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83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66" r:id="rId23"/>
    <p:sldId id="267" r:id="rId24"/>
    <p:sldId id="265" r:id="rId25"/>
    <p:sldId id="27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#1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#5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#113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296FFA-A13F-4031-85F9-2A3CB287F807}" type="doc">
      <dgm:prSet loTypeId="urn:microsoft.com/office/officeart/2005/8/layout/hierarchy1" loCatId="hierarchy" qsTypeId="urn:microsoft.com/office/officeart/2005/8/quickstyle/simple2#3" qsCatId="simple" csTypeId="urn:microsoft.com/office/officeart/2005/8/colors/accent1_2#7" csCatId="accent1"/>
      <dgm:spPr/>
      <dgm:t>
        <a:bodyPr/>
        <a:lstStyle/>
        <a:p>
          <a:endParaRPr lang="en-US"/>
        </a:p>
      </dgm:t>
    </dgm:pt>
    <dgm:pt modelId="{6E10F986-4995-4ECC-8C48-0DDEE95DD791}">
      <dgm:prSet/>
      <dgm:spPr/>
      <dgm:t>
        <a:bodyPr/>
        <a:lstStyle/>
        <a:p>
          <a:r>
            <a:rPr lang="lt-LT" b="1">
              <a:latin typeface="Times New Roman" panose="02020603050405020304" pitchFamily="18" charset="0"/>
              <a:cs typeface="Times New Roman" panose="02020603050405020304" pitchFamily="18" charset="0"/>
            </a:rPr>
            <a:t>Apie ką paskaita?</a:t>
          </a:r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A563EE-394F-4BC8-A1E4-FD29498BF970}" type="parTrans" cxnId="{3182C328-A183-4CED-BCBA-C1CB69F0C85E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E80B10-9123-4E33-AC8C-5E25F9D22C58}" type="sibTrans" cxnId="{3182C328-A183-4CED-BCBA-C1CB69F0C85E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C762DE-5025-4AB9-861F-951829D445E3}">
      <dgm:prSet/>
      <dgm:spPr/>
      <dgm:t>
        <a:bodyPr/>
        <a:lstStyle/>
        <a:p>
          <a:r>
            <a:rPr lang="en-US" b="1">
              <a:latin typeface="Times New Roman" panose="02020603050405020304" pitchFamily="18" charset="0"/>
              <a:cs typeface="Times New Roman" panose="02020603050405020304" pitchFamily="18" charset="0"/>
            </a:rPr>
            <a:t>Pagrindinis vertinimo instrumentas:</a:t>
          </a:r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 HADS (Hospital Anxiety and Depression Scale)</a:t>
          </a:r>
          <a:r>
            <a:rPr lang="lt-LT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b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60C5D0-3F6A-4122-A78F-0FF36713F33C}" type="parTrans" cxnId="{503CFE27-ED02-4217-A6B3-F7F7BE99D2E5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EE0AD1-338B-4705-9600-16186540D1A5}" type="sibTrans" cxnId="{503CFE27-ED02-4217-A6B3-F7F7BE99D2E5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C4115D-6BB4-4FD1-B4F6-C53F85C641FB}" type="pres">
      <dgm:prSet presAssocID="{CD296FFA-A13F-4031-85F9-2A3CB287F80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D11BDF6-D858-4604-933B-9AA6744E8CB3}" type="pres">
      <dgm:prSet presAssocID="{6E10F986-4995-4ECC-8C48-0DDEE95DD791}" presName="hierRoot1" presStyleCnt="0"/>
      <dgm:spPr/>
    </dgm:pt>
    <dgm:pt modelId="{5C5C6683-6A5E-4AD3-95D4-D967314D3F6D}" type="pres">
      <dgm:prSet presAssocID="{6E10F986-4995-4ECC-8C48-0DDEE95DD791}" presName="composite" presStyleCnt="0"/>
      <dgm:spPr/>
    </dgm:pt>
    <dgm:pt modelId="{CF4F978A-90C1-4567-B5E8-F42B9F074703}" type="pres">
      <dgm:prSet presAssocID="{6E10F986-4995-4ECC-8C48-0DDEE95DD791}" presName="background" presStyleLbl="node0" presStyleIdx="0" presStyleCnt="2"/>
      <dgm:spPr/>
    </dgm:pt>
    <dgm:pt modelId="{F399B01F-ABA0-4CF5-98B7-9E460D694505}" type="pres">
      <dgm:prSet presAssocID="{6E10F986-4995-4ECC-8C48-0DDEE95DD791}" presName="text" presStyleLbl="fgAcc0" presStyleIdx="0" presStyleCnt="2">
        <dgm:presLayoutVars>
          <dgm:chPref val="3"/>
        </dgm:presLayoutVars>
      </dgm:prSet>
      <dgm:spPr/>
    </dgm:pt>
    <dgm:pt modelId="{145E6A6A-60F9-4351-B80D-8D50DB2BC20E}" type="pres">
      <dgm:prSet presAssocID="{6E10F986-4995-4ECC-8C48-0DDEE95DD791}" presName="hierChild2" presStyleCnt="0"/>
      <dgm:spPr/>
    </dgm:pt>
    <dgm:pt modelId="{1F286792-BE79-4FCD-AC79-71B72D00056B}" type="pres">
      <dgm:prSet presAssocID="{B5C762DE-5025-4AB9-861F-951829D445E3}" presName="hierRoot1" presStyleCnt="0"/>
      <dgm:spPr/>
    </dgm:pt>
    <dgm:pt modelId="{867180F0-DCA1-4FB2-932E-3B90D8D84385}" type="pres">
      <dgm:prSet presAssocID="{B5C762DE-5025-4AB9-861F-951829D445E3}" presName="composite" presStyleCnt="0"/>
      <dgm:spPr/>
    </dgm:pt>
    <dgm:pt modelId="{9960D410-554E-441F-999E-2A5B2926029F}" type="pres">
      <dgm:prSet presAssocID="{B5C762DE-5025-4AB9-861F-951829D445E3}" presName="background" presStyleLbl="node0" presStyleIdx="1" presStyleCnt="2"/>
      <dgm:spPr/>
    </dgm:pt>
    <dgm:pt modelId="{A8257607-48AA-4F4D-8269-24E6AD80BA16}" type="pres">
      <dgm:prSet presAssocID="{B5C762DE-5025-4AB9-861F-951829D445E3}" presName="text" presStyleLbl="fgAcc0" presStyleIdx="1" presStyleCnt="2">
        <dgm:presLayoutVars>
          <dgm:chPref val="3"/>
        </dgm:presLayoutVars>
      </dgm:prSet>
      <dgm:spPr/>
    </dgm:pt>
    <dgm:pt modelId="{AB0D218A-A90C-4226-AA54-179D44EC71CB}" type="pres">
      <dgm:prSet presAssocID="{B5C762DE-5025-4AB9-861F-951829D445E3}" presName="hierChild2" presStyleCnt="0"/>
      <dgm:spPr/>
    </dgm:pt>
  </dgm:ptLst>
  <dgm:cxnLst>
    <dgm:cxn modelId="{503CFE27-ED02-4217-A6B3-F7F7BE99D2E5}" srcId="{CD296FFA-A13F-4031-85F9-2A3CB287F807}" destId="{B5C762DE-5025-4AB9-861F-951829D445E3}" srcOrd="1" destOrd="0" parTransId="{CF60C5D0-3F6A-4122-A78F-0FF36713F33C}" sibTransId="{84EE0AD1-338B-4705-9600-16186540D1A5}"/>
    <dgm:cxn modelId="{3182C328-A183-4CED-BCBA-C1CB69F0C85E}" srcId="{CD296FFA-A13F-4031-85F9-2A3CB287F807}" destId="{6E10F986-4995-4ECC-8C48-0DDEE95DD791}" srcOrd="0" destOrd="0" parTransId="{55A563EE-394F-4BC8-A1E4-FD29498BF970}" sibTransId="{B4E80B10-9123-4E33-AC8C-5E25F9D22C58}"/>
    <dgm:cxn modelId="{1527A55C-8A3F-4F9E-A5D3-F836CF15C97C}" type="presOf" srcId="{CD296FFA-A13F-4031-85F9-2A3CB287F807}" destId="{F3C4115D-6BB4-4FD1-B4F6-C53F85C641FB}" srcOrd="0" destOrd="0" presId="urn:microsoft.com/office/officeart/2005/8/layout/hierarchy1"/>
    <dgm:cxn modelId="{9F36489E-07FF-4FD8-B802-DA675CE19162}" type="presOf" srcId="{B5C762DE-5025-4AB9-861F-951829D445E3}" destId="{A8257607-48AA-4F4D-8269-24E6AD80BA16}" srcOrd="0" destOrd="0" presId="urn:microsoft.com/office/officeart/2005/8/layout/hierarchy1"/>
    <dgm:cxn modelId="{BA961FB4-66FE-4BD4-9DA9-89CD18765821}" type="presOf" srcId="{6E10F986-4995-4ECC-8C48-0DDEE95DD791}" destId="{F399B01F-ABA0-4CF5-98B7-9E460D694505}" srcOrd="0" destOrd="0" presId="urn:microsoft.com/office/officeart/2005/8/layout/hierarchy1"/>
    <dgm:cxn modelId="{4F743990-34D8-4CD8-B396-0EA12483CFE5}" type="presParOf" srcId="{F3C4115D-6BB4-4FD1-B4F6-C53F85C641FB}" destId="{7D11BDF6-D858-4604-933B-9AA6744E8CB3}" srcOrd="0" destOrd="0" presId="urn:microsoft.com/office/officeart/2005/8/layout/hierarchy1"/>
    <dgm:cxn modelId="{6BF53FD4-ADE9-413A-B6B6-7B68CF42F761}" type="presParOf" srcId="{7D11BDF6-D858-4604-933B-9AA6744E8CB3}" destId="{5C5C6683-6A5E-4AD3-95D4-D967314D3F6D}" srcOrd="0" destOrd="0" presId="urn:microsoft.com/office/officeart/2005/8/layout/hierarchy1"/>
    <dgm:cxn modelId="{B926AB23-C95B-4BE8-A0F8-8928A30A9019}" type="presParOf" srcId="{5C5C6683-6A5E-4AD3-95D4-D967314D3F6D}" destId="{CF4F978A-90C1-4567-B5E8-F42B9F074703}" srcOrd="0" destOrd="0" presId="urn:microsoft.com/office/officeart/2005/8/layout/hierarchy1"/>
    <dgm:cxn modelId="{650C7D2B-9C8D-4B3A-9B00-BE1C4A0FB155}" type="presParOf" srcId="{5C5C6683-6A5E-4AD3-95D4-D967314D3F6D}" destId="{F399B01F-ABA0-4CF5-98B7-9E460D694505}" srcOrd="1" destOrd="0" presId="urn:microsoft.com/office/officeart/2005/8/layout/hierarchy1"/>
    <dgm:cxn modelId="{68155353-5170-4509-BF74-D775D4CE989F}" type="presParOf" srcId="{7D11BDF6-D858-4604-933B-9AA6744E8CB3}" destId="{145E6A6A-60F9-4351-B80D-8D50DB2BC20E}" srcOrd="1" destOrd="0" presId="urn:microsoft.com/office/officeart/2005/8/layout/hierarchy1"/>
    <dgm:cxn modelId="{A8C1F7A1-7DD3-4674-AD47-B21655170C98}" type="presParOf" srcId="{F3C4115D-6BB4-4FD1-B4F6-C53F85C641FB}" destId="{1F286792-BE79-4FCD-AC79-71B72D00056B}" srcOrd="1" destOrd="0" presId="urn:microsoft.com/office/officeart/2005/8/layout/hierarchy1"/>
    <dgm:cxn modelId="{12CD70E1-A539-4A8D-9CDE-FAB8638655C0}" type="presParOf" srcId="{1F286792-BE79-4FCD-AC79-71B72D00056B}" destId="{867180F0-DCA1-4FB2-932E-3B90D8D84385}" srcOrd="0" destOrd="0" presId="urn:microsoft.com/office/officeart/2005/8/layout/hierarchy1"/>
    <dgm:cxn modelId="{D5FFD8A2-8782-47C8-9411-05B500B6269C}" type="presParOf" srcId="{867180F0-DCA1-4FB2-932E-3B90D8D84385}" destId="{9960D410-554E-441F-999E-2A5B2926029F}" srcOrd="0" destOrd="0" presId="urn:microsoft.com/office/officeart/2005/8/layout/hierarchy1"/>
    <dgm:cxn modelId="{5A730D00-0C88-45A3-A1C5-9606D51347FB}" type="presParOf" srcId="{867180F0-DCA1-4FB2-932E-3B90D8D84385}" destId="{A8257607-48AA-4F4D-8269-24E6AD80BA16}" srcOrd="1" destOrd="0" presId="urn:microsoft.com/office/officeart/2005/8/layout/hierarchy1"/>
    <dgm:cxn modelId="{0C8D8DDC-5DF3-498D-A737-9206187B4512}" type="presParOf" srcId="{1F286792-BE79-4FCD-AC79-71B72D00056B}" destId="{AB0D218A-A90C-4226-AA54-179D44EC71C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DF9772-3DDA-464B-AE68-07E172F14134}" type="doc">
      <dgm:prSet loTypeId="urn:microsoft.com/office/officeart/2005/8/layout/vList2" loCatId="list" qsTypeId="urn:microsoft.com/office/officeart/2005/8/quickstyle/simple4#1" qsCatId="simple" csTypeId="urn:microsoft.com/office/officeart/2005/8/colors/accent1_2#5" csCatId="accent1"/>
      <dgm:spPr/>
      <dgm:t>
        <a:bodyPr/>
        <a:lstStyle/>
        <a:p>
          <a:endParaRPr lang="en-US"/>
        </a:p>
      </dgm:t>
    </dgm:pt>
    <dgm:pt modelId="{D87ED0B8-B49B-4B6F-B69B-F036805DA0BB}">
      <dgm:prSet custT="1"/>
      <dgm:spPr/>
      <dgm:t>
        <a:bodyPr/>
        <a:lstStyle/>
        <a:p>
          <a:r>
            <a:rPr lang="en-US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„Ar pats darbas gali turėti įtakos žmogaus psichologinei savijautai?“</a:t>
          </a:r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7D3C80-A756-42E3-9587-FFBC3D23F5C7}" type="parTrans" cxnId="{ACD85832-5B75-491B-B600-993A1D46A614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943ACC-0A70-4902-A550-22453CF38E35}" type="sibTrans" cxnId="{ACD85832-5B75-491B-B600-993A1D46A614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938E37-DE69-4588-85AF-A0D8A73240F4}">
      <dgm:prSet custT="1"/>
      <dgm:spPr/>
      <dgm:t>
        <a:bodyPr/>
        <a:lstStyle/>
        <a:p>
          <a:r>
            <a:rPr lang="lt-LT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en-US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ituacij</a:t>
          </a:r>
          <a:r>
            <a:rPr lang="lt-LT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</a:t>
          </a:r>
          <a:r>
            <a:rPr lang="en-US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CDD50397-2422-47C7-9EE9-2674A79F3410}" type="parTrans" cxnId="{66A31E99-51C0-43DA-A099-91FDAC293DA0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D7069C-5464-4164-83D1-B5875F2EA7A4}" type="sibTrans" cxnId="{66A31E99-51C0-43DA-A099-91FDAC293DA0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973612-074F-4822-9F3B-41FE1E1D72B0}">
      <dgm:prSet custT="1"/>
      <dgm:spPr/>
      <dgm:t>
        <a:bodyPr/>
        <a:lstStyle/>
        <a:p>
          <a:r>
            <a:rPr lang="en-US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Situacija A:</a:t>
          </a:r>
          <a:r>
            <a:rPr lang="en-US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darbuotojas turi labai daug užduočių, nuolat dirba viršvalandžius ir jaučia, kad nespėja.</a:t>
          </a:r>
        </a:p>
      </dgm:t>
    </dgm:pt>
    <dgm:pt modelId="{F179126E-BF2E-4BD7-AD0F-89EAE6E0FE63}" type="parTrans" cxnId="{8CB58303-D49F-4B42-BD5E-AE09ADEAB570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1380E3-16CB-438C-8B88-ABB0BF500D18}" type="sibTrans" cxnId="{8CB58303-D49F-4B42-BD5E-AE09ADEAB570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79CD0E-88FA-4D60-8792-962F065C997F}">
      <dgm:prSet custT="1"/>
      <dgm:spPr/>
      <dgm:t>
        <a:bodyPr/>
        <a:lstStyle/>
        <a:p>
          <a:r>
            <a:rPr lang="en-US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Situacija B:</a:t>
          </a:r>
          <a:r>
            <a:rPr lang="en-US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darbuotojas turi daug darbo, tačiau gali pats planuoti savo laiką, gauna vadovo palaikymą ir aiškiai žino savo atsakomybes.</a:t>
          </a:r>
        </a:p>
      </dgm:t>
    </dgm:pt>
    <dgm:pt modelId="{7E8DBE82-27FF-4804-945A-2B61E36F168A}" type="parTrans" cxnId="{7F12F399-5776-4A9A-8834-D2616601A679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8C6DAB-EC4D-4BF8-82C9-FD5619A58DE7}" type="sibTrans" cxnId="{7F12F399-5776-4A9A-8834-D2616601A679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0EBF60-D820-4289-8216-C0B772939CD3}">
      <dgm:prSet custT="1"/>
      <dgm:spPr/>
      <dgm:t>
        <a:bodyPr/>
        <a:lstStyle/>
        <a:p>
          <a:r>
            <a:rPr lang="en-US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Klausimas auditorijai:</a:t>
          </a:r>
          <a:br>
            <a:rPr lang="en-US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20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 šių dviejų darbuotojų psichologinė savijauta gali būti vienoda?</a:t>
          </a:r>
        </a:p>
      </dgm:t>
    </dgm:pt>
    <dgm:pt modelId="{A5B24C79-88D0-4F6C-88CA-17651620F0F7}" type="parTrans" cxnId="{2394AA80-2FA4-4ABB-B69B-AB272FF4F7AA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216E94-21DD-473B-92EA-CD6296A02497}" type="sibTrans" cxnId="{2394AA80-2FA4-4ABB-B69B-AB272FF4F7AA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27F6AF-A213-42B9-AF82-B22382F80B8C}">
      <dgm:prSet custT="1"/>
      <dgm:spPr/>
      <dgm:t>
        <a:bodyPr/>
        <a:lstStyle/>
        <a:p>
          <a:r>
            <a:rPr lang="lt-LT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  <a:r>
            <a:rPr lang="en-US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 tik darbo kiekis, bet ir tai, kaip darbas organizuojamas, gali būti svarbu darbuotojo savijautai.</a:t>
          </a:r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8B6682-2274-4872-B7D2-82EE960C072D}" type="parTrans" cxnId="{7F9432BD-6C1E-4601-A033-D7A43D551672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1F24AD-5F51-4B65-A95F-E9E25704C13C}" type="sibTrans" cxnId="{7F9432BD-6C1E-4601-A033-D7A43D551672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8BDFCB-3847-4DB7-A33F-F6D5F5D7A336}" type="pres">
      <dgm:prSet presAssocID="{0CDF9772-3DDA-464B-AE68-07E172F14134}" presName="linear" presStyleCnt="0">
        <dgm:presLayoutVars>
          <dgm:animLvl val="lvl"/>
          <dgm:resizeHandles val="exact"/>
        </dgm:presLayoutVars>
      </dgm:prSet>
      <dgm:spPr/>
    </dgm:pt>
    <dgm:pt modelId="{4AE45871-819A-41FB-8DB3-659FC85C3E4B}" type="pres">
      <dgm:prSet presAssocID="{D87ED0B8-B49B-4B6F-B69B-F036805DA0BB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5EA6696C-46C6-4072-BB6B-CFE27BF57E05}" type="pres">
      <dgm:prSet presAssocID="{B9943ACC-0A70-4902-A550-22453CF38E35}" presName="spacer" presStyleCnt="0"/>
      <dgm:spPr/>
    </dgm:pt>
    <dgm:pt modelId="{8F7DAE8D-E3D9-4FB3-8352-2F86C3E47B5C}" type="pres">
      <dgm:prSet presAssocID="{67938E37-DE69-4588-85AF-A0D8A73240F4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A160036-AB14-4AD5-9DF9-A37983F164C8}" type="pres">
      <dgm:prSet presAssocID="{F6D7069C-5464-4164-83D1-B5875F2EA7A4}" presName="spacer" presStyleCnt="0"/>
      <dgm:spPr/>
    </dgm:pt>
    <dgm:pt modelId="{D6EF63ED-02E0-4306-806E-CB94FC0DB0D8}" type="pres">
      <dgm:prSet presAssocID="{AC973612-074F-4822-9F3B-41FE1E1D72B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10D3BA2-DE91-4F0F-8407-F799E92F2697}" type="pres">
      <dgm:prSet presAssocID="{3E1380E3-16CB-438C-8B88-ABB0BF500D18}" presName="spacer" presStyleCnt="0"/>
      <dgm:spPr/>
    </dgm:pt>
    <dgm:pt modelId="{921F9773-95A8-4FAF-BB35-49F9D39ABA3D}" type="pres">
      <dgm:prSet presAssocID="{3979CD0E-88FA-4D60-8792-962F065C997F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39F66CC4-A8A4-4F50-922B-88DB46EFD70C}" type="pres">
      <dgm:prSet presAssocID="{F78C6DAB-EC4D-4BF8-82C9-FD5619A58DE7}" presName="spacer" presStyleCnt="0"/>
      <dgm:spPr/>
    </dgm:pt>
    <dgm:pt modelId="{E99CB0E6-4D5A-480A-A872-2871774D797E}" type="pres">
      <dgm:prSet presAssocID="{C20EBF60-D820-4289-8216-C0B772939CD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AB4B6CFB-4523-4522-AA5F-8FAB82D4428B}" type="pres">
      <dgm:prSet presAssocID="{71216E94-21DD-473B-92EA-CD6296A02497}" presName="spacer" presStyleCnt="0"/>
      <dgm:spPr/>
    </dgm:pt>
    <dgm:pt modelId="{2A492C2C-73F8-4D30-9C6F-2F62DA53C6D1}" type="pres">
      <dgm:prSet presAssocID="{8527F6AF-A213-42B9-AF82-B22382F80B8C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8CB58303-D49F-4B42-BD5E-AE09ADEAB570}" srcId="{0CDF9772-3DDA-464B-AE68-07E172F14134}" destId="{AC973612-074F-4822-9F3B-41FE1E1D72B0}" srcOrd="2" destOrd="0" parTransId="{F179126E-BF2E-4BD7-AD0F-89EAE6E0FE63}" sibTransId="{3E1380E3-16CB-438C-8B88-ABB0BF500D18}"/>
    <dgm:cxn modelId="{1AC8310C-B688-4BA5-B2FD-8BD575912E2D}" type="presOf" srcId="{67938E37-DE69-4588-85AF-A0D8A73240F4}" destId="{8F7DAE8D-E3D9-4FB3-8352-2F86C3E47B5C}" srcOrd="0" destOrd="0" presId="urn:microsoft.com/office/officeart/2005/8/layout/vList2"/>
    <dgm:cxn modelId="{2462580D-A7A6-4032-BE27-BC90188FFE77}" type="presOf" srcId="{C20EBF60-D820-4289-8216-C0B772939CD3}" destId="{E99CB0E6-4D5A-480A-A872-2871774D797E}" srcOrd="0" destOrd="0" presId="urn:microsoft.com/office/officeart/2005/8/layout/vList2"/>
    <dgm:cxn modelId="{ACD85832-5B75-491B-B600-993A1D46A614}" srcId="{0CDF9772-3DDA-464B-AE68-07E172F14134}" destId="{D87ED0B8-B49B-4B6F-B69B-F036805DA0BB}" srcOrd="0" destOrd="0" parTransId="{137D3C80-A756-42E3-9587-FFBC3D23F5C7}" sibTransId="{B9943ACC-0A70-4902-A550-22453CF38E35}"/>
    <dgm:cxn modelId="{8177BC60-E928-4026-88D4-B14BB841B10D}" type="presOf" srcId="{0CDF9772-3DDA-464B-AE68-07E172F14134}" destId="{C38BDFCB-3847-4DB7-A33F-F6D5F5D7A336}" srcOrd="0" destOrd="0" presId="urn:microsoft.com/office/officeart/2005/8/layout/vList2"/>
    <dgm:cxn modelId="{2A4B4462-9E9B-4469-864E-92207AD44D38}" type="presOf" srcId="{D87ED0B8-B49B-4B6F-B69B-F036805DA0BB}" destId="{4AE45871-819A-41FB-8DB3-659FC85C3E4B}" srcOrd="0" destOrd="0" presId="urn:microsoft.com/office/officeart/2005/8/layout/vList2"/>
    <dgm:cxn modelId="{A250CE51-51ED-4716-B595-8B6F47017B7D}" type="presOf" srcId="{3979CD0E-88FA-4D60-8792-962F065C997F}" destId="{921F9773-95A8-4FAF-BB35-49F9D39ABA3D}" srcOrd="0" destOrd="0" presId="urn:microsoft.com/office/officeart/2005/8/layout/vList2"/>
    <dgm:cxn modelId="{2394AA80-2FA4-4ABB-B69B-AB272FF4F7AA}" srcId="{0CDF9772-3DDA-464B-AE68-07E172F14134}" destId="{C20EBF60-D820-4289-8216-C0B772939CD3}" srcOrd="4" destOrd="0" parTransId="{A5B24C79-88D0-4F6C-88CA-17651620F0F7}" sibTransId="{71216E94-21DD-473B-92EA-CD6296A02497}"/>
    <dgm:cxn modelId="{66A31E99-51C0-43DA-A099-91FDAC293DA0}" srcId="{0CDF9772-3DDA-464B-AE68-07E172F14134}" destId="{67938E37-DE69-4588-85AF-A0D8A73240F4}" srcOrd="1" destOrd="0" parTransId="{CDD50397-2422-47C7-9EE9-2674A79F3410}" sibTransId="{F6D7069C-5464-4164-83D1-B5875F2EA7A4}"/>
    <dgm:cxn modelId="{7F12F399-5776-4A9A-8834-D2616601A679}" srcId="{0CDF9772-3DDA-464B-AE68-07E172F14134}" destId="{3979CD0E-88FA-4D60-8792-962F065C997F}" srcOrd="3" destOrd="0" parTransId="{7E8DBE82-27FF-4804-945A-2B61E36F168A}" sibTransId="{F78C6DAB-EC4D-4BF8-82C9-FD5619A58DE7}"/>
    <dgm:cxn modelId="{1B73A1A8-5755-4154-9EC9-66EBA99013F4}" type="presOf" srcId="{8527F6AF-A213-42B9-AF82-B22382F80B8C}" destId="{2A492C2C-73F8-4D30-9C6F-2F62DA53C6D1}" srcOrd="0" destOrd="0" presId="urn:microsoft.com/office/officeart/2005/8/layout/vList2"/>
    <dgm:cxn modelId="{7F9432BD-6C1E-4601-A033-D7A43D551672}" srcId="{0CDF9772-3DDA-464B-AE68-07E172F14134}" destId="{8527F6AF-A213-42B9-AF82-B22382F80B8C}" srcOrd="5" destOrd="0" parTransId="{268B6682-2274-4872-B7D2-82EE960C072D}" sibTransId="{171F24AD-5F51-4B65-A95F-E9E25704C13C}"/>
    <dgm:cxn modelId="{7744BBE7-A2E4-49B0-86A4-D255B23CBD5D}" type="presOf" srcId="{AC973612-074F-4822-9F3B-41FE1E1D72B0}" destId="{D6EF63ED-02E0-4306-806E-CB94FC0DB0D8}" srcOrd="0" destOrd="0" presId="urn:microsoft.com/office/officeart/2005/8/layout/vList2"/>
    <dgm:cxn modelId="{B86E1798-5785-45AE-A5CB-AF33500474C4}" type="presParOf" srcId="{C38BDFCB-3847-4DB7-A33F-F6D5F5D7A336}" destId="{4AE45871-819A-41FB-8DB3-659FC85C3E4B}" srcOrd="0" destOrd="0" presId="urn:microsoft.com/office/officeart/2005/8/layout/vList2"/>
    <dgm:cxn modelId="{C7BEC669-4636-484B-BBA8-20A6A2B59F22}" type="presParOf" srcId="{C38BDFCB-3847-4DB7-A33F-F6D5F5D7A336}" destId="{5EA6696C-46C6-4072-BB6B-CFE27BF57E05}" srcOrd="1" destOrd="0" presId="urn:microsoft.com/office/officeart/2005/8/layout/vList2"/>
    <dgm:cxn modelId="{80D09B3E-8F7E-4BC7-AE33-6665379F0DCA}" type="presParOf" srcId="{C38BDFCB-3847-4DB7-A33F-F6D5F5D7A336}" destId="{8F7DAE8D-E3D9-4FB3-8352-2F86C3E47B5C}" srcOrd="2" destOrd="0" presId="urn:microsoft.com/office/officeart/2005/8/layout/vList2"/>
    <dgm:cxn modelId="{E29E0D44-308B-4138-A0B5-AFBFF154D749}" type="presParOf" srcId="{C38BDFCB-3847-4DB7-A33F-F6D5F5D7A336}" destId="{6A160036-AB14-4AD5-9DF9-A37983F164C8}" srcOrd="3" destOrd="0" presId="urn:microsoft.com/office/officeart/2005/8/layout/vList2"/>
    <dgm:cxn modelId="{3B0F2CBC-576B-4B5E-AB0D-286843DE9D1D}" type="presParOf" srcId="{C38BDFCB-3847-4DB7-A33F-F6D5F5D7A336}" destId="{D6EF63ED-02E0-4306-806E-CB94FC0DB0D8}" srcOrd="4" destOrd="0" presId="urn:microsoft.com/office/officeart/2005/8/layout/vList2"/>
    <dgm:cxn modelId="{A258B7DE-0F8A-4C0A-A6B8-85F083C1B58F}" type="presParOf" srcId="{C38BDFCB-3847-4DB7-A33F-F6D5F5D7A336}" destId="{110D3BA2-DE91-4F0F-8407-F799E92F2697}" srcOrd="5" destOrd="0" presId="urn:microsoft.com/office/officeart/2005/8/layout/vList2"/>
    <dgm:cxn modelId="{1A076B91-6EAF-43E4-B85D-BD3D2783D47E}" type="presParOf" srcId="{C38BDFCB-3847-4DB7-A33F-F6D5F5D7A336}" destId="{921F9773-95A8-4FAF-BB35-49F9D39ABA3D}" srcOrd="6" destOrd="0" presId="urn:microsoft.com/office/officeart/2005/8/layout/vList2"/>
    <dgm:cxn modelId="{F9733D88-0632-46D7-B257-7EEDC2C6935B}" type="presParOf" srcId="{C38BDFCB-3847-4DB7-A33F-F6D5F5D7A336}" destId="{39F66CC4-A8A4-4F50-922B-88DB46EFD70C}" srcOrd="7" destOrd="0" presId="urn:microsoft.com/office/officeart/2005/8/layout/vList2"/>
    <dgm:cxn modelId="{E7240A44-CBC2-41E9-96D3-50FABFD21253}" type="presParOf" srcId="{C38BDFCB-3847-4DB7-A33F-F6D5F5D7A336}" destId="{E99CB0E6-4D5A-480A-A872-2871774D797E}" srcOrd="8" destOrd="0" presId="urn:microsoft.com/office/officeart/2005/8/layout/vList2"/>
    <dgm:cxn modelId="{02E198EF-4BE3-4DB3-A42F-C2227F1DAC62}" type="presParOf" srcId="{C38BDFCB-3847-4DB7-A33F-F6D5F5D7A336}" destId="{AB4B6CFB-4523-4522-AA5F-8FAB82D4428B}" srcOrd="9" destOrd="0" presId="urn:microsoft.com/office/officeart/2005/8/layout/vList2"/>
    <dgm:cxn modelId="{8D0C3ED4-2DDB-44E3-9E36-D7EF1A62DD2C}" type="presParOf" srcId="{C38BDFCB-3847-4DB7-A33F-F6D5F5D7A336}" destId="{2A492C2C-73F8-4D30-9C6F-2F62DA53C6D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DBA467-C795-4A33-B994-A808513008DA}" type="doc">
      <dgm:prSet loTypeId="urn:microsoft.com/office/officeart/2005/8/layout/default" loCatId="list" qsTypeId="urn:microsoft.com/office/officeart/2005/8/quickstyle/simple2#1" qsCatId="simple" csTypeId="urn:microsoft.com/office/officeart/2005/8/colors/accent3_2#1" csCatId="accent3"/>
      <dgm:spPr/>
      <dgm:t>
        <a:bodyPr/>
        <a:lstStyle/>
        <a:p>
          <a:endParaRPr lang="en-US"/>
        </a:p>
      </dgm:t>
    </dgm:pt>
    <dgm:pt modelId="{17335F66-D90E-4976-812D-15664B1EED56}">
      <dgm:prSet custT="1"/>
      <dgm:spPr/>
      <dgm:t>
        <a:bodyPr/>
        <a:lstStyle/>
        <a:p>
          <a:r>
            <a:rPr lang="en-US" sz="13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Galima išskirti:</a:t>
          </a:r>
        </a:p>
      </dgm:t>
    </dgm:pt>
    <dgm:pt modelId="{0EFE3659-6705-4B5C-9563-9A2137AC202E}" type="parTrans" cxnId="{04C3BDBD-D1F6-4F9B-99E4-7D1026664FE8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6E7B7F-29FD-4382-BEE7-B65D7FDECD95}" type="sibTrans" cxnId="{04C3BDBD-D1F6-4F9B-99E4-7D1026664FE8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32F608-0CF6-4C20-AA0B-DFBF0A183E65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Darbo krūvį</a:t>
          </a:r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E414EA-F07F-463D-A46D-265174605A09}" type="parTrans" cxnId="{82FD3F5A-5A93-45D2-8F86-1FBA2783DCC9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1B0942-964A-4940-A1FE-6C2129105936}" type="sibTrans" cxnId="{82FD3F5A-5A93-45D2-8F86-1FBA2783DCC9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3B22FB-2CEA-4673-9F5B-69EF15E59DAA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Laiko spaudimą</a:t>
          </a:r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66BE11-369C-492F-BD06-914F33E5518A}" type="parTrans" cxnId="{8E373F67-1AC5-4BC1-A410-5FFCA484A4C6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157EA6-933B-45CD-A859-9698F08E0BA3}" type="sibTrans" cxnId="{8E373F67-1AC5-4BC1-A410-5FFCA484A4C6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C3AD54-4175-41A6-AAB1-BDAF98914E4D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Darbo kontrolę / autonomiją</a:t>
          </a:r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5A9A94-4C3C-4746-8874-1F4408FB19BC}" type="parTrans" cxnId="{E1D0B96F-236F-4E9A-A7C3-C80DB2819269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B12F78-6269-468B-9A67-7C77BF65A688}" type="sibTrans" cxnId="{E1D0B96F-236F-4E9A-A7C3-C80DB2819269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17C7AE-C18F-4FA0-8E6E-4E17823343A1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Vaidmenų aiškumą</a:t>
          </a:r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6C411D-9D9E-40AB-99DD-6FEC559981FE}" type="parTrans" cxnId="{BA90A5FD-EB48-41C0-AC25-8188A9A37477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AB5F2D-7346-44FC-856F-7BD7D50945FE}" type="sibTrans" cxnId="{BA90A5FD-EB48-41C0-AC25-8188A9A37477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50A67B-2A36-4477-80B3-D73221D36D33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Vadovo palaikymą</a:t>
          </a:r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526043-F7D7-47EC-8C04-A79D38AFDD31}" type="parTrans" cxnId="{DBFBB76B-0BB4-4172-831B-D31FADADDB4B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3795D0-C3BD-435B-9BC0-A1FD218B0640}" type="sibTrans" cxnId="{DBFBB76B-0BB4-4172-831B-D31FADADDB4B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70F52A-5394-4B57-81CB-6B358D9D6C53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Kolegų palaikymą</a:t>
          </a:r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62A82E-1AD3-43B6-A223-E8D00A86FB05}" type="parTrans" cxnId="{6D9FCB6C-AFE9-4A3C-8442-9249004D3D4D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44B103-393C-4DF1-B389-098BECDAB104}" type="sibTrans" cxnId="{6D9FCB6C-AFE9-4A3C-8442-9249004D3D4D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23BA1B-52A7-4F9E-BD5D-DC31423E57E5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Konfliktus darbo vietoje</a:t>
          </a:r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43891F-2C38-4063-AEA2-0A25F43B35A9}" type="parTrans" cxnId="{7DE529B0-3141-4C6F-86DA-9441D90507A6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872309-58DE-44F3-AD1A-F87409DF2331}" type="sibTrans" cxnId="{7DE529B0-3141-4C6F-86DA-9441D90507A6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F794FF-967C-4E5F-AC71-552969495105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Darbo ir asmeninio gyvenimo derinimą</a:t>
          </a:r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64D2D8-A6A4-4498-B089-98897D23DDF2}" type="parTrans" cxnId="{E3AA81CC-33E1-4E87-AE20-4E592DA90C0D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A467F2-DCFF-4A0D-A7A4-AA5540C25815}" type="sibTrans" cxnId="{E3AA81CC-33E1-4E87-AE20-4E592DA90C0D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AEF423-5BB8-4887-AB9A-C5AC8DE984E0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Darbo laiko organizavimą</a:t>
          </a:r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044FE8-FA0D-49D1-93C7-74912945351B}" type="parTrans" cxnId="{FC18D2AA-581B-477E-BD4B-93698D67C9A2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F5CAED-558F-4851-B6E8-65D7E042BE14}" type="sibTrans" cxnId="{FC18D2AA-581B-477E-BD4B-93698D67C9A2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9C8A2C-24EE-42CE-B8D2-0D7B612341FB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Darbo saugumą</a:t>
          </a:r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CCB062-622F-4818-BAB0-108CA4EA449F}" type="parTrans" cxnId="{D9EDAEC8-0501-4768-AFD9-01CE74F53EFA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5FF2E6-6BA3-4B1C-A8ED-0F87374B7143}" type="sibTrans" cxnId="{D9EDAEC8-0501-4768-AFD9-01CE74F53EFA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9E4D85-CFEC-4F6A-8645-2733107A0DD8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Teisingumo ir pagarbos jausmą organizacijoje</a:t>
          </a:r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596884-BED0-4982-9D50-FD2C2B96821A}" type="parTrans" cxnId="{66FEC03A-BA99-4B76-BD2B-731B650890DB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B55025-E7BD-40D1-873D-21B3ABDA158D}" type="sibTrans" cxnId="{66FEC03A-BA99-4B76-BD2B-731B650890DB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4B23AC-8313-4F08-BD53-91C4777102A6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Galimybę dalyvauti priimant sprendimus</a:t>
          </a:r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F5C155-F07A-4D90-B14F-5DF5680EF0A0}" type="parTrans" cxnId="{C3BDF205-BF8D-4D9B-91DD-601C3108BB78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D07DA3-8017-45DC-AB4E-237579E87D04}" type="sibTrans" cxnId="{C3BDF205-BF8D-4D9B-91DD-601C3108BB78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B2DDD6-B2CF-4F22-B5F0-8EBAD424CB6D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Diskusinis klausimas</a:t>
          </a:r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548948-451E-4528-A3E2-6C225A1DA68C}" type="parTrans" cxnId="{3FDBBA11-7E9D-472F-A3D5-5E355CC20138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5A5D6D-714E-4570-961F-9D1182239CED}" type="sibTrans" cxnId="{3FDBBA11-7E9D-472F-A3D5-5E355CC20138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F03912-B7FF-41D1-99D7-758CA03F2BAD}">
      <dgm:prSet custT="1"/>
      <dgm:spPr/>
      <dgm:t>
        <a:bodyPr/>
        <a:lstStyle/>
        <a:p>
          <a:r>
            <a:rPr lang="en-US" sz="1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„Kuris </a:t>
          </a:r>
          <a:r>
            <a:rPr lang="en-US" sz="13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iš</a:t>
          </a:r>
          <a:r>
            <a:rPr lang="en-US" sz="1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šių</a:t>
          </a:r>
          <a:r>
            <a:rPr lang="en-US" sz="1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veiksnių</a:t>
          </a:r>
          <a:r>
            <a:rPr lang="en-US" sz="1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3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jūsų</a:t>
          </a:r>
          <a:r>
            <a:rPr lang="en-US" sz="1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nuomone</a:t>
          </a:r>
          <a:r>
            <a:rPr lang="en-US" sz="1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3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darbuotojui</a:t>
          </a:r>
          <a:r>
            <a:rPr lang="en-US" sz="1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gali</a:t>
          </a:r>
          <a:r>
            <a:rPr lang="en-US" sz="1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būti</a:t>
          </a:r>
          <a:r>
            <a:rPr lang="en-US" sz="1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svarbiausias</a:t>
          </a:r>
          <a:r>
            <a:rPr lang="en-US" sz="1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r>
            <a:rPr lang="en-US" sz="13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Kodėl</a:t>
          </a:r>
          <a:r>
            <a:rPr lang="en-US" sz="1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?“</a:t>
          </a:r>
        </a:p>
      </dgm:t>
    </dgm:pt>
    <dgm:pt modelId="{4E2F043A-F00B-40E9-AD63-402EB23F17C4}" type="parTrans" cxnId="{AB2F3CF3-C5D8-499B-939A-B4A59DD2F4C5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2E2DA0-E86F-45E7-ACE7-CE164D9070A0}" type="sibTrans" cxnId="{AB2F3CF3-C5D8-499B-939A-B4A59DD2F4C5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97EBA9-DA82-4F46-A15F-DF394213DA8A}">
      <dgm:prSet custT="1"/>
      <dgm:spPr/>
      <dgm:t>
        <a:bodyPr/>
        <a:lstStyle/>
        <a:p>
          <a:r>
            <a:rPr lang="en-US" sz="13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Svarbu</a:t>
          </a:r>
          <a:r>
            <a:rPr lang="en-US" sz="13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pabrėžti</a:t>
          </a:r>
          <a:r>
            <a:rPr lang="en-US" sz="13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3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kad</a:t>
          </a:r>
          <a:r>
            <a:rPr lang="en-US" sz="13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</a:t>
          </a:r>
          <a:r>
            <a:rPr lang="en-US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pats </a:t>
          </a:r>
          <a:r>
            <a:rPr lang="en-US" sz="13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darbo</a:t>
          </a:r>
          <a:r>
            <a:rPr lang="en-US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veiksnys</a:t>
          </a:r>
          <a:r>
            <a:rPr lang="en-US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skirtingus</a:t>
          </a:r>
          <a:r>
            <a:rPr lang="en-US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žmones</a:t>
          </a:r>
          <a:r>
            <a:rPr lang="en-US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gali</a:t>
          </a:r>
          <a:r>
            <a:rPr lang="en-US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veikti</a:t>
          </a:r>
          <a:r>
            <a:rPr lang="en-US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skirtingai</a:t>
          </a:r>
          <a:r>
            <a:rPr lang="en-US" sz="13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C02D99A3-AF21-437B-8F52-74CD9A8C1413}" type="parTrans" cxnId="{E5E9D723-F238-475E-947C-FDF0277594A5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D9B529-09BD-4570-94FF-53CC0C5C9126}" type="sibTrans" cxnId="{E5E9D723-F238-475E-947C-FDF0277594A5}">
      <dgm:prSet/>
      <dgm:spPr/>
      <dgm:t>
        <a:bodyPr/>
        <a:lstStyle/>
        <a:p>
          <a:endParaRPr lang="en-US" sz="13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E57DAC-9012-443E-95D5-394C4A9E3C97}" type="pres">
      <dgm:prSet presAssocID="{05DBA467-C795-4A33-B994-A808513008DA}" presName="diagram" presStyleCnt="0">
        <dgm:presLayoutVars>
          <dgm:dir/>
          <dgm:resizeHandles val="exact"/>
        </dgm:presLayoutVars>
      </dgm:prSet>
      <dgm:spPr/>
    </dgm:pt>
    <dgm:pt modelId="{6469C466-54F3-4BF6-A336-1A2828BEBEDF}" type="pres">
      <dgm:prSet presAssocID="{17335F66-D90E-4976-812D-15664B1EED56}" presName="node" presStyleLbl="node1" presStyleIdx="0" presStyleCnt="16">
        <dgm:presLayoutVars>
          <dgm:bulletEnabled val="1"/>
        </dgm:presLayoutVars>
      </dgm:prSet>
      <dgm:spPr/>
    </dgm:pt>
    <dgm:pt modelId="{9ABA0947-AF2D-4780-8BD3-F34A4162B59B}" type="pres">
      <dgm:prSet presAssocID="{0C6E7B7F-29FD-4382-BEE7-B65D7FDECD95}" presName="sibTrans" presStyleCnt="0"/>
      <dgm:spPr/>
    </dgm:pt>
    <dgm:pt modelId="{3CE3623E-CC8E-471B-AF3D-367C61B13C62}" type="pres">
      <dgm:prSet presAssocID="{7532F608-0CF6-4C20-AA0B-DFBF0A183E65}" presName="node" presStyleLbl="node1" presStyleIdx="1" presStyleCnt="16">
        <dgm:presLayoutVars>
          <dgm:bulletEnabled val="1"/>
        </dgm:presLayoutVars>
      </dgm:prSet>
      <dgm:spPr/>
    </dgm:pt>
    <dgm:pt modelId="{21A8916F-D344-4438-BA1D-B68A4C4DB576}" type="pres">
      <dgm:prSet presAssocID="{231B0942-964A-4940-A1FE-6C2129105936}" presName="sibTrans" presStyleCnt="0"/>
      <dgm:spPr/>
    </dgm:pt>
    <dgm:pt modelId="{54D4C9CD-B0BB-4885-9457-E8624518A510}" type="pres">
      <dgm:prSet presAssocID="{E63B22FB-2CEA-4673-9F5B-69EF15E59DAA}" presName="node" presStyleLbl="node1" presStyleIdx="2" presStyleCnt="16">
        <dgm:presLayoutVars>
          <dgm:bulletEnabled val="1"/>
        </dgm:presLayoutVars>
      </dgm:prSet>
      <dgm:spPr/>
    </dgm:pt>
    <dgm:pt modelId="{732CFAAC-A538-4B8D-BD24-0063C18638AA}" type="pres">
      <dgm:prSet presAssocID="{8C157EA6-933B-45CD-A859-9698F08E0BA3}" presName="sibTrans" presStyleCnt="0"/>
      <dgm:spPr/>
    </dgm:pt>
    <dgm:pt modelId="{285518BD-CAFD-4C4C-94CE-9600F179F24E}" type="pres">
      <dgm:prSet presAssocID="{F8C3AD54-4175-41A6-AAB1-BDAF98914E4D}" presName="node" presStyleLbl="node1" presStyleIdx="3" presStyleCnt="16">
        <dgm:presLayoutVars>
          <dgm:bulletEnabled val="1"/>
        </dgm:presLayoutVars>
      </dgm:prSet>
      <dgm:spPr/>
    </dgm:pt>
    <dgm:pt modelId="{736A013D-BA63-4449-9A8E-2D4B7A788393}" type="pres">
      <dgm:prSet presAssocID="{9BB12F78-6269-468B-9A67-7C77BF65A688}" presName="sibTrans" presStyleCnt="0"/>
      <dgm:spPr/>
    </dgm:pt>
    <dgm:pt modelId="{AF3EF090-414C-443A-BBE7-3F0F7462637D}" type="pres">
      <dgm:prSet presAssocID="{3117C7AE-C18F-4FA0-8E6E-4E17823343A1}" presName="node" presStyleLbl="node1" presStyleIdx="4" presStyleCnt="16">
        <dgm:presLayoutVars>
          <dgm:bulletEnabled val="1"/>
        </dgm:presLayoutVars>
      </dgm:prSet>
      <dgm:spPr/>
    </dgm:pt>
    <dgm:pt modelId="{FCB82081-718C-466D-8FF2-F8D32645036E}" type="pres">
      <dgm:prSet presAssocID="{D0AB5F2D-7346-44FC-856F-7BD7D50945FE}" presName="sibTrans" presStyleCnt="0"/>
      <dgm:spPr/>
    </dgm:pt>
    <dgm:pt modelId="{4A16DCB2-6A30-4350-A019-A76BD5951EF0}" type="pres">
      <dgm:prSet presAssocID="{1E50A67B-2A36-4477-80B3-D73221D36D33}" presName="node" presStyleLbl="node1" presStyleIdx="5" presStyleCnt="16">
        <dgm:presLayoutVars>
          <dgm:bulletEnabled val="1"/>
        </dgm:presLayoutVars>
      </dgm:prSet>
      <dgm:spPr/>
    </dgm:pt>
    <dgm:pt modelId="{29D8FFD0-DFC4-4959-B909-BD4B3ADE1637}" type="pres">
      <dgm:prSet presAssocID="{C03795D0-C3BD-435B-9BC0-A1FD218B0640}" presName="sibTrans" presStyleCnt="0"/>
      <dgm:spPr/>
    </dgm:pt>
    <dgm:pt modelId="{FDCF38A8-9758-4135-B783-201C8FEF21B8}" type="pres">
      <dgm:prSet presAssocID="{2870F52A-5394-4B57-81CB-6B358D9D6C53}" presName="node" presStyleLbl="node1" presStyleIdx="6" presStyleCnt="16">
        <dgm:presLayoutVars>
          <dgm:bulletEnabled val="1"/>
        </dgm:presLayoutVars>
      </dgm:prSet>
      <dgm:spPr/>
    </dgm:pt>
    <dgm:pt modelId="{CEDF632C-6A2A-4A68-A822-B4E413A9ECB1}" type="pres">
      <dgm:prSet presAssocID="{4044B103-393C-4DF1-B389-098BECDAB104}" presName="sibTrans" presStyleCnt="0"/>
      <dgm:spPr/>
    </dgm:pt>
    <dgm:pt modelId="{4326E9CF-BD21-433F-9270-E741B4388C31}" type="pres">
      <dgm:prSet presAssocID="{6723BA1B-52A7-4F9E-BD5D-DC31423E57E5}" presName="node" presStyleLbl="node1" presStyleIdx="7" presStyleCnt="16">
        <dgm:presLayoutVars>
          <dgm:bulletEnabled val="1"/>
        </dgm:presLayoutVars>
      </dgm:prSet>
      <dgm:spPr/>
    </dgm:pt>
    <dgm:pt modelId="{692B9C67-2802-49F0-963A-C0DE32D01580}" type="pres">
      <dgm:prSet presAssocID="{A4872309-58DE-44F3-AD1A-F87409DF2331}" presName="sibTrans" presStyleCnt="0"/>
      <dgm:spPr/>
    </dgm:pt>
    <dgm:pt modelId="{CA52E40B-2A06-4CE2-B01E-F5A97BBF7670}" type="pres">
      <dgm:prSet presAssocID="{30F794FF-967C-4E5F-AC71-552969495105}" presName="node" presStyleLbl="node1" presStyleIdx="8" presStyleCnt="16">
        <dgm:presLayoutVars>
          <dgm:bulletEnabled val="1"/>
        </dgm:presLayoutVars>
      </dgm:prSet>
      <dgm:spPr/>
    </dgm:pt>
    <dgm:pt modelId="{B0228137-D4B6-40A5-A760-624A5FA6E347}" type="pres">
      <dgm:prSet presAssocID="{E5A467F2-DCFF-4A0D-A7A4-AA5540C25815}" presName="sibTrans" presStyleCnt="0"/>
      <dgm:spPr/>
    </dgm:pt>
    <dgm:pt modelId="{83AAF85F-01D7-4731-938A-CC4C4C7708FE}" type="pres">
      <dgm:prSet presAssocID="{E8AEF423-5BB8-4887-AB9A-C5AC8DE984E0}" presName="node" presStyleLbl="node1" presStyleIdx="9" presStyleCnt="16">
        <dgm:presLayoutVars>
          <dgm:bulletEnabled val="1"/>
        </dgm:presLayoutVars>
      </dgm:prSet>
      <dgm:spPr/>
    </dgm:pt>
    <dgm:pt modelId="{9F85D7EC-B48D-41B8-96CE-48A8233B885D}" type="pres">
      <dgm:prSet presAssocID="{4CF5CAED-558F-4851-B6E8-65D7E042BE14}" presName="sibTrans" presStyleCnt="0"/>
      <dgm:spPr/>
    </dgm:pt>
    <dgm:pt modelId="{41A6F82A-CD59-42D3-977E-53E9EF5CDD30}" type="pres">
      <dgm:prSet presAssocID="{E79C8A2C-24EE-42CE-B8D2-0D7B612341FB}" presName="node" presStyleLbl="node1" presStyleIdx="10" presStyleCnt="16">
        <dgm:presLayoutVars>
          <dgm:bulletEnabled val="1"/>
        </dgm:presLayoutVars>
      </dgm:prSet>
      <dgm:spPr/>
    </dgm:pt>
    <dgm:pt modelId="{99AA3ACE-C802-4123-AF01-57D1E7080DD3}" type="pres">
      <dgm:prSet presAssocID="{B75FF2E6-6BA3-4B1C-A8ED-0F87374B7143}" presName="sibTrans" presStyleCnt="0"/>
      <dgm:spPr/>
    </dgm:pt>
    <dgm:pt modelId="{17CC4F55-72F9-45B0-9186-1B5E4BCD2FEC}" type="pres">
      <dgm:prSet presAssocID="{CD9E4D85-CFEC-4F6A-8645-2733107A0DD8}" presName="node" presStyleLbl="node1" presStyleIdx="11" presStyleCnt="16">
        <dgm:presLayoutVars>
          <dgm:bulletEnabled val="1"/>
        </dgm:presLayoutVars>
      </dgm:prSet>
      <dgm:spPr/>
    </dgm:pt>
    <dgm:pt modelId="{4731D1A5-E1EA-4684-BE23-3C713B859D7D}" type="pres">
      <dgm:prSet presAssocID="{3BB55025-E7BD-40D1-873D-21B3ABDA158D}" presName="sibTrans" presStyleCnt="0"/>
      <dgm:spPr/>
    </dgm:pt>
    <dgm:pt modelId="{118C3077-5D07-4F9C-BB05-40C4A743C30A}" type="pres">
      <dgm:prSet presAssocID="{4D4B23AC-8313-4F08-BD53-91C4777102A6}" presName="node" presStyleLbl="node1" presStyleIdx="12" presStyleCnt="16">
        <dgm:presLayoutVars>
          <dgm:bulletEnabled val="1"/>
        </dgm:presLayoutVars>
      </dgm:prSet>
      <dgm:spPr/>
    </dgm:pt>
    <dgm:pt modelId="{D679F9F4-981D-433C-A660-CADB26AE4A31}" type="pres">
      <dgm:prSet presAssocID="{D3D07DA3-8017-45DC-AB4E-237579E87D04}" presName="sibTrans" presStyleCnt="0"/>
      <dgm:spPr/>
    </dgm:pt>
    <dgm:pt modelId="{D3F9C480-70E5-4415-95A8-8C619AF70C7F}" type="pres">
      <dgm:prSet presAssocID="{C6B2DDD6-B2CF-4F22-B5F0-8EBAD424CB6D}" presName="node" presStyleLbl="node1" presStyleIdx="13" presStyleCnt="16">
        <dgm:presLayoutVars>
          <dgm:bulletEnabled val="1"/>
        </dgm:presLayoutVars>
      </dgm:prSet>
      <dgm:spPr/>
    </dgm:pt>
    <dgm:pt modelId="{FE3A5C1B-7AC7-48A0-B37F-0B3E6634E50E}" type="pres">
      <dgm:prSet presAssocID="{A85A5D6D-714E-4570-961F-9D1182239CED}" presName="sibTrans" presStyleCnt="0"/>
      <dgm:spPr/>
    </dgm:pt>
    <dgm:pt modelId="{B77266FB-89D3-4D8F-9843-B80078F1C7C8}" type="pres">
      <dgm:prSet presAssocID="{7BF03912-B7FF-41D1-99D7-758CA03F2BAD}" presName="node" presStyleLbl="node1" presStyleIdx="14" presStyleCnt="16">
        <dgm:presLayoutVars>
          <dgm:bulletEnabled val="1"/>
        </dgm:presLayoutVars>
      </dgm:prSet>
      <dgm:spPr/>
    </dgm:pt>
    <dgm:pt modelId="{E12431A4-66AC-4BE7-A0FE-E2560DB1F2C7}" type="pres">
      <dgm:prSet presAssocID="{FD2E2DA0-E86F-45E7-ACE7-CE164D9070A0}" presName="sibTrans" presStyleCnt="0"/>
      <dgm:spPr/>
    </dgm:pt>
    <dgm:pt modelId="{32DD3438-F25A-4BE6-B6EE-95EFE41819F0}" type="pres">
      <dgm:prSet presAssocID="{C097EBA9-DA82-4F46-A15F-DF394213DA8A}" presName="node" presStyleLbl="node1" presStyleIdx="15" presStyleCnt="16">
        <dgm:presLayoutVars>
          <dgm:bulletEnabled val="1"/>
        </dgm:presLayoutVars>
      </dgm:prSet>
      <dgm:spPr/>
    </dgm:pt>
  </dgm:ptLst>
  <dgm:cxnLst>
    <dgm:cxn modelId="{F8D81F01-ED09-476E-A400-8F2C42AC68EA}" type="presOf" srcId="{E79C8A2C-24EE-42CE-B8D2-0D7B612341FB}" destId="{41A6F82A-CD59-42D3-977E-53E9EF5CDD30}" srcOrd="0" destOrd="0" presId="urn:microsoft.com/office/officeart/2005/8/layout/default"/>
    <dgm:cxn modelId="{C3BDF205-BF8D-4D9B-91DD-601C3108BB78}" srcId="{05DBA467-C795-4A33-B994-A808513008DA}" destId="{4D4B23AC-8313-4F08-BD53-91C4777102A6}" srcOrd="12" destOrd="0" parTransId="{C6F5C155-F07A-4D90-B14F-5DF5680EF0A0}" sibTransId="{D3D07DA3-8017-45DC-AB4E-237579E87D04}"/>
    <dgm:cxn modelId="{030EF20B-71C0-4545-8680-F9103495DB1A}" type="presOf" srcId="{05DBA467-C795-4A33-B994-A808513008DA}" destId="{5DE57DAC-9012-443E-95D5-394C4A9E3C97}" srcOrd="0" destOrd="0" presId="urn:microsoft.com/office/officeart/2005/8/layout/default"/>
    <dgm:cxn modelId="{3FDBBA11-7E9D-472F-A3D5-5E355CC20138}" srcId="{05DBA467-C795-4A33-B994-A808513008DA}" destId="{C6B2DDD6-B2CF-4F22-B5F0-8EBAD424CB6D}" srcOrd="13" destOrd="0" parTransId="{31548948-451E-4528-A3E2-6C225A1DA68C}" sibTransId="{A85A5D6D-714E-4570-961F-9D1182239CED}"/>
    <dgm:cxn modelId="{5241F91F-FBCC-450C-B060-C3AFF86C6F5E}" type="presOf" srcId="{7BF03912-B7FF-41D1-99D7-758CA03F2BAD}" destId="{B77266FB-89D3-4D8F-9843-B80078F1C7C8}" srcOrd="0" destOrd="0" presId="urn:microsoft.com/office/officeart/2005/8/layout/default"/>
    <dgm:cxn modelId="{E5E9D723-F238-475E-947C-FDF0277594A5}" srcId="{05DBA467-C795-4A33-B994-A808513008DA}" destId="{C097EBA9-DA82-4F46-A15F-DF394213DA8A}" srcOrd="15" destOrd="0" parTransId="{C02D99A3-AF21-437B-8F52-74CD9A8C1413}" sibTransId="{8CD9B529-09BD-4570-94FF-53CC0C5C9126}"/>
    <dgm:cxn modelId="{CC12FC2A-A65B-41AE-8BB6-22C95953DE30}" type="presOf" srcId="{3117C7AE-C18F-4FA0-8E6E-4E17823343A1}" destId="{AF3EF090-414C-443A-BBE7-3F0F7462637D}" srcOrd="0" destOrd="0" presId="urn:microsoft.com/office/officeart/2005/8/layout/default"/>
    <dgm:cxn modelId="{17B77030-8632-4CFF-8D36-6A68A3FEF8DB}" type="presOf" srcId="{6723BA1B-52A7-4F9E-BD5D-DC31423E57E5}" destId="{4326E9CF-BD21-433F-9270-E741B4388C31}" srcOrd="0" destOrd="0" presId="urn:microsoft.com/office/officeart/2005/8/layout/default"/>
    <dgm:cxn modelId="{66FEC03A-BA99-4B76-BD2B-731B650890DB}" srcId="{05DBA467-C795-4A33-B994-A808513008DA}" destId="{CD9E4D85-CFEC-4F6A-8645-2733107A0DD8}" srcOrd="11" destOrd="0" parTransId="{B3596884-BED0-4982-9D50-FD2C2B96821A}" sibTransId="{3BB55025-E7BD-40D1-873D-21B3ABDA158D}"/>
    <dgm:cxn modelId="{D676D843-C3C7-4212-8020-067FFDB919B5}" type="presOf" srcId="{C097EBA9-DA82-4F46-A15F-DF394213DA8A}" destId="{32DD3438-F25A-4BE6-B6EE-95EFE41819F0}" srcOrd="0" destOrd="0" presId="urn:microsoft.com/office/officeart/2005/8/layout/default"/>
    <dgm:cxn modelId="{8E373F67-1AC5-4BC1-A410-5FFCA484A4C6}" srcId="{05DBA467-C795-4A33-B994-A808513008DA}" destId="{E63B22FB-2CEA-4673-9F5B-69EF15E59DAA}" srcOrd="2" destOrd="0" parTransId="{F366BE11-369C-492F-BD06-914F33E5518A}" sibTransId="{8C157EA6-933B-45CD-A859-9698F08E0BA3}"/>
    <dgm:cxn modelId="{886B2748-D678-485F-A6B9-1B487FC3DCF2}" type="presOf" srcId="{4D4B23AC-8313-4F08-BD53-91C4777102A6}" destId="{118C3077-5D07-4F9C-BB05-40C4A743C30A}" srcOrd="0" destOrd="0" presId="urn:microsoft.com/office/officeart/2005/8/layout/default"/>
    <dgm:cxn modelId="{DBFBB76B-0BB4-4172-831B-D31FADADDB4B}" srcId="{05DBA467-C795-4A33-B994-A808513008DA}" destId="{1E50A67B-2A36-4477-80B3-D73221D36D33}" srcOrd="5" destOrd="0" parTransId="{82526043-F7D7-47EC-8C04-A79D38AFDD31}" sibTransId="{C03795D0-C3BD-435B-9BC0-A1FD218B0640}"/>
    <dgm:cxn modelId="{6D9FCB6C-AFE9-4A3C-8442-9249004D3D4D}" srcId="{05DBA467-C795-4A33-B994-A808513008DA}" destId="{2870F52A-5394-4B57-81CB-6B358D9D6C53}" srcOrd="6" destOrd="0" parTransId="{4F62A82E-1AD3-43B6-A223-E8D00A86FB05}" sibTransId="{4044B103-393C-4DF1-B389-098BECDAB104}"/>
    <dgm:cxn modelId="{E1D0B96F-236F-4E9A-A7C3-C80DB2819269}" srcId="{05DBA467-C795-4A33-B994-A808513008DA}" destId="{F8C3AD54-4175-41A6-AAB1-BDAF98914E4D}" srcOrd="3" destOrd="0" parTransId="{175A9A94-4C3C-4746-8874-1F4408FB19BC}" sibTransId="{9BB12F78-6269-468B-9A67-7C77BF65A688}"/>
    <dgm:cxn modelId="{45865153-EFE6-4986-BEE0-12202B1EF661}" type="presOf" srcId="{CD9E4D85-CFEC-4F6A-8645-2733107A0DD8}" destId="{17CC4F55-72F9-45B0-9186-1B5E4BCD2FEC}" srcOrd="0" destOrd="0" presId="urn:microsoft.com/office/officeart/2005/8/layout/default"/>
    <dgm:cxn modelId="{A48FE057-6BB1-4A73-825C-179881DB92F6}" type="presOf" srcId="{E8AEF423-5BB8-4887-AB9A-C5AC8DE984E0}" destId="{83AAF85F-01D7-4731-938A-CC4C4C7708FE}" srcOrd="0" destOrd="0" presId="urn:microsoft.com/office/officeart/2005/8/layout/default"/>
    <dgm:cxn modelId="{908D0579-476D-4905-AAB6-5B9CA9D0FA74}" type="presOf" srcId="{F8C3AD54-4175-41A6-AAB1-BDAF98914E4D}" destId="{285518BD-CAFD-4C4C-94CE-9600F179F24E}" srcOrd="0" destOrd="0" presId="urn:microsoft.com/office/officeart/2005/8/layout/default"/>
    <dgm:cxn modelId="{82FD3F5A-5A93-45D2-8F86-1FBA2783DCC9}" srcId="{05DBA467-C795-4A33-B994-A808513008DA}" destId="{7532F608-0CF6-4C20-AA0B-DFBF0A183E65}" srcOrd="1" destOrd="0" parTransId="{D1E414EA-F07F-463D-A46D-265174605A09}" sibTransId="{231B0942-964A-4940-A1FE-6C2129105936}"/>
    <dgm:cxn modelId="{8713FC92-7711-4974-8525-248A3912A63F}" type="presOf" srcId="{7532F608-0CF6-4C20-AA0B-DFBF0A183E65}" destId="{3CE3623E-CC8E-471B-AF3D-367C61B13C62}" srcOrd="0" destOrd="0" presId="urn:microsoft.com/office/officeart/2005/8/layout/default"/>
    <dgm:cxn modelId="{6AE3DCA6-67A9-48C9-B1B8-76EE580703B0}" type="presOf" srcId="{2870F52A-5394-4B57-81CB-6B358D9D6C53}" destId="{FDCF38A8-9758-4135-B783-201C8FEF21B8}" srcOrd="0" destOrd="0" presId="urn:microsoft.com/office/officeart/2005/8/layout/default"/>
    <dgm:cxn modelId="{3F9885A8-C1C5-4165-A80F-DA2590DDF0B8}" type="presOf" srcId="{17335F66-D90E-4976-812D-15664B1EED56}" destId="{6469C466-54F3-4BF6-A336-1A2828BEBEDF}" srcOrd="0" destOrd="0" presId="urn:microsoft.com/office/officeart/2005/8/layout/default"/>
    <dgm:cxn modelId="{FC18D2AA-581B-477E-BD4B-93698D67C9A2}" srcId="{05DBA467-C795-4A33-B994-A808513008DA}" destId="{E8AEF423-5BB8-4887-AB9A-C5AC8DE984E0}" srcOrd="9" destOrd="0" parTransId="{7B044FE8-FA0D-49D1-93C7-74912945351B}" sibTransId="{4CF5CAED-558F-4851-B6E8-65D7E042BE14}"/>
    <dgm:cxn modelId="{825295AB-A9C1-4735-9CE5-56DCA7E6B710}" type="presOf" srcId="{E63B22FB-2CEA-4673-9F5B-69EF15E59DAA}" destId="{54D4C9CD-B0BB-4885-9457-E8624518A510}" srcOrd="0" destOrd="0" presId="urn:microsoft.com/office/officeart/2005/8/layout/default"/>
    <dgm:cxn modelId="{7DE529B0-3141-4C6F-86DA-9441D90507A6}" srcId="{05DBA467-C795-4A33-B994-A808513008DA}" destId="{6723BA1B-52A7-4F9E-BD5D-DC31423E57E5}" srcOrd="7" destOrd="0" parTransId="{5543891F-2C38-4063-AEA2-0A25F43B35A9}" sibTransId="{A4872309-58DE-44F3-AD1A-F87409DF2331}"/>
    <dgm:cxn modelId="{04C3BDBD-D1F6-4F9B-99E4-7D1026664FE8}" srcId="{05DBA467-C795-4A33-B994-A808513008DA}" destId="{17335F66-D90E-4976-812D-15664B1EED56}" srcOrd="0" destOrd="0" parTransId="{0EFE3659-6705-4B5C-9563-9A2137AC202E}" sibTransId="{0C6E7B7F-29FD-4382-BEE7-B65D7FDECD95}"/>
    <dgm:cxn modelId="{D9EDAEC8-0501-4768-AFD9-01CE74F53EFA}" srcId="{05DBA467-C795-4A33-B994-A808513008DA}" destId="{E79C8A2C-24EE-42CE-B8D2-0D7B612341FB}" srcOrd="10" destOrd="0" parTransId="{48CCB062-622F-4818-BAB0-108CA4EA449F}" sibTransId="{B75FF2E6-6BA3-4B1C-A8ED-0F87374B7143}"/>
    <dgm:cxn modelId="{E3AA81CC-33E1-4E87-AE20-4E592DA90C0D}" srcId="{05DBA467-C795-4A33-B994-A808513008DA}" destId="{30F794FF-967C-4E5F-AC71-552969495105}" srcOrd="8" destOrd="0" parTransId="{8364D2D8-A6A4-4498-B089-98897D23DDF2}" sibTransId="{E5A467F2-DCFF-4A0D-A7A4-AA5540C25815}"/>
    <dgm:cxn modelId="{A18EE5CF-89A7-4FA0-8FC6-B5A65788965B}" type="presOf" srcId="{30F794FF-967C-4E5F-AC71-552969495105}" destId="{CA52E40B-2A06-4CE2-B01E-F5A97BBF7670}" srcOrd="0" destOrd="0" presId="urn:microsoft.com/office/officeart/2005/8/layout/default"/>
    <dgm:cxn modelId="{66DDECD5-52C8-4171-98DE-72B5E25D6E07}" type="presOf" srcId="{1E50A67B-2A36-4477-80B3-D73221D36D33}" destId="{4A16DCB2-6A30-4350-A019-A76BD5951EF0}" srcOrd="0" destOrd="0" presId="urn:microsoft.com/office/officeart/2005/8/layout/default"/>
    <dgm:cxn modelId="{AB2F3CF3-C5D8-499B-939A-B4A59DD2F4C5}" srcId="{05DBA467-C795-4A33-B994-A808513008DA}" destId="{7BF03912-B7FF-41D1-99D7-758CA03F2BAD}" srcOrd="14" destOrd="0" parTransId="{4E2F043A-F00B-40E9-AD63-402EB23F17C4}" sibTransId="{FD2E2DA0-E86F-45E7-ACE7-CE164D9070A0}"/>
    <dgm:cxn modelId="{35668BF6-BC13-48F5-A50E-248F74199602}" type="presOf" srcId="{C6B2DDD6-B2CF-4F22-B5F0-8EBAD424CB6D}" destId="{D3F9C480-70E5-4415-95A8-8C619AF70C7F}" srcOrd="0" destOrd="0" presId="urn:microsoft.com/office/officeart/2005/8/layout/default"/>
    <dgm:cxn modelId="{BA90A5FD-EB48-41C0-AC25-8188A9A37477}" srcId="{05DBA467-C795-4A33-B994-A808513008DA}" destId="{3117C7AE-C18F-4FA0-8E6E-4E17823343A1}" srcOrd="4" destOrd="0" parTransId="{6A6C411D-9D9E-40AB-99DD-6FEC559981FE}" sibTransId="{D0AB5F2D-7346-44FC-856F-7BD7D50945FE}"/>
    <dgm:cxn modelId="{877F1509-43E7-4047-B438-A1EF4E525DC4}" type="presParOf" srcId="{5DE57DAC-9012-443E-95D5-394C4A9E3C97}" destId="{6469C466-54F3-4BF6-A336-1A2828BEBEDF}" srcOrd="0" destOrd="0" presId="urn:microsoft.com/office/officeart/2005/8/layout/default"/>
    <dgm:cxn modelId="{B31C6080-78FF-4929-9984-78728214AB23}" type="presParOf" srcId="{5DE57DAC-9012-443E-95D5-394C4A9E3C97}" destId="{9ABA0947-AF2D-4780-8BD3-F34A4162B59B}" srcOrd="1" destOrd="0" presId="urn:microsoft.com/office/officeart/2005/8/layout/default"/>
    <dgm:cxn modelId="{544DE912-1B75-4F4B-8E34-DC8A175C8AE1}" type="presParOf" srcId="{5DE57DAC-9012-443E-95D5-394C4A9E3C97}" destId="{3CE3623E-CC8E-471B-AF3D-367C61B13C62}" srcOrd="2" destOrd="0" presId="urn:microsoft.com/office/officeart/2005/8/layout/default"/>
    <dgm:cxn modelId="{E9A13B76-E868-44B6-B025-8BAD9CC5DF60}" type="presParOf" srcId="{5DE57DAC-9012-443E-95D5-394C4A9E3C97}" destId="{21A8916F-D344-4438-BA1D-B68A4C4DB576}" srcOrd="3" destOrd="0" presId="urn:microsoft.com/office/officeart/2005/8/layout/default"/>
    <dgm:cxn modelId="{DED1461F-DE4C-4B2A-9AB9-D626C6A01551}" type="presParOf" srcId="{5DE57DAC-9012-443E-95D5-394C4A9E3C97}" destId="{54D4C9CD-B0BB-4885-9457-E8624518A510}" srcOrd="4" destOrd="0" presId="urn:microsoft.com/office/officeart/2005/8/layout/default"/>
    <dgm:cxn modelId="{ABCD1E1D-CCC5-46DB-ADE4-00D63626489E}" type="presParOf" srcId="{5DE57DAC-9012-443E-95D5-394C4A9E3C97}" destId="{732CFAAC-A538-4B8D-BD24-0063C18638AA}" srcOrd="5" destOrd="0" presId="urn:microsoft.com/office/officeart/2005/8/layout/default"/>
    <dgm:cxn modelId="{6B06A004-9898-4E2D-B921-D008D85C8E40}" type="presParOf" srcId="{5DE57DAC-9012-443E-95D5-394C4A9E3C97}" destId="{285518BD-CAFD-4C4C-94CE-9600F179F24E}" srcOrd="6" destOrd="0" presId="urn:microsoft.com/office/officeart/2005/8/layout/default"/>
    <dgm:cxn modelId="{D2DFC007-D427-4E8C-B5EF-6D78F8E9BB1F}" type="presParOf" srcId="{5DE57DAC-9012-443E-95D5-394C4A9E3C97}" destId="{736A013D-BA63-4449-9A8E-2D4B7A788393}" srcOrd="7" destOrd="0" presId="urn:microsoft.com/office/officeart/2005/8/layout/default"/>
    <dgm:cxn modelId="{1931DE57-85FE-40C6-B41C-4FFEBF8C5100}" type="presParOf" srcId="{5DE57DAC-9012-443E-95D5-394C4A9E3C97}" destId="{AF3EF090-414C-443A-BBE7-3F0F7462637D}" srcOrd="8" destOrd="0" presId="urn:microsoft.com/office/officeart/2005/8/layout/default"/>
    <dgm:cxn modelId="{954D8115-FBF6-481F-96CF-53D627ABD410}" type="presParOf" srcId="{5DE57DAC-9012-443E-95D5-394C4A9E3C97}" destId="{FCB82081-718C-466D-8FF2-F8D32645036E}" srcOrd="9" destOrd="0" presId="urn:microsoft.com/office/officeart/2005/8/layout/default"/>
    <dgm:cxn modelId="{7798CE30-A493-4597-B4DC-7826553C1888}" type="presParOf" srcId="{5DE57DAC-9012-443E-95D5-394C4A9E3C97}" destId="{4A16DCB2-6A30-4350-A019-A76BD5951EF0}" srcOrd="10" destOrd="0" presId="urn:microsoft.com/office/officeart/2005/8/layout/default"/>
    <dgm:cxn modelId="{DA35F3AA-AFF8-4324-9E72-F14283D4C1F1}" type="presParOf" srcId="{5DE57DAC-9012-443E-95D5-394C4A9E3C97}" destId="{29D8FFD0-DFC4-4959-B909-BD4B3ADE1637}" srcOrd="11" destOrd="0" presId="urn:microsoft.com/office/officeart/2005/8/layout/default"/>
    <dgm:cxn modelId="{BBFC1CD1-D561-4DCE-9D6B-DE05BD6B53AB}" type="presParOf" srcId="{5DE57DAC-9012-443E-95D5-394C4A9E3C97}" destId="{FDCF38A8-9758-4135-B783-201C8FEF21B8}" srcOrd="12" destOrd="0" presId="urn:microsoft.com/office/officeart/2005/8/layout/default"/>
    <dgm:cxn modelId="{8548FC4E-13CA-485B-ADEC-7530B27EE8C8}" type="presParOf" srcId="{5DE57DAC-9012-443E-95D5-394C4A9E3C97}" destId="{CEDF632C-6A2A-4A68-A822-B4E413A9ECB1}" srcOrd="13" destOrd="0" presId="urn:microsoft.com/office/officeart/2005/8/layout/default"/>
    <dgm:cxn modelId="{A658A75F-1E66-4809-97D2-4E9CA15B9E34}" type="presParOf" srcId="{5DE57DAC-9012-443E-95D5-394C4A9E3C97}" destId="{4326E9CF-BD21-433F-9270-E741B4388C31}" srcOrd="14" destOrd="0" presId="urn:microsoft.com/office/officeart/2005/8/layout/default"/>
    <dgm:cxn modelId="{D8E246BE-0181-4D9F-99EF-83289735545A}" type="presParOf" srcId="{5DE57DAC-9012-443E-95D5-394C4A9E3C97}" destId="{692B9C67-2802-49F0-963A-C0DE32D01580}" srcOrd="15" destOrd="0" presId="urn:microsoft.com/office/officeart/2005/8/layout/default"/>
    <dgm:cxn modelId="{46C4CBF8-3FD6-463F-83D3-5279361A5BC7}" type="presParOf" srcId="{5DE57DAC-9012-443E-95D5-394C4A9E3C97}" destId="{CA52E40B-2A06-4CE2-B01E-F5A97BBF7670}" srcOrd="16" destOrd="0" presId="urn:microsoft.com/office/officeart/2005/8/layout/default"/>
    <dgm:cxn modelId="{275E7445-6F9A-4F30-BE9A-01954675FE71}" type="presParOf" srcId="{5DE57DAC-9012-443E-95D5-394C4A9E3C97}" destId="{B0228137-D4B6-40A5-A760-624A5FA6E347}" srcOrd="17" destOrd="0" presId="urn:microsoft.com/office/officeart/2005/8/layout/default"/>
    <dgm:cxn modelId="{F1A09D5E-6AAF-4772-8ACA-DC49081A7EC4}" type="presParOf" srcId="{5DE57DAC-9012-443E-95D5-394C4A9E3C97}" destId="{83AAF85F-01D7-4731-938A-CC4C4C7708FE}" srcOrd="18" destOrd="0" presId="urn:microsoft.com/office/officeart/2005/8/layout/default"/>
    <dgm:cxn modelId="{560EF20E-9AE6-4868-BA98-8A1C098DC0AF}" type="presParOf" srcId="{5DE57DAC-9012-443E-95D5-394C4A9E3C97}" destId="{9F85D7EC-B48D-41B8-96CE-48A8233B885D}" srcOrd="19" destOrd="0" presId="urn:microsoft.com/office/officeart/2005/8/layout/default"/>
    <dgm:cxn modelId="{A9F8BEDE-6F43-448B-B2AA-A07D917C4A5A}" type="presParOf" srcId="{5DE57DAC-9012-443E-95D5-394C4A9E3C97}" destId="{41A6F82A-CD59-42D3-977E-53E9EF5CDD30}" srcOrd="20" destOrd="0" presId="urn:microsoft.com/office/officeart/2005/8/layout/default"/>
    <dgm:cxn modelId="{864BEE89-4E5F-48AA-AE18-8072850A6B98}" type="presParOf" srcId="{5DE57DAC-9012-443E-95D5-394C4A9E3C97}" destId="{99AA3ACE-C802-4123-AF01-57D1E7080DD3}" srcOrd="21" destOrd="0" presId="urn:microsoft.com/office/officeart/2005/8/layout/default"/>
    <dgm:cxn modelId="{285EB377-1303-4453-9C09-BA2EB2F6534F}" type="presParOf" srcId="{5DE57DAC-9012-443E-95D5-394C4A9E3C97}" destId="{17CC4F55-72F9-45B0-9186-1B5E4BCD2FEC}" srcOrd="22" destOrd="0" presId="urn:microsoft.com/office/officeart/2005/8/layout/default"/>
    <dgm:cxn modelId="{0FD41435-17C5-4338-AABF-D33DE6FFEDFC}" type="presParOf" srcId="{5DE57DAC-9012-443E-95D5-394C4A9E3C97}" destId="{4731D1A5-E1EA-4684-BE23-3C713B859D7D}" srcOrd="23" destOrd="0" presId="urn:microsoft.com/office/officeart/2005/8/layout/default"/>
    <dgm:cxn modelId="{8F19EB35-3B8F-40FC-B121-2175AE3E2F64}" type="presParOf" srcId="{5DE57DAC-9012-443E-95D5-394C4A9E3C97}" destId="{118C3077-5D07-4F9C-BB05-40C4A743C30A}" srcOrd="24" destOrd="0" presId="urn:microsoft.com/office/officeart/2005/8/layout/default"/>
    <dgm:cxn modelId="{DA7132A7-D6CE-4FCE-BEAF-549AA553FA88}" type="presParOf" srcId="{5DE57DAC-9012-443E-95D5-394C4A9E3C97}" destId="{D679F9F4-981D-433C-A660-CADB26AE4A31}" srcOrd="25" destOrd="0" presId="urn:microsoft.com/office/officeart/2005/8/layout/default"/>
    <dgm:cxn modelId="{FEA6ED07-8159-49D4-9B51-F1016AAE2E8A}" type="presParOf" srcId="{5DE57DAC-9012-443E-95D5-394C4A9E3C97}" destId="{D3F9C480-70E5-4415-95A8-8C619AF70C7F}" srcOrd="26" destOrd="0" presId="urn:microsoft.com/office/officeart/2005/8/layout/default"/>
    <dgm:cxn modelId="{4027FDED-201C-49A2-B629-38E91929650A}" type="presParOf" srcId="{5DE57DAC-9012-443E-95D5-394C4A9E3C97}" destId="{FE3A5C1B-7AC7-48A0-B37F-0B3E6634E50E}" srcOrd="27" destOrd="0" presId="urn:microsoft.com/office/officeart/2005/8/layout/default"/>
    <dgm:cxn modelId="{3C6ADDBA-C839-4130-B6D5-99036947B82F}" type="presParOf" srcId="{5DE57DAC-9012-443E-95D5-394C4A9E3C97}" destId="{B77266FB-89D3-4D8F-9843-B80078F1C7C8}" srcOrd="28" destOrd="0" presId="urn:microsoft.com/office/officeart/2005/8/layout/default"/>
    <dgm:cxn modelId="{085F3709-48A9-492A-B643-6FC932E34ACD}" type="presParOf" srcId="{5DE57DAC-9012-443E-95D5-394C4A9E3C97}" destId="{E12431A4-66AC-4BE7-A0FE-E2560DB1F2C7}" srcOrd="29" destOrd="0" presId="urn:microsoft.com/office/officeart/2005/8/layout/default"/>
    <dgm:cxn modelId="{1325760C-2183-4459-9BB3-526B5DA345FC}" type="presParOf" srcId="{5DE57DAC-9012-443E-95D5-394C4A9E3C97}" destId="{32DD3438-F25A-4BE6-B6EE-95EFE41819F0}" srcOrd="3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3BDEB6-3853-4A56-8287-3A867C307F6F}" type="doc">
      <dgm:prSet loTypeId="urn:microsoft.com/office/officeart/2008/layout/LinedList" loCatId="list" qsTypeId="urn:microsoft.com/office/officeart/2005/8/quickstyle/simple4#7" qsCatId="simple" csTypeId="urn:microsoft.com/office/officeart/2005/8/colors/accent3_2#12" csCatId="accent3"/>
      <dgm:spPr/>
      <dgm:t>
        <a:bodyPr/>
        <a:lstStyle/>
        <a:p>
          <a:endParaRPr lang="en-US"/>
        </a:p>
      </dgm:t>
    </dgm:pt>
    <dgm:pt modelId="{AFAF18F4-D2A3-4BA7-86D9-1A4C4FFB492B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Galimi nerimo simptomų pavyzdžiai:</a:t>
          </a:r>
        </a:p>
      </dgm:t>
    </dgm:pt>
    <dgm:pt modelId="{9B3A4926-A4B0-43BA-8E12-135429545E77}" type="parTrans" cxnId="{D4033888-5441-4C06-9F1B-BFFEBB7578B8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5EEA2D-D4EF-4AD0-A084-CB8976CA9045}" type="sibTrans" cxnId="{D4033888-5441-4C06-9F1B-BFFEBB7578B8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BA3A3D-FEBD-4DF6-9387-1758057AF709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nuolatinis nerimavimas;</a:t>
          </a:r>
        </a:p>
      </dgm:t>
    </dgm:pt>
    <dgm:pt modelId="{B284A459-A128-465C-B64E-CF6442925292}" type="parTrans" cxnId="{E090F0A7-8325-42B7-ABC9-3E315BE7744F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0BD641-124A-4576-AD53-6CB9BB02164D}" type="sibTrans" cxnId="{E090F0A7-8325-42B7-ABC9-3E315BE7744F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52686A-57F3-4675-849C-DCB4A9BA687D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įtampa;</a:t>
          </a:r>
        </a:p>
      </dgm:t>
    </dgm:pt>
    <dgm:pt modelId="{2B2D4EE5-8E6B-467F-8C6D-CF4FC399CF94}" type="parTrans" cxnId="{87735DFC-68C9-4ACE-B050-36C692C49569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791F0C-A534-4F4C-9CB1-5BC26074B452}" type="sibTrans" cxnId="{87735DFC-68C9-4ACE-B050-36C692C49569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10A842-B5D9-44D7-91D5-048827D7C846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sunkumas atsipalaiduoti;</a:t>
          </a:r>
        </a:p>
      </dgm:t>
    </dgm:pt>
    <dgm:pt modelId="{01B315B5-B04B-4825-AA25-B2A77FC02467}" type="parTrans" cxnId="{00E8135F-ABF4-4330-B7A4-F3AEA461932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E9EB70-5754-42DF-8799-D44C4C3349C5}" type="sibTrans" cxnId="{00E8135F-ABF4-4330-B7A4-F3AEA461932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3AD011-243C-405B-8581-B71F1B05B220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baimė, kad nutiks kažkas blogo;</a:t>
          </a:r>
        </a:p>
      </dgm:t>
    </dgm:pt>
    <dgm:pt modelId="{BA7EF334-17EC-4327-A3F1-3C2110662B99}" type="parTrans" cxnId="{59007BA3-2901-490D-AA44-8EDBEA1995C6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3E2003-980B-4D85-AD56-BD6C20EDF1CC}" type="sibTrans" cxnId="{59007BA3-2901-490D-AA44-8EDBEA1995C6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F59FD2-CE1D-4B46-9CF0-ED9102F45FD4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sunkumas susikoncentruoti.</a:t>
          </a:r>
        </a:p>
      </dgm:t>
    </dgm:pt>
    <dgm:pt modelId="{4C7ABF8E-F630-41C7-8F93-3FAA5A3A2BC8}" type="parTrans" cxnId="{EA4CB7CA-40BF-4644-A315-43F05B791985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C94BCA-D6A1-4066-80AE-12CEFC1F00D4}" type="sibTrans" cxnId="{EA4CB7CA-40BF-4644-A315-43F05B791985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25A54F-B0B3-4839-940A-1742ADFF68F0}" type="pres">
      <dgm:prSet presAssocID="{4A3BDEB6-3853-4A56-8287-3A867C307F6F}" presName="vert0" presStyleCnt="0">
        <dgm:presLayoutVars>
          <dgm:dir/>
          <dgm:animOne val="branch"/>
          <dgm:animLvl val="lvl"/>
        </dgm:presLayoutVars>
      </dgm:prSet>
      <dgm:spPr/>
    </dgm:pt>
    <dgm:pt modelId="{0BEDC2B0-7B9C-45A5-8F23-DC4DB35A2A72}" type="pres">
      <dgm:prSet presAssocID="{AFAF18F4-D2A3-4BA7-86D9-1A4C4FFB492B}" presName="thickLine" presStyleLbl="alignNode1" presStyleIdx="0" presStyleCnt="6"/>
      <dgm:spPr/>
    </dgm:pt>
    <dgm:pt modelId="{2580BF94-C492-43CB-A15F-33EDDED74DF8}" type="pres">
      <dgm:prSet presAssocID="{AFAF18F4-D2A3-4BA7-86D9-1A4C4FFB492B}" presName="horz1" presStyleCnt="0"/>
      <dgm:spPr/>
    </dgm:pt>
    <dgm:pt modelId="{F76022C2-0211-40B0-9423-20B456819A1B}" type="pres">
      <dgm:prSet presAssocID="{AFAF18F4-D2A3-4BA7-86D9-1A4C4FFB492B}" presName="tx1" presStyleLbl="revTx" presStyleIdx="0" presStyleCnt="6"/>
      <dgm:spPr/>
    </dgm:pt>
    <dgm:pt modelId="{4EAFC175-0B22-4F85-A838-8E0C5C28B412}" type="pres">
      <dgm:prSet presAssocID="{AFAF18F4-D2A3-4BA7-86D9-1A4C4FFB492B}" presName="vert1" presStyleCnt="0"/>
      <dgm:spPr/>
    </dgm:pt>
    <dgm:pt modelId="{D463CFF8-2956-41DA-AF22-65DA0C79171B}" type="pres">
      <dgm:prSet presAssocID="{C2BA3A3D-FEBD-4DF6-9387-1758057AF709}" presName="thickLine" presStyleLbl="alignNode1" presStyleIdx="1" presStyleCnt="6"/>
      <dgm:spPr/>
    </dgm:pt>
    <dgm:pt modelId="{3E6A378F-EB15-4462-8F23-008F22DD1E93}" type="pres">
      <dgm:prSet presAssocID="{C2BA3A3D-FEBD-4DF6-9387-1758057AF709}" presName="horz1" presStyleCnt="0"/>
      <dgm:spPr/>
    </dgm:pt>
    <dgm:pt modelId="{85BE9DAD-E587-4209-AF83-98CC3412CD57}" type="pres">
      <dgm:prSet presAssocID="{C2BA3A3D-FEBD-4DF6-9387-1758057AF709}" presName="tx1" presStyleLbl="revTx" presStyleIdx="1" presStyleCnt="6"/>
      <dgm:spPr/>
    </dgm:pt>
    <dgm:pt modelId="{C53AC975-D193-44F4-8C42-8221AE4B8AE0}" type="pres">
      <dgm:prSet presAssocID="{C2BA3A3D-FEBD-4DF6-9387-1758057AF709}" presName="vert1" presStyleCnt="0"/>
      <dgm:spPr/>
    </dgm:pt>
    <dgm:pt modelId="{D81AFEBD-5E80-4B04-AB71-451B7D08262E}" type="pres">
      <dgm:prSet presAssocID="{9252686A-57F3-4675-849C-DCB4A9BA687D}" presName="thickLine" presStyleLbl="alignNode1" presStyleIdx="2" presStyleCnt="6"/>
      <dgm:spPr/>
    </dgm:pt>
    <dgm:pt modelId="{F90BA4C3-88AD-4295-88B4-BC3649FB19A0}" type="pres">
      <dgm:prSet presAssocID="{9252686A-57F3-4675-849C-DCB4A9BA687D}" presName="horz1" presStyleCnt="0"/>
      <dgm:spPr/>
    </dgm:pt>
    <dgm:pt modelId="{CF7AC5A7-5F41-49E4-B909-F5CE1D24D4F5}" type="pres">
      <dgm:prSet presAssocID="{9252686A-57F3-4675-849C-DCB4A9BA687D}" presName="tx1" presStyleLbl="revTx" presStyleIdx="2" presStyleCnt="6"/>
      <dgm:spPr/>
    </dgm:pt>
    <dgm:pt modelId="{F1A15948-337A-44DD-A215-660582B64757}" type="pres">
      <dgm:prSet presAssocID="{9252686A-57F3-4675-849C-DCB4A9BA687D}" presName="vert1" presStyleCnt="0"/>
      <dgm:spPr/>
    </dgm:pt>
    <dgm:pt modelId="{0174AB17-9DDC-42EA-A5DB-775101B62314}" type="pres">
      <dgm:prSet presAssocID="{7910A842-B5D9-44D7-91D5-048827D7C846}" presName="thickLine" presStyleLbl="alignNode1" presStyleIdx="3" presStyleCnt="6"/>
      <dgm:spPr/>
    </dgm:pt>
    <dgm:pt modelId="{A6D22B55-1CB3-4C23-BD59-216C06B27646}" type="pres">
      <dgm:prSet presAssocID="{7910A842-B5D9-44D7-91D5-048827D7C846}" presName="horz1" presStyleCnt="0"/>
      <dgm:spPr/>
    </dgm:pt>
    <dgm:pt modelId="{9804F045-F262-4208-86C8-24F8A14ACADF}" type="pres">
      <dgm:prSet presAssocID="{7910A842-B5D9-44D7-91D5-048827D7C846}" presName="tx1" presStyleLbl="revTx" presStyleIdx="3" presStyleCnt="6"/>
      <dgm:spPr/>
    </dgm:pt>
    <dgm:pt modelId="{77479279-11EE-4F9A-BC4E-61F4F1A127A5}" type="pres">
      <dgm:prSet presAssocID="{7910A842-B5D9-44D7-91D5-048827D7C846}" presName="vert1" presStyleCnt="0"/>
      <dgm:spPr/>
    </dgm:pt>
    <dgm:pt modelId="{139E6758-03CE-476C-99C9-71039197FC63}" type="pres">
      <dgm:prSet presAssocID="{DA3AD011-243C-405B-8581-B71F1B05B220}" presName="thickLine" presStyleLbl="alignNode1" presStyleIdx="4" presStyleCnt="6"/>
      <dgm:spPr/>
    </dgm:pt>
    <dgm:pt modelId="{2C7BFC39-860E-4EDC-A079-E5E30B0D0F9B}" type="pres">
      <dgm:prSet presAssocID="{DA3AD011-243C-405B-8581-B71F1B05B220}" presName="horz1" presStyleCnt="0"/>
      <dgm:spPr/>
    </dgm:pt>
    <dgm:pt modelId="{413560DD-A5F0-4E30-9C56-94A3EC135D84}" type="pres">
      <dgm:prSet presAssocID="{DA3AD011-243C-405B-8581-B71F1B05B220}" presName="tx1" presStyleLbl="revTx" presStyleIdx="4" presStyleCnt="6"/>
      <dgm:spPr/>
    </dgm:pt>
    <dgm:pt modelId="{F7F01514-7F9A-4E07-B476-CC88448A22E9}" type="pres">
      <dgm:prSet presAssocID="{DA3AD011-243C-405B-8581-B71F1B05B220}" presName="vert1" presStyleCnt="0"/>
      <dgm:spPr/>
    </dgm:pt>
    <dgm:pt modelId="{842E1447-88F2-45A6-9405-7D1B3659BE1E}" type="pres">
      <dgm:prSet presAssocID="{46F59FD2-CE1D-4B46-9CF0-ED9102F45FD4}" presName="thickLine" presStyleLbl="alignNode1" presStyleIdx="5" presStyleCnt="6"/>
      <dgm:spPr/>
    </dgm:pt>
    <dgm:pt modelId="{106973C8-1E91-4090-B6FF-5966E2C6145F}" type="pres">
      <dgm:prSet presAssocID="{46F59FD2-CE1D-4B46-9CF0-ED9102F45FD4}" presName="horz1" presStyleCnt="0"/>
      <dgm:spPr/>
    </dgm:pt>
    <dgm:pt modelId="{E411249E-930C-4A65-A4CE-A7DDA39F0C9C}" type="pres">
      <dgm:prSet presAssocID="{46F59FD2-CE1D-4B46-9CF0-ED9102F45FD4}" presName="tx1" presStyleLbl="revTx" presStyleIdx="5" presStyleCnt="6"/>
      <dgm:spPr/>
    </dgm:pt>
    <dgm:pt modelId="{224F8CF1-6CE8-41F0-9407-6DBF3611DD52}" type="pres">
      <dgm:prSet presAssocID="{46F59FD2-CE1D-4B46-9CF0-ED9102F45FD4}" presName="vert1" presStyleCnt="0"/>
      <dgm:spPr/>
    </dgm:pt>
  </dgm:ptLst>
  <dgm:cxnLst>
    <dgm:cxn modelId="{00E8135F-ABF4-4330-B7A4-F3AEA4619327}" srcId="{4A3BDEB6-3853-4A56-8287-3A867C307F6F}" destId="{7910A842-B5D9-44D7-91D5-048827D7C846}" srcOrd="3" destOrd="0" parTransId="{01B315B5-B04B-4825-AA25-B2A77FC02467}" sibTransId="{7CE9EB70-5754-42DF-8799-D44C4C3349C5}"/>
    <dgm:cxn modelId="{70C63F63-FC7C-406F-A0C1-E568E8CAC349}" type="presOf" srcId="{C2BA3A3D-FEBD-4DF6-9387-1758057AF709}" destId="{85BE9DAD-E587-4209-AF83-98CC3412CD57}" srcOrd="0" destOrd="0" presId="urn:microsoft.com/office/officeart/2008/layout/LinedList"/>
    <dgm:cxn modelId="{3531B071-1A13-4BCB-B195-AEC322DD3193}" type="presOf" srcId="{DA3AD011-243C-405B-8581-B71F1B05B220}" destId="{413560DD-A5F0-4E30-9C56-94A3EC135D84}" srcOrd="0" destOrd="0" presId="urn:microsoft.com/office/officeart/2008/layout/LinedList"/>
    <dgm:cxn modelId="{71FAFA55-6FA4-4EC4-AB13-FB8F0CE91F21}" type="presOf" srcId="{46F59FD2-CE1D-4B46-9CF0-ED9102F45FD4}" destId="{E411249E-930C-4A65-A4CE-A7DDA39F0C9C}" srcOrd="0" destOrd="0" presId="urn:microsoft.com/office/officeart/2008/layout/LinedList"/>
    <dgm:cxn modelId="{D4033888-5441-4C06-9F1B-BFFEBB7578B8}" srcId="{4A3BDEB6-3853-4A56-8287-3A867C307F6F}" destId="{AFAF18F4-D2A3-4BA7-86D9-1A4C4FFB492B}" srcOrd="0" destOrd="0" parTransId="{9B3A4926-A4B0-43BA-8E12-135429545E77}" sibTransId="{8C5EEA2D-D4EF-4AD0-A084-CB8976CA9045}"/>
    <dgm:cxn modelId="{8BE47B92-BA78-40FE-A689-50834F9884B7}" type="presOf" srcId="{AFAF18F4-D2A3-4BA7-86D9-1A4C4FFB492B}" destId="{F76022C2-0211-40B0-9423-20B456819A1B}" srcOrd="0" destOrd="0" presId="urn:microsoft.com/office/officeart/2008/layout/LinedList"/>
    <dgm:cxn modelId="{A0A1F49E-E13B-4731-A977-E9D456DB2B2F}" type="presOf" srcId="{4A3BDEB6-3853-4A56-8287-3A867C307F6F}" destId="{FB25A54F-B0B3-4839-940A-1742ADFF68F0}" srcOrd="0" destOrd="0" presId="urn:microsoft.com/office/officeart/2008/layout/LinedList"/>
    <dgm:cxn modelId="{59007BA3-2901-490D-AA44-8EDBEA1995C6}" srcId="{4A3BDEB6-3853-4A56-8287-3A867C307F6F}" destId="{DA3AD011-243C-405B-8581-B71F1B05B220}" srcOrd="4" destOrd="0" parTransId="{BA7EF334-17EC-4327-A3F1-3C2110662B99}" sibTransId="{653E2003-980B-4D85-AD56-BD6C20EDF1CC}"/>
    <dgm:cxn modelId="{E090F0A7-8325-42B7-ABC9-3E315BE7744F}" srcId="{4A3BDEB6-3853-4A56-8287-3A867C307F6F}" destId="{C2BA3A3D-FEBD-4DF6-9387-1758057AF709}" srcOrd="1" destOrd="0" parTransId="{B284A459-A128-465C-B64E-CF6442925292}" sibTransId="{610BD641-124A-4576-AD53-6CB9BB02164D}"/>
    <dgm:cxn modelId="{0E2328B4-AE12-4BE9-90A0-7173A80D855F}" type="presOf" srcId="{7910A842-B5D9-44D7-91D5-048827D7C846}" destId="{9804F045-F262-4208-86C8-24F8A14ACADF}" srcOrd="0" destOrd="0" presId="urn:microsoft.com/office/officeart/2008/layout/LinedList"/>
    <dgm:cxn modelId="{EA4CB7CA-40BF-4644-A315-43F05B791985}" srcId="{4A3BDEB6-3853-4A56-8287-3A867C307F6F}" destId="{46F59FD2-CE1D-4B46-9CF0-ED9102F45FD4}" srcOrd="5" destOrd="0" parTransId="{4C7ABF8E-F630-41C7-8F93-3FAA5A3A2BC8}" sibTransId="{E8C94BCA-D6A1-4066-80AE-12CEFC1F00D4}"/>
    <dgm:cxn modelId="{33CC1CCB-3915-4F77-9CD1-5F319D26A70E}" type="presOf" srcId="{9252686A-57F3-4675-849C-DCB4A9BA687D}" destId="{CF7AC5A7-5F41-49E4-B909-F5CE1D24D4F5}" srcOrd="0" destOrd="0" presId="urn:microsoft.com/office/officeart/2008/layout/LinedList"/>
    <dgm:cxn modelId="{87735DFC-68C9-4ACE-B050-36C692C49569}" srcId="{4A3BDEB6-3853-4A56-8287-3A867C307F6F}" destId="{9252686A-57F3-4675-849C-DCB4A9BA687D}" srcOrd="2" destOrd="0" parTransId="{2B2D4EE5-8E6B-467F-8C6D-CF4FC399CF94}" sibTransId="{E8791F0C-A534-4F4C-9CB1-5BC26074B452}"/>
    <dgm:cxn modelId="{2545F07A-28BF-4707-9788-E8906F03DB6A}" type="presParOf" srcId="{FB25A54F-B0B3-4839-940A-1742ADFF68F0}" destId="{0BEDC2B0-7B9C-45A5-8F23-DC4DB35A2A72}" srcOrd="0" destOrd="0" presId="urn:microsoft.com/office/officeart/2008/layout/LinedList"/>
    <dgm:cxn modelId="{853A26BA-7363-4C73-8F66-EC9EE9F53FAC}" type="presParOf" srcId="{FB25A54F-B0B3-4839-940A-1742ADFF68F0}" destId="{2580BF94-C492-43CB-A15F-33EDDED74DF8}" srcOrd="1" destOrd="0" presId="urn:microsoft.com/office/officeart/2008/layout/LinedList"/>
    <dgm:cxn modelId="{7779B961-36DB-43F7-AAFB-B249AEFD1ADA}" type="presParOf" srcId="{2580BF94-C492-43CB-A15F-33EDDED74DF8}" destId="{F76022C2-0211-40B0-9423-20B456819A1B}" srcOrd="0" destOrd="0" presId="urn:microsoft.com/office/officeart/2008/layout/LinedList"/>
    <dgm:cxn modelId="{402900D7-C10A-4147-BF2C-E7BB311A2B20}" type="presParOf" srcId="{2580BF94-C492-43CB-A15F-33EDDED74DF8}" destId="{4EAFC175-0B22-4F85-A838-8E0C5C28B412}" srcOrd="1" destOrd="0" presId="urn:microsoft.com/office/officeart/2008/layout/LinedList"/>
    <dgm:cxn modelId="{34EC8348-0232-47CC-A649-FB73C67CAB89}" type="presParOf" srcId="{FB25A54F-B0B3-4839-940A-1742ADFF68F0}" destId="{D463CFF8-2956-41DA-AF22-65DA0C79171B}" srcOrd="2" destOrd="0" presId="urn:microsoft.com/office/officeart/2008/layout/LinedList"/>
    <dgm:cxn modelId="{F87AFF6B-63E8-4C8C-9885-AF87864AA3D2}" type="presParOf" srcId="{FB25A54F-B0B3-4839-940A-1742ADFF68F0}" destId="{3E6A378F-EB15-4462-8F23-008F22DD1E93}" srcOrd="3" destOrd="0" presId="urn:microsoft.com/office/officeart/2008/layout/LinedList"/>
    <dgm:cxn modelId="{BEEF8B3A-5AEA-4D8A-B735-6D87D46767D4}" type="presParOf" srcId="{3E6A378F-EB15-4462-8F23-008F22DD1E93}" destId="{85BE9DAD-E587-4209-AF83-98CC3412CD57}" srcOrd="0" destOrd="0" presId="urn:microsoft.com/office/officeart/2008/layout/LinedList"/>
    <dgm:cxn modelId="{1547BAA9-4D24-4878-809A-A4E20E5332B8}" type="presParOf" srcId="{3E6A378F-EB15-4462-8F23-008F22DD1E93}" destId="{C53AC975-D193-44F4-8C42-8221AE4B8AE0}" srcOrd="1" destOrd="0" presId="urn:microsoft.com/office/officeart/2008/layout/LinedList"/>
    <dgm:cxn modelId="{DAAFD5A4-7046-446B-9678-DF1E60FD827B}" type="presParOf" srcId="{FB25A54F-B0B3-4839-940A-1742ADFF68F0}" destId="{D81AFEBD-5E80-4B04-AB71-451B7D08262E}" srcOrd="4" destOrd="0" presId="urn:microsoft.com/office/officeart/2008/layout/LinedList"/>
    <dgm:cxn modelId="{DE113CF7-A44D-477D-8532-A42FA21CF1E8}" type="presParOf" srcId="{FB25A54F-B0B3-4839-940A-1742ADFF68F0}" destId="{F90BA4C3-88AD-4295-88B4-BC3649FB19A0}" srcOrd="5" destOrd="0" presId="urn:microsoft.com/office/officeart/2008/layout/LinedList"/>
    <dgm:cxn modelId="{E896CD2C-E2CF-4072-9CDB-3D7499F29CC8}" type="presParOf" srcId="{F90BA4C3-88AD-4295-88B4-BC3649FB19A0}" destId="{CF7AC5A7-5F41-49E4-B909-F5CE1D24D4F5}" srcOrd="0" destOrd="0" presId="urn:microsoft.com/office/officeart/2008/layout/LinedList"/>
    <dgm:cxn modelId="{7575411A-07F1-4A52-884C-BC1374E0D839}" type="presParOf" srcId="{F90BA4C3-88AD-4295-88B4-BC3649FB19A0}" destId="{F1A15948-337A-44DD-A215-660582B64757}" srcOrd="1" destOrd="0" presId="urn:microsoft.com/office/officeart/2008/layout/LinedList"/>
    <dgm:cxn modelId="{EC391E81-B94B-4FB7-B61F-B27F140677FD}" type="presParOf" srcId="{FB25A54F-B0B3-4839-940A-1742ADFF68F0}" destId="{0174AB17-9DDC-42EA-A5DB-775101B62314}" srcOrd="6" destOrd="0" presId="urn:microsoft.com/office/officeart/2008/layout/LinedList"/>
    <dgm:cxn modelId="{6C624D77-589E-4CA2-9841-54C29FAC5C31}" type="presParOf" srcId="{FB25A54F-B0B3-4839-940A-1742ADFF68F0}" destId="{A6D22B55-1CB3-4C23-BD59-216C06B27646}" srcOrd="7" destOrd="0" presId="urn:microsoft.com/office/officeart/2008/layout/LinedList"/>
    <dgm:cxn modelId="{A522AF0A-801D-406D-9F80-3BFAA80DFCAB}" type="presParOf" srcId="{A6D22B55-1CB3-4C23-BD59-216C06B27646}" destId="{9804F045-F262-4208-86C8-24F8A14ACADF}" srcOrd="0" destOrd="0" presId="urn:microsoft.com/office/officeart/2008/layout/LinedList"/>
    <dgm:cxn modelId="{10E71501-F65F-434A-A18D-503C3B024BC7}" type="presParOf" srcId="{A6D22B55-1CB3-4C23-BD59-216C06B27646}" destId="{77479279-11EE-4F9A-BC4E-61F4F1A127A5}" srcOrd="1" destOrd="0" presId="urn:microsoft.com/office/officeart/2008/layout/LinedList"/>
    <dgm:cxn modelId="{7C7ED14F-4787-485B-AE8E-E882AC63AEC0}" type="presParOf" srcId="{FB25A54F-B0B3-4839-940A-1742ADFF68F0}" destId="{139E6758-03CE-476C-99C9-71039197FC63}" srcOrd="8" destOrd="0" presId="urn:microsoft.com/office/officeart/2008/layout/LinedList"/>
    <dgm:cxn modelId="{4CEF339F-1F09-4F8D-8EE0-50ED72D36AB9}" type="presParOf" srcId="{FB25A54F-B0B3-4839-940A-1742ADFF68F0}" destId="{2C7BFC39-860E-4EDC-A079-E5E30B0D0F9B}" srcOrd="9" destOrd="0" presId="urn:microsoft.com/office/officeart/2008/layout/LinedList"/>
    <dgm:cxn modelId="{24D032B4-94F0-4F3F-ABE5-E4133C849B78}" type="presParOf" srcId="{2C7BFC39-860E-4EDC-A079-E5E30B0D0F9B}" destId="{413560DD-A5F0-4E30-9C56-94A3EC135D84}" srcOrd="0" destOrd="0" presId="urn:microsoft.com/office/officeart/2008/layout/LinedList"/>
    <dgm:cxn modelId="{AE7BED45-24B1-4FCD-890C-5710D83CFE43}" type="presParOf" srcId="{2C7BFC39-860E-4EDC-A079-E5E30B0D0F9B}" destId="{F7F01514-7F9A-4E07-B476-CC88448A22E9}" srcOrd="1" destOrd="0" presId="urn:microsoft.com/office/officeart/2008/layout/LinedList"/>
    <dgm:cxn modelId="{116EAF64-6184-4B69-9E95-5FD427C54BC2}" type="presParOf" srcId="{FB25A54F-B0B3-4839-940A-1742ADFF68F0}" destId="{842E1447-88F2-45A6-9405-7D1B3659BE1E}" srcOrd="10" destOrd="0" presId="urn:microsoft.com/office/officeart/2008/layout/LinedList"/>
    <dgm:cxn modelId="{88FEAC9E-F32D-4401-B18E-924369F66C45}" type="presParOf" srcId="{FB25A54F-B0B3-4839-940A-1742ADFF68F0}" destId="{106973C8-1E91-4090-B6FF-5966E2C6145F}" srcOrd="11" destOrd="0" presId="urn:microsoft.com/office/officeart/2008/layout/LinedList"/>
    <dgm:cxn modelId="{6FD52FD7-364F-49F1-B9FB-60399F84D518}" type="presParOf" srcId="{106973C8-1E91-4090-B6FF-5966E2C6145F}" destId="{E411249E-930C-4A65-A4CE-A7DDA39F0C9C}" srcOrd="0" destOrd="0" presId="urn:microsoft.com/office/officeart/2008/layout/LinedList"/>
    <dgm:cxn modelId="{105C0951-DB39-4AD4-8080-6DC63D622588}" type="presParOf" srcId="{106973C8-1E91-4090-B6FF-5966E2C6145F}" destId="{224F8CF1-6CE8-41F0-9407-6DBF3611DD5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AAFF63-A336-4AE2-ADDD-B1484DF7EBAA}" type="doc">
      <dgm:prSet loTypeId="urn:microsoft.com/office/officeart/2008/layout/LinedList" loCatId="list" qsTypeId="urn:microsoft.com/office/officeart/2005/8/quickstyle/simple1#63" qsCatId="simple" csTypeId="urn:microsoft.com/office/officeart/2005/8/colors/accent2_2#52" csCatId="accent2" phldr="1"/>
      <dgm:spPr/>
      <dgm:t>
        <a:bodyPr/>
        <a:lstStyle/>
        <a:p>
          <a:endParaRPr lang="en-US"/>
        </a:p>
      </dgm:t>
    </dgm:pt>
    <dgm:pt modelId="{35EBF825-519D-4485-8239-D36CC5A0413A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Galimi depresijos simptomai:</a:t>
          </a:r>
        </a:p>
      </dgm:t>
    </dgm:pt>
    <dgm:pt modelId="{1612A720-6CE0-4262-8A88-E2CA80F15789}" type="parTrans" cxnId="{6E377D6D-8DDC-4E0A-8AF6-8FB282B7D38E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8032E4-4EB7-4A0A-B550-F10C5BA6972D}" type="sibTrans" cxnId="{6E377D6D-8DDC-4E0A-8AF6-8FB282B7D38E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AC49C9-FB2D-469C-B1E0-6F6F1586BC39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prislėgta nuotaika;</a:t>
          </a:r>
        </a:p>
      </dgm:t>
    </dgm:pt>
    <dgm:pt modelId="{45244FA9-95BF-4588-AC4E-34437426751B}" type="parTrans" cxnId="{AC688991-9FE5-467B-BFAE-CC00E7D3ADFA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36CBAD-32B9-4FE8-92DC-B04EFB69F07F}" type="sibTrans" cxnId="{AC688991-9FE5-467B-BFAE-CC00E7D3ADFA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564A21-9F92-4899-A68D-275B96ED773F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sumažėjęs susidomėjimas;</a:t>
          </a:r>
        </a:p>
      </dgm:t>
    </dgm:pt>
    <dgm:pt modelId="{7EABAD40-422D-4DF0-BEAA-8ABF19B8BAD2}" type="parTrans" cxnId="{989FEAB3-90BF-485B-AFF3-A8C65F8FEFD0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C8B52F-7B8B-48BE-9AAE-7EDE9CBE6F48}" type="sibTrans" cxnId="{989FEAB3-90BF-485B-AFF3-A8C65F8FEFD0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078FAB-E0BD-425F-8960-9B326E35CA5F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sumažėjęs gebėjimas mėgautis veikla;</a:t>
          </a:r>
        </a:p>
      </dgm:t>
    </dgm:pt>
    <dgm:pt modelId="{898A57E2-C595-47D0-A883-C569D32696D3}" type="parTrans" cxnId="{6420FFFE-2DDF-4F66-A5DC-62564D313181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E17202-F307-480E-BF41-4529F7C2413C}" type="sibTrans" cxnId="{6420FFFE-2DDF-4F66-A5DC-62564D313181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D8CDEC-CA6E-41F1-9D98-17364CCC79B2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energijos stoka;</a:t>
          </a:r>
        </a:p>
      </dgm:t>
    </dgm:pt>
    <dgm:pt modelId="{8AD5E92D-3E94-4895-9F31-4708038F329E}" type="parTrans" cxnId="{53B27605-BC52-48BB-AA15-3012B9AD6729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243F81-4808-48D4-89D7-021BE2548A62}" type="sibTrans" cxnId="{53B27605-BC52-48BB-AA15-3012B9AD6729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2E0712-75EB-499F-99D2-6674512C146A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motyvacijos sumažėjimas;</a:t>
          </a:r>
        </a:p>
      </dgm:t>
    </dgm:pt>
    <dgm:pt modelId="{D916A772-9788-4B7B-AC29-CBE2B5226C53}" type="parTrans" cxnId="{A742B68D-9BA4-45B8-99D2-B04B668AFF52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C21DD7-4BCB-45EF-987E-B6823F8FCC97}" type="sibTrans" cxnId="{A742B68D-9BA4-45B8-99D2-B04B668AFF52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AB982C-8984-4456-A87E-A9A7966047DB}">
      <dgm:prSet custT="1"/>
      <dgm:spPr/>
      <dgm:t>
        <a:bodyPr/>
        <a:lstStyle/>
        <a:p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pesimistinės mintys.</a:t>
          </a:r>
        </a:p>
      </dgm:t>
    </dgm:pt>
    <dgm:pt modelId="{81367999-2D51-42FD-A42A-187E0DD3BEE7}" type="parTrans" cxnId="{831F538F-3B74-41C9-9FDD-60F0387E01E1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BD4260-0442-4774-903F-C22CC62E7C77}" type="sibTrans" cxnId="{831F538F-3B74-41C9-9FDD-60F0387E01E1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D48DA1-2E66-44FC-8133-7CBD74F2F685}">
      <dgm:prSet custT="1"/>
      <dgm:spPr/>
      <dgm:t>
        <a:bodyPr/>
        <a:lstStyle/>
        <a:p>
          <a:r>
            <a:rPr lang="en-US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Svarbu</a:t>
          </a:r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verta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pabrėžti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kad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simptomų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buvimas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savaime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nereiškia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klinikinės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diagnozės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8D8937D5-73BA-4102-808E-492D8093B43E}" type="parTrans" cxnId="{877C9D47-417F-4E25-92E7-409C85E98293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6F36AD-4144-4F34-BF17-9010580AB857}" type="sibTrans" cxnId="{877C9D47-417F-4E25-92E7-409C85E98293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E464E3-4A63-4937-AADC-5CA3ABBCE974}" type="pres">
      <dgm:prSet presAssocID="{AAAAFF63-A336-4AE2-ADDD-B1484DF7EBAA}" presName="vert0" presStyleCnt="0">
        <dgm:presLayoutVars>
          <dgm:dir/>
          <dgm:animOne val="branch"/>
          <dgm:animLvl val="lvl"/>
        </dgm:presLayoutVars>
      </dgm:prSet>
      <dgm:spPr/>
    </dgm:pt>
    <dgm:pt modelId="{41DCE345-D462-48C4-830C-9BB7C67ED9C6}" type="pres">
      <dgm:prSet presAssocID="{35EBF825-519D-4485-8239-D36CC5A0413A}" presName="thickLine" presStyleLbl="alignNode1" presStyleIdx="0" presStyleCnt="8"/>
      <dgm:spPr/>
    </dgm:pt>
    <dgm:pt modelId="{FD968651-E36C-40AA-A87B-F3EF5695B80D}" type="pres">
      <dgm:prSet presAssocID="{35EBF825-519D-4485-8239-D36CC5A0413A}" presName="horz1" presStyleCnt="0"/>
      <dgm:spPr/>
    </dgm:pt>
    <dgm:pt modelId="{BF6746BC-CFD9-4C50-9EA3-BCD6B16EF7E6}" type="pres">
      <dgm:prSet presAssocID="{35EBF825-519D-4485-8239-D36CC5A0413A}" presName="tx1" presStyleLbl="revTx" presStyleIdx="0" presStyleCnt="8"/>
      <dgm:spPr/>
    </dgm:pt>
    <dgm:pt modelId="{C6E179ED-4197-4076-9306-A55E72BC4213}" type="pres">
      <dgm:prSet presAssocID="{35EBF825-519D-4485-8239-D36CC5A0413A}" presName="vert1" presStyleCnt="0"/>
      <dgm:spPr/>
    </dgm:pt>
    <dgm:pt modelId="{DDCAD4AD-C79E-4360-846D-F066C807CFBD}" type="pres">
      <dgm:prSet presAssocID="{7DAC49C9-FB2D-469C-B1E0-6F6F1586BC39}" presName="thickLine" presStyleLbl="alignNode1" presStyleIdx="1" presStyleCnt="8"/>
      <dgm:spPr/>
    </dgm:pt>
    <dgm:pt modelId="{797C58FE-7625-42A5-8CC6-3E103252FD03}" type="pres">
      <dgm:prSet presAssocID="{7DAC49C9-FB2D-469C-B1E0-6F6F1586BC39}" presName="horz1" presStyleCnt="0"/>
      <dgm:spPr/>
    </dgm:pt>
    <dgm:pt modelId="{014A9CDF-22EA-41C2-A1DC-AA37C76442B0}" type="pres">
      <dgm:prSet presAssocID="{7DAC49C9-FB2D-469C-B1E0-6F6F1586BC39}" presName="tx1" presStyleLbl="revTx" presStyleIdx="1" presStyleCnt="8"/>
      <dgm:spPr/>
    </dgm:pt>
    <dgm:pt modelId="{8619BF48-6FA9-4E37-AAD0-4BC3952E0A6E}" type="pres">
      <dgm:prSet presAssocID="{7DAC49C9-FB2D-469C-B1E0-6F6F1586BC39}" presName="vert1" presStyleCnt="0"/>
      <dgm:spPr/>
    </dgm:pt>
    <dgm:pt modelId="{F5E27521-717B-4CD9-A64B-CDFF19C81EF5}" type="pres">
      <dgm:prSet presAssocID="{29564A21-9F92-4899-A68D-275B96ED773F}" presName="thickLine" presStyleLbl="alignNode1" presStyleIdx="2" presStyleCnt="8"/>
      <dgm:spPr/>
    </dgm:pt>
    <dgm:pt modelId="{F435B134-98AB-4701-BB83-90219D15B1ED}" type="pres">
      <dgm:prSet presAssocID="{29564A21-9F92-4899-A68D-275B96ED773F}" presName="horz1" presStyleCnt="0"/>
      <dgm:spPr/>
    </dgm:pt>
    <dgm:pt modelId="{A3B9C2AE-C25A-42BA-8E33-A068D221C19E}" type="pres">
      <dgm:prSet presAssocID="{29564A21-9F92-4899-A68D-275B96ED773F}" presName="tx1" presStyleLbl="revTx" presStyleIdx="2" presStyleCnt="8"/>
      <dgm:spPr/>
    </dgm:pt>
    <dgm:pt modelId="{AA84FD6B-2436-4F96-9521-16302AD5B645}" type="pres">
      <dgm:prSet presAssocID="{29564A21-9F92-4899-A68D-275B96ED773F}" presName="vert1" presStyleCnt="0"/>
      <dgm:spPr/>
    </dgm:pt>
    <dgm:pt modelId="{54C12A98-86D2-4C01-B8DC-E5F369B3141C}" type="pres">
      <dgm:prSet presAssocID="{AC078FAB-E0BD-425F-8960-9B326E35CA5F}" presName="thickLine" presStyleLbl="alignNode1" presStyleIdx="3" presStyleCnt="8"/>
      <dgm:spPr/>
    </dgm:pt>
    <dgm:pt modelId="{86E663AD-C781-4AF7-84B3-CA694AE294FC}" type="pres">
      <dgm:prSet presAssocID="{AC078FAB-E0BD-425F-8960-9B326E35CA5F}" presName="horz1" presStyleCnt="0"/>
      <dgm:spPr/>
    </dgm:pt>
    <dgm:pt modelId="{55F2B83B-6F79-4A95-B82A-EAFCEF5A6CDC}" type="pres">
      <dgm:prSet presAssocID="{AC078FAB-E0BD-425F-8960-9B326E35CA5F}" presName="tx1" presStyleLbl="revTx" presStyleIdx="3" presStyleCnt="8"/>
      <dgm:spPr/>
    </dgm:pt>
    <dgm:pt modelId="{1B79C10A-52FA-45BB-BF14-CA62E61D8DD0}" type="pres">
      <dgm:prSet presAssocID="{AC078FAB-E0BD-425F-8960-9B326E35CA5F}" presName="vert1" presStyleCnt="0"/>
      <dgm:spPr/>
    </dgm:pt>
    <dgm:pt modelId="{F229EF86-94DE-4428-BFED-95A9102CEF4E}" type="pres">
      <dgm:prSet presAssocID="{AAD8CDEC-CA6E-41F1-9D98-17364CCC79B2}" presName="thickLine" presStyleLbl="alignNode1" presStyleIdx="4" presStyleCnt="8"/>
      <dgm:spPr/>
    </dgm:pt>
    <dgm:pt modelId="{CC50ABB3-CD4E-4060-B422-AE6B33FBD28D}" type="pres">
      <dgm:prSet presAssocID="{AAD8CDEC-CA6E-41F1-9D98-17364CCC79B2}" presName="horz1" presStyleCnt="0"/>
      <dgm:spPr/>
    </dgm:pt>
    <dgm:pt modelId="{86E39E28-AEF4-402B-810B-0B3750C51D06}" type="pres">
      <dgm:prSet presAssocID="{AAD8CDEC-CA6E-41F1-9D98-17364CCC79B2}" presName="tx1" presStyleLbl="revTx" presStyleIdx="4" presStyleCnt="8"/>
      <dgm:spPr/>
    </dgm:pt>
    <dgm:pt modelId="{701EA5C4-755B-4894-943D-85CBC789035D}" type="pres">
      <dgm:prSet presAssocID="{AAD8CDEC-CA6E-41F1-9D98-17364CCC79B2}" presName="vert1" presStyleCnt="0"/>
      <dgm:spPr/>
    </dgm:pt>
    <dgm:pt modelId="{88D97252-AFBE-4DF1-9C8D-304AA67B764D}" type="pres">
      <dgm:prSet presAssocID="{392E0712-75EB-499F-99D2-6674512C146A}" presName="thickLine" presStyleLbl="alignNode1" presStyleIdx="5" presStyleCnt="8"/>
      <dgm:spPr/>
    </dgm:pt>
    <dgm:pt modelId="{1DD069A9-5E6C-426B-9E4B-9174A7825582}" type="pres">
      <dgm:prSet presAssocID="{392E0712-75EB-499F-99D2-6674512C146A}" presName="horz1" presStyleCnt="0"/>
      <dgm:spPr/>
    </dgm:pt>
    <dgm:pt modelId="{2D43F71F-55A1-4BB6-A969-D11360558EA6}" type="pres">
      <dgm:prSet presAssocID="{392E0712-75EB-499F-99D2-6674512C146A}" presName="tx1" presStyleLbl="revTx" presStyleIdx="5" presStyleCnt="8"/>
      <dgm:spPr/>
    </dgm:pt>
    <dgm:pt modelId="{82F807F4-0916-4F49-9201-5AA9BEC6AC37}" type="pres">
      <dgm:prSet presAssocID="{392E0712-75EB-499F-99D2-6674512C146A}" presName="vert1" presStyleCnt="0"/>
      <dgm:spPr/>
    </dgm:pt>
    <dgm:pt modelId="{E0AFC61E-94F7-42FA-B5CF-1B37C3D90E4E}" type="pres">
      <dgm:prSet presAssocID="{63AB982C-8984-4456-A87E-A9A7966047DB}" presName="thickLine" presStyleLbl="alignNode1" presStyleIdx="6" presStyleCnt="8"/>
      <dgm:spPr/>
    </dgm:pt>
    <dgm:pt modelId="{E8728672-FB0E-44B7-8534-CA8706ED29E0}" type="pres">
      <dgm:prSet presAssocID="{63AB982C-8984-4456-A87E-A9A7966047DB}" presName="horz1" presStyleCnt="0"/>
      <dgm:spPr/>
    </dgm:pt>
    <dgm:pt modelId="{C43546ED-5DF9-4250-B59B-AF4CFD6646ED}" type="pres">
      <dgm:prSet presAssocID="{63AB982C-8984-4456-A87E-A9A7966047DB}" presName="tx1" presStyleLbl="revTx" presStyleIdx="6" presStyleCnt="8"/>
      <dgm:spPr/>
    </dgm:pt>
    <dgm:pt modelId="{0B8F2347-A669-46AE-A6B8-D61069E5E3D5}" type="pres">
      <dgm:prSet presAssocID="{63AB982C-8984-4456-A87E-A9A7966047DB}" presName="vert1" presStyleCnt="0"/>
      <dgm:spPr/>
    </dgm:pt>
    <dgm:pt modelId="{47893184-9F28-4F7C-9851-266D1418D09E}" type="pres">
      <dgm:prSet presAssocID="{75D48DA1-2E66-44FC-8133-7CBD74F2F685}" presName="thickLine" presStyleLbl="alignNode1" presStyleIdx="7" presStyleCnt="8"/>
      <dgm:spPr/>
    </dgm:pt>
    <dgm:pt modelId="{1586C0E5-1BAB-484C-A8CA-9261DEF3EAA5}" type="pres">
      <dgm:prSet presAssocID="{75D48DA1-2E66-44FC-8133-7CBD74F2F685}" presName="horz1" presStyleCnt="0"/>
      <dgm:spPr/>
    </dgm:pt>
    <dgm:pt modelId="{81F91AB9-53EA-4E2A-8073-E5C416D588F0}" type="pres">
      <dgm:prSet presAssocID="{75D48DA1-2E66-44FC-8133-7CBD74F2F685}" presName="tx1" presStyleLbl="revTx" presStyleIdx="7" presStyleCnt="8"/>
      <dgm:spPr/>
    </dgm:pt>
    <dgm:pt modelId="{09F760BD-916B-4CBD-AA36-63D09DE0CA06}" type="pres">
      <dgm:prSet presAssocID="{75D48DA1-2E66-44FC-8133-7CBD74F2F685}" presName="vert1" presStyleCnt="0"/>
      <dgm:spPr/>
    </dgm:pt>
  </dgm:ptLst>
  <dgm:cxnLst>
    <dgm:cxn modelId="{B8803604-D6B8-4B31-B5A5-06777E7D4980}" type="presOf" srcId="{29564A21-9F92-4899-A68D-275B96ED773F}" destId="{A3B9C2AE-C25A-42BA-8E33-A068D221C19E}" srcOrd="0" destOrd="0" presId="urn:microsoft.com/office/officeart/2008/layout/LinedList"/>
    <dgm:cxn modelId="{53B27605-BC52-48BB-AA15-3012B9AD6729}" srcId="{AAAAFF63-A336-4AE2-ADDD-B1484DF7EBAA}" destId="{AAD8CDEC-CA6E-41F1-9D98-17364CCC79B2}" srcOrd="4" destOrd="0" parTransId="{8AD5E92D-3E94-4895-9F31-4708038F329E}" sibTransId="{60243F81-4808-48D4-89D7-021BE2548A62}"/>
    <dgm:cxn modelId="{6F36D708-0BCE-4253-AEA2-A5D6906ABA9C}" type="presOf" srcId="{392E0712-75EB-499F-99D2-6674512C146A}" destId="{2D43F71F-55A1-4BB6-A969-D11360558EA6}" srcOrd="0" destOrd="0" presId="urn:microsoft.com/office/officeart/2008/layout/LinedList"/>
    <dgm:cxn modelId="{73AF1A2A-27CF-439E-993E-7A9846C7DC69}" type="presOf" srcId="{75D48DA1-2E66-44FC-8133-7CBD74F2F685}" destId="{81F91AB9-53EA-4E2A-8073-E5C416D588F0}" srcOrd="0" destOrd="0" presId="urn:microsoft.com/office/officeart/2008/layout/LinedList"/>
    <dgm:cxn modelId="{286A152D-2439-4FCE-936C-0A126C8642CB}" type="presOf" srcId="{35EBF825-519D-4485-8239-D36CC5A0413A}" destId="{BF6746BC-CFD9-4C50-9EA3-BCD6B16EF7E6}" srcOrd="0" destOrd="0" presId="urn:microsoft.com/office/officeart/2008/layout/LinedList"/>
    <dgm:cxn modelId="{877C9D47-417F-4E25-92E7-409C85E98293}" srcId="{AAAAFF63-A336-4AE2-ADDD-B1484DF7EBAA}" destId="{75D48DA1-2E66-44FC-8133-7CBD74F2F685}" srcOrd="7" destOrd="0" parTransId="{8D8937D5-73BA-4102-808E-492D8093B43E}" sibTransId="{B76F36AD-4144-4F34-BF17-9010580AB857}"/>
    <dgm:cxn modelId="{6E377D6D-8DDC-4E0A-8AF6-8FB282B7D38E}" srcId="{AAAAFF63-A336-4AE2-ADDD-B1484DF7EBAA}" destId="{35EBF825-519D-4485-8239-D36CC5A0413A}" srcOrd="0" destOrd="0" parTransId="{1612A720-6CE0-4262-8A88-E2CA80F15789}" sibTransId="{AF8032E4-4EB7-4A0A-B550-F10C5BA6972D}"/>
    <dgm:cxn modelId="{A742B68D-9BA4-45B8-99D2-B04B668AFF52}" srcId="{AAAAFF63-A336-4AE2-ADDD-B1484DF7EBAA}" destId="{392E0712-75EB-499F-99D2-6674512C146A}" srcOrd="5" destOrd="0" parTransId="{D916A772-9788-4B7B-AC29-CBE2B5226C53}" sibTransId="{15C21DD7-4BCB-45EF-987E-B6823F8FCC97}"/>
    <dgm:cxn modelId="{831F538F-3B74-41C9-9FDD-60F0387E01E1}" srcId="{AAAAFF63-A336-4AE2-ADDD-B1484DF7EBAA}" destId="{63AB982C-8984-4456-A87E-A9A7966047DB}" srcOrd="6" destOrd="0" parTransId="{81367999-2D51-42FD-A42A-187E0DD3BEE7}" sibTransId="{89BD4260-0442-4774-903F-C22CC62E7C77}"/>
    <dgm:cxn modelId="{AC688991-9FE5-467B-BFAE-CC00E7D3ADFA}" srcId="{AAAAFF63-A336-4AE2-ADDD-B1484DF7EBAA}" destId="{7DAC49C9-FB2D-469C-B1E0-6F6F1586BC39}" srcOrd="1" destOrd="0" parTransId="{45244FA9-95BF-4588-AC4E-34437426751B}" sibTransId="{7A36CBAD-32B9-4FE8-92DC-B04EFB69F07F}"/>
    <dgm:cxn modelId="{BBBB3193-9119-4E81-9655-F9AF07560A06}" type="presOf" srcId="{63AB982C-8984-4456-A87E-A9A7966047DB}" destId="{C43546ED-5DF9-4250-B59B-AF4CFD6646ED}" srcOrd="0" destOrd="0" presId="urn:microsoft.com/office/officeart/2008/layout/LinedList"/>
    <dgm:cxn modelId="{989FEAB3-90BF-485B-AFF3-A8C65F8FEFD0}" srcId="{AAAAFF63-A336-4AE2-ADDD-B1484DF7EBAA}" destId="{29564A21-9F92-4899-A68D-275B96ED773F}" srcOrd="2" destOrd="0" parTransId="{7EABAD40-422D-4DF0-BEAA-8ABF19B8BAD2}" sibTransId="{AFC8B52F-7B8B-48BE-9AAE-7EDE9CBE6F48}"/>
    <dgm:cxn modelId="{567875B5-39B8-4FE7-9058-89027A2E4713}" type="presOf" srcId="{AAAAFF63-A336-4AE2-ADDD-B1484DF7EBAA}" destId="{40E464E3-4A63-4937-AADC-5CA3ABBCE974}" srcOrd="0" destOrd="0" presId="urn:microsoft.com/office/officeart/2008/layout/LinedList"/>
    <dgm:cxn modelId="{56EF3EDE-642D-494C-A836-47749DFAABD0}" type="presOf" srcId="{AC078FAB-E0BD-425F-8960-9B326E35CA5F}" destId="{55F2B83B-6F79-4A95-B82A-EAFCEF5A6CDC}" srcOrd="0" destOrd="0" presId="urn:microsoft.com/office/officeart/2008/layout/LinedList"/>
    <dgm:cxn modelId="{299076F2-BB18-4273-84D3-066233683C06}" type="presOf" srcId="{7DAC49C9-FB2D-469C-B1E0-6F6F1586BC39}" destId="{014A9CDF-22EA-41C2-A1DC-AA37C76442B0}" srcOrd="0" destOrd="0" presId="urn:microsoft.com/office/officeart/2008/layout/LinedList"/>
    <dgm:cxn modelId="{CA00F7FD-E226-492E-9B9A-579658616DFD}" type="presOf" srcId="{AAD8CDEC-CA6E-41F1-9D98-17364CCC79B2}" destId="{86E39E28-AEF4-402B-810B-0B3750C51D06}" srcOrd="0" destOrd="0" presId="urn:microsoft.com/office/officeart/2008/layout/LinedList"/>
    <dgm:cxn modelId="{6420FFFE-2DDF-4F66-A5DC-62564D313181}" srcId="{AAAAFF63-A336-4AE2-ADDD-B1484DF7EBAA}" destId="{AC078FAB-E0BD-425F-8960-9B326E35CA5F}" srcOrd="3" destOrd="0" parTransId="{898A57E2-C595-47D0-A883-C569D32696D3}" sibTransId="{01E17202-F307-480E-BF41-4529F7C2413C}"/>
    <dgm:cxn modelId="{F4384CEF-6FB9-4833-90F2-AE268A2D18A9}" type="presParOf" srcId="{40E464E3-4A63-4937-AADC-5CA3ABBCE974}" destId="{41DCE345-D462-48C4-830C-9BB7C67ED9C6}" srcOrd="0" destOrd="0" presId="urn:microsoft.com/office/officeart/2008/layout/LinedList"/>
    <dgm:cxn modelId="{02F060D8-C1F3-4B3C-B6A4-36DBDEC21CFD}" type="presParOf" srcId="{40E464E3-4A63-4937-AADC-5CA3ABBCE974}" destId="{FD968651-E36C-40AA-A87B-F3EF5695B80D}" srcOrd="1" destOrd="0" presId="urn:microsoft.com/office/officeart/2008/layout/LinedList"/>
    <dgm:cxn modelId="{36240FE2-7713-4810-A709-0F692B1C478A}" type="presParOf" srcId="{FD968651-E36C-40AA-A87B-F3EF5695B80D}" destId="{BF6746BC-CFD9-4C50-9EA3-BCD6B16EF7E6}" srcOrd="0" destOrd="0" presId="urn:microsoft.com/office/officeart/2008/layout/LinedList"/>
    <dgm:cxn modelId="{A44FFB45-4209-4634-8790-6DE2B5A09799}" type="presParOf" srcId="{FD968651-E36C-40AA-A87B-F3EF5695B80D}" destId="{C6E179ED-4197-4076-9306-A55E72BC4213}" srcOrd="1" destOrd="0" presId="urn:microsoft.com/office/officeart/2008/layout/LinedList"/>
    <dgm:cxn modelId="{05A202C1-C116-48D5-8FD1-62B2B8B9C32E}" type="presParOf" srcId="{40E464E3-4A63-4937-AADC-5CA3ABBCE974}" destId="{DDCAD4AD-C79E-4360-846D-F066C807CFBD}" srcOrd="2" destOrd="0" presId="urn:microsoft.com/office/officeart/2008/layout/LinedList"/>
    <dgm:cxn modelId="{CEF6AC95-6A3C-4D54-A742-E759A1D5D114}" type="presParOf" srcId="{40E464E3-4A63-4937-AADC-5CA3ABBCE974}" destId="{797C58FE-7625-42A5-8CC6-3E103252FD03}" srcOrd="3" destOrd="0" presId="urn:microsoft.com/office/officeart/2008/layout/LinedList"/>
    <dgm:cxn modelId="{7BD1101D-D1BC-4519-A1D2-94B1ECFB0D71}" type="presParOf" srcId="{797C58FE-7625-42A5-8CC6-3E103252FD03}" destId="{014A9CDF-22EA-41C2-A1DC-AA37C76442B0}" srcOrd="0" destOrd="0" presId="urn:microsoft.com/office/officeart/2008/layout/LinedList"/>
    <dgm:cxn modelId="{AC5AE8FD-6C6D-47BC-8791-852D6941A75B}" type="presParOf" srcId="{797C58FE-7625-42A5-8CC6-3E103252FD03}" destId="{8619BF48-6FA9-4E37-AAD0-4BC3952E0A6E}" srcOrd="1" destOrd="0" presId="urn:microsoft.com/office/officeart/2008/layout/LinedList"/>
    <dgm:cxn modelId="{D8ECB8F6-997D-4498-AB50-E3F0635F4EEA}" type="presParOf" srcId="{40E464E3-4A63-4937-AADC-5CA3ABBCE974}" destId="{F5E27521-717B-4CD9-A64B-CDFF19C81EF5}" srcOrd="4" destOrd="0" presId="urn:microsoft.com/office/officeart/2008/layout/LinedList"/>
    <dgm:cxn modelId="{F02DAF2C-26AC-47A1-A947-5FCBCFD7861E}" type="presParOf" srcId="{40E464E3-4A63-4937-AADC-5CA3ABBCE974}" destId="{F435B134-98AB-4701-BB83-90219D15B1ED}" srcOrd="5" destOrd="0" presId="urn:microsoft.com/office/officeart/2008/layout/LinedList"/>
    <dgm:cxn modelId="{7729C7F0-6C35-4CE9-95E2-4FB16BCA0343}" type="presParOf" srcId="{F435B134-98AB-4701-BB83-90219D15B1ED}" destId="{A3B9C2AE-C25A-42BA-8E33-A068D221C19E}" srcOrd="0" destOrd="0" presId="urn:microsoft.com/office/officeart/2008/layout/LinedList"/>
    <dgm:cxn modelId="{0B392DAF-6D50-49C8-ABCE-A59BBEF7F200}" type="presParOf" srcId="{F435B134-98AB-4701-BB83-90219D15B1ED}" destId="{AA84FD6B-2436-4F96-9521-16302AD5B645}" srcOrd="1" destOrd="0" presId="urn:microsoft.com/office/officeart/2008/layout/LinedList"/>
    <dgm:cxn modelId="{FDC77496-658E-422F-8209-13CE587E458B}" type="presParOf" srcId="{40E464E3-4A63-4937-AADC-5CA3ABBCE974}" destId="{54C12A98-86D2-4C01-B8DC-E5F369B3141C}" srcOrd="6" destOrd="0" presId="urn:microsoft.com/office/officeart/2008/layout/LinedList"/>
    <dgm:cxn modelId="{99DF88D0-D301-4632-A876-87797D096BBA}" type="presParOf" srcId="{40E464E3-4A63-4937-AADC-5CA3ABBCE974}" destId="{86E663AD-C781-4AF7-84B3-CA694AE294FC}" srcOrd="7" destOrd="0" presId="urn:microsoft.com/office/officeart/2008/layout/LinedList"/>
    <dgm:cxn modelId="{633B486B-33CC-459F-9766-4F005197E812}" type="presParOf" srcId="{86E663AD-C781-4AF7-84B3-CA694AE294FC}" destId="{55F2B83B-6F79-4A95-B82A-EAFCEF5A6CDC}" srcOrd="0" destOrd="0" presId="urn:microsoft.com/office/officeart/2008/layout/LinedList"/>
    <dgm:cxn modelId="{39E3C0E4-91FA-484B-8FF6-4E35961B972A}" type="presParOf" srcId="{86E663AD-C781-4AF7-84B3-CA694AE294FC}" destId="{1B79C10A-52FA-45BB-BF14-CA62E61D8DD0}" srcOrd="1" destOrd="0" presId="urn:microsoft.com/office/officeart/2008/layout/LinedList"/>
    <dgm:cxn modelId="{1A7C01C7-EAD0-4B49-932A-B2A0D3352AD0}" type="presParOf" srcId="{40E464E3-4A63-4937-AADC-5CA3ABBCE974}" destId="{F229EF86-94DE-4428-BFED-95A9102CEF4E}" srcOrd="8" destOrd="0" presId="urn:microsoft.com/office/officeart/2008/layout/LinedList"/>
    <dgm:cxn modelId="{34D33D51-7DD9-49FF-AAA7-9D9B44AFC1E0}" type="presParOf" srcId="{40E464E3-4A63-4937-AADC-5CA3ABBCE974}" destId="{CC50ABB3-CD4E-4060-B422-AE6B33FBD28D}" srcOrd="9" destOrd="0" presId="urn:microsoft.com/office/officeart/2008/layout/LinedList"/>
    <dgm:cxn modelId="{3498A8F3-3F09-4CFF-A4FB-BC93136BF775}" type="presParOf" srcId="{CC50ABB3-CD4E-4060-B422-AE6B33FBD28D}" destId="{86E39E28-AEF4-402B-810B-0B3750C51D06}" srcOrd="0" destOrd="0" presId="urn:microsoft.com/office/officeart/2008/layout/LinedList"/>
    <dgm:cxn modelId="{CCDD5987-5393-4CA1-94EB-9811BC96E688}" type="presParOf" srcId="{CC50ABB3-CD4E-4060-B422-AE6B33FBD28D}" destId="{701EA5C4-755B-4894-943D-85CBC789035D}" srcOrd="1" destOrd="0" presId="urn:microsoft.com/office/officeart/2008/layout/LinedList"/>
    <dgm:cxn modelId="{D2BCCE13-82A9-48AE-AEB1-344412E3AA41}" type="presParOf" srcId="{40E464E3-4A63-4937-AADC-5CA3ABBCE974}" destId="{88D97252-AFBE-4DF1-9C8D-304AA67B764D}" srcOrd="10" destOrd="0" presId="urn:microsoft.com/office/officeart/2008/layout/LinedList"/>
    <dgm:cxn modelId="{36F7F713-E61A-46B4-9AA5-A3C6B645187A}" type="presParOf" srcId="{40E464E3-4A63-4937-AADC-5CA3ABBCE974}" destId="{1DD069A9-5E6C-426B-9E4B-9174A7825582}" srcOrd="11" destOrd="0" presId="urn:microsoft.com/office/officeart/2008/layout/LinedList"/>
    <dgm:cxn modelId="{58EFDBBB-2455-4DE6-8017-99C3E5BD2F61}" type="presParOf" srcId="{1DD069A9-5E6C-426B-9E4B-9174A7825582}" destId="{2D43F71F-55A1-4BB6-A969-D11360558EA6}" srcOrd="0" destOrd="0" presId="urn:microsoft.com/office/officeart/2008/layout/LinedList"/>
    <dgm:cxn modelId="{F1740BF0-5A07-4900-8C87-05F6E136AA67}" type="presParOf" srcId="{1DD069A9-5E6C-426B-9E4B-9174A7825582}" destId="{82F807F4-0916-4F49-9201-5AA9BEC6AC37}" srcOrd="1" destOrd="0" presId="urn:microsoft.com/office/officeart/2008/layout/LinedList"/>
    <dgm:cxn modelId="{DCC3E8C6-56B9-42D2-90CB-164F933E344C}" type="presParOf" srcId="{40E464E3-4A63-4937-AADC-5CA3ABBCE974}" destId="{E0AFC61E-94F7-42FA-B5CF-1B37C3D90E4E}" srcOrd="12" destOrd="0" presId="urn:microsoft.com/office/officeart/2008/layout/LinedList"/>
    <dgm:cxn modelId="{78F4D4DB-C9E1-453F-A056-0ACA939ADAA0}" type="presParOf" srcId="{40E464E3-4A63-4937-AADC-5CA3ABBCE974}" destId="{E8728672-FB0E-44B7-8534-CA8706ED29E0}" srcOrd="13" destOrd="0" presId="urn:microsoft.com/office/officeart/2008/layout/LinedList"/>
    <dgm:cxn modelId="{6C03F97E-D090-4F0D-8E07-DEB12D3028E8}" type="presParOf" srcId="{E8728672-FB0E-44B7-8534-CA8706ED29E0}" destId="{C43546ED-5DF9-4250-B59B-AF4CFD6646ED}" srcOrd="0" destOrd="0" presId="urn:microsoft.com/office/officeart/2008/layout/LinedList"/>
    <dgm:cxn modelId="{10B43753-83B2-48F2-BF38-CDA73F63B1DA}" type="presParOf" srcId="{E8728672-FB0E-44B7-8534-CA8706ED29E0}" destId="{0B8F2347-A669-46AE-A6B8-D61069E5E3D5}" srcOrd="1" destOrd="0" presId="urn:microsoft.com/office/officeart/2008/layout/LinedList"/>
    <dgm:cxn modelId="{BB34D4CD-70DB-442F-8E63-E52951641199}" type="presParOf" srcId="{40E464E3-4A63-4937-AADC-5CA3ABBCE974}" destId="{47893184-9F28-4F7C-9851-266D1418D09E}" srcOrd="14" destOrd="0" presId="urn:microsoft.com/office/officeart/2008/layout/LinedList"/>
    <dgm:cxn modelId="{01DA8529-521E-4445-9742-AFD5DE812965}" type="presParOf" srcId="{40E464E3-4A63-4937-AADC-5CA3ABBCE974}" destId="{1586C0E5-1BAB-484C-A8CA-9261DEF3EAA5}" srcOrd="15" destOrd="0" presId="urn:microsoft.com/office/officeart/2008/layout/LinedList"/>
    <dgm:cxn modelId="{35471BC7-57E6-433B-80FF-7FCACEA675AA}" type="presParOf" srcId="{1586C0E5-1BAB-484C-A8CA-9261DEF3EAA5}" destId="{81F91AB9-53EA-4E2A-8073-E5C416D588F0}" srcOrd="0" destOrd="0" presId="urn:microsoft.com/office/officeart/2008/layout/LinedList"/>
    <dgm:cxn modelId="{ADA57FD8-90AC-410A-AD47-F17D94FBDD6A}" type="presParOf" srcId="{1586C0E5-1BAB-484C-A8CA-9261DEF3EAA5}" destId="{09F760BD-916B-4CBD-AA36-63D09DE0CA0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4A5BCE8-8356-4062-8EA5-915649224FD0}" type="doc">
      <dgm:prSet loTypeId="urn:microsoft.com/office/officeart/2008/layout/LinedList" loCatId="list" qsTypeId="urn:microsoft.com/office/officeart/2005/8/quickstyle/simple1#117" qsCatId="simple" csTypeId="urn:microsoft.com/office/officeart/2005/8/colors/accent2_2#113" csCatId="accent2"/>
      <dgm:spPr/>
      <dgm:t>
        <a:bodyPr/>
        <a:lstStyle/>
        <a:p>
          <a:endParaRPr lang="en-US"/>
        </a:p>
      </dgm:t>
    </dgm:pt>
    <dgm:pt modelId="{5DB32BB1-7426-491B-BBB7-5E98F91F1A4A}">
      <dgm:prSet custT="1"/>
      <dgm:spPr/>
      <dgm:t>
        <a:bodyPr/>
        <a:lstStyle/>
        <a:p>
          <a:r>
            <a:rPr lang="en-US" sz="2400" b="1">
              <a:latin typeface="Times New Roman" panose="02020603050405020304" pitchFamily="18" charset="0"/>
              <a:cs typeface="Times New Roman" panose="02020603050405020304" pitchFamily="18" charset="0"/>
            </a:rPr>
            <a:t>Todėl kyla trys klausimai: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FCD80F-F029-43B9-8B28-A8A92DD747A9}" type="parTrans" cxnId="{C1E8D2B1-F1EB-432B-9681-A54C6E3394D9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F8E0A4-70C2-41D6-AE01-CED8DB643065}" type="sibTrans" cxnId="{C1E8D2B1-F1EB-432B-9681-A54C6E3394D9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5C165B-94B1-4672-A450-D439525979F4}">
      <dgm:prSet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Kaip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išmatuoti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psichosocialinius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darbo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veiksnius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</a:p>
      </dgm:t>
    </dgm:pt>
    <dgm:pt modelId="{DC7E4D04-719E-4EA9-B6AA-12CA47D83936}" type="parTrans" cxnId="{8D2D8397-219B-4542-873A-1E87E9E8D01B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CC3934-34A8-4F97-9994-011A4B1CDD81}" type="sibTrans" cxnId="{8D2D8397-219B-4542-873A-1E87E9E8D01B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385214-997B-425C-8E37-83CAC5B9B368}">
      <dgm:prSet custT="1"/>
      <dgm:spPr/>
      <dgm:t>
        <a:bodyPr/>
        <a:lstStyle/>
        <a:p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Kaip įvertinti darbuotojų nerimo simptomus?</a:t>
          </a:r>
        </a:p>
      </dgm:t>
    </dgm:pt>
    <dgm:pt modelId="{87D7F7FA-5CDC-4049-9B03-DFC5941D40A6}" type="parTrans" cxnId="{D4E04553-19E3-46DA-9C9A-5D123FC3617B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BD9E7B-9F2E-4731-A5A2-7F25BC5BCEE1}" type="sibTrans" cxnId="{D4E04553-19E3-46DA-9C9A-5D123FC3617B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36FF18-C3D7-4CDF-8ED8-6BD3003347D0}">
      <dgm:prSet custT="1"/>
      <dgm:spPr/>
      <dgm:t>
        <a:bodyPr/>
        <a:lstStyle/>
        <a:p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Kaip įvertinti depresijos simptomus?</a:t>
          </a:r>
        </a:p>
      </dgm:t>
    </dgm:pt>
    <dgm:pt modelId="{A9CD9EA6-8A38-4577-8743-0B8E0752D747}" type="parTrans" cxnId="{48FE879F-996D-4768-9441-1F03454C72E2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A7CBA4-9DE2-4098-86BE-6823F40B49B6}" type="sibTrans" cxnId="{48FE879F-996D-4768-9441-1F03454C72E2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F55A22-C975-423B-968D-0041DB38ADDD}">
      <dgm:prSet custT="1"/>
      <dgm:spPr/>
      <dgm:t>
        <a:bodyPr/>
        <a:lstStyle/>
        <a:p>
          <a:r>
            <a:rPr lang="en-US" sz="2400" b="1">
              <a:latin typeface="Times New Roman" panose="02020603050405020304" pitchFamily="18" charset="0"/>
              <a:cs typeface="Times New Roman" panose="02020603050405020304" pitchFamily="18" charset="0"/>
            </a:rPr>
            <a:t>„HADS – nerimo ir depresijos simptomų vertinimo priemonė“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89482E-B221-4F95-8BB7-A21C5688DD98}" type="parTrans" cxnId="{78A6B78F-8282-4ECA-A995-8B7744BDC901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3C0C7B-5810-49FF-B5B9-9181CC497CC5}" type="sibTrans" cxnId="{78A6B78F-8282-4ECA-A995-8B7744BDC901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1EE30B-961E-428D-BDB9-CC98AB77E179}" type="pres">
      <dgm:prSet presAssocID="{34A5BCE8-8356-4062-8EA5-915649224FD0}" presName="vert0" presStyleCnt="0">
        <dgm:presLayoutVars>
          <dgm:dir/>
          <dgm:animOne val="branch"/>
          <dgm:animLvl val="lvl"/>
        </dgm:presLayoutVars>
      </dgm:prSet>
      <dgm:spPr/>
    </dgm:pt>
    <dgm:pt modelId="{CF7D4AA2-15F5-4025-B41F-A96D4C745FF6}" type="pres">
      <dgm:prSet presAssocID="{5DB32BB1-7426-491B-BBB7-5E98F91F1A4A}" presName="thickLine" presStyleLbl="alignNode1" presStyleIdx="0" presStyleCnt="5"/>
      <dgm:spPr/>
    </dgm:pt>
    <dgm:pt modelId="{D69372C4-8C50-45AA-9E71-87594CDAF2E8}" type="pres">
      <dgm:prSet presAssocID="{5DB32BB1-7426-491B-BBB7-5E98F91F1A4A}" presName="horz1" presStyleCnt="0"/>
      <dgm:spPr/>
    </dgm:pt>
    <dgm:pt modelId="{20D8525C-58BD-435C-84AE-E3E3F3DBCDD9}" type="pres">
      <dgm:prSet presAssocID="{5DB32BB1-7426-491B-BBB7-5E98F91F1A4A}" presName="tx1" presStyleLbl="revTx" presStyleIdx="0" presStyleCnt="5"/>
      <dgm:spPr/>
    </dgm:pt>
    <dgm:pt modelId="{9D38CCBF-FC0F-447E-8DDE-EFE05C94CC06}" type="pres">
      <dgm:prSet presAssocID="{5DB32BB1-7426-491B-BBB7-5E98F91F1A4A}" presName="vert1" presStyleCnt="0"/>
      <dgm:spPr/>
    </dgm:pt>
    <dgm:pt modelId="{AAA418BE-6052-47C2-8D9E-CF1D5988F25F}" type="pres">
      <dgm:prSet presAssocID="{2E5C165B-94B1-4672-A450-D439525979F4}" presName="thickLine" presStyleLbl="alignNode1" presStyleIdx="1" presStyleCnt="5"/>
      <dgm:spPr/>
    </dgm:pt>
    <dgm:pt modelId="{3E7007FC-61FF-42BB-9DBF-B5308707AA86}" type="pres">
      <dgm:prSet presAssocID="{2E5C165B-94B1-4672-A450-D439525979F4}" presName="horz1" presStyleCnt="0"/>
      <dgm:spPr/>
    </dgm:pt>
    <dgm:pt modelId="{5B1938BE-C468-4175-AC25-1C857CAAF5F4}" type="pres">
      <dgm:prSet presAssocID="{2E5C165B-94B1-4672-A450-D439525979F4}" presName="tx1" presStyleLbl="revTx" presStyleIdx="1" presStyleCnt="5"/>
      <dgm:spPr/>
    </dgm:pt>
    <dgm:pt modelId="{4EC9F008-5D28-44AF-97BE-3E998047CD9F}" type="pres">
      <dgm:prSet presAssocID="{2E5C165B-94B1-4672-A450-D439525979F4}" presName="vert1" presStyleCnt="0"/>
      <dgm:spPr/>
    </dgm:pt>
    <dgm:pt modelId="{EE8499A5-8C70-418D-9338-AC364350C58E}" type="pres">
      <dgm:prSet presAssocID="{5C385214-997B-425C-8E37-83CAC5B9B368}" presName="thickLine" presStyleLbl="alignNode1" presStyleIdx="2" presStyleCnt="5"/>
      <dgm:spPr/>
    </dgm:pt>
    <dgm:pt modelId="{B38E7444-130D-4595-A465-58DFC5C43C76}" type="pres">
      <dgm:prSet presAssocID="{5C385214-997B-425C-8E37-83CAC5B9B368}" presName="horz1" presStyleCnt="0"/>
      <dgm:spPr/>
    </dgm:pt>
    <dgm:pt modelId="{07231C52-585B-4691-AD22-C64A1C073F8F}" type="pres">
      <dgm:prSet presAssocID="{5C385214-997B-425C-8E37-83CAC5B9B368}" presName="tx1" presStyleLbl="revTx" presStyleIdx="2" presStyleCnt="5"/>
      <dgm:spPr/>
    </dgm:pt>
    <dgm:pt modelId="{13DA8505-D86A-48EC-A0E2-ADC56F334EF7}" type="pres">
      <dgm:prSet presAssocID="{5C385214-997B-425C-8E37-83CAC5B9B368}" presName="vert1" presStyleCnt="0"/>
      <dgm:spPr/>
    </dgm:pt>
    <dgm:pt modelId="{CE18ADA5-A772-40F2-B7CF-78AB466B2738}" type="pres">
      <dgm:prSet presAssocID="{E036FF18-C3D7-4CDF-8ED8-6BD3003347D0}" presName="thickLine" presStyleLbl="alignNode1" presStyleIdx="3" presStyleCnt="5"/>
      <dgm:spPr/>
    </dgm:pt>
    <dgm:pt modelId="{D4F0538C-322B-45E6-8519-B77327A22F47}" type="pres">
      <dgm:prSet presAssocID="{E036FF18-C3D7-4CDF-8ED8-6BD3003347D0}" presName="horz1" presStyleCnt="0"/>
      <dgm:spPr/>
    </dgm:pt>
    <dgm:pt modelId="{EE771386-996D-464E-8341-98745E34F561}" type="pres">
      <dgm:prSet presAssocID="{E036FF18-C3D7-4CDF-8ED8-6BD3003347D0}" presName="tx1" presStyleLbl="revTx" presStyleIdx="3" presStyleCnt="5"/>
      <dgm:spPr/>
    </dgm:pt>
    <dgm:pt modelId="{671D2F01-23C7-47E1-9DAB-600086821350}" type="pres">
      <dgm:prSet presAssocID="{E036FF18-C3D7-4CDF-8ED8-6BD3003347D0}" presName="vert1" presStyleCnt="0"/>
      <dgm:spPr/>
    </dgm:pt>
    <dgm:pt modelId="{A7977067-5E23-45D8-8296-1947DB43FD09}" type="pres">
      <dgm:prSet presAssocID="{B1F55A22-C975-423B-968D-0041DB38ADDD}" presName="thickLine" presStyleLbl="alignNode1" presStyleIdx="4" presStyleCnt="5"/>
      <dgm:spPr/>
    </dgm:pt>
    <dgm:pt modelId="{DBFA5401-FCA7-4A46-8FE5-6985F680F2F3}" type="pres">
      <dgm:prSet presAssocID="{B1F55A22-C975-423B-968D-0041DB38ADDD}" presName="horz1" presStyleCnt="0"/>
      <dgm:spPr/>
    </dgm:pt>
    <dgm:pt modelId="{08534391-577B-4394-A24F-D99B58C2AF19}" type="pres">
      <dgm:prSet presAssocID="{B1F55A22-C975-423B-968D-0041DB38ADDD}" presName="tx1" presStyleLbl="revTx" presStyleIdx="4" presStyleCnt="5"/>
      <dgm:spPr/>
    </dgm:pt>
    <dgm:pt modelId="{213AF9BE-D060-4502-BD0B-419647EA38BE}" type="pres">
      <dgm:prSet presAssocID="{B1F55A22-C975-423B-968D-0041DB38ADDD}" presName="vert1" presStyleCnt="0"/>
      <dgm:spPr/>
    </dgm:pt>
  </dgm:ptLst>
  <dgm:cxnLst>
    <dgm:cxn modelId="{D4E04553-19E3-46DA-9C9A-5D123FC3617B}" srcId="{34A5BCE8-8356-4062-8EA5-915649224FD0}" destId="{5C385214-997B-425C-8E37-83CAC5B9B368}" srcOrd="2" destOrd="0" parTransId="{87D7F7FA-5CDC-4049-9B03-DFC5941D40A6}" sibTransId="{B9BD9E7B-9F2E-4731-A5A2-7F25BC5BCEE1}"/>
    <dgm:cxn modelId="{56B8117E-E87E-45DA-9E00-C66BE32D2E33}" type="presOf" srcId="{5DB32BB1-7426-491B-BBB7-5E98F91F1A4A}" destId="{20D8525C-58BD-435C-84AE-E3E3F3DBCDD9}" srcOrd="0" destOrd="0" presId="urn:microsoft.com/office/officeart/2008/layout/LinedList"/>
    <dgm:cxn modelId="{6435E187-0A27-4565-A468-6B73959974E0}" type="presOf" srcId="{B1F55A22-C975-423B-968D-0041DB38ADDD}" destId="{08534391-577B-4394-A24F-D99B58C2AF19}" srcOrd="0" destOrd="0" presId="urn:microsoft.com/office/officeart/2008/layout/LinedList"/>
    <dgm:cxn modelId="{78A6B78F-8282-4ECA-A995-8B7744BDC901}" srcId="{34A5BCE8-8356-4062-8EA5-915649224FD0}" destId="{B1F55A22-C975-423B-968D-0041DB38ADDD}" srcOrd="4" destOrd="0" parTransId="{FB89482E-B221-4F95-8BB7-A21C5688DD98}" sibTransId="{923C0C7B-5810-49FF-B5B9-9181CC497CC5}"/>
    <dgm:cxn modelId="{021C0697-09A1-4E42-8727-1F1370ADB407}" type="presOf" srcId="{34A5BCE8-8356-4062-8EA5-915649224FD0}" destId="{451EE30B-961E-428D-BDB9-CC98AB77E179}" srcOrd="0" destOrd="0" presId="urn:microsoft.com/office/officeart/2008/layout/LinedList"/>
    <dgm:cxn modelId="{8D2D8397-219B-4542-873A-1E87E9E8D01B}" srcId="{34A5BCE8-8356-4062-8EA5-915649224FD0}" destId="{2E5C165B-94B1-4672-A450-D439525979F4}" srcOrd="1" destOrd="0" parTransId="{DC7E4D04-719E-4EA9-B6AA-12CA47D83936}" sibTransId="{33CC3934-34A8-4F97-9994-011A4B1CDD81}"/>
    <dgm:cxn modelId="{48FE879F-996D-4768-9441-1F03454C72E2}" srcId="{34A5BCE8-8356-4062-8EA5-915649224FD0}" destId="{E036FF18-C3D7-4CDF-8ED8-6BD3003347D0}" srcOrd="3" destOrd="0" parTransId="{A9CD9EA6-8A38-4577-8743-0B8E0752D747}" sibTransId="{A2A7CBA4-9DE2-4098-86BE-6823F40B49B6}"/>
    <dgm:cxn modelId="{C1E8D2B1-F1EB-432B-9681-A54C6E3394D9}" srcId="{34A5BCE8-8356-4062-8EA5-915649224FD0}" destId="{5DB32BB1-7426-491B-BBB7-5E98F91F1A4A}" srcOrd="0" destOrd="0" parTransId="{66FCD80F-F029-43B9-8B28-A8A92DD747A9}" sibTransId="{EEF8E0A4-70C2-41D6-AE01-CED8DB643065}"/>
    <dgm:cxn modelId="{99D757D1-3FAB-45D3-B5A0-26B231C2E529}" type="presOf" srcId="{2E5C165B-94B1-4672-A450-D439525979F4}" destId="{5B1938BE-C468-4175-AC25-1C857CAAF5F4}" srcOrd="0" destOrd="0" presId="urn:microsoft.com/office/officeart/2008/layout/LinedList"/>
    <dgm:cxn modelId="{36F750DB-3D1C-4433-85AD-5930C2EDD727}" type="presOf" srcId="{5C385214-997B-425C-8E37-83CAC5B9B368}" destId="{07231C52-585B-4691-AD22-C64A1C073F8F}" srcOrd="0" destOrd="0" presId="urn:microsoft.com/office/officeart/2008/layout/LinedList"/>
    <dgm:cxn modelId="{AB018FF7-AE0A-4B1C-8102-6335BCEC7A2F}" type="presOf" srcId="{E036FF18-C3D7-4CDF-8ED8-6BD3003347D0}" destId="{EE771386-996D-464E-8341-98745E34F561}" srcOrd="0" destOrd="0" presId="urn:microsoft.com/office/officeart/2008/layout/LinedList"/>
    <dgm:cxn modelId="{B797203E-13D6-4981-8842-43A281D49112}" type="presParOf" srcId="{451EE30B-961E-428D-BDB9-CC98AB77E179}" destId="{CF7D4AA2-15F5-4025-B41F-A96D4C745FF6}" srcOrd="0" destOrd="0" presId="urn:microsoft.com/office/officeart/2008/layout/LinedList"/>
    <dgm:cxn modelId="{DFB6E189-FDD7-433B-9D57-6A2B504B6083}" type="presParOf" srcId="{451EE30B-961E-428D-BDB9-CC98AB77E179}" destId="{D69372C4-8C50-45AA-9E71-87594CDAF2E8}" srcOrd="1" destOrd="0" presId="urn:microsoft.com/office/officeart/2008/layout/LinedList"/>
    <dgm:cxn modelId="{8FFA05BC-3033-4857-B89C-8CA254A349C0}" type="presParOf" srcId="{D69372C4-8C50-45AA-9E71-87594CDAF2E8}" destId="{20D8525C-58BD-435C-84AE-E3E3F3DBCDD9}" srcOrd="0" destOrd="0" presId="urn:microsoft.com/office/officeart/2008/layout/LinedList"/>
    <dgm:cxn modelId="{27F3B94F-80AA-489E-BBF1-C1947ACC7399}" type="presParOf" srcId="{D69372C4-8C50-45AA-9E71-87594CDAF2E8}" destId="{9D38CCBF-FC0F-447E-8DDE-EFE05C94CC06}" srcOrd="1" destOrd="0" presId="urn:microsoft.com/office/officeart/2008/layout/LinedList"/>
    <dgm:cxn modelId="{CC9DA968-8D52-4F79-8F4A-DBFDB68274B6}" type="presParOf" srcId="{451EE30B-961E-428D-BDB9-CC98AB77E179}" destId="{AAA418BE-6052-47C2-8D9E-CF1D5988F25F}" srcOrd="2" destOrd="0" presId="urn:microsoft.com/office/officeart/2008/layout/LinedList"/>
    <dgm:cxn modelId="{A4EC8BE7-C6FE-498B-BE66-259E4EEA3207}" type="presParOf" srcId="{451EE30B-961E-428D-BDB9-CC98AB77E179}" destId="{3E7007FC-61FF-42BB-9DBF-B5308707AA86}" srcOrd="3" destOrd="0" presId="urn:microsoft.com/office/officeart/2008/layout/LinedList"/>
    <dgm:cxn modelId="{34320412-4F81-4D45-A08D-F8AA177A2B2F}" type="presParOf" srcId="{3E7007FC-61FF-42BB-9DBF-B5308707AA86}" destId="{5B1938BE-C468-4175-AC25-1C857CAAF5F4}" srcOrd="0" destOrd="0" presId="urn:microsoft.com/office/officeart/2008/layout/LinedList"/>
    <dgm:cxn modelId="{B39B8466-21DE-4FBF-838B-A4ABE89D5E6A}" type="presParOf" srcId="{3E7007FC-61FF-42BB-9DBF-B5308707AA86}" destId="{4EC9F008-5D28-44AF-97BE-3E998047CD9F}" srcOrd="1" destOrd="0" presId="urn:microsoft.com/office/officeart/2008/layout/LinedList"/>
    <dgm:cxn modelId="{064B3127-7BB5-4681-8A02-10D1A57F6290}" type="presParOf" srcId="{451EE30B-961E-428D-BDB9-CC98AB77E179}" destId="{EE8499A5-8C70-418D-9338-AC364350C58E}" srcOrd="4" destOrd="0" presId="urn:microsoft.com/office/officeart/2008/layout/LinedList"/>
    <dgm:cxn modelId="{D133965A-DD74-4AD5-84CD-4EE8AB2B36F9}" type="presParOf" srcId="{451EE30B-961E-428D-BDB9-CC98AB77E179}" destId="{B38E7444-130D-4595-A465-58DFC5C43C76}" srcOrd="5" destOrd="0" presId="urn:microsoft.com/office/officeart/2008/layout/LinedList"/>
    <dgm:cxn modelId="{4FD68434-CC61-4C00-96AB-DA7B6C5D0BFA}" type="presParOf" srcId="{B38E7444-130D-4595-A465-58DFC5C43C76}" destId="{07231C52-585B-4691-AD22-C64A1C073F8F}" srcOrd="0" destOrd="0" presId="urn:microsoft.com/office/officeart/2008/layout/LinedList"/>
    <dgm:cxn modelId="{B6411669-FDC7-4FD4-863E-5014721634AD}" type="presParOf" srcId="{B38E7444-130D-4595-A465-58DFC5C43C76}" destId="{13DA8505-D86A-48EC-A0E2-ADC56F334EF7}" srcOrd="1" destOrd="0" presId="urn:microsoft.com/office/officeart/2008/layout/LinedList"/>
    <dgm:cxn modelId="{F9723838-BB0D-4977-BD27-DB0D4661363E}" type="presParOf" srcId="{451EE30B-961E-428D-BDB9-CC98AB77E179}" destId="{CE18ADA5-A772-40F2-B7CF-78AB466B2738}" srcOrd="6" destOrd="0" presId="urn:microsoft.com/office/officeart/2008/layout/LinedList"/>
    <dgm:cxn modelId="{44C9E7D7-E525-4163-BC61-D5BB69BA17B5}" type="presParOf" srcId="{451EE30B-961E-428D-BDB9-CC98AB77E179}" destId="{D4F0538C-322B-45E6-8519-B77327A22F47}" srcOrd="7" destOrd="0" presId="urn:microsoft.com/office/officeart/2008/layout/LinedList"/>
    <dgm:cxn modelId="{90500312-D335-4FC5-9EC9-E3F603A54017}" type="presParOf" srcId="{D4F0538C-322B-45E6-8519-B77327A22F47}" destId="{EE771386-996D-464E-8341-98745E34F561}" srcOrd="0" destOrd="0" presId="urn:microsoft.com/office/officeart/2008/layout/LinedList"/>
    <dgm:cxn modelId="{ED4A91E3-999A-492D-AFD7-C5F9876075C8}" type="presParOf" srcId="{D4F0538C-322B-45E6-8519-B77327A22F47}" destId="{671D2F01-23C7-47E1-9DAB-600086821350}" srcOrd="1" destOrd="0" presId="urn:microsoft.com/office/officeart/2008/layout/LinedList"/>
    <dgm:cxn modelId="{6CC60507-7773-4D2F-BBDC-FA1AF0F5A839}" type="presParOf" srcId="{451EE30B-961E-428D-BDB9-CC98AB77E179}" destId="{A7977067-5E23-45D8-8296-1947DB43FD09}" srcOrd="8" destOrd="0" presId="urn:microsoft.com/office/officeart/2008/layout/LinedList"/>
    <dgm:cxn modelId="{B10C785D-1DB6-472D-8A35-6F7967D2E437}" type="presParOf" srcId="{451EE30B-961E-428D-BDB9-CC98AB77E179}" destId="{DBFA5401-FCA7-4A46-8FE5-6985F680F2F3}" srcOrd="9" destOrd="0" presId="urn:microsoft.com/office/officeart/2008/layout/LinedList"/>
    <dgm:cxn modelId="{2977B73C-E298-45B2-8400-15F50CEA6CDC}" type="presParOf" srcId="{DBFA5401-FCA7-4A46-8FE5-6985F680F2F3}" destId="{08534391-577B-4394-A24F-D99B58C2AF19}" srcOrd="0" destOrd="0" presId="urn:microsoft.com/office/officeart/2008/layout/LinedList"/>
    <dgm:cxn modelId="{F2AC78D8-6347-4BA5-8A6A-BB0E5AA6E01F}" type="presParOf" srcId="{DBFA5401-FCA7-4A46-8FE5-6985F680F2F3}" destId="{213AF9BE-D060-4502-BD0B-419647EA38B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F978A-90C1-4567-B5E8-F42B9F074703}">
      <dsp:nvSpPr>
        <dsp:cNvPr id="0" name=""/>
        <dsp:cNvSpPr/>
      </dsp:nvSpPr>
      <dsp:spPr>
        <a:xfrm>
          <a:off x="172293" y="667"/>
          <a:ext cx="4319816" cy="27430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399B01F-ABA0-4CF5-98B7-9E460D694505}">
      <dsp:nvSpPr>
        <dsp:cNvPr id="0" name=""/>
        <dsp:cNvSpPr/>
      </dsp:nvSpPr>
      <dsp:spPr>
        <a:xfrm>
          <a:off x="652273" y="456648"/>
          <a:ext cx="4319816" cy="2743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Apie ką paskaita?</a:t>
          </a:r>
          <a:endParaRPr lang="en-US" sz="3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2615" y="536990"/>
        <a:ext cx="4159132" cy="2582399"/>
      </dsp:txXfrm>
    </dsp:sp>
    <dsp:sp modelId="{9960D410-554E-441F-999E-2A5B2926029F}">
      <dsp:nvSpPr>
        <dsp:cNvPr id="0" name=""/>
        <dsp:cNvSpPr/>
      </dsp:nvSpPr>
      <dsp:spPr>
        <a:xfrm>
          <a:off x="5452069" y="667"/>
          <a:ext cx="4319816" cy="27430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8257607-48AA-4F4D-8269-24E6AD80BA16}">
      <dsp:nvSpPr>
        <dsp:cNvPr id="0" name=""/>
        <dsp:cNvSpPr/>
      </dsp:nvSpPr>
      <dsp:spPr>
        <a:xfrm>
          <a:off x="5932049" y="456648"/>
          <a:ext cx="4319816" cy="2743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Pagrindinis vertinimo instrumentas:</a:t>
          </a:r>
          <a:r>
            <a:rPr lang="en-US" sz="3200" kern="1200">
              <a:latin typeface="Times New Roman" panose="02020603050405020304" pitchFamily="18" charset="0"/>
              <a:cs typeface="Times New Roman" panose="02020603050405020304" pitchFamily="18" charset="0"/>
            </a:rPr>
            <a:t> HADS (Hospital Anxiety and Depression Scale)</a:t>
          </a:r>
          <a:r>
            <a:rPr lang="lt-LT" sz="3200" kern="120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br>
            <a:rPr lang="en-US" sz="3200" kern="1200"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en-US" sz="3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12391" y="536990"/>
        <a:ext cx="4159132" cy="25823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45871-819A-41FB-8DB3-659FC85C3E4B}">
      <dsp:nvSpPr>
        <dsp:cNvPr id="0" name=""/>
        <dsp:cNvSpPr/>
      </dsp:nvSpPr>
      <dsp:spPr>
        <a:xfrm>
          <a:off x="0" y="1294"/>
          <a:ext cx="6561138" cy="9487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„Ar pats darbas gali turėti įtakos žmogaus psichologinei savijautai?“</a:t>
          </a:r>
          <a:endParaRPr lang="en-US" sz="2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314" y="47608"/>
        <a:ext cx="6468510" cy="856126"/>
      </dsp:txXfrm>
    </dsp:sp>
    <dsp:sp modelId="{8F7DAE8D-E3D9-4FB3-8352-2F86C3E47B5C}">
      <dsp:nvSpPr>
        <dsp:cNvPr id="0" name=""/>
        <dsp:cNvSpPr/>
      </dsp:nvSpPr>
      <dsp:spPr>
        <a:xfrm>
          <a:off x="0" y="962916"/>
          <a:ext cx="6561138" cy="9487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en-US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ituacij</a:t>
          </a:r>
          <a:r>
            <a:rPr lang="lt-LT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</a:t>
          </a:r>
          <a:r>
            <a:rPr lang="en-US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46314" y="1009230"/>
        <a:ext cx="6468510" cy="856126"/>
      </dsp:txXfrm>
    </dsp:sp>
    <dsp:sp modelId="{D6EF63ED-02E0-4306-806E-CB94FC0DB0D8}">
      <dsp:nvSpPr>
        <dsp:cNvPr id="0" name=""/>
        <dsp:cNvSpPr/>
      </dsp:nvSpPr>
      <dsp:spPr>
        <a:xfrm>
          <a:off x="0" y="1924537"/>
          <a:ext cx="6561138" cy="9487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Situacija A:</a:t>
          </a:r>
          <a:r>
            <a:rPr lang="en-US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darbuotojas turi labai daug užduočių, nuolat dirba viršvalandžius ir jaučia, kad nespėja.</a:t>
          </a:r>
        </a:p>
      </dsp:txBody>
      <dsp:txXfrm>
        <a:off x="46314" y="1970851"/>
        <a:ext cx="6468510" cy="856126"/>
      </dsp:txXfrm>
    </dsp:sp>
    <dsp:sp modelId="{921F9773-95A8-4FAF-BB35-49F9D39ABA3D}">
      <dsp:nvSpPr>
        <dsp:cNvPr id="0" name=""/>
        <dsp:cNvSpPr/>
      </dsp:nvSpPr>
      <dsp:spPr>
        <a:xfrm>
          <a:off x="0" y="2886158"/>
          <a:ext cx="6561138" cy="9487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Situacija B:</a:t>
          </a:r>
          <a:r>
            <a:rPr lang="en-US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darbuotojas turi daug darbo, tačiau gali pats planuoti savo laiką, gauna vadovo palaikymą ir aiškiai žino savo atsakomybes.</a:t>
          </a:r>
        </a:p>
      </dsp:txBody>
      <dsp:txXfrm>
        <a:off x="46314" y="2932472"/>
        <a:ext cx="6468510" cy="856126"/>
      </dsp:txXfrm>
    </dsp:sp>
    <dsp:sp modelId="{E99CB0E6-4D5A-480A-A872-2871774D797E}">
      <dsp:nvSpPr>
        <dsp:cNvPr id="0" name=""/>
        <dsp:cNvSpPr/>
      </dsp:nvSpPr>
      <dsp:spPr>
        <a:xfrm>
          <a:off x="0" y="3847779"/>
          <a:ext cx="6561138" cy="9487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Klausimas auditorijai:</a:t>
          </a:r>
          <a:br>
            <a:rPr lang="en-US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20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 šių dviejų darbuotojų psichologinė savijauta gali būti vienoda?</a:t>
          </a:r>
        </a:p>
      </dsp:txBody>
      <dsp:txXfrm>
        <a:off x="46314" y="3894093"/>
        <a:ext cx="6468510" cy="856126"/>
      </dsp:txXfrm>
    </dsp:sp>
    <dsp:sp modelId="{2A492C2C-73F8-4D30-9C6F-2F62DA53C6D1}">
      <dsp:nvSpPr>
        <dsp:cNvPr id="0" name=""/>
        <dsp:cNvSpPr/>
      </dsp:nvSpPr>
      <dsp:spPr>
        <a:xfrm>
          <a:off x="0" y="4809401"/>
          <a:ext cx="6561138" cy="9487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  <a:r>
            <a:rPr lang="en-US" sz="20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 tik darbo kiekis, bet ir tai, kaip darbas organizuojamas, gali būti svarbu darbuotojo savijautai.</a:t>
          </a:r>
          <a:endParaRPr lang="en-US" sz="20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314" y="4855715"/>
        <a:ext cx="6468510" cy="8561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69C466-54F3-4BF6-A336-1A2828BEBEDF}">
      <dsp:nvSpPr>
        <dsp:cNvPr id="0" name=""/>
        <dsp:cNvSpPr/>
      </dsp:nvSpPr>
      <dsp:spPr>
        <a:xfrm>
          <a:off x="2009" y="339908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Galima išskirti:</a:t>
          </a:r>
        </a:p>
      </dsp:txBody>
      <dsp:txXfrm>
        <a:off x="2009" y="339908"/>
        <a:ext cx="1593949" cy="956369"/>
      </dsp:txXfrm>
    </dsp:sp>
    <dsp:sp modelId="{3CE3623E-CC8E-471B-AF3D-367C61B13C62}">
      <dsp:nvSpPr>
        <dsp:cNvPr id="0" name=""/>
        <dsp:cNvSpPr/>
      </dsp:nvSpPr>
      <dsp:spPr>
        <a:xfrm>
          <a:off x="1755353" y="339908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Darbo krūvį</a:t>
          </a:r>
          <a:endParaRPr lang="en-US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55353" y="339908"/>
        <a:ext cx="1593949" cy="956369"/>
      </dsp:txXfrm>
    </dsp:sp>
    <dsp:sp modelId="{54D4C9CD-B0BB-4885-9457-E8624518A510}">
      <dsp:nvSpPr>
        <dsp:cNvPr id="0" name=""/>
        <dsp:cNvSpPr/>
      </dsp:nvSpPr>
      <dsp:spPr>
        <a:xfrm>
          <a:off x="3508697" y="339908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Laiko spaudimą</a:t>
          </a:r>
          <a:endParaRPr lang="en-US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08697" y="339908"/>
        <a:ext cx="1593949" cy="956369"/>
      </dsp:txXfrm>
    </dsp:sp>
    <dsp:sp modelId="{285518BD-CAFD-4C4C-94CE-9600F179F24E}">
      <dsp:nvSpPr>
        <dsp:cNvPr id="0" name=""/>
        <dsp:cNvSpPr/>
      </dsp:nvSpPr>
      <dsp:spPr>
        <a:xfrm>
          <a:off x="5262041" y="339908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Darbo kontrolę / autonomiją</a:t>
          </a:r>
          <a:endParaRPr lang="en-US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2041" y="339908"/>
        <a:ext cx="1593949" cy="956369"/>
      </dsp:txXfrm>
    </dsp:sp>
    <dsp:sp modelId="{AF3EF090-414C-443A-BBE7-3F0F7462637D}">
      <dsp:nvSpPr>
        <dsp:cNvPr id="0" name=""/>
        <dsp:cNvSpPr/>
      </dsp:nvSpPr>
      <dsp:spPr>
        <a:xfrm>
          <a:off x="2009" y="1455673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Vaidmenų aiškumą</a:t>
          </a:r>
          <a:endParaRPr lang="en-US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9" y="1455673"/>
        <a:ext cx="1593949" cy="956369"/>
      </dsp:txXfrm>
    </dsp:sp>
    <dsp:sp modelId="{4A16DCB2-6A30-4350-A019-A76BD5951EF0}">
      <dsp:nvSpPr>
        <dsp:cNvPr id="0" name=""/>
        <dsp:cNvSpPr/>
      </dsp:nvSpPr>
      <dsp:spPr>
        <a:xfrm>
          <a:off x="1755353" y="1455673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Vadovo palaikymą</a:t>
          </a:r>
          <a:endParaRPr lang="en-US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55353" y="1455673"/>
        <a:ext cx="1593949" cy="956369"/>
      </dsp:txXfrm>
    </dsp:sp>
    <dsp:sp modelId="{FDCF38A8-9758-4135-B783-201C8FEF21B8}">
      <dsp:nvSpPr>
        <dsp:cNvPr id="0" name=""/>
        <dsp:cNvSpPr/>
      </dsp:nvSpPr>
      <dsp:spPr>
        <a:xfrm>
          <a:off x="3508697" y="1455673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Kolegų palaikymą</a:t>
          </a:r>
          <a:endParaRPr lang="en-US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08697" y="1455673"/>
        <a:ext cx="1593949" cy="956369"/>
      </dsp:txXfrm>
    </dsp:sp>
    <dsp:sp modelId="{4326E9CF-BD21-433F-9270-E741B4388C31}">
      <dsp:nvSpPr>
        <dsp:cNvPr id="0" name=""/>
        <dsp:cNvSpPr/>
      </dsp:nvSpPr>
      <dsp:spPr>
        <a:xfrm>
          <a:off x="5262041" y="1455673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Konfliktus darbo vietoje</a:t>
          </a:r>
          <a:endParaRPr lang="en-US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2041" y="1455673"/>
        <a:ext cx="1593949" cy="956369"/>
      </dsp:txXfrm>
    </dsp:sp>
    <dsp:sp modelId="{CA52E40B-2A06-4CE2-B01E-F5A97BBF7670}">
      <dsp:nvSpPr>
        <dsp:cNvPr id="0" name=""/>
        <dsp:cNvSpPr/>
      </dsp:nvSpPr>
      <dsp:spPr>
        <a:xfrm>
          <a:off x="2009" y="2571437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Darbo ir asmeninio gyvenimo derinimą</a:t>
          </a:r>
          <a:endParaRPr lang="en-US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9" y="2571437"/>
        <a:ext cx="1593949" cy="956369"/>
      </dsp:txXfrm>
    </dsp:sp>
    <dsp:sp modelId="{83AAF85F-01D7-4731-938A-CC4C4C7708FE}">
      <dsp:nvSpPr>
        <dsp:cNvPr id="0" name=""/>
        <dsp:cNvSpPr/>
      </dsp:nvSpPr>
      <dsp:spPr>
        <a:xfrm>
          <a:off x="1755353" y="2571437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Darbo laiko organizavimą</a:t>
          </a:r>
          <a:endParaRPr lang="en-US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55353" y="2571437"/>
        <a:ext cx="1593949" cy="956369"/>
      </dsp:txXfrm>
    </dsp:sp>
    <dsp:sp modelId="{41A6F82A-CD59-42D3-977E-53E9EF5CDD30}">
      <dsp:nvSpPr>
        <dsp:cNvPr id="0" name=""/>
        <dsp:cNvSpPr/>
      </dsp:nvSpPr>
      <dsp:spPr>
        <a:xfrm>
          <a:off x="3508697" y="2571437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Darbo saugumą</a:t>
          </a:r>
          <a:endParaRPr lang="en-US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08697" y="2571437"/>
        <a:ext cx="1593949" cy="956369"/>
      </dsp:txXfrm>
    </dsp:sp>
    <dsp:sp modelId="{17CC4F55-72F9-45B0-9186-1B5E4BCD2FEC}">
      <dsp:nvSpPr>
        <dsp:cNvPr id="0" name=""/>
        <dsp:cNvSpPr/>
      </dsp:nvSpPr>
      <dsp:spPr>
        <a:xfrm>
          <a:off x="5262041" y="2571437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Teisingumo ir pagarbos jausmą organizacijoje</a:t>
          </a:r>
          <a:endParaRPr lang="en-US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2041" y="2571437"/>
        <a:ext cx="1593949" cy="956369"/>
      </dsp:txXfrm>
    </dsp:sp>
    <dsp:sp modelId="{118C3077-5D07-4F9C-BB05-40C4A743C30A}">
      <dsp:nvSpPr>
        <dsp:cNvPr id="0" name=""/>
        <dsp:cNvSpPr/>
      </dsp:nvSpPr>
      <dsp:spPr>
        <a:xfrm>
          <a:off x="2009" y="3687201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Galimybę dalyvauti priimant sprendimus</a:t>
          </a:r>
          <a:endParaRPr lang="en-US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9" y="3687201"/>
        <a:ext cx="1593949" cy="956369"/>
      </dsp:txXfrm>
    </dsp:sp>
    <dsp:sp modelId="{D3F9C480-70E5-4415-95A8-8C619AF70C7F}">
      <dsp:nvSpPr>
        <dsp:cNvPr id="0" name=""/>
        <dsp:cNvSpPr/>
      </dsp:nvSpPr>
      <dsp:spPr>
        <a:xfrm>
          <a:off x="1755353" y="3687201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Diskusinis klausimas</a:t>
          </a:r>
          <a:endParaRPr lang="en-US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55353" y="3687201"/>
        <a:ext cx="1593949" cy="956369"/>
      </dsp:txXfrm>
    </dsp:sp>
    <dsp:sp modelId="{B77266FB-89D3-4D8F-9843-B80078F1C7C8}">
      <dsp:nvSpPr>
        <dsp:cNvPr id="0" name=""/>
        <dsp:cNvSpPr/>
      </dsp:nvSpPr>
      <dsp:spPr>
        <a:xfrm>
          <a:off x="3508697" y="3687201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„Kuris </a:t>
          </a:r>
          <a:r>
            <a:rPr lang="en-US" sz="1300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iš</a:t>
          </a:r>
          <a:r>
            <a:rPr lang="en-US" sz="13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šių</a:t>
          </a:r>
          <a:r>
            <a:rPr lang="en-US" sz="13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veiksnių</a:t>
          </a:r>
          <a:r>
            <a:rPr lang="en-US" sz="13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300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jūsų</a:t>
          </a:r>
          <a:r>
            <a:rPr lang="en-US" sz="13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nuomone</a:t>
          </a:r>
          <a:r>
            <a:rPr lang="en-US" sz="13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300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darbuotojui</a:t>
          </a:r>
          <a:r>
            <a:rPr lang="en-US" sz="13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gali</a:t>
          </a:r>
          <a:r>
            <a:rPr lang="en-US" sz="13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būti</a:t>
          </a:r>
          <a:r>
            <a:rPr lang="en-US" sz="13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svarbiausias</a:t>
          </a:r>
          <a:r>
            <a:rPr lang="en-US" sz="13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r>
            <a:rPr lang="en-US" sz="1300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Kodėl</a:t>
          </a:r>
          <a:r>
            <a:rPr lang="en-US" sz="13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?“</a:t>
          </a:r>
        </a:p>
      </dsp:txBody>
      <dsp:txXfrm>
        <a:off x="3508697" y="3687201"/>
        <a:ext cx="1593949" cy="956369"/>
      </dsp:txXfrm>
    </dsp:sp>
    <dsp:sp modelId="{32DD3438-F25A-4BE6-B6EE-95EFE41819F0}">
      <dsp:nvSpPr>
        <dsp:cNvPr id="0" name=""/>
        <dsp:cNvSpPr/>
      </dsp:nvSpPr>
      <dsp:spPr>
        <a:xfrm>
          <a:off x="5262041" y="3687201"/>
          <a:ext cx="1593949" cy="956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Svarbu</a:t>
          </a:r>
          <a:r>
            <a:rPr lang="en-US" sz="13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pabrėžti</a:t>
          </a:r>
          <a:r>
            <a:rPr lang="en-US" sz="13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3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kad</a:t>
          </a:r>
          <a:r>
            <a:rPr lang="en-US" sz="13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</a:t>
          </a:r>
          <a:r>
            <a:rPr lang="en-US" sz="13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pats </a:t>
          </a:r>
          <a:r>
            <a:rPr lang="en-US" sz="13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darbo</a:t>
          </a:r>
          <a:r>
            <a:rPr lang="en-US" sz="13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veiksnys</a:t>
          </a:r>
          <a:r>
            <a:rPr lang="en-US" sz="13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skirtingus</a:t>
          </a:r>
          <a:r>
            <a:rPr lang="en-US" sz="13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žmones</a:t>
          </a:r>
          <a:r>
            <a:rPr lang="en-US" sz="13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gali</a:t>
          </a:r>
          <a:r>
            <a:rPr lang="en-US" sz="13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veikti</a:t>
          </a:r>
          <a:r>
            <a:rPr lang="en-US" sz="13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3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skirtingai</a:t>
          </a:r>
          <a:r>
            <a:rPr lang="en-US" sz="13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5262041" y="3687201"/>
        <a:ext cx="1593949" cy="9563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DC2B0-7B9C-45A5-8F23-DC4DB35A2A72}">
      <dsp:nvSpPr>
        <dsp:cNvPr id="0" name=""/>
        <dsp:cNvSpPr/>
      </dsp:nvSpPr>
      <dsp:spPr>
        <a:xfrm>
          <a:off x="0" y="2404"/>
          <a:ext cx="1078077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6022C2-0211-40B0-9423-20B456819A1B}">
      <dsp:nvSpPr>
        <dsp:cNvPr id="0" name=""/>
        <dsp:cNvSpPr/>
      </dsp:nvSpPr>
      <dsp:spPr>
        <a:xfrm>
          <a:off x="0" y="2404"/>
          <a:ext cx="10780776" cy="820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latin typeface="Times New Roman" panose="02020603050405020304" pitchFamily="18" charset="0"/>
              <a:cs typeface="Times New Roman" panose="02020603050405020304" pitchFamily="18" charset="0"/>
            </a:rPr>
            <a:t>Galimi nerimo simptomų pavyzdžiai:</a:t>
          </a:r>
        </a:p>
      </dsp:txBody>
      <dsp:txXfrm>
        <a:off x="0" y="2404"/>
        <a:ext cx="10780776" cy="820031"/>
      </dsp:txXfrm>
    </dsp:sp>
    <dsp:sp modelId="{D463CFF8-2956-41DA-AF22-65DA0C79171B}">
      <dsp:nvSpPr>
        <dsp:cNvPr id="0" name=""/>
        <dsp:cNvSpPr/>
      </dsp:nvSpPr>
      <dsp:spPr>
        <a:xfrm>
          <a:off x="0" y="822436"/>
          <a:ext cx="1078077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BE9DAD-E587-4209-AF83-98CC3412CD57}">
      <dsp:nvSpPr>
        <dsp:cNvPr id="0" name=""/>
        <dsp:cNvSpPr/>
      </dsp:nvSpPr>
      <dsp:spPr>
        <a:xfrm>
          <a:off x="0" y="822436"/>
          <a:ext cx="10780776" cy="820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latin typeface="Times New Roman" panose="02020603050405020304" pitchFamily="18" charset="0"/>
              <a:cs typeface="Times New Roman" panose="02020603050405020304" pitchFamily="18" charset="0"/>
            </a:rPr>
            <a:t>nuolatinis nerimavimas;</a:t>
          </a:r>
        </a:p>
      </dsp:txBody>
      <dsp:txXfrm>
        <a:off x="0" y="822436"/>
        <a:ext cx="10780776" cy="820031"/>
      </dsp:txXfrm>
    </dsp:sp>
    <dsp:sp modelId="{D81AFEBD-5E80-4B04-AB71-451B7D08262E}">
      <dsp:nvSpPr>
        <dsp:cNvPr id="0" name=""/>
        <dsp:cNvSpPr/>
      </dsp:nvSpPr>
      <dsp:spPr>
        <a:xfrm>
          <a:off x="0" y="1642468"/>
          <a:ext cx="1078077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AC5A7-5F41-49E4-B909-F5CE1D24D4F5}">
      <dsp:nvSpPr>
        <dsp:cNvPr id="0" name=""/>
        <dsp:cNvSpPr/>
      </dsp:nvSpPr>
      <dsp:spPr>
        <a:xfrm>
          <a:off x="0" y="1642468"/>
          <a:ext cx="10780776" cy="820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latin typeface="Times New Roman" panose="02020603050405020304" pitchFamily="18" charset="0"/>
              <a:cs typeface="Times New Roman" panose="02020603050405020304" pitchFamily="18" charset="0"/>
            </a:rPr>
            <a:t>įtampa;</a:t>
          </a:r>
        </a:p>
      </dsp:txBody>
      <dsp:txXfrm>
        <a:off x="0" y="1642468"/>
        <a:ext cx="10780776" cy="820031"/>
      </dsp:txXfrm>
    </dsp:sp>
    <dsp:sp modelId="{0174AB17-9DDC-42EA-A5DB-775101B62314}">
      <dsp:nvSpPr>
        <dsp:cNvPr id="0" name=""/>
        <dsp:cNvSpPr/>
      </dsp:nvSpPr>
      <dsp:spPr>
        <a:xfrm>
          <a:off x="0" y="2462499"/>
          <a:ext cx="1078077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04F045-F262-4208-86C8-24F8A14ACADF}">
      <dsp:nvSpPr>
        <dsp:cNvPr id="0" name=""/>
        <dsp:cNvSpPr/>
      </dsp:nvSpPr>
      <dsp:spPr>
        <a:xfrm>
          <a:off x="0" y="2462499"/>
          <a:ext cx="10780776" cy="820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latin typeface="Times New Roman" panose="02020603050405020304" pitchFamily="18" charset="0"/>
              <a:cs typeface="Times New Roman" panose="02020603050405020304" pitchFamily="18" charset="0"/>
            </a:rPr>
            <a:t>sunkumas atsipalaiduoti;</a:t>
          </a:r>
        </a:p>
      </dsp:txBody>
      <dsp:txXfrm>
        <a:off x="0" y="2462499"/>
        <a:ext cx="10780776" cy="820031"/>
      </dsp:txXfrm>
    </dsp:sp>
    <dsp:sp modelId="{139E6758-03CE-476C-99C9-71039197FC63}">
      <dsp:nvSpPr>
        <dsp:cNvPr id="0" name=""/>
        <dsp:cNvSpPr/>
      </dsp:nvSpPr>
      <dsp:spPr>
        <a:xfrm>
          <a:off x="0" y="3282531"/>
          <a:ext cx="1078077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3560DD-A5F0-4E30-9C56-94A3EC135D84}">
      <dsp:nvSpPr>
        <dsp:cNvPr id="0" name=""/>
        <dsp:cNvSpPr/>
      </dsp:nvSpPr>
      <dsp:spPr>
        <a:xfrm>
          <a:off x="0" y="3282531"/>
          <a:ext cx="10780776" cy="820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latin typeface="Times New Roman" panose="02020603050405020304" pitchFamily="18" charset="0"/>
              <a:cs typeface="Times New Roman" panose="02020603050405020304" pitchFamily="18" charset="0"/>
            </a:rPr>
            <a:t>baimė, kad nutiks kažkas blogo;</a:t>
          </a:r>
        </a:p>
      </dsp:txBody>
      <dsp:txXfrm>
        <a:off x="0" y="3282531"/>
        <a:ext cx="10780776" cy="820031"/>
      </dsp:txXfrm>
    </dsp:sp>
    <dsp:sp modelId="{842E1447-88F2-45A6-9405-7D1B3659BE1E}">
      <dsp:nvSpPr>
        <dsp:cNvPr id="0" name=""/>
        <dsp:cNvSpPr/>
      </dsp:nvSpPr>
      <dsp:spPr>
        <a:xfrm>
          <a:off x="0" y="4102563"/>
          <a:ext cx="1078077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11249E-930C-4A65-A4CE-A7DDA39F0C9C}">
      <dsp:nvSpPr>
        <dsp:cNvPr id="0" name=""/>
        <dsp:cNvSpPr/>
      </dsp:nvSpPr>
      <dsp:spPr>
        <a:xfrm>
          <a:off x="0" y="4102563"/>
          <a:ext cx="10780776" cy="820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>
              <a:latin typeface="Times New Roman" panose="02020603050405020304" pitchFamily="18" charset="0"/>
              <a:cs typeface="Times New Roman" panose="02020603050405020304" pitchFamily="18" charset="0"/>
            </a:rPr>
            <a:t>sunkumas susikoncentruoti.</a:t>
          </a:r>
        </a:p>
      </dsp:txBody>
      <dsp:txXfrm>
        <a:off x="0" y="4102563"/>
        <a:ext cx="10780776" cy="8200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DCE345-D462-48C4-830C-9BB7C67ED9C6}">
      <dsp:nvSpPr>
        <dsp:cNvPr id="0" name=""/>
        <dsp:cNvSpPr/>
      </dsp:nvSpPr>
      <dsp:spPr>
        <a:xfrm>
          <a:off x="0" y="0"/>
          <a:ext cx="1078077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6746BC-CFD9-4C50-9EA3-BCD6B16EF7E6}">
      <dsp:nvSpPr>
        <dsp:cNvPr id="0" name=""/>
        <dsp:cNvSpPr/>
      </dsp:nvSpPr>
      <dsp:spPr>
        <a:xfrm>
          <a:off x="0" y="0"/>
          <a:ext cx="10780776" cy="615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Galimi depresijos simptomai:</a:t>
          </a:r>
        </a:p>
      </dsp:txBody>
      <dsp:txXfrm>
        <a:off x="0" y="0"/>
        <a:ext cx="10780776" cy="615624"/>
      </dsp:txXfrm>
    </dsp:sp>
    <dsp:sp modelId="{DDCAD4AD-C79E-4360-846D-F066C807CFBD}">
      <dsp:nvSpPr>
        <dsp:cNvPr id="0" name=""/>
        <dsp:cNvSpPr/>
      </dsp:nvSpPr>
      <dsp:spPr>
        <a:xfrm>
          <a:off x="0" y="615624"/>
          <a:ext cx="1078077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4A9CDF-22EA-41C2-A1DC-AA37C76442B0}">
      <dsp:nvSpPr>
        <dsp:cNvPr id="0" name=""/>
        <dsp:cNvSpPr/>
      </dsp:nvSpPr>
      <dsp:spPr>
        <a:xfrm>
          <a:off x="0" y="615624"/>
          <a:ext cx="10780776" cy="615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prislėgta nuotaika;</a:t>
          </a:r>
        </a:p>
      </dsp:txBody>
      <dsp:txXfrm>
        <a:off x="0" y="615624"/>
        <a:ext cx="10780776" cy="615624"/>
      </dsp:txXfrm>
    </dsp:sp>
    <dsp:sp modelId="{F5E27521-717B-4CD9-A64B-CDFF19C81EF5}">
      <dsp:nvSpPr>
        <dsp:cNvPr id="0" name=""/>
        <dsp:cNvSpPr/>
      </dsp:nvSpPr>
      <dsp:spPr>
        <a:xfrm>
          <a:off x="0" y="1231249"/>
          <a:ext cx="1078077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B9C2AE-C25A-42BA-8E33-A068D221C19E}">
      <dsp:nvSpPr>
        <dsp:cNvPr id="0" name=""/>
        <dsp:cNvSpPr/>
      </dsp:nvSpPr>
      <dsp:spPr>
        <a:xfrm>
          <a:off x="0" y="1231249"/>
          <a:ext cx="10780776" cy="615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sumažėjęs susidomėjimas;</a:t>
          </a:r>
        </a:p>
      </dsp:txBody>
      <dsp:txXfrm>
        <a:off x="0" y="1231249"/>
        <a:ext cx="10780776" cy="615624"/>
      </dsp:txXfrm>
    </dsp:sp>
    <dsp:sp modelId="{54C12A98-86D2-4C01-B8DC-E5F369B3141C}">
      <dsp:nvSpPr>
        <dsp:cNvPr id="0" name=""/>
        <dsp:cNvSpPr/>
      </dsp:nvSpPr>
      <dsp:spPr>
        <a:xfrm>
          <a:off x="0" y="1846874"/>
          <a:ext cx="1078077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F2B83B-6F79-4A95-B82A-EAFCEF5A6CDC}">
      <dsp:nvSpPr>
        <dsp:cNvPr id="0" name=""/>
        <dsp:cNvSpPr/>
      </dsp:nvSpPr>
      <dsp:spPr>
        <a:xfrm>
          <a:off x="0" y="1846875"/>
          <a:ext cx="10780776" cy="615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sumažėjęs gebėjimas mėgautis veikla;</a:t>
          </a:r>
        </a:p>
      </dsp:txBody>
      <dsp:txXfrm>
        <a:off x="0" y="1846875"/>
        <a:ext cx="10780776" cy="615624"/>
      </dsp:txXfrm>
    </dsp:sp>
    <dsp:sp modelId="{F229EF86-94DE-4428-BFED-95A9102CEF4E}">
      <dsp:nvSpPr>
        <dsp:cNvPr id="0" name=""/>
        <dsp:cNvSpPr/>
      </dsp:nvSpPr>
      <dsp:spPr>
        <a:xfrm>
          <a:off x="0" y="2462499"/>
          <a:ext cx="1078077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E39E28-AEF4-402B-810B-0B3750C51D06}">
      <dsp:nvSpPr>
        <dsp:cNvPr id="0" name=""/>
        <dsp:cNvSpPr/>
      </dsp:nvSpPr>
      <dsp:spPr>
        <a:xfrm>
          <a:off x="0" y="2462499"/>
          <a:ext cx="10780776" cy="615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energijos stoka;</a:t>
          </a:r>
        </a:p>
      </dsp:txBody>
      <dsp:txXfrm>
        <a:off x="0" y="2462499"/>
        <a:ext cx="10780776" cy="615624"/>
      </dsp:txXfrm>
    </dsp:sp>
    <dsp:sp modelId="{88D97252-AFBE-4DF1-9C8D-304AA67B764D}">
      <dsp:nvSpPr>
        <dsp:cNvPr id="0" name=""/>
        <dsp:cNvSpPr/>
      </dsp:nvSpPr>
      <dsp:spPr>
        <a:xfrm>
          <a:off x="0" y="3078124"/>
          <a:ext cx="1078077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43F71F-55A1-4BB6-A969-D11360558EA6}">
      <dsp:nvSpPr>
        <dsp:cNvPr id="0" name=""/>
        <dsp:cNvSpPr/>
      </dsp:nvSpPr>
      <dsp:spPr>
        <a:xfrm>
          <a:off x="0" y="3078124"/>
          <a:ext cx="10780776" cy="615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motyvacijos sumažėjimas;</a:t>
          </a:r>
        </a:p>
      </dsp:txBody>
      <dsp:txXfrm>
        <a:off x="0" y="3078124"/>
        <a:ext cx="10780776" cy="615624"/>
      </dsp:txXfrm>
    </dsp:sp>
    <dsp:sp modelId="{E0AFC61E-94F7-42FA-B5CF-1B37C3D90E4E}">
      <dsp:nvSpPr>
        <dsp:cNvPr id="0" name=""/>
        <dsp:cNvSpPr/>
      </dsp:nvSpPr>
      <dsp:spPr>
        <a:xfrm>
          <a:off x="0" y="3693749"/>
          <a:ext cx="1078077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546ED-5DF9-4250-B59B-AF4CFD6646ED}">
      <dsp:nvSpPr>
        <dsp:cNvPr id="0" name=""/>
        <dsp:cNvSpPr/>
      </dsp:nvSpPr>
      <dsp:spPr>
        <a:xfrm>
          <a:off x="0" y="3693750"/>
          <a:ext cx="10780776" cy="615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pesimistinės mintys.</a:t>
          </a:r>
        </a:p>
      </dsp:txBody>
      <dsp:txXfrm>
        <a:off x="0" y="3693750"/>
        <a:ext cx="10780776" cy="615624"/>
      </dsp:txXfrm>
    </dsp:sp>
    <dsp:sp modelId="{47893184-9F28-4F7C-9851-266D1418D09E}">
      <dsp:nvSpPr>
        <dsp:cNvPr id="0" name=""/>
        <dsp:cNvSpPr/>
      </dsp:nvSpPr>
      <dsp:spPr>
        <a:xfrm>
          <a:off x="0" y="4309374"/>
          <a:ext cx="1078077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F91AB9-53EA-4E2A-8073-E5C416D588F0}">
      <dsp:nvSpPr>
        <dsp:cNvPr id="0" name=""/>
        <dsp:cNvSpPr/>
      </dsp:nvSpPr>
      <dsp:spPr>
        <a:xfrm>
          <a:off x="0" y="4309374"/>
          <a:ext cx="10780776" cy="615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Svarbu</a:t>
          </a:r>
          <a:r>
            <a:rPr lang="en-US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verta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pabrėžti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kad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simptomų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buvimas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savaime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nereiškia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klinikinės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diagnozės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0" y="4309374"/>
        <a:ext cx="10780776" cy="6156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7D4AA2-15F5-4025-B41F-A96D4C745FF6}">
      <dsp:nvSpPr>
        <dsp:cNvPr id="0" name=""/>
        <dsp:cNvSpPr/>
      </dsp:nvSpPr>
      <dsp:spPr>
        <a:xfrm>
          <a:off x="0" y="632"/>
          <a:ext cx="626015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D8525C-58BD-435C-84AE-E3E3F3DBCDD9}">
      <dsp:nvSpPr>
        <dsp:cNvPr id="0" name=""/>
        <dsp:cNvSpPr/>
      </dsp:nvSpPr>
      <dsp:spPr>
        <a:xfrm>
          <a:off x="0" y="632"/>
          <a:ext cx="6260154" cy="1036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Todėl kyla trys klausimai: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32"/>
        <a:ext cx="6260154" cy="1036676"/>
      </dsp:txXfrm>
    </dsp:sp>
    <dsp:sp modelId="{AAA418BE-6052-47C2-8D9E-CF1D5988F25F}">
      <dsp:nvSpPr>
        <dsp:cNvPr id="0" name=""/>
        <dsp:cNvSpPr/>
      </dsp:nvSpPr>
      <dsp:spPr>
        <a:xfrm>
          <a:off x="0" y="1037309"/>
          <a:ext cx="626015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938BE-C468-4175-AC25-1C857CAAF5F4}">
      <dsp:nvSpPr>
        <dsp:cNvPr id="0" name=""/>
        <dsp:cNvSpPr/>
      </dsp:nvSpPr>
      <dsp:spPr>
        <a:xfrm>
          <a:off x="0" y="1037309"/>
          <a:ext cx="6260154" cy="1036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Kaip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išmatuoti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psichosocialinius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darbo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veiksnius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</a:p>
      </dsp:txBody>
      <dsp:txXfrm>
        <a:off x="0" y="1037309"/>
        <a:ext cx="6260154" cy="1036676"/>
      </dsp:txXfrm>
    </dsp:sp>
    <dsp:sp modelId="{EE8499A5-8C70-418D-9338-AC364350C58E}">
      <dsp:nvSpPr>
        <dsp:cNvPr id="0" name=""/>
        <dsp:cNvSpPr/>
      </dsp:nvSpPr>
      <dsp:spPr>
        <a:xfrm>
          <a:off x="0" y="2073985"/>
          <a:ext cx="626015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31C52-585B-4691-AD22-C64A1C073F8F}">
      <dsp:nvSpPr>
        <dsp:cNvPr id="0" name=""/>
        <dsp:cNvSpPr/>
      </dsp:nvSpPr>
      <dsp:spPr>
        <a:xfrm>
          <a:off x="0" y="2073985"/>
          <a:ext cx="6260154" cy="1036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Kaip įvertinti darbuotojų nerimo simptomus?</a:t>
          </a:r>
        </a:p>
      </dsp:txBody>
      <dsp:txXfrm>
        <a:off x="0" y="2073985"/>
        <a:ext cx="6260154" cy="1036676"/>
      </dsp:txXfrm>
    </dsp:sp>
    <dsp:sp modelId="{CE18ADA5-A772-40F2-B7CF-78AB466B2738}">
      <dsp:nvSpPr>
        <dsp:cNvPr id="0" name=""/>
        <dsp:cNvSpPr/>
      </dsp:nvSpPr>
      <dsp:spPr>
        <a:xfrm>
          <a:off x="0" y="3110662"/>
          <a:ext cx="626015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71386-996D-464E-8341-98745E34F561}">
      <dsp:nvSpPr>
        <dsp:cNvPr id="0" name=""/>
        <dsp:cNvSpPr/>
      </dsp:nvSpPr>
      <dsp:spPr>
        <a:xfrm>
          <a:off x="0" y="3110662"/>
          <a:ext cx="6260154" cy="1036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Kaip įvertinti depresijos simptomus?</a:t>
          </a:r>
        </a:p>
      </dsp:txBody>
      <dsp:txXfrm>
        <a:off x="0" y="3110662"/>
        <a:ext cx="6260154" cy="1036676"/>
      </dsp:txXfrm>
    </dsp:sp>
    <dsp:sp modelId="{A7977067-5E23-45D8-8296-1947DB43FD09}">
      <dsp:nvSpPr>
        <dsp:cNvPr id="0" name=""/>
        <dsp:cNvSpPr/>
      </dsp:nvSpPr>
      <dsp:spPr>
        <a:xfrm>
          <a:off x="0" y="4147338"/>
          <a:ext cx="626015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534391-577B-4394-A24F-D99B58C2AF19}">
      <dsp:nvSpPr>
        <dsp:cNvPr id="0" name=""/>
        <dsp:cNvSpPr/>
      </dsp:nvSpPr>
      <dsp:spPr>
        <a:xfrm>
          <a:off x="0" y="4147338"/>
          <a:ext cx="6260154" cy="1036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„HADS – nerimo ir depresijos simptomų vertinimo priemonė“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147338"/>
        <a:ext cx="6260154" cy="10366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3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#7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6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02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19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70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9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614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58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135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0674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236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806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4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35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57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673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221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5479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8599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5645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822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2902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34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6134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0736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537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60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563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166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58A4911-E6CB-B1D5-B786-331F2B103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71D3E559-CBA8-7C16-EC04-9D04C877A1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3EA1C09-226D-CF8E-EEDB-890DD2C4D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D6D09D9E-2104-4E84-09DC-7B756A1B3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E0422E86-685B-424D-D0D9-F99788B0E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0953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03A5A32-9814-1E2A-9D22-D314C7652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0919865-61C7-457A-80E2-DCC12A827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25073E3E-2D65-B8B1-A51F-515081674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E91D5F1-E177-4203-FE09-2461CA2EF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BBB114B-4907-A7AE-AC17-F38BFB104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7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9608E881-90B8-4913-822E-6B7D43C79F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3C43A04C-F2CE-4627-BEA5-1037236FB584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587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hyperlink" Target="https://hr.wikipedia.org/wiki/Kava" TargetMode="External"/><Relationship Id="rId7" Type="http://schemas.openxmlformats.org/officeDocument/2006/relationships/diagramColors" Target="../diagrams/colors3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hyperlink" Target="https://creativecommons.org/licenses/by-sa/3.0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news/item/28-05-2019-burn-out-an-occupational-phenomenon-international-classification-of-diseases?utm_source=chatgpt.com" TargetMode="Externa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qsels.com/lt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5DC9-8D99-B3ED-A909-4519C710E4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534160"/>
          </a:xfrm>
        </p:spPr>
        <p:txBody>
          <a:bodyPr>
            <a:normAutofit/>
          </a:bodyPr>
          <a:lstStyle/>
          <a:p>
            <a:pPr algn="ctr"/>
            <a:r>
              <a:rPr lang="lt-LT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BIOMEDICINOS MOKSLŲ FAKULTETAS</a:t>
            </a:r>
            <a:endParaRPr lang="en-GB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7288D9-DA77-5A9B-3EEA-ED246F2A7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675" y="2661919"/>
            <a:ext cx="11624650" cy="1534161"/>
          </a:xfrm>
        </p:spPr>
        <p:txBody>
          <a:bodyPr>
            <a:normAutofit/>
          </a:bodyPr>
          <a:lstStyle/>
          <a:p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Psichosocialinių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veiksnių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sąsajos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darbuotojų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nerimo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depresijos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simptomais</a:t>
            </a:r>
            <a:endParaRPr lang="lt-LT" sz="40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sz="40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sz="40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8BE0B6FD-914C-348E-8F13-516111FF7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685" y="170633"/>
            <a:ext cx="844630" cy="6354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575B07-41D0-5E44-9FE6-2719B84FBD7A}"/>
              </a:ext>
            </a:extLst>
          </p:cNvPr>
          <p:cNvSpPr txBox="1"/>
          <p:nvPr/>
        </p:nvSpPr>
        <p:spPr>
          <a:xfrm>
            <a:off x="5303068" y="5753508"/>
            <a:ext cx="6097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lt-LT" sz="2400" dirty="0" err="1"/>
              <a:t>dr</a:t>
            </a:r>
            <a:r>
              <a:rPr lang="lt-LT" sz="2400" dirty="0"/>
              <a:t> Ligita </a:t>
            </a:r>
            <a:r>
              <a:rPr lang="lt-LT" sz="2400" dirty="0" err="1"/>
              <a:t>Gukauskienė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41388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A688A78-EE85-D6F9-1A37-62E01DD9E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</p:spPr>
        <p:txBody>
          <a:bodyPr anchor="b">
            <a:normAutofit/>
          </a:bodyPr>
          <a:lstStyle/>
          <a:p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Įžanga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75A1DDD1-4C0B-0CC6-E6DB-804E20A1850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96411262"/>
              </p:ext>
            </p:extLst>
          </p:nvPr>
        </p:nvGraphicFramePr>
        <p:xfrm>
          <a:off x="841248" y="2624328"/>
          <a:ext cx="1042416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4518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E0F7EAF-AD93-EED8-4FF0-4FC978887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/>
          <a:p>
            <a:r>
              <a:rPr lang="en-US" dirty="0"/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Klausimas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auditorijai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o vietos rezervavimo ženklas 5" descr="Angel face outline with solid fill">
            <a:extLst>
              <a:ext uri="{FF2B5EF4-FFF2-40B4-BE49-F238E27FC236}">
                <a16:creationId xmlns:a16="http://schemas.microsoft.com/office/drawing/2014/main" id="{BEF53F3A-0745-078B-8C30-D3ADB8994E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34" r="6834"/>
          <a:stretch>
            <a:fillRect/>
          </a:stretch>
        </p:blipFill>
        <p:spPr>
          <a:xfrm>
            <a:off x="731838" y="549275"/>
            <a:ext cx="3489325" cy="4041775"/>
          </a:xfrm>
        </p:spPr>
      </p:pic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3441D94D-4C81-A169-097B-18E96C63351E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069173008"/>
              </p:ext>
            </p:extLst>
          </p:nvPr>
        </p:nvGraphicFramePr>
        <p:xfrm>
          <a:off x="4937760" y="549275"/>
          <a:ext cx="6561138" cy="575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08349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5479551-4D5C-7326-FED5-74AA7C0D3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psichosocialiniai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veiksniai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A39DF4F-4CA4-AE66-57C3-B01DF992E5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5" y="841248"/>
            <a:ext cx="7039299" cy="51846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Psichosocialinė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aplinka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Psichosocialiniai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veiksniai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tai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organizavimu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turiniu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santykiais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aplinka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susiję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aspektai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galintys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socialinę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savijautą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m. International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Organization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ataskaitoje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tarp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svarbių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psichosocialinės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aplinkos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aspektų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išskiriami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reikalavimai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vaidmenų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aiškumas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autonomija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laiko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organizavimas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teisingi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skaidrūs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656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05DD1E9-B7DD-951E-9981-8B962885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rmAutofit/>
          </a:bodyPr>
          <a:lstStyle/>
          <a:p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Pagrindiniai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psichosocialiniai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veiksniai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AC89A7E6-6F00-DF49-ABA5-51111B0D0B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7623" r="27623"/>
          <a:stretch>
            <a:fillRect/>
          </a:stretch>
        </p:blipFill>
        <p:spPr>
          <a:xfrm>
            <a:off x="8091488" y="0"/>
            <a:ext cx="4100512" cy="6858000"/>
          </a:xfrm>
        </p:spPr>
      </p:pic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789EBD41-C1DE-322E-EAEF-F9F508B9889B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522217704"/>
              </p:ext>
            </p:extLst>
          </p:nvPr>
        </p:nvGraphicFramePr>
        <p:xfrm>
          <a:off x="731520" y="1380744"/>
          <a:ext cx="6858000" cy="4983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3BBFB6E-022D-EDF3-1C93-FA895165F8EA}"/>
              </a:ext>
            </a:extLst>
          </p:cNvPr>
          <p:cNvSpPr txBox="1"/>
          <p:nvPr/>
        </p:nvSpPr>
        <p:spPr>
          <a:xfrm>
            <a:off x="8091488" y="6858000"/>
            <a:ext cx="41005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hr.wikipedia.org/wiki/Kava"/>
              </a:rPr>
              <a:t>Ši nuotrauka</a:t>
            </a:r>
            <a:r>
              <a:rPr lang="en-US" sz="900"/>
              <a:t>, autorius: Nežinomas autorius, licencija: </a:t>
            </a:r>
            <a:r>
              <a:rPr lang="en-US" sz="900">
                <a:hlinkClick r:id="rId9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852071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C14B9CB-2330-DF53-579D-7CC00D07E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>
            <a:norm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nerimas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depresija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CD20E69-2BD3-8C39-D017-5CB7D65C34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5" y="841248"/>
            <a:ext cx="6595585" cy="51846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Stresas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darbe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nėra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pats, kas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depresija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nerimo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sutrikimas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atsirasti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žmogus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patiria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didelius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reikalavimus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spaudimą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mano,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turimų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išteklių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jiems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įveikti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nepakanka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Pavyzdžiui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Didelis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mažai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kontrolės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mažai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palaikymo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didesnė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psichologinė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įtampa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neformuluoti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automatinės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priežasties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Didelis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sukelia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depresiją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.“</a:t>
            </a:r>
          </a:p>
          <a:p>
            <a:pPr algn="just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iksliau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kalbėti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sąsajas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ryšį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didesnį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simptomų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lygį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613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0A31D32-C0EA-BF6A-1D3C-D117B1DEA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24" y="127635"/>
            <a:ext cx="10741152" cy="1132258"/>
          </a:xfrm>
        </p:spPr>
        <p:txBody>
          <a:bodyPr anchor="b">
            <a:norm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Nerimo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simptomai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5F37CEEF-3E1C-643A-941E-AC34247099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2499934"/>
              </p:ext>
            </p:extLst>
          </p:nvPr>
        </p:nvGraphicFramePr>
        <p:xfrm>
          <a:off x="731520" y="1658679"/>
          <a:ext cx="10780776" cy="492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2084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32060C8-4AF7-E391-2ACC-8E8BB897D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 anchor="b">
            <a:norm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Depresijos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simptomai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BD5950B4-AE49-5A98-C6BF-49CBD641FD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5932846"/>
              </p:ext>
            </p:extLst>
          </p:nvPr>
        </p:nvGraphicFramePr>
        <p:xfrm>
          <a:off x="731520" y="1658679"/>
          <a:ext cx="10780776" cy="492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0182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0D1B3D3-476A-E4BF-ABE6-26DD8543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841248"/>
            <a:ext cx="3406902" cy="5184648"/>
          </a:xfrm>
        </p:spPr>
        <p:txBody>
          <a:bodyPr anchor="t"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Kaip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aplinka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susijusi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savijauta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A010782-DBC8-A51B-8927-AA99544B6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5001" y="107823"/>
            <a:ext cx="7620324" cy="64358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Galimas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sąsajų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modelis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Psichosocialiniai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veiksniai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</a:p>
          <a:p>
            <a:pPr>
              <a:lnSpc>
                <a:spcPct val="100000"/>
              </a:lnSpc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Psichologinė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įtampa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</a:p>
          <a:p>
            <a:pPr>
              <a:lnSpc>
                <a:spcPct val="100000"/>
              </a:lnSpc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Nerimo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depresijos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simptomai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šį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modelį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vertinti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atsargiai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savijautai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įtakos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turėti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veiksniai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>
              <a:lnSpc>
                <a:spcPct val="100000"/>
              </a:lnSpc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asmeninės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aplinkybės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socialinis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palaikymas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finansinė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sveikatos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būklė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miego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kokybė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gyvenimo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įvykiai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individualūs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skirtumai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Todėl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geriau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kalbėti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sąsajas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anksto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teigti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priežastinį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ryšį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533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A321163-8986-DB8E-7F72-DB410F14B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>
            <a:normAutofit/>
          </a:bodyPr>
          <a:lstStyle/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reikalavimai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ištekliai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C4AEFD3-BD37-DEAD-7A24-D9899DDF168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10099" y="361950"/>
            <a:ext cx="7381876" cy="6115050"/>
          </a:xfrm>
        </p:spPr>
        <p:txBody>
          <a:bodyPr numCol="2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Vienas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naudingas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teorinis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požiūris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reikalavimų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išteklių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modelis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(Job Demands–Resources model, JD-R)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Jame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aplinka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analizuojama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 dvi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pagrindines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grupes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reikalavimai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tai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aspektai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kuriems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nuolatinių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fizinių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psichologinių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pastangų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Pavyzdžiui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didelis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laiko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trūkumas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emocinis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sudėtingos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užduotys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konfliktai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didelė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atsakomybė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neapibrėžtumas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lt-LT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lt-LT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lt-LT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lt-LT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lt-LT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lt-LT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lt-LT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lt-LT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ištekliai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tai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aspektai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padeda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darbuotojui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atlikti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darbą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pasiekti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tikslus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susidoroti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reikalavimais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Pavyzdžiui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vadovo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palaikymas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kolegų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pagalba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autonomija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aiškios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pareigos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grįžtamasis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ryšys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galimybė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mokytis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pakankami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ištekliai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577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4A41A85-EDBB-8156-9C1D-98D7F8DD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Svarbi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mintis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F42C7AE-EAC3-E11A-6AF5-B357E90D3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dideli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reikalavimai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lemia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savijautą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išteklių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tiems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reikalavimams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įveikti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Pavyzdžiui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Didelis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didelė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autonomija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vadovo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palaikymas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kitokia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Didelis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maža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kontrolė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vadovo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palaikymo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trūkumas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Todėl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vertinti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žmogus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dirba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kokiomis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sąlygomis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dirba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449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000C8DD-AC28-71C9-1A84-833CDE22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19" y="841248"/>
            <a:ext cx="3354705" cy="5184648"/>
          </a:xfrm>
        </p:spPr>
        <p:txBody>
          <a:bodyPr anchor="t"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kontrolės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reikalavimų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BD8FFDB-9FC4-1F21-7080-94B9A15BD1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7410774" cy="5184648"/>
          </a:xfrm>
        </p:spPr>
        <p:txBody>
          <a:bodyPr numCol="2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Karasek </a:t>
            </a: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reikalavimų</a:t>
            </a:r>
            <a:r>
              <a:rPr lang="lt-LT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kontrolės</a:t>
            </a: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 model</a:t>
            </a:r>
            <a:r>
              <a:rPr lang="lt-LT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Modelio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esmė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reikalavimai</a:t>
            </a:r>
            <a:b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b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Darbuotojo</a:t>
            </a: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kontrolė</a:t>
            </a: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autonomija</a:t>
            </a:r>
            <a:endParaRPr lang="en-US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svarbūs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darbuotojo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psichologinei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savijautai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Pavyzdys</a:t>
            </a:r>
            <a:endParaRPr lang="en-US" sz="15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Įsivaizduokime du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darbuotojus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 A:</a:t>
            </a:r>
            <a:endParaRPr lang="en-US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daug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trumpi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terminai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pats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planuoti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laiką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spręsti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atlikti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užduotis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lt-LT" sz="15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 B:</a:t>
            </a:r>
            <a:endParaRPr lang="en-US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tokie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terminai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negali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pats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priimti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sprendimų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kiekvieną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veiksmą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kontroliuoja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vadovas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Kyla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klausimas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vienodas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kiekis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reiškia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vienodą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psichologinę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patirtį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0000"/>
              </a:lnSpc>
            </a:pP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Čia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kontrolė</a:t>
            </a: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svarbus</a:t>
            </a: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psichosocialinis</a:t>
            </a: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veiksnys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ji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susijusi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darbuotojo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galimybe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daryti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įtaką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procesui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en-US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497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B57586C-C54A-2258-C03B-6324ECB9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>
            <a:norm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Pastangų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atlygio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disbalanso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8B39CD7-F050-D721-3A04-508CBE0A8BB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85857" y="841248"/>
            <a:ext cx="7525074" cy="5184648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vienas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tinkamas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Effort–Reward Imbalance (ERI)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pastangų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atlygio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disbalanso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pagrindinė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mintis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savijautai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tik tai,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kiek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pastangų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įdeda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gauna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pastangas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Pastangos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didelis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laiko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spaudimas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atsakomybė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00000"/>
              </a:lnSpc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emocinės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pastangos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lt-L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lt-L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lt-L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lt-L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Atlygis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0000"/>
              </a:lnSpc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atlyginimas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ctr">
              <a:lnSpc>
                <a:spcPct val="100000"/>
              </a:lnSpc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pripažinimas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ctr">
              <a:lnSpc>
                <a:spcPct val="100000"/>
              </a:lnSpc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pagarba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ctr">
              <a:lnSpc>
                <a:spcPct val="100000"/>
              </a:lnSpc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karjeros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galimybės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ctr">
              <a:lnSpc>
                <a:spcPct val="100000"/>
              </a:lnSpc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saugumas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00000"/>
              </a:lnSpc>
            </a:pP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Pavyzdys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Dirbu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prisiimu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atsakomybę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dažnai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dirbu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viršvalandžius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bet mano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pastangos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nėra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pastebimos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.“</a:t>
            </a:r>
          </a:p>
          <a:p>
            <a:pPr algn="ctr">
              <a:lnSpc>
                <a:spcPct val="100000"/>
              </a:lnSpc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Tokioje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situacijoje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tik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objektyvus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valandų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skaičius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darbuotojo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suvokimas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pastangos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tinkamai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įvertinamos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610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9723DCD-8FDB-2182-85BA-D8EACFE97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Socialinio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palaikymo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reikšmė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2752B0A-E56C-3211-CB6B-BE6BC3918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117" y="2061469"/>
            <a:ext cx="10656683" cy="4114801"/>
          </a:xfrm>
        </p:spPr>
        <p:txBody>
          <a:bodyPr numCol="2">
            <a:no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jaučiasi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palaikomas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?“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svarbiausių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psichosocialinių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veiksnių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socialinis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palaikymas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vadovo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palaikymas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kolegų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palaikymas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komandos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palaikymas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organizacijos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palaikymas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Kodėl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Tarkime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susiduria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sudėtinga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užduotimi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situacija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Jeigu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nespėsi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.“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situacija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Užduotis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sudėtinga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Pažiūrėkime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išspręsti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.“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patirtis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visiškai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skirtinga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Todėl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klausti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tik: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„Kiek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?“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jaučia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prireikus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gauti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pagalbą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?“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22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47649C9-E675-FD7C-5DD9-E55E37A5C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asmeninio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gyvenimo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konfliktas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2615E54-EFA7-5F4E-29C5-9EE7BD076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473" y="2158209"/>
            <a:ext cx="10515600" cy="4333126"/>
          </a:xfrm>
        </p:spPr>
        <p:txBody>
          <a:bodyPr numCol="2">
            <a:noAutofit/>
          </a:bodyPr>
          <a:lstStyle/>
          <a:p>
            <a:r>
              <a:rPr lang="lt-LT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Mintis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„Kai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darbas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nesibaigia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išėjus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aktualus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veiksnys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asmeninio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gyvenimo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konfliktas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atsirasti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kai:</a:t>
            </a: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tikrina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elektroninį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paštą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gauna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skambučius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vakare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nuolat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pasiekiamas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negali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atsiriboti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minčių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grafikas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trukdo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šeimos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socialiniam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gyvenimui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Svarbi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teorinė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mintis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Žmogui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galimybės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psichologiškai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atsitraukti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Jeigu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fiziškai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žmogus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namuose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mintimis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vis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sprendžia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diena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psichologiškai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tęstis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jūs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tikrai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nustojate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dirbti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?“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Jeigu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žmogus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vakare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galvoja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Rytoj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reikės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padaryti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ataskaitą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...“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Kodėl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vadovas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pasakė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?“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Aš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nespėjau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atlikti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užduoties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...“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tai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rodyti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atsitraukimas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sudėtingas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270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D089D17-D747-5266-120C-8ED18E478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neapibrėžtumas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4419106-B235-715B-22BC-77862D49B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063" y="2061469"/>
            <a:ext cx="10665737" cy="4114801"/>
          </a:xfrm>
        </p:spPr>
        <p:txBody>
          <a:bodyPr numCol="2">
            <a:noAutofit/>
          </a:bodyPr>
          <a:lstStyle/>
          <a:p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Mintis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Nežinomybė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psichologinis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veiksnys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tik pats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neapibrėžtumas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Pavyzdžiui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neaišku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tikimasi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dažnai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keičiami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reikalavimai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neaiški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organizacijos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ateitis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neaiškus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grafikas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nežino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bus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vertinamas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nežino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išlaikys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vietą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Kodėl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Žmogui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sunku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planuoti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elgesį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nėra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aiškių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taisyklių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lūkesčių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Todėl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Neapibrėžtumas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kontrolės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jausmo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sumažėjimas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didesnė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psichologinė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įtampa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85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5A79034-B172-DA69-000E-618FEE1C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489" y="286226"/>
            <a:ext cx="10515600" cy="1116811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Teisingumo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pagarbos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jausmas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8E01DDD-DFE7-0AD3-3C70-A9553CF04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365" y="1826078"/>
            <a:ext cx="11510727" cy="4114801"/>
          </a:xfrm>
        </p:spPr>
        <p:txBody>
          <a:bodyPr>
            <a:noAutofit/>
          </a:bodyPr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Mintis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elgiamasi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teisingai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?“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Psichosocialinė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aplinka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suvokia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organizacijos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teisingumą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Pavyzdžiui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sprendimai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priimami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skaidriai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vertinami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vienodai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tinkamai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atlyginama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gauna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paaiškinimą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dėl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sprendimų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elgiamasi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pagarbiai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ituaciją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atlieka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panašų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vienas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gauna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pripažinimą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paaukštinimą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nesupranta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kodėl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pastangos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neįvertintos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tik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dėl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atlygio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dėl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organizacinio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teisingumo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suvokimo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545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4290959-7CBA-1660-ACE4-2B81F9FB9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Emocinis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C9BC0B2-57DB-FD9A-2143-330D5B832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350" y="1961881"/>
            <a:ext cx="10515600" cy="4755790"/>
          </a:xfrm>
        </p:spPr>
        <p:txBody>
          <a:bodyPr numCol="2">
            <a:noAutofit/>
          </a:bodyPr>
          <a:lstStyle/>
          <a:p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Mintis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„Ne visas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darbas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matuojamas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valandomis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Emocinis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atsiranda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tada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nuolat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susiduria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kitų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žmonių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emocijomis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kančia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konfliktais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sudėtingomis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situacijomis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Pavyzdžiui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socialinis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mokytojas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klientų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aptarnavimo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specialistas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Tokiam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darbuotojui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sunku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tiesiog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palikti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emocijas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</a:p>
          <a:p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Todėl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atskirti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Fizinis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≠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psichologinis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emocinis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žmonės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dirbti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vienodą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valandų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skaičių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jų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skirtis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978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E9B42F7-5CAB-F42D-278E-3A9881232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Perdegimas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depresijos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simptomai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svarbus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skirtumas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274C97C-E948-4BE7-5DAE-CAD74DCBC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78" y="2061469"/>
            <a:ext cx="11552222" cy="4114801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perdegimas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depresija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?“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Perdegimas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susijęs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lėtiniu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profesiniu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kontekstu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PSO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Tarptautinėje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klasifikacijoje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ICD-11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perdegimas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apibrėžiamas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profesinis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reiškinys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medicininė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Jam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būdingi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trys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pagrindiniai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aspektai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energijos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išsekimas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didesnis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atsiribojimas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negatyvumas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atžvilgiu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sumažėjęs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profesinis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efektyvumas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who.int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Perdegimas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pirmiausia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siejamas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kontekstu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platesnis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psichikos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sveikatos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sutrikimas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galintis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paveikti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įvairias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gyvenimo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sritis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Todėl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Negalima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automatiškai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teigti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perdegęs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serga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depresija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761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1A892B6-C536-3395-9B3A-EA92A5F4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52" y="584990"/>
            <a:ext cx="11660864" cy="791137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„Nuo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aplinkos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darbuotojo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savijautos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en-US" sz="32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BF7EB99-B6AB-40D4-55E3-BB3454C2A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1469"/>
            <a:ext cx="11049000" cy="4502293"/>
          </a:xfrm>
        </p:spPr>
        <p:txBody>
          <a:bodyPr numCol="3">
            <a:no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APLINKA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reikalavimai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terminai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emocinis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atsakomybė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ištekliai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autonomija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vadovo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palaikymas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kolegų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pagalba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grįžtamasis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ryšys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DARBUOTOJO PATIRTIS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kontrolės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jausmas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teisingumo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jausmas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saugumo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jausmas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priklausymo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jausmas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gebėjimas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atsitraukti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PSICHOLOGINĖ ĮTAMPA / STRESAS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GALIMI NERIMO IR DEPRESIJOS SIMPTOMAI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Individualūs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gyvenimo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veiksniai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miegas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socialinis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palaikymas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šeimos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aplinkybės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finansiniai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sunkumai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ankstesnė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patirtis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sveikatos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būklė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svarbi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schema,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ji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parodo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aplinka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nėra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vienintelis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darbuotojo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psichologinę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savijautą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lemiantis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veiksnys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502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8F33E3D-CBDA-DFC3-25EB-F8E832BE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841248"/>
            <a:ext cx="3197352" cy="5184648"/>
          </a:xfrm>
        </p:spPr>
        <p:txBody>
          <a:bodyPr anchor="t"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Kaip visa tai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pamatuoti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2B8F8C53-99A2-17CC-A6FB-7DE14DCFEF5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97020489"/>
              </p:ext>
            </p:extLst>
          </p:nvPr>
        </p:nvGraphicFramePr>
        <p:xfrm>
          <a:off x="4666926" y="841248"/>
          <a:ext cx="6260154" cy="5184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6354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93D8311-106E-C1CE-439D-BAA565B75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HADS / HAD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E5806D1-EB78-72D6-202D-73455BFDD2C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HADS?</a:t>
            </a:r>
          </a:p>
          <a:p>
            <a:pPr algn="just">
              <a:lnSpc>
                <a:spcPct val="10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HADS – Hospital Anxiety and Depression Scale.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trumpas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klausimynas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skirtas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atskirai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įvertinti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nerimo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depresijos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simptomų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lygius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sudaro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klausimų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just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klausimai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vertina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nerimo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dimensiją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HADS-A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klausimai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vertina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depresijos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dimensiją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HADS-D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Kiekvienas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klausimas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vertinamas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keturių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skalėje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HADS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sukurta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daugiau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dėmesio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būtų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skiriama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psichologiniams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 ne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somatiniams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simptomams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plačiai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tyrinėta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naudota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skirtingose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populiacijose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įskaitant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Didelėje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Prancūzijos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imtyje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kurioje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dalyvavo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daugiau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tūkst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patvirtinta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dviejų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dimensijų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nerimo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depresijos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struktūra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algn="just">
              <a:lnSpc>
                <a:spcPct val="10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057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A750547-C88D-1EFE-ABF1-D878407E5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HADS </a:t>
            </a:r>
            <a:r>
              <a:rPr lang="en-US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interpretavimo</a:t>
            </a:r>
            <a:r>
              <a:rPr lang="en-US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principas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urinio vietos rezervavimo ženklas 3">
            <a:extLst>
              <a:ext uri="{FF2B5EF4-FFF2-40B4-BE49-F238E27FC236}">
                <a16:creationId xmlns:a16="http://schemas.microsoft.com/office/drawing/2014/main" id="{1B76EAD9-1EE6-74F3-5922-98A59C5472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334533"/>
              </p:ext>
            </p:extLst>
          </p:nvPr>
        </p:nvGraphicFramePr>
        <p:xfrm>
          <a:off x="838200" y="1983794"/>
          <a:ext cx="10750236" cy="23528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75118">
                  <a:extLst>
                    <a:ext uri="{9D8B030D-6E8A-4147-A177-3AD203B41FA5}">
                      <a16:colId xmlns:a16="http://schemas.microsoft.com/office/drawing/2014/main" val="496349233"/>
                    </a:ext>
                  </a:extLst>
                </a:gridCol>
                <a:gridCol w="5375118">
                  <a:extLst>
                    <a:ext uri="{9D8B030D-6E8A-4147-A177-3AD203B41FA5}">
                      <a16:colId xmlns:a16="http://schemas.microsoft.com/office/drawing/2014/main" val="1097891891"/>
                    </a:ext>
                  </a:extLst>
                </a:gridCol>
              </a:tblGrid>
              <a:tr h="588204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Balų intervalas</a:t>
                      </a:r>
                      <a:endParaRPr lang="en-US" sz="1600" b="1">
                        <a:solidFill>
                          <a:srgbClr val="0D0D0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Bendra interpretacija</a:t>
                      </a:r>
                      <a:endParaRPr lang="en-US" sz="1600" b="1">
                        <a:solidFill>
                          <a:srgbClr val="0D0D0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8726314"/>
                  </a:ext>
                </a:extLst>
              </a:tr>
              <a:tr h="588204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0–7</a:t>
                      </a:r>
                      <a:endParaRPr lang="en-US" sz="1600" b="1">
                        <a:solidFill>
                          <a:srgbClr val="0D0D0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simptomų lygis paprastai nelaikomas padidėjusiu</a:t>
                      </a:r>
                      <a:endParaRPr lang="en-US" sz="1600" b="1">
                        <a:solidFill>
                          <a:srgbClr val="0D0D0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0215444"/>
                  </a:ext>
                </a:extLst>
              </a:tr>
              <a:tr h="588204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8–10</a:t>
                      </a:r>
                      <a:endParaRPr lang="en-US" sz="1600" b="1">
                        <a:solidFill>
                          <a:srgbClr val="0D0D0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ribinis / galimas padidėjimas</a:t>
                      </a:r>
                      <a:endParaRPr lang="en-US" sz="1600" b="1">
                        <a:solidFill>
                          <a:srgbClr val="0D0D0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06749"/>
                  </a:ext>
                </a:extLst>
              </a:tr>
              <a:tr h="588204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11–21</a:t>
                      </a:r>
                      <a:endParaRPr lang="en-US" sz="1600" b="1" dirty="0">
                        <a:solidFill>
                          <a:srgbClr val="0D0D0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padidėjęs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simptomų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lygis</a:t>
                      </a:r>
                      <a:endParaRPr lang="en-US" sz="1600" b="1" dirty="0">
                        <a:solidFill>
                          <a:srgbClr val="0D0D0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992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32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3602218-DADD-AA2B-D4EE-9B38C47B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>
            <a:norm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Pavyzdys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AFAAD5F-EA6B-BD60-4FE7-C085826B35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>
            <a:norm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Tarkime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tiriami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darbuotojų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Kiekvienam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įvertinama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HADS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nerimo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21.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klausti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didesnis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suvokiamas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susijęs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didesniu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nerimo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simptomų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lygiu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Taip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gauname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aiškų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tyrimo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klausimą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009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A238E42-52C7-FA0C-74E1-A668E9761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2773" y="2796836"/>
            <a:ext cx="4654297" cy="1910966"/>
          </a:xfrm>
        </p:spPr>
        <p:txBody>
          <a:bodyPr anchor="b">
            <a:norm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Ačiū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dėmesį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o vietos rezervavimo ženklas 4">
            <a:extLst>
              <a:ext uri="{FF2B5EF4-FFF2-40B4-BE49-F238E27FC236}">
                <a16:creationId xmlns:a16="http://schemas.microsoft.com/office/drawing/2014/main" id="{55EFBEFF-E154-B922-BB77-03C35DEBBF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751" r="15751"/>
          <a:stretch>
            <a:fillRect/>
          </a:stretch>
        </p:blipFill>
        <p:spPr>
          <a:xfrm>
            <a:off x="841375" y="963613"/>
            <a:ext cx="5403850" cy="525938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3A5391-95FF-A0D3-A69B-604F4D662EF2}"/>
              </a:ext>
            </a:extLst>
          </p:cNvPr>
          <p:cNvSpPr txBox="1"/>
          <p:nvPr/>
        </p:nvSpPr>
        <p:spPr>
          <a:xfrm>
            <a:off x="6962773" y="5302572"/>
            <a:ext cx="454484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Kontaktai: Ligita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Gukauskienė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ligita.gukauskiene@panko.lt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260605"/>
      </p:ext>
    </p:extLst>
  </p:cSld>
  <p:clrMapOvr>
    <a:masterClrMapping/>
  </p:clrMapOvr>
</p:sld>
</file>

<file path=ppt/theme/theme1.xml><?xml version="1.0" encoding="utf-8"?>
<a:theme xmlns:a="http://schemas.openxmlformats.org/drawingml/2006/main" name="Arka">
  <a:themeElements>
    <a:clrScheme name="Arka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ka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106</TotalTime>
  <Words>1910</Words>
  <Application>Microsoft Office PowerPoint</Application>
  <PresentationFormat>Plačiaekranė</PresentationFormat>
  <Paragraphs>317</Paragraphs>
  <Slides>25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25</vt:i4>
      </vt:variant>
    </vt:vector>
  </HeadingPairs>
  <TitlesOfParts>
    <vt:vector size="30" baseType="lpstr">
      <vt:lpstr>Arial</vt:lpstr>
      <vt:lpstr>Felix Titling</vt:lpstr>
      <vt:lpstr>Goudy Old Style</vt:lpstr>
      <vt:lpstr>Times New Roman</vt:lpstr>
      <vt:lpstr>Arka</vt:lpstr>
      <vt:lpstr>BIOMEDICINOS MOKSLŲ FAKULTETAS</vt:lpstr>
      <vt:lpstr>Įžanga</vt:lpstr>
      <vt:lpstr> Klausimas auditorijai</vt:lpstr>
      <vt:lpstr>Kas yra psichosocialiniai darbo veiksniai? </vt:lpstr>
      <vt:lpstr>Pagrindiniai psichosocialiniai veiksniai</vt:lpstr>
      <vt:lpstr>Stresas, nerimas ir depresija</vt:lpstr>
      <vt:lpstr>Nerimo simptomai</vt:lpstr>
      <vt:lpstr>Depresijos simptomai</vt:lpstr>
      <vt:lpstr>Kaip darbo aplinka gali būti susijusi su darbuotojo savijauta? </vt:lpstr>
      <vt:lpstr>Darbo reikalavimai ir darbo ištekliai</vt:lpstr>
      <vt:lpstr>Svarbi mintis:</vt:lpstr>
      <vt:lpstr>Darbo kontrolės ir reikalavimų modelis</vt:lpstr>
      <vt:lpstr>Pastangų ir atlygio disbalanso modelis</vt:lpstr>
      <vt:lpstr>Socialinio palaikymo reikšmė</vt:lpstr>
      <vt:lpstr>Darbo ir asmeninio gyvenimo konfliktas</vt:lpstr>
      <vt:lpstr>Darbo neapibrėžtumas</vt:lpstr>
      <vt:lpstr>Teisingumo ir pagarbos jausmas</vt:lpstr>
      <vt:lpstr>Emocinis darbo krūvis</vt:lpstr>
      <vt:lpstr>Perdegimas ir depresijos simptomai – svarbus skirtumas</vt:lpstr>
      <vt:lpstr>„Nuo darbo aplinkos iki darbuotojo savijautos“</vt:lpstr>
      <vt:lpstr>Kaip visa tai pamatuoti?</vt:lpstr>
      <vt:lpstr>HADS / HAD testas </vt:lpstr>
      <vt:lpstr>HADS interpretavimo principas</vt:lpstr>
      <vt:lpstr>Pavyzdys</vt:lpstr>
      <vt:lpstr>Ačiū už dėmesį!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Klaudija</dc:creator>
  <cp:lastModifiedBy>Klaudija</cp:lastModifiedBy>
  <cp:revision>14</cp:revision>
  <dcterms:created xsi:type="dcterms:W3CDTF">2026-09-21T09:02:39Z</dcterms:created>
  <dcterms:modified xsi:type="dcterms:W3CDTF">2026-10-27T16:23:06Z</dcterms:modified>
</cp:coreProperties>
</file>