
<file path=[Content_Types].xml><?xml version="1.0" encoding="utf-8"?>
<Types xmlns="http://schemas.openxmlformats.org/package/2006/content-types">
  <Default Extension="png" ContentType="image/png"/>
  <Default Extension="jpeg" ContentType="image/jpeg"/>
  <Default Extension="rels" ContentType="application/vnd.openxmlformats-package.relationships+xml"/>
  <Default Extension="xml" ContentType="application/xml"/>
  <Default Extension="jpg" ContentType="image/jpeg"/>
  <Override PartName="/ppt/presentation.xml" ContentType="application/vnd.openxmlformats-officedocument.presentationml.presentation.main+xml"/>
  <Override PartName="/ppt/slideMasters/slideMaster1.xml" ContentType="application/vnd.openxmlformats-officedocument.presentationml.slideMaster+xml"/>
  <Override PartName="/ppt/slideMasters/slideMaster2.xml" ContentType="application/vnd.openxmlformats-officedocument.presentationml.slideMaster+xml"/>
  <Override PartName="/ppt/slideMasters/slideMaster3.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commentAuthors.xml" ContentType="application/vnd.openxmlformats-officedocument.presentationml.commentAuthors+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slideLayouts/slideLayout13.xml" ContentType="application/vnd.openxmlformats-officedocument.presentationml.slideLayout+xml"/>
  <Override PartName="/ppt/slideLayouts/slideLayout14.xml" ContentType="application/vnd.openxmlformats-officedocument.presentationml.slideLayout+xml"/>
  <Override PartName="/ppt/slideLayouts/slideLayout15.xml" ContentType="application/vnd.openxmlformats-officedocument.presentationml.slideLayout+xml"/>
  <Override PartName="/ppt/theme/theme2.xml" ContentType="application/vnd.openxmlformats-officedocument.theme+xml"/>
  <Override PartName="/ppt/slideLayouts/slideLayout16.xml" ContentType="application/vnd.openxmlformats-officedocument.presentationml.slideLayout+xml"/>
  <Override PartName="/ppt/slideLayouts/slideLayout17.xml" ContentType="application/vnd.openxmlformats-officedocument.presentationml.slideLayout+xml"/>
  <Override PartName="/ppt/slideLayouts/slideLayout18.xml" ContentType="application/vnd.openxmlformats-officedocument.presentationml.slideLayout+xml"/>
  <Override PartName="/ppt/slideLayouts/slideLayout19.xml" ContentType="application/vnd.openxmlformats-officedocument.presentationml.slideLayout+xml"/>
  <Override PartName="/ppt/slideLayouts/slideLayout20.xml" ContentType="application/vnd.openxmlformats-officedocument.presentationml.slideLayout+xml"/>
  <Override PartName="/ppt/slideLayouts/slideLayout21.xml" ContentType="application/vnd.openxmlformats-officedocument.presentationml.slideLayout+xml"/>
  <Override PartName="/ppt/slideLayouts/slideLayout22.xml" ContentType="application/vnd.openxmlformats-officedocument.presentationml.slideLayout+xml"/>
  <Override PartName="/ppt/slideLayouts/slideLayout23.xml" ContentType="application/vnd.openxmlformats-officedocument.presentationml.slideLayout+xml"/>
  <Override PartName="/ppt/slideLayouts/slideLayout24.xml" ContentType="application/vnd.openxmlformats-officedocument.presentationml.slideLayout+xml"/>
  <Override PartName="/ppt/slideLayouts/slideLayout25.xml" ContentType="application/vnd.openxmlformats-officedocument.presentationml.slideLayout+xml"/>
  <Override PartName="/ppt/slideLayouts/slideLayout26.xml" ContentType="application/vnd.openxmlformats-officedocument.presentationml.slideLayout+xml"/>
  <Override PartName="/ppt/theme/theme3.xml" ContentType="application/vnd.openxmlformats-officedocument.them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48" r:id="rId1"/>
    <p:sldMasterId id="2147483660" r:id="rId2"/>
    <p:sldMasterId id="2147483664" r:id="rId3"/>
  </p:sldMasterIdLst>
  <p:sldIdLst>
    <p:sldId id="281" r:id="rId4"/>
    <p:sldId id="1254" r:id="rId5"/>
    <p:sldId id="1256" r:id="rId6"/>
    <p:sldId id="1259" r:id="rId7"/>
    <p:sldId id="1257" r:id="rId8"/>
    <p:sldId id="1321" r:id="rId9"/>
    <p:sldId id="1248" r:id="rId10"/>
    <p:sldId id="1322" r:id="rId11"/>
    <p:sldId id="1249" r:id="rId12"/>
    <p:sldId id="258" r:id="rId13"/>
  </p:sldIdLst>
  <p:sldSz cx="12192000" cy="6858000"/>
  <p:notesSz cx="6858000" cy="9144000"/>
  <p:defaultTextStyle>
    <a:defPPr>
      <a:defRPr lang="lt-LT"/>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ext>
  </p:extLst>
</p:presentation>
</file>

<file path=ppt/commentAuthors.xml><?xml version="1.0" encoding="utf-8"?>
<p:cmAuthorLst xmlns:a="http://schemas.openxmlformats.org/drawingml/2006/main" xmlns:r="http://schemas.openxmlformats.org/officeDocument/2006/relationships" xmlns:p="http://schemas.openxmlformats.org/presentationml/2006/main">
  <p:cmAuthor id="1" name="Gintarė Žukauskienė" initials="GŽ" lastIdx="17" clrIdx="0">
    <p:extLst>
      <p:ext uri="{19B8F6BF-5375-455C-9EA6-DF929625EA0E}">
        <p15:presenceInfo xmlns:p15="http://schemas.microsoft.com/office/powerpoint/2012/main" userId="S-1-5-21-4209697224-3871758227-447121003-30537" providerId="AD"/>
      </p:ext>
    </p:extLst>
  </p:cmAuthor>
</p:cmAuthorLst>
</file>

<file path=ppt/presProps.xml><?xml version="1.0" encoding="utf-8"?>
<p:presentationPr xmlns:a="http://schemas.openxmlformats.org/drawingml/2006/main" xmlns:r="http://schemas.openxmlformats.org/officeDocument/2006/relationships" xmlns:p="http://schemas.openxmlformats.org/presentationml/2006/main">
  <p:showPr showNarration="1">
    <p:browse/>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clrMru>
    <a:srgbClr val="EAEAEA"/>
    <a:srgbClr val="F5F5F5"/>
    <a:srgbClr val="F7F7F7"/>
  </p:clrMru>
  <p:extLst>
    <p:ext uri="{E76CE94A-603C-4142-B9EB-6D1370010A27}">
      <p14:discardImageEditData xmlns:p14="http://schemas.microsoft.com/office/powerpoint/2010/main" val="0"/>
    </p:ext>
    <p:ext uri="{D31A062A-798A-4329-ABDD-BBA856620510}">
      <p14:defaultImageDpi xmlns:p14="http://schemas.microsoft.com/office/powerpoint/2010/main" val="32767"/>
    </p:ext>
    <p:ext uri="{FD5EFAAD-0ECE-453E-9831-46B23BE46B34}">
      <p15:chartTrackingRefBased xmlns:p15="http://schemas.microsoft.com/office/powerpoint/2012/main" val="1"/>
    </p:ext>
  </p:extLst>
</p:presentationPr>
</file>

<file path=ppt/tableStyles.xml><?xml version="1.0" encoding="utf-8"?>
<a:tblStyleLst xmlns:a="http://schemas.openxmlformats.org/drawingml/2006/main" def="{5C22544A-7EE6-4342-B048-85BDC9FD1C3A}">
  <a:tblStyle styleId="{5C22544A-7EE6-4342-B048-85BDC9FD1C3A}" styleName="Vidutinis stilius 2 – paryškinimas 1">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1">
              <a:tint val="20000"/>
            </a:schemeClr>
          </a:solidFill>
        </a:fill>
      </a:tcStyle>
    </a:wholeTbl>
    <a:band1H>
      <a:tcStyle>
        <a:tcBdr/>
        <a:fill>
          <a:solidFill>
            <a:schemeClr val="accent1">
              <a:tint val="40000"/>
            </a:schemeClr>
          </a:solidFill>
        </a:fill>
      </a:tcStyle>
    </a:band1H>
    <a:band2H>
      <a:tcStyle>
        <a:tcBdr/>
      </a:tcStyle>
    </a:band2H>
    <a:band1V>
      <a:tcStyle>
        <a:tcBdr/>
        <a:fill>
          <a:solidFill>
            <a:schemeClr val="accent1">
              <a:tint val="40000"/>
            </a:schemeClr>
          </a:solidFill>
        </a:fill>
      </a:tcStyle>
    </a:band1V>
    <a:band2V>
      <a:tcStyle>
        <a:tcBdr/>
      </a:tcStyle>
    </a:band2V>
    <a:lastCol>
      <a:tcTxStyle b="on">
        <a:fontRef idx="minor">
          <a:prstClr val="black"/>
        </a:fontRef>
        <a:schemeClr val="lt1"/>
      </a:tcTxStyle>
      <a:tcStyle>
        <a:tcBdr/>
        <a:fill>
          <a:solidFill>
            <a:schemeClr val="accent1"/>
          </a:solidFill>
        </a:fill>
      </a:tcStyle>
    </a:lastCol>
    <a:firstCol>
      <a:tcTxStyle b="on">
        <a:fontRef idx="minor">
          <a:prstClr val="black"/>
        </a:fontRef>
        <a:schemeClr val="lt1"/>
      </a:tcTxStyle>
      <a:tcStyle>
        <a:tcBdr/>
        <a:fill>
          <a:solidFill>
            <a:schemeClr val="accent1"/>
          </a:solidFill>
        </a:fill>
      </a:tcStyle>
    </a:firstCol>
    <a:lastRow>
      <a:tcTxStyle b="on">
        <a:fontRef idx="minor">
          <a:prstClr val="black"/>
        </a:fontRef>
        <a:schemeClr val="lt1"/>
      </a:tcTxStyle>
      <a:tcStyle>
        <a:tcBdr>
          <a:top>
            <a:ln w="38100" cmpd="sng">
              <a:solidFill>
                <a:schemeClr val="lt1"/>
              </a:solidFill>
            </a:ln>
          </a:top>
        </a:tcBdr>
        <a:fill>
          <a:solidFill>
            <a:schemeClr val="accent1"/>
          </a:solidFill>
        </a:fill>
      </a:tcStyle>
    </a:lastRow>
    <a:firstRow>
      <a:tcTxStyle b="on">
        <a:fontRef idx="minor">
          <a:prstClr val="black"/>
        </a:fontRef>
        <a:schemeClr val="lt1"/>
      </a:tcTxStyle>
      <a:tcStyle>
        <a:tcBdr>
          <a:bottom>
            <a:ln w="38100" cmpd="sng">
              <a:solidFill>
                <a:schemeClr val="lt1"/>
              </a:solidFill>
            </a:ln>
          </a:bottom>
        </a:tcBdr>
        <a:fill>
          <a:solidFill>
            <a:schemeClr val="accent1"/>
          </a:solidFill>
        </a:fill>
      </a:tcStyle>
    </a:firstRow>
  </a:tblStyle>
  <a:tblStyle styleId="{7DF18680-E054-41AD-8BC1-D1AEF772440D}" styleName="Vidutinis stilius 2 – paryškinimas 5">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5">
              <a:tint val="20000"/>
            </a:schemeClr>
          </a:solidFill>
        </a:fill>
      </a:tcStyle>
    </a:wholeTbl>
    <a:band1H>
      <a:tcStyle>
        <a:tcBdr/>
        <a:fill>
          <a:solidFill>
            <a:schemeClr val="accent5">
              <a:tint val="40000"/>
            </a:schemeClr>
          </a:solidFill>
        </a:fill>
      </a:tcStyle>
    </a:band1H>
    <a:band2H>
      <a:tcStyle>
        <a:tcBdr/>
      </a:tcStyle>
    </a:band2H>
    <a:band1V>
      <a:tcStyle>
        <a:tcBdr/>
        <a:fill>
          <a:solidFill>
            <a:schemeClr val="accent5">
              <a:tint val="40000"/>
            </a:schemeClr>
          </a:solidFill>
        </a:fill>
      </a:tcStyle>
    </a:band1V>
    <a:band2V>
      <a:tcStyle>
        <a:tcBdr/>
      </a:tcStyle>
    </a:band2V>
    <a:lastCol>
      <a:tcTxStyle b="on">
        <a:fontRef idx="minor">
          <a:prstClr val="black"/>
        </a:fontRef>
        <a:schemeClr val="lt1"/>
      </a:tcTxStyle>
      <a:tcStyle>
        <a:tcBdr/>
        <a:fill>
          <a:solidFill>
            <a:schemeClr val="accent5"/>
          </a:solidFill>
        </a:fill>
      </a:tcStyle>
    </a:lastCol>
    <a:firstCol>
      <a:tcTxStyle b="on">
        <a:fontRef idx="minor">
          <a:prstClr val="black"/>
        </a:fontRef>
        <a:schemeClr val="lt1"/>
      </a:tcTxStyle>
      <a:tcStyle>
        <a:tcBdr/>
        <a:fill>
          <a:solidFill>
            <a:schemeClr val="accent5"/>
          </a:solidFill>
        </a:fill>
      </a:tcStyle>
    </a:firstCol>
    <a:lastRow>
      <a:tcTxStyle b="on">
        <a:fontRef idx="minor">
          <a:prstClr val="black"/>
        </a:fontRef>
        <a:schemeClr val="lt1"/>
      </a:tcTxStyle>
      <a:tcStyle>
        <a:tcBdr>
          <a:top>
            <a:ln w="38100" cmpd="sng">
              <a:solidFill>
                <a:schemeClr val="lt1"/>
              </a:solidFill>
            </a:ln>
          </a:top>
        </a:tcBdr>
        <a:fill>
          <a:solidFill>
            <a:schemeClr val="accent5"/>
          </a:solidFill>
        </a:fill>
      </a:tcStyle>
    </a:lastRow>
    <a:firstRow>
      <a:tcTxStyle b="on">
        <a:fontRef idx="minor">
          <a:prstClr val="black"/>
        </a:fontRef>
        <a:schemeClr val="lt1"/>
      </a:tcTxStyle>
      <a:tcStyle>
        <a:tcBdr>
          <a:bottom>
            <a:ln w="38100" cmpd="sng">
              <a:solidFill>
                <a:schemeClr val="lt1"/>
              </a:solidFill>
            </a:ln>
          </a:bottom>
        </a:tcBdr>
        <a:fill>
          <a:solidFill>
            <a:schemeClr val="accent5"/>
          </a:solidFill>
        </a:fill>
      </a:tcStyle>
    </a:firstRow>
  </a:tblStyle>
</a:tblStyleLst>
</file>

<file path=ppt/viewProps.xml><?xml version="1.0" encoding="utf-8"?>
<p:viewPr xmlns:a="http://schemas.openxmlformats.org/drawingml/2006/main" xmlns:r="http://schemas.openxmlformats.org/officeDocument/2006/relationships" xmlns:p="http://schemas.openxmlformats.org/presentationml/2006/main" lastView="sldThumbnailView">
  <p:normalViewPr horzBarState="maximized">
    <p:restoredLeft sz="14995" autoAdjust="0"/>
    <p:restoredTop sz="94660"/>
  </p:normalViewPr>
  <p:slideViewPr>
    <p:cSldViewPr snapToGrid="0">
      <p:cViewPr varScale="1">
        <p:scale>
          <a:sx n="123" d="100"/>
          <a:sy n="123" d="100"/>
        </p:scale>
        <p:origin x="114" y="186"/>
      </p:cViewPr>
      <p:guideLst/>
    </p:cSldViewPr>
  </p:slideViewPr>
  <p:notesTextViewPr>
    <p:cViewPr>
      <p:scale>
        <a:sx n="1" d="1"/>
        <a:sy n="1" d="1"/>
      </p:scale>
      <p:origin x="0" y="0"/>
    </p:cViewPr>
  </p:notesTextViewPr>
  <p:gridSpacing cx="76200" cy="76200"/>
</p:viewPr>
</file>

<file path=ppt/_rels/presentation.xml.rels><?xml version="1.0" encoding="UTF-8" standalone="yes"?>
<Relationships xmlns="http://schemas.openxmlformats.org/package/2006/relationships"><Relationship Id="rId8" Type="http://schemas.openxmlformats.org/officeDocument/2006/relationships/slide" Target="slides/slide5.xml"/><Relationship Id="rId13" Type="http://schemas.openxmlformats.org/officeDocument/2006/relationships/slide" Target="slides/slide10.xml"/><Relationship Id="rId18" Type="http://schemas.openxmlformats.org/officeDocument/2006/relationships/tableStyles" Target="tableStyles.xml"/><Relationship Id="rId3" Type="http://schemas.openxmlformats.org/officeDocument/2006/relationships/slideMaster" Target="slideMasters/slideMaster3.xml"/><Relationship Id="rId7" Type="http://schemas.openxmlformats.org/officeDocument/2006/relationships/slide" Target="slides/slide4.xml"/><Relationship Id="rId12" Type="http://schemas.openxmlformats.org/officeDocument/2006/relationships/slide" Target="slides/slide9.xml"/><Relationship Id="rId17" Type="http://schemas.openxmlformats.org/officeDocument/2006/relationships/theme" Target="theme/theme1.xml"/><Relationship Id="rId2" Type="http://schemas.openxmlformats.org/officeDocument/2006/relationships/slideMaster" Target="slideMasters/slideMaster2.xml"/><Relationship Id="rId16" Type="http://schemas.openxmlformats.org/officeDocument/2006/relationships/viewProps" Target="viewProps.xml"/><Relationship Id="rId1" Type="http://schemas.openxmlformats.org/officeDocument/2006/relationships/slideMaster" Target="slideMasters/slideMaster1.xml"/><Relationship Id="rId6" Type="http://schemas.openxmlformats.org/officeDocument/2006/relationships/slide" Target="slides/slide3.xml"/><Relationship Id="rId11" Type="http://schemas.openxmlformats.org/officeDocument/2006/relationships/slide" Target="slides/slide8.xml"/><Relationship Id="rId5" Type="http://schemas.openxmlformats.org/officeDocument/2006/relationships/slide" Target="slides/slide2.xml"/><Relationship Id="rId15" Type="http://schemas.openxmlformats.org/officeDocument/2006/relationships/presProps" Target="presProps.xml"/><Relationship Id="rId10" Type="http://schemas.openxmlformats.org/officeDocument/2006/relationships/slide" Target="slides/slide7.xml"/><Relationship Id="rId4" Type="http://schemas.openxmlformats.org/officeDocument/2006/relationships/slide" Target="slides/slide1.xml"/><Relationship Id="rId9" Type="http://schemas.openxmlformats.org/officeDocument/2006/relationships/slide" Target="slides/slide6.xml"/><Relationship Id="rId14" Type="http://schemas.openxmlformats.org/officeDocument/2006/relationships/commentAuthors" Target="commentAuthors.xml"/></Relationship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2" Type="http://schemas.openxmlformats.org/officeDocument/2006/relationships/image" Target="../media/image1.jpg"/><Relationship Id="rId1" Type="http://schemas.openxmlformats.org/officeDocument/2006/relationships/slideMaster" Target="../slideMasters/slideMaster1.xml"/></Relationships>
</file>

<file path=ppt/slideLayouts/_rels/slideLayout13.xml.rels><?xml version="1.0" encoding="UTF-8" standalone="yes"?>
<Relationships xmlns="http://schemas.openxmlformats.org/package/2006/relationships"><Relationship Id="rId2" Type="http://schemas.openxmlformats.org/officeDocument/2006/relationships/image" Target="../media/image2.jpg"/><Relationship Id="rId1" Type="http://schemas.openxmlformats.org/officeDocument/2006/relationships/slideMaster" Target="../slideMasters/slideMaster2.xml"/></Relationships>
</file>

<file path=ppt/slideLayouts/_rels/slideLayout14.xml.rels><?xml version="1.0" encoding="UTF-8" standalone="yes"?>
<Relationships xmlns="http://schemas.openxmlformats.org/package/2006/relationships"><Relationship Id="rId2" Type="http://schemas.openxmlformats.org/officeDocument/2006/relationships/image" Target="../media/image3.png"/><Relationship Id="rId1" Type="http://schemas.openxmlformats.org/officeDocument/2006/relationships/slideMaster" Target="../slideMasters/slideMaster2.xml"/></Relationships>
</file>

<file path=ppt/slideLayouts/_rels/slideLayout15.xml.rels><?xml version="1.0" encoding="UTF-8" standalone="yes"?>
<Relationships xmlns="http://schemas.openxmlformats.org/package/2006/relationships"><Relationship Id="rId2" Type="http://schemas.openxmlformats.org/officeDocument/2006/relationships/image" Target="../media/image1.jpg"/><Relationship Id="rId1" Type="http://schemas.openxmlformats.org/officeDocument/2006/relationships/slideMaster" Target="../slideMasters/slideMaster2.xml"/></Relationships>
</file>

<file path=ppt/slideLayouts/_rels/slideLayout16.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17.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18.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19.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20.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21.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22.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23.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24.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25.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26.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a:extLst>
              <a:ext uri="{FF2B5EF4-FFF2-40B4-BE49-F238E27FC236}">
                <a16:creationId xmlns="" xmlns:a16="http://schemas.microsoft.com/office/drawing/2014/main" id="{C19D0909-5D8C-47E0-B31F-8E3174761168}"/>
              </a:ext>
            </a:extLst>
          </p:cNvPr>
          <p:cNvSpPr>
            <a:spLocks noGrp="1"/>
          </p:cNvSpPr>
          <p:nvPr>
            <p:ph type="ctrTitle"/>
          </p:nvPr>
        </p:nvSpPr>
        <p:spPr>
          <a:xfrm>
            <a:off x="1524000" y="1122363"/>
            <a:ext cx="9144000" cy="2387600"/>
          </a:xfrm>
        </p:spPr>
        <p:txBody>
          <a:bodyPr anchor="b"/>
          <a:lstStyle>
            <a:lvl1pPr algn="ctr">
              <a:defRPr sz="6000"/>
            </a:lvl1pPr>
          </a:lstStyle>
          <a:p>
            <a:r>
              <a:rPr lang="en-US"/>
              <a:t>Click to edit Master title style</a:t>
            </a:r>
            <a:endParaRPr lang="lt-LT"/>
          </a:p>
        </p:txBody>
      </p:sp>
      <p:sp>
        <p:nvSpPr>
          <p:cNvPr id="3" name="Subtitle 2">
            <a:extLst>
              <a:ext uri="{FF2B5EF4-FFF2-40B4-BE49-F238E27FC236}">
                <a16:creationId xmlns="" xmlns:a16="http://schemas.microsoft.com/office/drawing/2014/main" id="{61F48BFF-F1A2-3439-6DF4-9A91C4456A1E}"/>
              </a:ext>
            </a:extLst>
          </p:cNvPr>
          <p:cNvSpPr>
            <a:spLocks noGrp="1"/>
          </p:cNvSpPr>
          <p:nvPr>
            <p:ph type="subTitle" idx="1"/>
          </p:nvPr>
        </p:nvSpPr>
        <p:spPr>
          <a:xfrm>
            <a:off x="1524000" y="3602038"/>
            <a:ext cx="9144000" cy="1655762"/>
          </a:xfrm>
        </p:spPr>
        <p:txBody>
          <a:bodyPr/>
          <a:lstStyle>
            <a:lvl1pPr marL="0" indent="0" algn="ctr">
              <a:buNone/>
              <a:defRPr sz="2400"/>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en-US"/>
              <a:t>Click to edit Master subtitle style</a:t>
            </a:r>
            <a:endParaRPr lang="lt-LT"/>
          </a:p>
        </p:txBody>
      </p:sp>
      <p:sp>
        <p:nvSpPr>
          <p:cNvPr id="4" name="Date Placeholder 3">
            <a:extLst>
              <a:ext uri="{FF2B5EF4-FFF2-40B4-BE49-F238E27FC236}">
                <a16:creationId xmlns="" xmlns:a16="http://schemas.microsoft.com/office/drawing/2014/main" id="{8EF70B5A-6E23-5D04-16DB-3AFE6897E62E}"/>
              </a:ext>
            </a:extLst>
          </p:cNvPr>
          <p:cNvSpPr>
            <a:spLocks noGrp="1"/>
          </p:cNvSpPr>
          <p:nvPr>
            <p:ph type="dt" sz="half" idx="10"/>
          </p:nvPr>
        </p:nvSpPr>
        <p:spPr/>
        <p:txBody>
          <a:bodyPr/>
          <a:lstStyle/>
          <a:p>
            <a:fld id="{B38C67C0-9696-4BF4-99F9-A4E55D6D0372}" type="datetimeFigureOut">
              <a:rPr lang="lt-LT" smtClean="0"/>
              <a:t>2025-10-07</a:t>
            </a:fld>
            <a:endParaRPr lang="lt-LT" dirty="0"/>
          </a:p>
        </p:txBody>
      </p:sp>
      <p:sp>
        <p:nvSpPr>
          <p:cNvPr id="5" name="Footer Placeholder 4">
            <a:extLst>
              <a:ext uri="{FF2B5EF4-FFF2-40B4-BE49-F238E27FC236}">
                <a16:creationId xmlns="" xmlns:a16="http://schemas.microsoft.com/office/drawing/2014/main" id="{61F821ED-C900-B6F7-27C5-932615902484}"/>
              </a:ext>
            </a:extLst>
          </p:cNvPr>
          <p:cNvSpPr>
            <a:spLocks noGrp="1"/>
          </p:cNvSpPr>
          <p:nvPr>
            <p:ph type="ftr" sz="quarter" idx="11"/>
          </p:nvPr>
        </p:nvSpPr>
        <p:spPr/>
        <p:txBody>
          <a:bodyPr/>
          <a:lstStyle/>
          <a:p>
            <a:endParaRPr lang="lt-LT" dirty="0"/>
          </a:p>
        </p:txBody>
      </p:sp>
      <p:sp>
        <p:nvSpPr>
          <p:cNvPr id="6" name="Slide Number Placeholder 5">
            <a:extLst>
              <a:ext uri="{FF2B5EF4-FFF2-40B4-BE49-F238E27FC236}">
                <a16:creationId xmlns="" xmlns:a16="http://schemas.microsoft.com/office/drawing/2014/main" id="{3E66428E-6D6F-6F80-31A4-E8E5205B6230}"/>
              </a:ext>
            </a:extLst>
          </p:cNvPr>
          <p:cNvSpPr>
            <a:spLocks noGrp="1"/>
          </p:cNvSpPr>
          <p:nvPr>
            <p:ph type="sldNum" sz="quarter" idx="12"/>
          </p:nvPr>
        </p:nvSpPr>
        <p:spPr/>
        <p:txBody>
          <a:bodyPr/>
          <a:lstStyle/>
          <a:p>
            <a:fld id="{75908E61-E3EE-4BB6-8E53-BE2060CBB4EF}" type="slidenum">
              <a:rPr lang="lt-LT" smtClean="0"/>
              <a:t>‹#›</a:t>
            </a:fld>
            <a:endParaRPr lang="lt-LT" dirty="0"/>
          </a:p>
        </p:txBody>
      </p:sp>
    </p:spTree>
    <p:extLst>
      <p:ext uri="{BB962C8B-B14F-4D97-AF65-F5344CB8AC3E}">
        <p14:creationId xmlns:p14="http://schemas.microsoft.com/office/powerpoint/2010/main" val="2777355587"/>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a:extLst>
              <a:ext uri="{FF2B5EF4-FFF2-40B4-BE49-F238E27FC236}">
                <a16:creationId xmlns="" xmlns:a16="http://schemas.microsoft.com/office/drawing/2014/main" id="{4D579EAE-E1DF-3B20-B2F0-43CAFFA2BDB2}"/>
              </a:ext>
            </a:extLst>
          </p:cNvPr>
          <p:cNvSpPr>
            <a:spLocks noGrp="1"/>
          </p:cNvSpPr>
          <p:nvPr>
            <p:ph type="title"/>
          </p:nvPr>
        </p:nvSpPr>
        <p:spPr/>
        <p:txBody>
          <a:bodyPr/>
          <a:lstStyle/>
          <a:p>
            <a:r>
              <a:rPr lang="en-US"/>
              <a:t>Click to edit Master title style</a:t>
            </a:r>
            <a:endParaRPr lang="lt-LT"/>
          </a:p>
        </p:txBody>
      </p:sp>
      <p:sp>
        <p:nvSpPr>
          <p:cNvPr id="3" name="Content Placeholder 2">
            <a:extLst>
              <a:ext uri="{FF2B5EF4-FFF2-40B4-BE49-F238E27FC236}">
                <a16:creationId xmlns="" xmlns:a16="http://schemas.microsoft.com/office/drawing/2014/main" id="{AB7524ED-0756-4957-D843-BD5494E365DA}"/>
              </a:ext>
            </a:extLst>
          </p:cNvPr>
          <p:cNvSpPr>
            <a:spLocks noGrp="1"/>
          </p:cNvSpPr>
          <p:nvPr>
            <p:ph idx="1"/>
          </p:nvPr>
        </p:nvSpPr>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lt-LT"/>
          </a:p>
        </p:txBody>
      </p:sp>
      <p:sp>
        <p:nvSpPr>
          <p:cNvPr id="4" name="Date Placeholder 3">
            <a:extLst>
              <a:ext uri="{FF2B5EF4-FFF2-40B4-BE49-F238E27FC236}">
                <a16:creationId xmlns="" xmlns:a16="http://schemas.microsoft.com/office/drawing/2014/main" id="{A0AA44AD-7383-63C8-42B1-8B587B9F8F06}"/>
              </a:ext>
            </a:extLst>
          </p:cNvPr>
          <p:cNvSpPr>
            <a:spLocks noGrp="1"/>
          </p:cNvSpPr>
          <p:nvPr>
            <p:ph type="dt" sz="half" idx="10"/>
          </p:nvPr>
        </p:nvSpPr>
        <p:spPr/>
        <p:txBody>
          <a:bodyPr/>
          <a:lstStyle/>
          <a:p>
            <a:fld id="{B38C67C0-9696-4BF4-99F9-A4E55D6D0372}" type="datetimeFigureOut">
              <a:rPr lang="lt-LT" smtClean="0"/>
              <a:t>2025-10-07</a:t>
            </a:fld>
            <a:endParaRPr lang="lt-LT" dirty="0"/>
          </a:p>
        </p:txBody>
      </p:sp>
      <p:sp>
        <p:nvSpPr>
          <p:cNvPr id="5" name="Footer Placeholder 4">
            <a:extLst>
              <a:ext uri="{FF2B5EF4-FFF2-40B4-BE49-F238E27FC236}">
                <a16:creationId xmlns="" xmlns:a16="http://schemas.microsoft.com/office/drawing/2014/main" id="{0A997CF5-D2D1-0CD7-B97B-4DFE12AFC798}"/>
              </a:ext>
            </a:extLst>
          </p:cNvPr>
          <p:cNvSpPr>
            <a:spLocks noGrp="1"/>
          </p:cNvSpPr>
          <p:nvPr>
            <p:ph type="ftr" sz="quarter" idx="11"/>
          </p:nvPr>
        </p:nvSpPr>
        <p:spPr/>
        <p:txBody>
          <a:bodyPr/>
          <a:lstStyle/>
          <a:p>
            <a:endParaRPr lang="lt-LT" dirty="0"/>
          </a:p>
        </p:txBody>
      </p:sp>
      <p:sp>
        <p:nvSpPr>
          <p:cNvPr id="6" name="Slide Number Placeholder 5">
            <a:extLst>
              <a:ext uri="{FF2B5EF4-FFF2-40B4-BE49-F238E27FC236}">
                <a16:creationId xmlns="" xmlns:a16="http://schemas.microsoft.com/office/drawing/2014/main" id="{5640FB17-2726-219C-A1DB-0FDD3B942FE4}"/>
              </a:ext>
            </a:extLst>
          </p:cNvPr>
          <p:cNvSpPr>
            <a:spLocks noGrp="1"/>
          </p:cNvSpPr>
          <p:nvPr>
            <p:ph type="sldNum" sz="quarter" idx="12"/>
          </p:nvPr>
        </p:nvSpPr>
        <p:spPr/>
        <p:txBody>
          <a:bodyPr/>
          <a:lstStyle/>
          <a:p>
            <a:fld id="{75908E61-E3EE-4BB6-8E53-BE2060CBB4EF}" type="slidenum">
              <a:rPr lang="lt-LT" smtClean="0"/>
              <a:t>‹#›</a:t>
            </a:fld>
            <a:endParaRPr lang="lt-LT" dirty="0"/>
          </a:p>
        </p:txBody>
      </p:sp>
    </p:spTree>
    <p:extLst>
      <p:ext uri="{BB962C8B-B14F-4D97-AF65-F5344CB8AC3E}">
        <p14:creationId xmlns:p14="http://schemas.microsoft.com/office/powerpoint/2010/main" val="4097027971"/>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a:extLst>
              <a:ext uri="{FF2B5EF4-FFF2-40B4-BE49-F238E27FC236}">
                <a16:creationId xmlns="" xmlns:a16="http://schemas.microsoft.com/office/drawing/2014/main" id="{BCC71892-E3C9-8D8C-58DE-9EC7E79642C8}"/>
              </a:ext>
            </a:extLst>
          </p:cNvPr>
          <p:cNvSpPr>
            <a:spLocks noGrp="1"/>
          </p:cNvSpPr>
          <p:nvPr>
            <p:ph type="title"/>
          </p:nvPr>
        </p:nvSpPr>
        <p:spPr>
          <a:xfrm>
            <a:off x="831850" y="1709738"/>
            <a:ext cx="10515600" cy="2852737"/>
          </a:xfrm>
        </p:spPr>
        <p:txBody>
          <a:bodyPr anchor="b"/>
          <a:lstStyle>
            <a:lvl1pPr>
              <a:defRPr sz="6000"/>
            </a:lvl1pPr>
          </a:lstStyle>
          <a:p>
            <a:r>
              <a:rPr lang="en-US"/>
              <a:t>Click to edit Master title style</a:t>
            </a:r>
            <a:endParaRPr lang="lt-LT"/>
          </a:p>
        </p:txBody>
      </p:sp>
      <p:sp>
        <p:nvSpPr>
          <p:cNvPr id="3" name="Text Placeholder 2">
            <a:extLst>
              <a:ext uri="{FF2B5EF4-FFF2-40B4-BE49-F238E27FC236}">
                <a16:creationId xmlns="" xmlns:a16="http://schemas.microsoft.com/office/drawing/2014/main" id="{739C9828-1514-D0C4-9E9B-B6AF100C6696}"/>
              </a:ext>
            </a:extLst>
          </p:cNvPr>
          <p:cNvSpPr>
            <a:spLocks noGrp="1"/>
          </p:cNvSpPr>
          <p:nvPr>
            <p:ph type="body" idx="1"/>
          </p:nvPr>
        </p:nvSpPr>
        <p:spPr>
          <a:xfrm>
            <a:off x="831850" y="4589463"/>
            <a:ext cx="10515600" cy="1500187"/>
          </a:xfrm>
        </p:spPr>
        <p:txBody>
          <a:bodyPr/>
          <a:lstStyle>
            <a:lvl1pPr marL="0" indent="0">
              <a:buNone/>
              <a:defRPr sz="2400">
                <a:solidFill>
                  <a:schemeClr val="tx1">
                    <a:tint val="75000"/>
                  </a:schemeClr>
                </a:solidFill>
              </a:defRPr>
            </a:lvl1pPr>
            <a:lvl2pPr marL="457200" indent="0">
              <a:buNone/>
              <a:defRPr sz="2000">
                <a:solidFill>
                  <a:schemeClr val="tx1">
                    <a:tint val="75000"/>
                  </a:schemeClr>
                </a:solidFill>
              </a:defRPr>
            </a:lvl2pPr>
            <a:lvl3pPr marL="914400" indent="0">
              <a:buNone/>
              <a:defRPr sz="1800">
                <a:solidFill>
                  <a:schemeClr val="tx1">
                    <a:tint val="75000"/>
                  </a:schemeClr>
                </a:solidFill>
              </a:defRPr>
            </a:lvl3pPr>
            <a:lvl4pPr marL="1371600" indent="0">
              <a:buNone/>
              <a:defRPr sz="1600">
                <a:solidFill>
                  <a:schemeClr val="tx1">
                    <a:tint val="75000"/>
                  </a:schemeClr>
                </a:solidFill>
              </a:defRPr>
            </a:lvl4pPr>
            <a:lvl5pPr marL="1828800" indent="0">
              <a:buNone/>
              <a:defRPr sz="1600">
                <a:solidFill>
                  <a:schemeClr val="tx1">
                    <a:tint val="75000"/>
                  </a:schemeClr>
                </a:solidFill>
              </a:defRPr>
            </a:lvl5pPr>
            <a:lvl6pPr marL="2286000" indent="0">
              <a:buNone/>
              <a:defRPr sz="1600">
                <a:solidFill>
                  <a:schemeClr val="tx1">
                    <a:tint val="75000"/>
                  </a:schemeClr>
                </a:solidFill>
              </a:defRPr>
            </a:lvl6pPr>
            <a:lvl7pPr marL="2743200" indent="0">
              <a:buNone/>
              <a:defRPr sz="1600">
                <a:solidFill>
                  <a:schemeClr val="tx1">
                    <a:tint val="75000"/>
                  </a:schemeClr>
                </a:solidFill>
              </a:defRPr>
            </a:lvl7pPr>
            <a:lvl8pPr marL="3200400" indent="0">
              <a:buNone/>
              <a:defRPr sz="1600">
                <a:solidFill>
                  <a:schemeClr val="tx1">
                    <a:tint val="75000"/>
                  </a:schemeClr>
                </a:solidFill>
              </a:defRPr>
            </a:lvl8pPr>
            <a:lvl9pPr marL="3657600" indent="0">
              <a:buNone/>
              <a:defRPr sz="1600">
                <a:solidFill>
                  <a:schemeClr val="tx1">
                    <a:tint val="75000"/>
                  </a:schemeClr>
                </a:solidFill>
              </a:defRPr>
            </a:lvl9pPr>
          </a:lstStyle>
          <a:p>
            <a:pPr lvl="0"/>
            <a:r>
              <a:rPr lang="en-US"/>
              <a:t>Click to edit Master text styles</a:t>
            </a:r>
          </a:p>
        </p:txBody>
      </p:sp>
      <p:sp>
        <p:nvSpPr>
          <p:cNvPr id="4" name="Date Placeholder 3">
            <a:extLst>
              <a:ext uri="{FF2B5EF4-FFF2-40B4-BE49-F238E27FC236}">
                <a16:creationId xmlns="" xmlns:a16="http://schemas.microsoft.com/office/drawing/2014/main" id="{5A4D26EB-8629-2925-0524-292A44F56B49}"/>
              </a:ext>
            </a:extLst>
          </p:cNvPr>
          <p:cNvSpPr>
            <a:spLocks noGrp="1"/>
          </p:cNvSpPr>
          <p:nvPr>
            <p:ph type="dt" sz="half" idx="10"/>
          </p:nvPr>
        </p:nvSpPr>
        <p:spPr/>
        <p:txBody>
          <a:bodyPr/>
          <a:lstStyle/>
          <a:p>
            <a:fld id="{B38C67C0-9696-4BF4-99F9-A4E55D6D0372}" type="datetimeFigureOut">
              <a:rPr lang="lt-LT" smtClean="0"/>
              <a:t>2025-10-07</a:t>
            </a:fld>
            <a:endParaRPr lang="lt-LT" dirty="0"/>
          </a:p>
        </p:txBody>
      </p:sp>
      <p:sp>
        <p:nvSpPr>
          <p:cNvPr id="5" name="Footer Placeholder 4">
            <a:extLst>
              <a:ext uri="{FF2B5EF4-FFF2-40B4-BE49-F238E27FC236}">
                <a16:creationId xmlns="" xmlns:a16="http://schemas.microsoft.com/office/drawing/2014/main" id="{91EA9D31-5FDD-F5B2-357E-3D60241D5039}"/>
              </a:ext>
            </a:extLst>
          </p:cNvPr>
          <p:cNvSpPr>
            <a:spLocks noGrp="1"/>
          </p:cNvSpPr>
          <p:nvPr>
            <p:ph type="ftr" sz="quarter" idx="11"/>
          </p:nvPr>
        </p:nvSpPr>
        <p:spPr/>
        <p:txBody>
          <a:bodyPr/>
          <a:lstStyle/>
          <a:p>
            <a:endParaRPr lang="lt-LT" dirty="0"/>
          </a:p>
        </p:txBody>
      </p:sp>
      <p:sp>
        <p:nvSpPr>
          <p:cNvPr id="6" name="Slide Number Placeholder 5">
            <a:extLst>
              <a:ext uri="{FF2B5EF4-FFF2-40B4-BE49-F238E27FC236}">
                <a16:creationId xmlns="" xmlns:a16="http://schemas.microsoft.com/office/drawing/2014/main" id="{659E1347-59B7-B351-0FD3-A21BF97350F4}"/>
              </a:ext>
            </a:extLst>
          </p:cNvPr>
          <p:cNvSpPr>
            <a:spLocks noGrp="1"/>
          </p:cNvSpPr>
          <p:nvPr>
            <p:ph type="sldNum" sz="quarter" idx="12"/>
          </p:nvPr>
        </p:nvSpPr>
        <p:spPr/>
        <p:txBody>
          <a:bodyPr/>
          <a:lstStyle/>
          <a:p>
            <a:fld id="{75908E61-E3EE-4BB6-8E53-BE2060CBB4EF}" type="slidenum">
              <a:rPr lang="lt-LT" smtClean="0"/>
              <a:t>‹#›</a:t>
            </a:fld>
            <a:endParaRPr lang="lt-LT" dirty="0"/>
          </a:p>
        </p:txBody>
      </p:sp>
    </p:spTree>
    <p:extLst>
      <p:ext uri="{BB962C8B-B14F-4D97-AF65-F5344CB8AC3E}">
        <p14:creationId xmlns:p14="http://schemas.microsoft.com/office/powerpoint/2010/main" val="2761656087"/>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a:extLst>
              <a:ext uri="{FF2B5EF4-FFF2-40B4-BE49-F238E27FC236}">
                <a16:creationId xmlns="" xmlns:a16="http://schemas.microsoft.com/office/drawing/2014/main" id="{0F51B058-4565-1B94-849F-FEC9746F7321}"/>
              </a:ext>
            </a:extLst>
          </p:cNvPr>
          <p:cNvSpPr>
            <a:spLocks noGrp="1"/>
          </p:cNvSpPr>
          <p:nvPr>
            <p:ph type="title"/>
          </p:nvPr>
        </p:nvSpPr>
        <p:spPr/>
        <p:txBody>
          <a:bodyPr/>
          <a:lstStyle/>
          <a:p>
            <a:r>
              <a:rPr lang="en-US"/>
              <a:t>Click to edit Master title style</a:t>
            </a:r>
            <a:endParaRPr lang="lt-LT"/>
          </a:p>
        </p:txBody>
      </p:sp>
      <p:sp>
        <p:nvSpPr>
          <p:cNvPr id="3" name="Content Placeholder 2">
            <a:extLst>
              <a:ext uri="{FF2B5EF4-FFF2-40B4-BE49-F238E27FC236}">
                <a16:creationId xmlns="" xmlns:a16="http://schemas.microsoft.com/office/drawing/2014/main" id="{794848B1-D479-8A09-62F9-922AAAD0692A}"/>
              </a:ext>
            </a:extLst>
          </p:cNvPr>
          <p:cNvSpPr>
            <a:spLocks noGrp="1"/>
          </p:cNvSpPr>
          <p:nvPr>
            <p:ph sz="half" idx="1"/>
          </p:nvPr>
        </p:nvSpPr>
        <p:spPr>
          <a:xfrm>
            <a:off x="838200" y="1825625"/>
            <a:ext cx="5181600" cy="435133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lt-LT"/>
          </a:p>
        </p:txBody>
      </p:sp>
      <p:sp>
        <p:nvSpPr>
          <p:cNvPr id="4" name="Content Placeholder 3">
            <a:extLst>
              <a:ext uri="{FF2B5EF4-FFF2-40B4-BE49-F238E27FC236}">
                <a16:creationId xmlns="" xmlns:a16="http://schemas.microsoft.com/office/drawing/2014/main" id="{1B401495-FD59-61B4-10C5-040678F91FF5}"/>
              </a:ext>
            </a:extLst>
          </p:cNvPr>
          <p:cNvSpPr>
            <a:spLocks noGrp="1"/>
          </p:cNvSpPr>
          <p:nvPr>
            <p:ph sz="half" idx="2"/>
          </p:nvPr>
        </p:nvSpPr>
        <p:spPr>
          <a:xfrm>
            <a:off x="6172200" y="1825625"/>
            <a:ext cx="5181600" cy="435133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lt-LT"/>
          </a:p>
        </p:txBody>
      </p:sp>
      <p:sp>
        <p:nvSpPr>
          <p:cNvPr id="5" name="Date Placeholder 4">
            <a:extLst>
              <a:ext uri="{FF2B5EF4-FFF2-40B4-BE49-F238E27FC236}">
                <a16:creationId xmlns="" xmlns:a16="http://schemas.microsoft.com/office/drawing/2014/main" id="{5EC53D64-77BF-5A4E-9A67-9E91AB981DD2}"/>
              </a:ext>
            </a:extLst>
          </p:cNvPr>
          <p:cNvSpPr>
            <a:spLocks noGrp="1"/>
          </p:cNvSpPr>
          <p:nvPr>
            <p:ph type="dt" sz="half" idx="10"/>
          </p:nvPr>
        </p:nvSpPr>
        <p:spPr/>
        <p:txBody>
          <a:bodyPr/>
          <a:lstStyle/>
          <a:p>
            <a:fld id="{B38C67C0-9696-4BF4-99F9-A4E55D6D0372}" type="datetimeFigureOut">
              <a:rPr lang="lt-LT" smtClean="0"/>
              <a:t>2025-10-07</a:t>
            </a:fld>
            <a:endParaRPr lang="lt-LT" dirty="0"/>
          </a:p>
        </p:txBody>
      </p:sp>
      <p:sp>
        <p:nvSpPr>
          <p:cNvPr id="6" name="Footer Placeholder 5">
            <a:extLst>
              <a:ext uri="{FF2B5EF4-FFF2-40B4-BE49-F238E27FC236}">
                <a16:creationId xmlns="" xmlns:a16="http://schemas.microsoft.com/office/drawing/2014/main" id="{82EFC725-2E6E-63BF-54CF-33D8DEC91B42}"/>
              </a:ext>
            </a:extLst>
          </p:cNvPr>
          <p:cNvSpPr>
            <a:spLocks noGrp="1"/>
          </p:cNvSpPr>
          <p:nvPr>
            <p:ph type="ftr" sz="quarter" idx="11"/>
          </p:nvPr>
        </p:nvSpPr>
        <p:spPr/>
        <p:txBody>
          <a:bodyPr/>
          <a:lstStyle/>
          <a:p>
            <a:endParaRPr lang="lt-LT" dirty="0"/>
          </a:p>
        </p:txBody>
      </p:sp>
      <p:sp>
        <p:nvSpPr>
          <p:cNvPr id="7" name="Slide Number Placeholder 6">
            <a:extLst>
              <a:ext uri="{FF2B5EF4-FFF2-40B4-BE49-F238E27FC236}">
                <a16:creationId xmlns="" xmlns:a16="http://schemas.microsoft.com/office/drawing/2014/main" id="{5B1791B6-EA48-562A-0CBD-37F76167126D}"/>
              </a:ext>
            </a:extLst>
          </p:cNvPr>
          <p:cNvSpPr>
            <a:spLocks noGrp="1"/>
          </p:cNvSpPr>
          <p:nvPr>
            <p:ph type="sldNum" sz="quarter" idx="12"/>
          </p:nvPr>
        </p:nvSpPr>
        <p:spPr/>
        <p:txBody>
          <a:bodyPr/>
          <a:lstStyle/>
          <a:p>
            <a:fld id="{75908E61-E3EE-4BB6-8E53-BE2060CBB4EF}" type="slidenum">
              <a:rPr lang="lt-LT" smtClean="0"/>
              <a:t>‹#›</a:t>
            </a:fld>
            <a:endParaRPr lang="lt-LT" dirty="0"/>
          </a:p>
        </p:txBody>
      </p:sp>
    </p:spTree>
    <p:extLst>
      <p:ext uri="{BB962C8B-B14F-4D97-AF65-F5344CB8AC3E}">
        <p14:creationId xmlns:p14="http://schemas.microsoft.com/office/powerpoint/2010/main" val="3620727793"/>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a:extLst>
              <a:ext uri="{FF2B5EF4-FFF2-40B4-BE49-F238E27FC236}">
                <a16:creationId xmlns="" xmlns:a16="http://schemas.microsoft.com/office/drawing/2014/main" id="{086C6619-EB3A-B94A-70C3-BD2023CF2B59}"/>
              </a:ext>
            </a:extLst>
          </p:cNvPr>
          <p:cNvSpPr>
            <a:spLocks noGrp="1"/>
          </p:cNvSpPr>
          <p:nvPr>
            <p:ph type="title"/>
          </p:nvPr>
        </p:nvSpPr>
        <p:spPr>
          <a:xfrm>
            <a:off x="839788" y="365125"/>
            <a:ext cx="10515600" cy="1325563"/>
          </a:xfrm>
        </p:spPr>
        <p:txBody>
          <a:bodyPr/>
          <a:lstStyle/>
          <a:p>
            <a:r>
              <a:rPr lang="en-US"/>
              <a:t>Click to edit Master title style</a:t>
            </a:r>
            <a:endParaRPr lang="lt-LT"/>
          </a:p>
        </p:txBody>
      </p:sp>
      <p:sp>
        <p:nvSpPr>
          <p:cNvPr id="3" name="Text Placeholder 2">
            <a:extLst>
              <a:ext uri="{FF2B5EF4-FFF2-40B4-BE49-F238E27FC236}">
                <a16:creationId xmlns="" xmlns:a16="http://schemas.microsoft.com/office/drawing/2014/main" id="{2793729B-D424-6FA8-D6D4-85F7EAC2508B}"/>
              </a:ext>
            </a:extLst>
          </p:cNvPr>
          <p:cNvSpPr>
            <a:spLocks noGrp="1"/>
          </p:cNvSpPr>
          <p:nvPr>
            <p:ph type="body" idx="1"/>
          </p:nvPr>
        </p:nvSpPr>
        <p:spPr>
          <a:xfrm>
            <a:off x="839788" y="1681163"/>
            <a:ext cx="5157787"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4" name="Content Placeholder 3">
            <a:extLst>
              <a:ext uri="{FF2B5EF4-FFF2-40B4-BE49-F238E27FC236}">
                <a16:creationId xmlns="" xmlns:a16="http://schemas.microsoft.com/office/drawing/2014/main" id="{1F89147E-68B7-3351-082C-67966B20F1B1}"/>
              </a:ext>
            </a:extLst>
          </p:cNvPr>
          <p:cNvSpPr>
            <a:spLocks noGrp="1"/>
          </p:cNvSpPr>
          <p:nvPr>
            <p:ph sz="half" idx="2"/>
          </p:nvPr>
        </p:nvSpPr>
        <p:spPr>
          <a:xfrm>
            <a:off x="839788" y="2505075"/>
            <a:ext cx="5157787" cy="368458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lt-LT"/>
          </a:p>
        </p:txBody>
      </p:sp>
      <p:sp>
        <p:nvSpPr>
          <p:cNvPr id="5" name="Text Placeholder 4">
            <a:extLst>
              <a:ext uri="{FF2B5EF4-FFF2-40B4-BE49-F238E27FC236}">
                <a16:creationId xmlns="" xmlns:a16="http://schemas.microsoft.com/office/drawing/2014/main" id="{122D0986-BEEF-C127-7DDD-465C93786745}"/>
              </a:ext>
            </a:extLst>
          </p:cNvPr>
          <p:cNvSpPr>
            <a:spLocks noGrp="1"/>
          </p:cNvSpPr>
          <p:nvPr>
            <p:ph type="body" sz="quarter" idx="3"/>
          </p:nvPr>
        </p:nvSpPr>
        <p:spPr>
          <a:xfrm>
            <a:off x="6172200" y="1681163"/>
            <a:ext cx="5183188"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6" name="Content Placeholder 5">
            <a:extLst>
              <a:ext uri="{FF2B5EF4-FFF2-40B4-BE49-F238E27FC236}">
                <a16:creationId xmlns="" xmlns:a16="http://schemas.microsoft.com/office/drawing/2014/main" id="{E7F47CAE-F1A7-3D18-2636-DB7A3F10D691}"/>
              </a:ext>
            </a:extLst>
          </p:cNvPr>
          <p:cNvSpPr>
            <a:spLocks noGrp="1"/>
          </p:cNvSpPr>
          <p:nvPr>
            <p:ph sz="quarter" idx="4"/>
          </p:nvPr>
        </p:nvSpPr>
        <p:spPr>
          <a:xfrm>
            <a:off x="6172200" y="2505075"/>
            <a:ext cx="5183188" cy="368458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lt-LT"/>
          </a:p>
        </p:txBody>
      </p:sp>
      <p:sp>
        <p:nvSpPr>
          <p:cNvPr id="7" name="Date Placeholder 6">
            <a:extLst>
              <a:ext uri="{FF2B5EF4-FFF2-40B4-BE49-F238E27FC236}">
                <a16:creationId xmlns="" xmlns:a16="http://schemas.microsoft.com/office/drawing/2014/main" id="{3F3C92FA-F1A8-96B0-4D65-CA1EAB299E94}"/>
              </a:ext>
            </a:extLst>
          </p:cNvPr>
          <p:cNvSpPr>
            <a:spLocks noGrp="1"/>
          </p:cNvSpPr>
          <p:nvPr>
            <p:ph type="dt" sz="half" idx="10"/>
          </p:nvPr>
        </p:nvSpPr>
        <p:spPr/>
        <p:txBody>
          <a:bodyPr/>
          <a:lstStyle/>
          <a:p>
            <a:fld id="{B38C67C0-9696-4BF4-99F9-A4E55D6D0372}" type="datetimeFigureOut">
              <a:rPr lang="lt-LT" smtClean="0"/>
              <a:t>2025-10-07</a:t>
            </a:fld>
            <a:endParaRPr lang="lt-LT" dirty="0"/>
          </a:p>
        </p:txBody>
      </p:sp>
      <p:sp>
        <p:nvSpPr>
          <p:cNvPr id="8" name="Footer Placeholder 7">
            <a:extLst>
              <a:ext uri="{FF2B5EF4-FFF2-40B4-BE49-F238E27FC236}">
                <a16:creationId xmlns="" xmlns:a16="http://schemas.microsoft.com/office/drawing/2014/main" id="{4ADBC821-0A5D-3C68-48BD-DDBDC511653C}"/>
              </a:ext>
            </a:extLst>
          </p:cNvPr>
          <p:cNvSpPr>
            <a:spLocks noGrp="1"/>
          </p:cNvSpPr>
          <p:nvPr>
            <p:ph type="ftr" sz="quarter" idx="11"/>
          </p:nvPr>
        </p:nvSpPr>
        <p:spPr/>
        <p:txBody>
          <a:bodyPr/>
          <a:lstStyle/>
          <a:p>
            <a:endParaRPr lang="lt-LT" dirty="0"/>
          </a:p>
        </p:txBody>
      </p:sp>
      <p:sp>
        <p:nvSpPr>
          <p:cNvPr id="9" name="Slide Number Placeholder 8">
            <a:extLst>
              <a:ext uri="{FF2B5EF4-FFF2-40B4-BE49-F238E27FC236}">
                <a16:creationId xmlns="" xmlns:a16="http://schemas.microsoft.com/office/drawing/2014/main" id="{0CFD8940-893A-5489-B60A-B2FE5C67A104}"/>
              </a:ext>
            </a:extLst>
          </p:cNvPr>
          <p:cNvSpPr>
            <a:spLocks noGrp="1"/>
          </p:cNvSpPr>
          <p:nvPr>
            <p:ph type="sldNum" sz="quarter" idx="12"/>
          </p:nvPr>
        </p:nvSpPr>
        <p:spPr/>
        <p:txBody>
          <a:bodyPr/>
          <a:lstStyle/>
          <a:p>
            <a:fld id="{75908E61-E3EE-4BB6-8E53-BE2060CBB4EF}" type="slidenum">
              <a:rPr lang="lt-LT" smtClean="0"/>
              <a:t>‹#›</a:t>
            </a:fld>
            <a:endParaRPr lang="lt-LT" dirty="0"/>
          </a:p>
        </p:txBody>
      </p:sp>
    </p:spTree>
    <p:extLst>
      <p:ext uri="{BB962C8B-B14F-4D97-AF65-F5344CB8AC3E}">
        <p14:creationId xmlns:p14="http://schemas.microsoft.com/office/powerpoint/2010/main" val="3531608998"/>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a:extLst>
              <a:ext uri="{FF2B5EF4-FFF2-40B4-BE49-F238E27FC236}">
                <a16:creationId xmlns="" xmlns:a16="http://schemas.microsoft.com/office/drawing/2014/main" id="{D98E1E96-E846-B3EE-759A-27932629DB85}"/>
              </a:ext>
            </a:extLst>
          </p:cNvPr>
          <p:cNvSpPr>
            <a:spLocks noGrp="1"/>
          </p:cNvSpPr>
          <p:nvPr>
            <p:ph type="title"/>
          </p:nvPr>
        </p:nvSpPr>
        <p:spPr/>
        <p:txBody>
          <a:bodyPr/>
          <a:lstStyle/>
          <a:p>
            <a:r>
              <a:rPr lang="en-US"/>
              <a:t>Click to edit Master title style</a:t>
            </a:r>
            <a:endParaRPr lang="lt-LT"/>
          </a:p>
        </p:txBody>
      </p:sp>
      <p:sp>
        <p:nvSpPr>
          <p:cNvPr id="3" name="Date Placeholder 2">
            <a:extLst>
              <a:ext uri="{FF2B5EF4-FFF2-40B4-BE49-F238E27FC236}">
                <a16:creationId xmlns="" xmlns:a16="http://schemas.microsoft.com/office/drawing/2014/main" id="{23CFD4DB-4494-45D2-C58E-BAE602B04DCD}"/>
              </a:ext>
            </a:extLst>
          </p:cNvPr>
          <p:cNvSpPr>
            <a:spLocks noGrp="1"/>
          </p:cNvSpPr>
          <p:nvPr>
            <p:ph type="dt" sz="half" idx="10"/>
          </p:nvPr>
        </p:nvSpPr>
        <p:spPr/>
        <p:txBody>
          <a:bodyPr/>
          <a:lstStyle/>
          <a:p>
            <a:fld id="{B38C67C0-9696-4BF4-99F9-A4E55D6D0372}" type="datetimeFigureOut">
              <a:rPr lang="lt-LT" smtClean="0"/>
              <a:t>2025-10-07</a:t>
            </a:fld>
            <a:endParaRPr lang="lt-LT" dirty="0"/>
          </a:p>
        </p:txBody>
      </p:sp>
      <p:sp>
        <p:nvSpPr>
          <p:cNvPr id="4" name="Footer Placeholder 3">
            <a:extLst>
              <a:ext uri="{FF2B5EF4-FFF2-40B4-BE49-F238E27FC236}">
                <a16:creationId xmlns="" xmlns:a16="http://schemas.microsoft.com/office/drawing/2014/main" id="{39924002-47C3-7F2C-C156-5607FB5E1C59}"/>
              </a:ext>
            </a:extLst>
          </p:cNvPr>
          <p:cNvSpPr>
            <a:spLocks noGrp="1"/>
          </p:cNvSpPr>
          <p:nvPr>
            <p:ph type="ftr" sz="quarter" idx="11"/>
          </p:nvPr>
        </p:nvSpPr>
        <p:spPr/>
        <p:txBody>
          <a:bodyPr/>
          <a:lstStyle/>
          <a:p>
            <a:endParaRPr lang="lt-LT" dirty="0"/>
          </a:p>
        </p:txBody>
      </p:sp>
      <p:sp>
        <p:nvSpPr>
          <p:cNvPr id="5" name="Slide Number Placeholder 4">
            <a:extLst>
              <a:ext uri="{FF2B5EF4-FFF2-40B4-BE49-F238E27FC236}">
                <a16:creationId xmlns="" xmlns:a16="http://schemas.microsoft.com/office/drawing/2014/main" id="{BCEBC963-DCBD-6A79-0EB8-A388A4B96313}"/>
              </a:ext>
            </a:extLst>
          </p:cNvPr>
          <p:cNvSpPr>
            <a:spLocks noGrp="1"/>
          </p:cNvSpPr>
          <p:nvPr>
            <p:ph type="sldNum" sz="quarter" idx="12"/>
          </p:nvPr>
        </p:nvSpPr>
        <p:spPr/>
        <p:txBody>
          <a:bodyPr/>
          <a:lstStyle/>
          <a:p>
            <a:fld id="{75908E61-E3EE-4BB6-8E53-BE2060CBB4EF}" type="slidenum">
              <a:rPr lang="lt-LT" smtClean="0"/>
              <a:t>‹#›</a:t>
            </a:fld>
            <a:endParaRPr lang="lt-LT" dirty="0"/>
          </a:p>
        </p:txBody>
      </p:sp>
    </p:spTree>
    <p:extLst>
      <p:ext uri="{BB962C8B-B14F-4D97-AF65-F5344CB8AC3E}">
        <p14:creationId xmlns:p14="http://schemas.microsoft.com/office/powerpoint/2010/main" val="2255359433"/>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a:extLst>
              <a:ext uri="{FF2B5EF4-FFF2-40B4-BE49-F238E27FC236}">
                <a16:creationId xmlns="" xmlns:a16="http://schemas.microsoft.com/office/drawing/2014/main" id="{D431135A-1BF0-2D57-47B8-704986B351A1}"/>
              </a:ext>
            </a:extLst>
          </p:cNvPr>
          <p:cNvSpPr>
            <a:spLocks noGrp="1"/>
          </p:cNvSpPr>
          <p:nvPr>
            <p:ph type="dt" sz="half" idx="10"/>
          </p:nvPr>
        </p:nvSpPr>
        <p:spPr/>
        <p:txBody>
          <a:bodyPr/>
          <a:lstStyle/>
          <a:p>
            <a:fld id="{B38C67C0-9696-4BF4-99F9-A4E55D6D0372}" type="datetimeFigureOut">
              <a:rPr lang="lt-LT" smtClean="0"/>
              <a:t>2025-10-07</a:t>
            </a:fld>
            <a:endParaRPr lang="lt-LT" dirty="0"/>
          </a:p>
        </p:txBody>
      </p:sp>
      <p:sp>
        <p:nvSpPr>
          <p:cNvPr id="3" name="Footer Placeholder 2">
            <a:extLst>
              <a:ext uri="{FF2B5EF4-FFF2-40B4-BE49-F238E27FC236}">
                <a16:creationId xmlns="" xmlns:a16="http://schemas.microsoft.com/office/drawing/2014/main" id="{FC45889B-F34D-0D9C-A607-A19EB65120CD}"/>
              </a:ext>
            </a:extLst>
          </p:cNvPr>
          <p:cNvSpPr>
            <a:spLocks noGrp="1"/>
          </p:cNvSpPr>
          <p:nvPr>
            <p:ph type="ftr" sz="quarter" idx="11"/>
          </p:nvPr>
        </p:nvSpPr>
        <p:spPr/>
        <p:txBody>
          <a:bodyPr/>
          <a:lstStyle/>
          <a:p>
            <a:endParaRPr lang="lt-LT" dirty="0"/>
          </a:p>
        </p:txBody>
      </p:sp>
      <p:sp>
        <p:nvSpPr>
          <p:cNvPr id="4" name="Slide Number Placeholder 3">
            <a:extLst>
              <a:ext uri="{FF2B5EF4-FFF2-40B4-BE49-F238E27FC236}">
                <a16:creationId xmlns="" xmlns:a16="http://schemas.microsoft.com/office/drawing/2014/main" id="{69736313-1646-2128-2D53-83644142CAE3}"/>
              </a:ext>
            </a:extLst>
          </p:cNvPr>
          <p:cNvSpPr>
            <a:spLocks noGrp="1"/>
          </p:cNvSpPr>
          <p:nvPr>
            <p:ph type="sldNum" sz="quarter" idx="12"/>
          </p:nvPr>
        </p:nvSpPr>
        <p:spPr/>
        <p:txBody>
          <a:bodyPr/>
          <a:lstStyle/>
          <a:p>
            <a:fld id="{75908E61-E3EE-4BB6-8E53-BE2060CBB4EF}" type="slidenum">
              <a:rPr lang="lt-LT" smtClean="0"/>
              <a:t>‹#›</a:t>
            </a:fld>
            <a:endParaRPr lang="lt-LT" dirty="0"/>
          </a:p>
        </p:txBody>
      </p:sp>
    </p:spTree>
    <p:extLst>
      <p:ext uri="{BB962C8B-B14F-4D97-AF65-F5344CB8AC3E}">
        <p14:creationId xmlns:p14="http://schemas.microsoft.com/office/powerpoint/2010/main" val="3068555177"/>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a:extLst>
              <a:ext uri="{FF2B5EF4-FFF2-40B4-BE49-F238E27FC236}">
                <a16:creationId xmlns="" xmlns:a16="http://schemas.microsoft.com/office/drawing/2014/main" id="{11531171-BE64-44B1-98BC-EDDE0104BB06}"/>
              </a:ext>
            </a:extLst>
          </p:cNvPr>
          <p:cNvSpPr>
            <a:spLocks noGrp="1"/>
          </p:cNvSpPr>
          <p:nvPr>
            <p:ph type="title"/>
          </p:nvPr>
        </p:nvSpPr>
        <p:spPr>
          <a:xfrm>
            <a:off x="839788" y="457200"/>
            <a:ext cx="3932237" cy="1600200"/>
          </a:xfrm>
        </p:spPr>
        <p:txBody>
          <a:bodyPr anchor="b"/>
          <a:lstStyle>
            <a:lvl1pPr>
              <a:defRPr sz="3200"/>
            </a:lvl1pPr>
          </a:lstStyle>
          <a:p>
            <a:r>
              <a:rPr lang="en-US"/>
              <a:t>Click to edit Master title style</a:t>
            </a:r>
            <a:endParaRPr lang="lt-LT"/>
          </a:p>
        </p:txBody>
      </p:sp>
      <p:sp>
        <p:nvSpPr>
          <p:cNvPr id="3" name="Content Placeholder 2">
            <a:extLst>
              <a:ext uri="{FF2B5EF4-FFF2-40B4-BE49-F238E27FC236}">
                <a16:creationId xmlns="" xmlns:a16="http://schemas.microsoft.com/office/drawing/2014/main" id="{03CF5F69-CAA7-340F-8319-73F8267E9465}"/>
              </a:ext>
            </a:extLst>
          </p:cNvPr>
          <p:cNvSpPr>
            <a:spLocks noGrp="1"/>
          </p:cNvSpPr>
          <p:nvPr>
            <p:ph idx="1"/>
          </p:nvPr>
        </p:nvSpPr>
        <p:spPr>
          <a:xfrm>
            <a:off x="5183188" y="987425"/>
            <a:ext cx="6172200" cy="4873625"/>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lt-LT"/>
          </a:p>
        </p:txBody>
      </p:sp>
      <p:sp>
        <p:nvSpPr>
          <p:cNvPr id="4" name="Text Placeholder 3">
            <a:extLst>
              <a:ext uri="{FF2B5EF4-FFF2-40B4-BE49-F238E27FC236}">
                <a16:creationId xmlns="" xmlns:a16="http://schemas.microsoft.com/office/drawing/2014/main" id="{2858BE22-7E47-DD49-EC63-62E201855CFE}"/>
              </a:ext>
            </a:extLst>
          </p:cNvPr>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Click to edit Master text styles</a:t>
            </a:r>
          </a:p>
        </p:txBody>
      </p:sp>
      <p:sp>
        <p:nvSpPr>
          <p:cNvPr id="5" name="Date Placeholder 4">
            <a:extLst>
              <a:ext uri="{FF2B5EF4-FFF2-40B4-BE49-F238E27FC236}">
                <a16:creationId xmlns="" xmlns:a16="http://schemas.microsoft.com/office/drawing/2014/main" id="{9FFA9FF9-E7F3-2374-637E-EA3A77BD4EE7}"/>
              </a:ext>
            </a:extLst>
          </p:cNvPr>
          <p:cNvSpPr>
            <a:spLocks noGrp="1"/>
          </p:cNvSpPr>
          <p:nvPr>
            <p:ph type="dt" sz="half" idx="10"/>
          </p:nvPr>
        </p:nvSpPr>
        <p:spPr/>
        <p:txBody>
          <a:bodyPr/>
          <a:lstStyle/>
          <a:p>
            <a:fld id="{B38C67C0-9696-4BF4-99F9-A4E55D6D0372}" type="datetimeFigureOut">
              <a:rPr lang="lt-LT" smtClean="0"/>
              <a:t>2025-10-07</a:t>
            </a:fld>
            <a:endParaRPr lang="lt-LT" dirty="0"/>
          </a:p>
        </p:txBody>
      </p:sp>
      <p:sp>
        <p:nvSpPr>
          <p:cNvPr id="6" name="Footer Placeholder 5">
            <a:extLst>
              <a:ext uri="{FF2B5EF4-FFF2-40B4-BE49-F238E27FC236}">
                <a16:creationId xmlns="" xmlns:a16="http://schemas.microsoft.com/office/drawing/2014/main" id="{4FA15D5D-CAE7-B0AE-D341-AEE638E057EC}"/>
              </a:ext>
            </a:extLst>
          </p:cNvPr>
          <p:cNvSpPr>
            <a:spLocks noGrp="1"/>
          </p:cNvSpPr>
          <p:nvPr>
            <p:ph type="ftr" sz="quarter" idx="11"/>
          </p:nvPr>
        </p:nvSpPr>
        <p:spPr/>
        <p:txBody>
          <a:bodyPr/>
          <a:lstStyle/>
          <a:p>
            <a:endParaRPr lang="lt-LT" dirty="0"/>
          </a:p>
        </p:txBody>
      </p:sp>
      <p:sp>
        <p:nvSpPr>
          <p:cNvPr id="7" name="Slide Number Placeholder 6">
            <a:extLst>
              <a:ext uri="{FF2B5EF4-FFF2-40B4-BE49-F238E27FC236}">
                <a16:creationId xmlns="" xmlns:a16="http://schemas.microsoft.com/office/drawing/2014/main" id="{D4A7499F-BBED-37AB-785A-86AA74BA1446}"/>
              </a:ext>
            </a:extLst>
          </p:cNvPr>
          <p:cNvSpPr>
            <a:spLocks noGrp="1"/>
          </p:cNvSpPr>
          <p:nvPr>
            <p:ph type="sldNum" sz="quarter" idx="12"/>
          </p:nvPr>
        </p:nvSpPr>
        <p:spPr/>
        <p:txBody>
          <a:bodyPr/>
          <a:lstStyle/>
          <a:p>
            <a:fld id="{75908E61-E3EE-4BB6-8E53-BE2060CBB4EF}" type="slidenum">
              <a:rPr lang="lt-LT" smtClean="0"/>
              <a:t>‹#›</a:t>
            </a:fld>
            <a:endParaRPr lang="lt-LT" dirty="0"/>
          </a:p>
        </p:txBody>
      </p:sp>
    </p:spTree>
    <p:extLst>
      <p:ext uri="{BB962C8B-B14F-4D97-AF65-F5344CB8AC3E}">
        <p14:creationId xmlns:p14="http://schemas.microsoft.com/office/powerpoint/2010/main" val="861883065"/>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a:extLst>
              <a:ext uri="{FF2B5EF4-FFF2-40B4-BE49-F238E27FC236}">
                <a16:creationId xmlns="" xmlns:a16="http://schemas.microsoft.com/office/drawing/2014/main" id="{D60512D9-92D9-EA5C-D5F9-9A961EC16CF8}"/>
              </a:ext>
            </a:extLst>
          </p:cNvPr>
          <p:cNvSpPr>
            <a:spLocks noGrp="1"/>
          </p:cNvSpPr>
          <p:nvPr>
            <p:ph type="title"/>
          </p:nvPr>
        </p:nvSpPr>
        <p:spPr>
          <a:xfrm>
            <a:off x="839788" y="457200"/>
            <a:ext cx="3932237" cy="1600200"/>
          </a:xfrm>
        </p:spPr>
        <p:txBody>
          <a:bodyPr anchor="b"/>
          <a:lstStyle>
            <a:lvl1pPr>
              <a:defRPr sz="3200"/>
            </a:lvl1pPr>
          </a:lstStyle>
          <a:p>
            <a:r>
              <a:rPr lang="en-US"/>
              <a:t>Click to edit Master title style</a:t>
            </a:r>
            <a:endParaRPr lang="lt-LT"/>
          </a:p>
        </p:txBody>
      </p:sp>
      <p:sp>
        <p:nvSpPr>
          <p:cNvPr id="3" name="Picture Placeholder 2">
            <a:extLst>
              <a:ext uri="{FF2B5EF4-FFF2-40B4-BE49-F238E27FC236}">
                <a16:creationId xmlns="" xmlns:a16="http://schemas.microsoft.com/office/drawing/2014/main" id="{83CEDAAE-80BE-3FAE-2247-5EC0A1E4C3A9}"/>
              </a:ext>
            </a:extLst>
          </p:cNvPr>
          <p:cNvSpPr>
            <a:spLocks noGrp="1"/>
          </p:cNvSpPr>
          <p:nvPr>
            <p:ph type="pic" idx="1"/>
          </p:nvPr>
        </p:nvSpPr>
        <p:spPr>
          <a:xfrm>
            <a:off x="5183188" y="987425"/>
            <a:ext cx="6172200" cy="4873625"/>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lt-LT" dirty="0"/>
          </a:p>
        </p:txBody>
      </p:sp>
      <p:sp>
        <p:nvSpPr>
          <p:cNvPr id="4" name="Text Placeholder 3">
            <a:extLst>
              <a:ext uri="{FF2B5EF4-FFF2-40B4-BE49-F238E27FC236}">
                <a16:creationId xmlns="" xmlns:a16="http://schemas.microsoft.com/office/drawing/2014/main" id="{5F23EA4D-919A-F703-8714-6AA4626A6D61}"/>
              </a:ext>
            </a:extLst>
          </p:cNvPr>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Click to edit Master text styles</a:t>
            </a:r>
          </a:p>
        </p:txBody>
      </p:sp>
      <p:sp>
        <p:nvSpPr>
          <p:cNvPr id="5" name="Date Placeholder 4">
            <a:extLst>
              <a:ext uri="{FF2B5EF4-FFF2-40B4-BE49-F238E27FC236}">
                <a16:creationId xmlns="" xmlns:a16="http://schemas.microsoft.com/office/drawing/2014/main" id="{B34C67FC-70A0-2F45-6992-59285AF0C63B}"/>
              </a:ext>
            </a:extLst>
          </p:cNvPr>
          <p:cNvSpPr>
            <a:spLocks noGrp="1"/>
          </p:cNvSpPr>
          <p:nvPr>
            <p:ph type="dt" sz="half" idx="10"/>
          </p:nvPr>
        </p:nvSpPr>
        <p:spPr/>
        <p:txBody>
          <a:bodyPr/>
          <a:lstStyle/>
          <a:p>
            <a:fld id="{B38C67C0-9696-4BF4-99F9-A4E55D6D0372}" type="datetimeFigureOut">
              <a:rPr lang="lt-LT" smtClean="0"/>
              <a:t>2025-10-07</a:t>
            </a:fld>
            <a:endParaRPr lang="lt-LT" dirty="0"/>
          </a:p>
        </p:txBody>
      </p:sp>
      <p:sp>
        <p:nvSpPr>
          <p:cNvPr id="6" name="Footer Placeholder 5">
            <a:extLst>
              <a:ext uri="{FF2B5EF4-FFF2-40B4-BE49-F238E27FC236}">
                <a16:creationId xmlns="" xmlns:a16="http://schemas.microsoft.com/office/drawing/2014/main" id="{7200FD39-34B9-B1B2-4DEC-DCF276AF5EFC}"/>
              </a:ext>
            </a:extLst>
          </p:cNvPr>
          <p:cNvSpPr>
            <a:spLocks noGrp="1"/>
          </p:cNvSpPr>
          <p:nvPr>
            <p:ph type="ftr" sz="quarter" idx="11"/>
          </p:nvPr>
        </p:nvSpPr>
        <p:spPr/>
        <p:txBody>
          <a:bodyPr/>
          <a:lstStyle/>
          <a:p>
            <a:endParaRPr lang="lt-LT" dirty="0"/>
          </a:p>
        </p:txBody>
      </p:sp>
      <p:sp>
        <p:nvSpPr>
          <p:cNvPr id="7" name="Slide Number Placeholder 6">
            <a:extLst>
              <a:ext uri="{FF2B5EF4-FFF2-40B4-BE49-F238E27FC236}">
                <a16:creationId xmlns="" xmlns:a16="http://schemas.microsoft.com/office/drawing/2014/main" id="{B354C813-01AC-D3A0-75D9-A02FD33660A4}"/>
              </a:ext>
            </a:extLst>
          </p:cNvPr>
          <p:cNvSpPr>
            <a:spLocks noGrp="1"/>
          </p:cNvSpPr>
          <p:nvPr>
            <p:ph type="sldNum" sz="quarter" idx="12"/>
          </p:nvPr>
        </p:nvSpPr>
        <p:spPr/>
        <p:txBody>
          <a:bodyPr/>
          <a:lstStyle/>
          <a:p>
            <a:fld id="{75908E61-E3EE-4BB6-8E53-BE2060CBB4EF}" type="slidenum">
              <a:rPr lang="lt-LT" smtClean="0"/>
              <a:t>‹#›</a:t>
            </a:fld>
            <a:endParaRPr lang="lt-LT" dirty="0"/>
          </a:p>
        </p:txBody>
      </p:sp>
    </p:spTree>
    <p:extLst>
      <p:ext uri="{BB962C8B-B14F-4D97-AF65-F5344CB8AC3E}">
        <p14:creationId xmlns:p14="http://schemas.microsoft.com/office/powerpoint/2010/main" val="1225681281"/>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a:extLst>
              <a:ext uri="{FF2B5EF4-FFF2-40B4-BE49-F238E27FC236}">
                <a16:creationId xmlns="" xmlns:a16="http://schemas.microsoft.com/office/drawing/2014/main" id="{378FDD9C-C325-02EF-25E8-74FA3D4542BF}"/>
              </a:ext>
            </a:extLst>
          </p:cNvPr>
          <p:cNvSpPr>
            <a:spLocks noGrp="1"/>
          </p:cNvSpPr>
          <p:nvPr>
            <p:ph type="title"/>
          </p:nvPr>
        </p:nvSpPr>
        <p:spPr/>
        <p:txBody>
          <a:bodyPr/>
          <a:lstStyle/>
          <a:p>
            <a:r>
              <a:rPr lang="en-US"/>
              <a:t>Click to edit Master title style</a:t>
            </a:r>
            <a:endParaRPr lang="lt-LT"/>
          </a:p>
        </p:txBody>
      </p:sp>
      <p:sp>
        <p:nvSpPr>
          <p:cNvPr id="3" name="Vertical Text Placeholder 2">
            <a:extLst>
              <a:ext uri="{FF2B5EF4-FFF2-40B4-BE49-F238E27FC236}">
                <a16:creationId xmlns="" xmlns:a16="http://schemas.microsoft.com/office/drawing/2014/main" id="{95F7DF07-D82A-A4ED-4346-5BF05F525544}"/>
              </a:ext>
            </a:extLst>
          </p:cNvPr>
          <p:cNvSpPr>
            <a:spLocks noGrp="1"/>
          </p:cNvSpPr>
          <p:nvPr>
            <p:ph type="body" orient="vert" idx="1"/>
          </p:nvPr>
        </p:nvSpPr>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lt-LT"/>
          </a:p>
        </p:txBody>
      </p:sp>
      <p:sp>
        <p:nvSpPr>
          <p:cNvPr id="4" name="Date Placeholder 3">
            <a:extLst>
              <a:ext uri="{FF2B5EF4-FFF2-40B4-BE49-F238E27FC236}">
                <a16:creationId xmlns="" xmlns:a16="http://schemas.microsoft.com/office/drawing/2014/main" id="{2C1972EE-C7EA-6BF7-DFB8-B87BD91EB116}"/>
              </a:ext>
            </a:extLst>
          </p:cNvPr>
          <p:cNvSpPr>
            <a:spLocks noGrp="1"/>
          </p:cNvSpPr>
          <p:nvPr>
            <p:ph type="dt" sz="half" idx="10"/>
          </p:nvPr>
        </p:nvSpPr>
        <p:spPr/>
        <p:txBody>
          <a:bodyPr/>
          <a:lstStyle/>
          <a:p>
            <a:fld id="{B38C67C0-9696-4BF4-99F9-A4E55D6D0372}" type="datetimeFigureOut">
              <a:rPr lang="lt-LT" smtClean="0"/>
              <a:t>2025-10-07</a:t>
            </a:fld>
            <a:endParaRPr lang="lt-LT" dirty="0"/>
          </a:p>
        </p:txBody>
      </p:sp>
      <p:sp>
        <p:nvSpPr>
          <p:cNvPr id="5" name="Footer Placeholder 4">
            <a:extLst>
              <a:ext uri="{FF2B5EF4-FFF2-40B4-BE49-F238E27FC236}">
                <a16:creationId xmlns="" xmlns:a16="http://schemas.microsoft.com/office/drawing/2014/main" id="{E0417ACC-8AD3-B2C9-1BB9-2351C1C99FBA}"/>
              </a:ext>
            </a:extLst>
          </p:cNvPr>
          <p:cNvSpPr>
            <a:spLocks noGrp="1"/>
          </p:cNvSpPr>
          <p:nvPr>
            <p:ph type="ftr" sz="quarter" idx="11"/>
          </p:nvPr>
        </p:nvSpPr>
        <p:spPr/>
        <p:txBody>
          <a:bodyPr/>
          <a:lstStyle/>
          <a:p>
            <a:endParaRPr lang="lt-LT" dirty="0"/>
          </a:p>
        </p:txBody>
      </p:sp>
      <p:sp>
        <p:nvSpPr>
          <p:cNvPr id="6" name="Slide Number Placeholder 5">
            <a:extLst>
              <a:ext uri="{FF2B5EF4-FFF2-40B4-BE49-F238E27FC236}">
                <a16:creationId xmlns="" xmlns:a16="http://schemas.microsoft.com/office/drawing/2014/main" id="{A6AD0C3F-B01E-12ED-343C-04A4A5897E06}"/>
              </a:ext>
            </a:extLst>
          </p:cNvPr>
          <p:cNvSpPr>
            <a:spLocks noGrp="1"/>
          </p:cNvSpPr>
          <p:nvPr>
            <p:ph type="sldNum" sz="quarter" idx="12"/>
          </p:nvPr>
        </p:nvSpPr>
        <p:spPr/>
        <p:txBody>
          <a:bodyPr/>
          <a:lstStyle/>
          <a:p>
            <a:fld id="{75908E61-E3EE-4BB6-8E53-BE2060CBB4EF}" type="slidenum">
              <a:rPr lang="lt-LT" smtClean="0"/>
              <a:t>‹#›</a:t>
            </a:fld>
            <a:endParaRPr lang="lt-LT" dirty="0"/>
          </a:p>
        </p:txBody>
      </p:sp>
    </p:spTree>
    <p:extLst>
      <p:ext uri="{BB962C8B-B14F-4D97-AF65-F5344CB8AC3E}">
        <p14:creationId xmlns:p14="http://schemas.microsoft.com/office/powerpoint/2010/main" val="4031694420"/>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a:extLst>
              <a:ext uri="{FF2B5EF4-FFF2-40B4-BE49-F238E27FC236}">
                <a16:creationId xmlns="" xmlns:a16="http://schemas.microsoft.com/office/drawing/2014/main" id="{0E6BC5B5-E8B1-4F7D-96FB-4C892D643B50}"/>
              </a:ext>
            </a:extLst>
          </p:cNvPr>
          <p:cNvSpPr>
            <a:spLocks noGrp="1"/>
          </p:cNvSpPr>
          <p:nvPr>
            <p:ph type="title" orient="vert"/>
          </p:nvPr>
        </p:nvSpPr>
        <p:spPr>
          <a:xfrm>
            <a:off x="8724900" y="365125"/>
            <a:ext cx="2628900" cy="5811838"/>
          </a:xfrm>
        </p:spPr>
        <p:txBody>
          <a:bodyPr vert="eaVert"/>
          <a:lstStyle/>
          <a:p>
            <a:r>
              <a:rPr lang="en-US"/>
              <a:t>Click to edit Master title style</a:t>
            </a:r>
            <a:endParaRPr lang="lt-LT"/>
          </a:p>
        </p:txBody>
      </p:sp>
      <p:sp>
        <p:nvSpPr>
          <p:cNvPr id="3" name="Vertical Text Placeholder 2">
            <a:extLst>
              <a:ext uri="{FF2B5EF4-FFF2-40B4-BE49-F238E27FC236}">
                <a16:creationId xmlns="" xmlns:a16="http://schemas.microsoft.com/office/drawing/2014/main" id="{B5C14BDE-5C8B-1302-A555-13565E19998F}"/>
              </a:ext>
            </a:extLst>
          </p:cNvPr>
          <p:cNvSpPr>
            <a:spLocks noGrp="1"/>
          </p:cNvSpPr>
          <p:nvPr>
            <p:ph type="body" orient="vert" idx="1"/>
          </p:nvPr>
        </p:nvSpPr>
        <p:spPr>
          <a:xfrm>
            <a:off x="838200" y="365125"/>
            <a:ext cx="7734300" cy="5811838"/>
          </a:xfrm>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lt-LT"/>
          </a:p>
        </p:txBody>
      </p:sp>
      <p:sp>
        <p:nvSpPr>
          <p:cNvPr id="4" name="Date Placeholder 3">
            <a:extLst>
              <a:ext uri="{FF2B5EF4-FFF2-40B4-BE49-F238E27FC236}">
                <a16:creationId xmlns="" xmlns:a16="http://schemas.microsoft.com/office/drawing/2014/main" id="{8A196707-478B-6BF8-49E2-880A8277E1DE}"/>
              </a:ext>
            </a:extLst>
          </p:cNvPr>
          <p:cNvSpPr>
            <a:spLocks noGrp="1"/>
          </p:cNvSpPr>
          <p:nvPr>
            <p:ph type="dt" sz="half" idx="10"/>
          </p:nvPr>
        </p:nvSpPr>
        <p:spPr/>
        <p:txBody>
          <a:bodyPr/>
          <a:lstStyle/>
          <a:p>
            <a:fld id="{B38C67C0-9696-4BF4-99F9-A4E55D6D0372}" type="datetimeFigureOut">
              <a:rPr lang="lt-LT" smtClean="0"/>
              <a:t>2025-10-07</a:t>
            </a:fld>
            <a:endParaRPr lang="lt-LT" dirty="0"/>
          </a:p>
        </p:txBody>
      </p:sp>
      <p:sp>
        <p:nvSpPr>
          <p:cNvPr id="5" name="Footer Placeholder 4">
            <a:extLst>
              <a:ext uri="{FF2B5EF4-FFF2-40B4-BE49-F238E27FC236}">
                <a16:creationId xmlns="" xmlns:a16="http://schemas.microsoft.com/office/drawing/2014/main" id="{7EF05377-4894-D2EC-A727-D8A3A8F6C2DE}"/>
              </a:ext>
            </a:extLst>
          </p:cNvPr>
          <p:cNvSpPr>
            <a:spLocks noGrp="1"/>
          </p:cNvSpPr>
          <p:nvPr>
            <p:ph type="ftr" sz="quarter" idx="11"/>
          </p:nvPr>
        </p:nvSpPr>
        <p:spPr/>
        <p:txBody>
          <a:bodyPr/>
          <a:lstStyle/>
          <a:p>
            <a:endParaRPr lang="lt-LT" dirty="0"/>
          </a:p>
        </p:txBody>
      </p:sp>
      <p:sp>
        <p:nvSpPr>
          <p:cNvPr id="6" name="Slide Number Placeholder 5">
            <a:extLst>
              <a:ext uri="{FF2B5EF4-FFF2-40B4-BE49-F238E27FC236}">
                <a16:creationId xmlns="" xmlns:a16="http://schemas.microsoft.com/office/drawing/2014/main" id="{CB33F06B-9714-5A01-74ED-D94931D30598}"/>
              </a:ext>
            </a:extLst>
          </p:cNvPr>
          <p:cNvSpPr>
            <a:spLocks noGrp="1"/>
          </p:cNvSpPr>
          <p:nvPr>
            <p:ph type="sldNum" sz="quarter" idx="12"/>
          </p:nvPr>
        </p:nvSpPr>
        <p:spPr/>
        <p:txBody>
          <a:bodyPr/>
          <a:lstStyle/>
          <a:p>
            <a:fld id="{75908E61-E3EE-4BB6-8E53-BE2060CBB4EF}" type="slidenum">
              <a:rPr lang="lt-LT" smtClean="0"/>
              <a:t>‹#›</a:t>
            </a:fld>
            <a:endParaRPr lang="lt-LT" dirty="0"/>
          </a:p>
        </p:txBody>
      </p:sp>
    </p:spTree>
    <p:extLst>
      <p:ext uri="{BB962C8B-B14F-4D97-AF65-F5344CB8AC3E}">
        <p14:creationId xmlns:p14="http://schemas.microsoft.com/office/powerpoint/2010/main" val="2713440376"/>
      </p:ext>
    </p:extLst>
  </p:cSld>
  <p:clrMapOvr>
    <a:masterClrMapping/>
  </p:clrMapOvr>
</p:sldLayout>
</file>

<file path=ppt/slideLayouts/slideLayout12.xml><?xml version="1.0" encoding="utf-8"?>
<p:sldLayout xmlns:a="http://schemas.openxmlformats.org/drawingml/2006/main" xmlns:r="http://schemas.openxmlformats.org/officeDocument/2006/relationships" xmlns:p="http://schemas.openxmlformats.org/presentationml/2006/main" userDrawn="1">
  <p:cSld name="Pasirinktinis maketas">
    <p:bg>
      <p:bgPr>
        <a:blipFill dpi="0" rotWithShape="1">
          <a:blip r:embed="rId2">
            <a:lum/>
          </a:blip>
          <a:srcRect/>
          <a:stretch>
            <a:fillRect/>
          </a:stretch>
        </a:blipFill>
        <a:effectLst/>
      </p:bgPr>
    </p:bg>
    <p:spTree>
      <p:nvGrpSpPr>
        <p:cNvPr id="1" name=""/>
        <p:cNvGrpSpPr/>
        <p:nvPr/>
      </p:nvGrpSpPr>
      <p:grpSpPr>
        <a:xfrm>
          <a:off x="0" y="0"/>
          <a:ext cx="0" cy="0"/>
          <a:chOff x="0" y="0"/>
          <a:chExt cx="0" cy="0"/>
        </a:xfrm>
      </p:grpSpPr>
      <p:sp>
        <p:nvSpPr>
          <p:cNvPr id="2" name="Pavadinimas 1"/>
          <p:cNvSpPr>
            <a:spLocks noGrp="1"/>
          </p:cNvSpPr>
          <p:nvPr>
            <p:ph type="title"/>
          </p:nvPr>
        </p:nvSpPr>
        <p:spPr>
          <a:xfrm>
            <a:off x="729803" y="5027286"/>
            <a:ext cx="10971657" cy="1687042"/>
          </a:xfrm>
        </p:spPr>
        <p:txBody>
          <a:bodyPr/>
          <a:lstStyle>
            <a:lvl1pPr>
              <a:defRPr>
                <a:solidFill>
                  <a:srgbClr val="085CA1"/>
                </a:solidFill>
              </a:defRPr>
            </a:lvl1pPr>
          </a:lstStyle>
          <a:p>
            <a:endParaRPr lang="lt-LT" dirty="0"/>
          </a:p>
        </p:txBody>
      </p:sp>
    </p:spTree>
    <p:extLst>
      <p:ext uri="{BB962C8B-B14F-4D97-AF65-F5344CB8AC3E}">
        <p14:creationId xmlns:p14="http://schemas.microsoft.com/office/powerpoint/2010/main" val="59733735"/>
      </p:ext>
    </p:extLst>
  </p:cSld>
  <p:clrMapOvr>
    <a:masterClrMapping/>
  </p:clrMapOvr>
</p:sldLayout>
</file>

<file path=ppt/slideLayouts/slideLayout13.xml><?xml version="1.0" encoding="utf-8"?>
<p:sldLayout xmlns:a="http://schemas.openxmlformats.org/drawingml/2006/main" xmlns:r="http://schemas.openxmlformats.org/officeDocument/2006/relationships" xmlns:p="http://schemas.openxmlformats.org/presentationml/2006/main" preserve="1" userDrawn="1">
  <p:cSld name="Title, 6 Content">
    <p:bg>
      <p:bgPr>
        <a:blipFill dpi="0" rotWithShape="1">
          <a:blip r:embed="rId2">
            <a:lum/>
          </a:blip>
          <a:srcRect/>
          <a:stretch>
            <a:fillRect/>
          </a:stretch>
        </a:blipFill>
        <a:effectLst/>
      </p:bgPr>
    </p:bg>
    <p:spTree>
      <p:nvGrpSpPr>
        <p:cNvPr id="1" name=""/>
        <p:cNvGrpSpPr/>
        <p:nvPr/>
      </p:nvGrpSpPr>
      <p:grpSpPr>
        <a:xfrm>
          <a:off x="0" y="0"/>
          <a:ext cx="0" cy="0"/>
          <a:chOff x="0" y="0"/>
          <a:chExt cx="0" cy="0"/>
        </a:xfrm>
      </p:grpSpPr>
      <p:sp>
        <p:nvSpPr>
          <p:cNvPr id="34" name="PlaceHolder 1"/>
          <p:cNvSpPr>
            <a:spLocks noGrp="1"/>
          </p:cNvSpPr>
          <p:nvPr>
            <p:ph type="title"/>
          </p:nvPr>
        </p:nvSpPr>
        <p:spPr>
          <a:xfrm>
            <a:off x="610194" y="4531523"/>
            <a:ext cx="10971657" cy="1144854"/>
          </a:xfrm>
          <a:prstGeom prst="rect">
            <a:avLst/>
          </a:prstGeom>
        </p:spPr>
        <p:txBody>
          <a:bodyPr lIns="0" tIns="0" rIns="0" bIns="0" anchor="ctr"/>
          <a:lstStyle>
            <a:lvl1pPr>
              <a:defRPr b="1">
                <a:solidFill>
                  <a:srgbClr val="085CA1"/>
                </a:solidFill>
              </a:defRPr>
            </a:lvl1pPr>
          </a:lstStyle>
          <a:p>
            <a:pPr algn="ctr"/>
            <a:endParaRPr dirty="0"/>
          </a:p>
        </p:txBody>
      </p:sp>
    </p:spTree>
    <p:extLst>
      <p:ext uri="{BB962C8B-B14F-4D97-AF65-F5344CB8AC3E}">
        <p14:creationId xmlns:p14="http://schemas.microsoft.com/office/powerpoint/2010/main" val="2618113452"/>
      </p:ext>
    </p:extLst>
  </p:cSld>
  <p:clrMapOvr>
    <a:masterClrMapping/>
  </p:clrMapOvr>
</p:sldLayout>
</file>

<file path=ppt/slideLayouts/slideLayout14.xml><?xml version="1.0" encoding="utf-8"?>
<p:sldLayout xmlns:a="http://schemas.openxmlformats.org/drawingml/2006/main" xmlns:r="http://schemas.openxmlformats.org/officeDocument/2006/relationships" xmlns:p="http://schemas.openxmlformats.org/presentationml/2006/main" preserve="1" userDrawn="1">
  <p:cSld name="1_Pasirinktinis maketas">
    <p:bg>
      <p:bgPr>
        <a:solidFill>
          <a:schemeClr val="bg1"/>
        </a:solidFill>
        <a:effectLst/>
      </p:bgPr>
    </p:bg>
    <p:spTree>
      <p:nvGrpSpPr>
        <p:cNvPr id="1" name=""/>
        <p:cNvGrpSpPr/>
        <p:nvPr/>
      </p:nvGrpSpPr>
      <p:grpSpPr>
        <a:xfrm>
          <a:off x="0" y="0"/>
          <a:ext cx="0" cy="0"/>
          <a:chOff x="0" y="0"/>
          <a:chExt cx="0" cy="0"/>
        </a:xfrm>
      </p:grpSpPr>
      <p:sp>
        <p:nvSpPr>
          <p:cNvPr id="2" name="Pavadinimas 1"/>
          <p:cNvSpPr>
            <a:spLocks noGrp="1"/>
          </p:cNvSpPr>
          <p:nvPr>
            <p:ph type="title"/>
          </p:nvPr>
        </p:nvSpPr>
        <p:spPr>
          <a:xfrm>
            <a:off x="2339379" y="90650"/>
            <a:ext cx="9280416" cy="971736"/>
          </a:xfrm>
        </p:spPr>
        <p:txBody>
          <a:bodyPr/>
          <a:lstStyle/>
          <a:p>
            <a:r>
              <a:rPr lang="lt-LT" dirty="0"/>
              <a:t>Spustelėję </a:t>
            </a:r>
            <a:r>
              <a:rPr lang="lt-LT" dirty="0" err="1"/>
              <a:t>redag</a:t>
            </a:r>
            <a:r>
              <a:rPr lang="lt-LT" dirty="0"/>
              <a:t>. ruoš. pavad. stilių</a:t>
            </a:r>
          </a:p>
        </p:txBody>
      </p:sp>
      <p:sp>
        <p:nvSpPr>
          <p:cNvPr id="4" name="Teksto vietos rezervavimo ženklas 3"/>
          <p:cNvSpPr>
            <a:spLocks noGrp="1"/>
          </p:cNvSpPr>
          <p:nvPr>
            <p:ph type="body" sz="quarter" idx="10"/>
          </p:nvPr>
        </p:nvSpPr>
        <p:spPr>
          <a:xfrm>
            <a:off x="768622" y="2504257"/>
            <a:ext cx="10971657" cy="3981786"/>
          </a:xfrm>
          <a:prstGeom prst="rect">
            <a:avLst/>
          </a:prstGeom>
        </p:spPr>
        <p:txBody>
          <a:bodyPr/>
          <a:lstStyle/>
          <a:p>
            <a:pPr lvl="0"/>
            <a:r>
              <a:rPr lang="lt-LT" dirty="0"/>
              <a:t>Spustelėję </a:t>
            </a:r>
            <a:r>
              <a:rPr lang="lt-LT" dirty="0" err="1"/>
              <a:t>redag</a:t>
            </a:r>
            <a:r>
              <a:rPr lang="lt-LT" dirty="0"/>
              <a:t>. ruoš. teksto stilių</a:t>
            </a:r>
          </a:p>
          <a:p>
            <a:pPr lvl="1"/>
            <a:r>
              <a:rPr lang="lt-LT" dirty="0"/>
              <a:t>Antras lygmuo</a:t>
            </a:r>
          </a:p>
          <a:p>
            <a:pPr lvl="2"/>
            <a:r>
              <a:rPr lang="lt-LT" dirty="0"/>
              <a:t>Trečias lygmuo</a:t>
            </a:r>
          </a:p>
          <a:p>
            <a:pPr lvl="3"/>
            <a:r>
              <a:rPr lang="lt-LT" dirty="0"/>
              <a:t>Ketvirtas lygmuo</a:t>
            </a:r>
          </a:p>
          <a:p>
            <a:pPr lvl="4"/>
            <a:r>
              <a:rPr lang="lt-LT" dirty="0"/>
              <a:t>Penktas lygmuo</a:t>
            </a:r>
          </a:p>
        </p:txBody>
      </p:sp>
      <p:pic>
        <p:nvPicPr>
          <p:cNvPr id="5" name="Paveikslėlis 4"/>
          <p:cNvPicPr>
            <a:picLocks noChangeAspect="1"/>
          </p:cNvPicPr>
          <p:nvPr userDrawn="1"/>
        </p:nvPicPr>
        <p:blipFill rotWithShape="1">
          <a:blip r:embed="rId2"/>
          <a:srcRect l="10646" r="12934" b="24670"/>
          <a:stretch/>
        </p:blipFill>
        <p:spPr>
          <a:xfrm>
            <a:off x="125620" y="70895"/>
            <a:ext cx="2213759" cy="1122846"/>
          </a:xfrm>
          <a:prstGeom prst="roundRect">
            <a:avLst>
              <a:gd name="adj" fmla="val 8594"/>
            </a:avLst>
          </a:prstGeom>
          <a:solidFill>
            <a:srgbClr val="FFFFFF">
              <a:shade val="85000"/>
            </a:srgbClr>
          </a:solidFill>
          <a:ln>
            <a:noFill/>
          </a:ln>
          <a:effectLst>
            <a:reflection blurRad="12700" stA="38000" endPos="28000" dist="5000" dir="5400000" sy="-100000" algn="bl" rotWithShape="0"/>
          </a:effectLst>
        </p:spPr>
      </p:pic>
      <p:cxnSp>
        <p:nvCxnSpPr>
          <p:cNvPr id="7" name="Tiesioji jungtis 6"/>
          <p:cNvCxnSpPr/>
          <p:nvPr userDrawn="1"/>
        </p:nvCxnSpPr>
        <p:spPr>
          <a:xfrm>
            <a:off x="2317472" y="1062385"/>
            <a:ext cx="9276975" cy="0"/>
          </a:xfrm>
          <a:prstGeom prst="line">
            <a:avLst/>
          </a:prstGeom>
          <a:ln w="19050">
            <a:solidFill>
              <a:srgbClr val="065CBA"/>
            </a:solidFill>
          </a:ln>
          <a:effectLst>
            <a:outerShdw blurRad="50800" dist="38100" dir="2700000" algn="tl" rotWithShape="0">
              <a:prstClr val="black">
                <a:alpha val="40000"/>
              </a:prstClr>
            </a:outerShdw>
          </a:effectLst>
        </p:spPr>
        <p:style>
          <a:lnRef idx="1">
            <a:schemeClr val="accent1"/>
          </a:lnRef>
          <a:fillRef idx="0">
            <a:schemeClr val="accent1"/>
          </a:fillRef>
          <a:effectRef idx="0">
            <a:schemeClr val="accent1"/>
          </a:effectRef>
          <a:fontRef idx="minor">
            <a:schemeClr val="tx1"/>
          </a:fontRef>
        </p:style>
      </p:cxnSp>
    </p:spTree>
    <p:extLst>
      <p:ext uri="{BB962C8B-B14F-4D97-AF65-F5344CB8AC3E}">
        <p14:creationId xmlns:p14="http://schemas.microsoft.com/office/powerpoint/2010/main" val="1884839918"/>
      </p:ext>
    </p:extLst>
  </p:cSld>
  <p:clrMapOvr>
    <a:masterClrMapping/>
  </p:clrMapOvr>
</p:sldLayout>
</file>

<file path=ppt/slideLayouts/slideLayout15.xml><?xml version="1.0" encoding="utf-8"?>
<p:sldLayout xmlns:a="http://schemas.openxmlformats.org/drawingml/2006/main" xmlns:r="http://schemas.openxmlformats.org/officeDocument/2006/relationships" xmlns:p="http://schemas.openxmlformats.org/presentationml/2006/main" preserve="1" userDrawn="1">
  <p:cSld name="Pasirinktinis maketas">
    <p:bg>
      <p:bgPr>
        <a:blipFill dpi="0" rotWithShape="1">
          <a:blip r:embed="rId2">
            <a:lum/>
          </a:blip>
          <a:srcRect/>
          <a:stretch>
            <a:fillRect/>
          </a:stretch>
        </a:blipFill>
        <a:effectLst/>
      </p:bgPr>
    </p:bg>
    <p:spTree>
      <p:nvGrpSpPr>
        <p:cNvPr id="1" name=""/>
        <p:cNvGrpSpPr/>
        <p:nvPr/>
      </p:nvGrpSpPr>
      <p:grpSpPr>
        <a:xfrm>
          <a:off x="0" y="0"/>
          <a:ext cx="0" cy="0"/>
          <a:chOff x="0" y="0"/>
          <a:chExt cx="0" cy="0"/>
        </a:xfrm>
      </p:grpSpPr>
      <p:sp>
        <p:nvSpPr>
          <p:cNvPr id="2" name="Pavadinimas 1"/>
          <p:cNvSpPr>
            <a:spLocks noGrp="1"/>
          </p:cNvSpPr>
          <p:nvPr>
            <p:ph type="title"/>
          </p:nvPr>
        </p:nvSpPr>
        <p:spPr>
          <a:xfrm>
            <a:off x="729803" y="5027286"/>
            <a:ext cx="10971657" cy="1687042"/>
          </a:xfrm>
        </p:spPr>
        <p:txBody>
          <a:bodyPr/>
          <a:lstStyle>
            <a:lvl1pPr>
              <a:defRPr>
                <a:solidFill>
                  <a:srgbClr val="085CA1"/>
                </a:solidFill>
              </a:defRPr>
            </a:lvl1pPr>
          </a:lstStyle>
          <a:p>
            <a:endParaRPr lang="lt-LT" dirty="0"/>
          </a:p>
        </p:txBody>
      </p:sp>
    </p:spTree>
    <p:extLst>
      <p:ext uri="{BB962C8B-B14F-4D97-AF65-F5344CB8AC3E}">
        <p14:creationId xmlns:p14="http://schemas.microsoft.com/office/powerpoint/2010/main" val="1852313357"/>
      </p:ext>
    </p:extLst>
  </p:cSld>
  <p:clrMapOvr>
    <a:masterClrMapping/>
  </p:clrMapOvr>
</p:sldLayout>
</file>

<file path=ppt/slideLayouts/slideLayout16.xml><?xml version="1.0" encoding="utf-8"?>
<p:sldLayout xmlns:a="http://schemas.openxmlformats.org/drawingml/2006/main" xmlns:r="http://schemas.openxmlformats.org/officeDocument/2006/relationships" xmlns:p="http://schemas.openxmlformats.org/presentationml/2006/main" type="title" preserve="1">
  <p:cSld name="Pavadinimo skaidrė">
    <p:spTree>
      <p:nvGrpSpPr>
        <p:cNvPr id="1" name=""/>
        <p:cNvGrpSpPr/>
        <p:nvPr/>
      </p:nvGrpSpPr>
      <p:grpSpPr>
        <a:xfrm>
          <a:off x="0" y="0"/>
          <a:ext cx="0" cy="0"/>
          <a:chOff x="0" y="0"/>
          <a:chExt cx="0" cy="0"/>
        </a:xfrm>
      </p:grpSpPr>
      <p:sp>
        <p:nvSpPr>
          <p:cNvPr id="2" name="Pavadinimas 1"/>
          <p:cNvSpPr>
            <a:spLocks noGrp="1"/>
          </p:cNvSpPr>
          <p:nvPr>
            <p:ph type="ctrTitle"/>
          </p:nvPr>
        </p:nvSpPr>
        <p:spPr>
          <a:xfrm>
            <a:off x="1524960" y="1122847"/>
            <a:ext cx="9144001" cy="2386768"/>
          </a:xfrm>
        </p:spPr>
        <p:txBody>
          <a:bodyPr anchor="b"/>
          <a:lstStyle>
            <a:lvl1pPr algn="ctr">
              <a:defRPr sz="5441"/>
            </a:lvl1pPr>
          </a:lstStyle>
          <a:p>
            <a:r>
              <a:rPr lang="lt-LT"/>
              <a:t>Spustelėję redag. ruoš. pavad. stilių</a:t>
            </a:r>
          </a:p>
        </p:txBody>
      </p:sp>
      <p:sp>
        <p:nvSpPr>
          <p:cNvPr id="3" name="Antrinis pavadinimas 2"/>
          <p:cNvSpPr>
            <a:spLocks noGrp="1"/>
          </p:cNvSpPr>
          <p:nvPr>
            <p:ph type="subTitle" idx="1"/>
          </p:nvPr>
        </p:nvSpPr>
        <p:spPr>
          <a:xfrm>
            <a:off x="1524960" y="3601746"/>
            <a:ext cx="9144001" cy="1655479"/>
          </a:xfrm>
        </p:spPr>
        <p:txBody>
          <a:bodyPr/>
          <a:lstStyle>
            <a:lvl1pPr marL="0" indent="0" algn="ctr">
              <a:buNone/>
              <a:defRPr sz="2176"/>
            </a:lvl1pPr>
            <a:lvl2pPr marL="414589" indent="0" algn="ctr">
              <a:buNone/>
              <a:defRPr sz="1814"/>
            </a:lvl2pPr>
            <a:lvl3pPr marL="829178" indent="0" algn="ctr">
              <a:buNone/>
              <a:defRPr sz="1632"/>
            </a:lvl3pPr>
            <a:lvl4pPr marL="1243767" indent="0" algn="ctr">
              <a:buNone/>
              <a:defRPr sz="1451"/>
            </a:lvl4pPr>
            <a:lvl5pPr marL="1658356" indent="0" algn="ctr">
              <a:buNone/>
              <a:defRPr sz="1451"/>
            </a:lvl5pPr>
            <a:lvl6pPr marL="2072945" indent="0" algn="ctr">
              <a:buNone/>
              <a:defRPr sz="1451"/>
            </a:lvl6pPr>
            <a:lvl7pPr marL="2487534" indent="0" algn="ctr">
              <a:buNone/>
              <a:defRPr sz="1451"/>
            </a:lvl7pPr>
            <a:lvl8pPr marL="2902123" indent="0" algn="ctr">
              <a:buNone/>
              <a:defRPr sz="1451"/>
            </a:lvl8pPr>
            <a:lvl9pPr marL="3316712" indent="0" algn="ctr">
              <a:buNone/>
              <a:defRPr sz="1451"/>
            </a:lvl9pPr>
          </a:lstStyle>
          <a:p>
            <a:r>
              <a:rPr lang="lt-LT"/>
              <a:t>Spustelėję redag. ruoš. paantrš. stilių</a:t>
            </a:r>
          </a:p>
        </p:txBody>
      </p:sp>
      <p:sp>
        <p:nvSpPr>
          <p:cNvPr id="4" name="Datos vietos rezervavimo ženklas 3"/>
          <p:cNvSpPr>
            <a:spLocks noGrp="1"/>
          </p:cNvSpPr>
          <p:nvPr>
            <p:ph type="dt" sz="half" idx="10"/>
          </p:nvPr>
        </p:nvSpPr>
        <p:spPr>
          <a:xfrm>
            <a:off x="837384" y="6357038"/>
            <a:ext cx="2744545" cy="364206"/>
          </a:xfrm>
          <a:prstGeom prst="rect">
            <a:avLst/>
          </a:prstGeom>
        </p:spPr>
        <p:txBody>
          <a:bodyPr/>
          <a:lstStyle/>
          <a:p>
            <a:fld id="{83143A64-94AC-4607-8063-32D563327417}" type="datetimeFigureOut">
              <a:rPr lang="lt-LT" smtClean="0"/>
              <a:t>2025-10-07</a:t>
            </a:fld>
            <a:endParaRPr lang="lt-LT" dirty="0"/>
          </a:p>
        </p:txBody>
      </p:sp>
      <p:sp>
        <p:nvSpPr>
          <p:cNvPr id="5" name="Poraštės vietos rezervavimo ženklas 4"/>
          <p:cNvSpPr>
            <a:spLocks noGrp="1"/>
          </p:cNvSpPr>
          <p:nvPr>
            <p:ph type="ftr" sz="quarter" idx="11"/>
          </p:nvPr>
        </p:nvSpPr>
        <p:spPr>
          <a:xfrm>
            <a:off x="4039033" y="6357038"/>
            <a:ext cx="4113936" cy="364206"/>
          </a:xfrm>
          <a:prstGeom prst="rect">
            <a:avLst/>
          </a:prstGeom>
        </p:spPr>
        <p:txBody>
          <a:bodyPr/>
          <a:lstStyle/>
          <a:p>
            <a:endParaRPr lang="lt-LT" dirty="0"/>
          </a:p>
        </p:txBody>
      </p:sp>
      <p:sp>
        <p:nvSpPr>
          <p:cNvPr id="6" name="Skaidrės numerio vietos rezervavimo ženklas 5"/>
          <p:cNvSpPr>
            <a:spLocks noGrp="1"/>
          </p:cNvSpPr>
          <p:nvPr>
            <p:ph type="sldNum" sz="quarter" idx="12"/>
          </p:nvPr>
        </p:nvSpPr>
        <p:spPr>
          <a:xfrm>
            <a:off x="8610073" y="6357038"/>
            <a:ext cx="2744544" cy="364206"/>
          </a:xfrm>
          <a:prstGeom prst="rect">
            <a:avLst/>
          </a:prstGeom>
        </p:spPr>
        <p:txBody>
          <a:bodyPr/>
          <a:lstStyle/>
          <a:p>
            <a:fld id="{87D95BBB-7902-4C9F-A721-E70F8E0EDC4E}" type="slidenum">
              <a:rPr lang="lt-LT" smtClean="0"/>
              <a:t>‹#›</a:t>
            </a:fld>
            <a:endParaRPr lang="lt-LT" dirty="0"/>
          </a:p>
        </p:txBody>
      </p:sp>
    </p:spTree>
    <p:extLst>
      <p:ext uri="{BB962C8B-B14F-4D97-AF65-F5344CB8AC3E}">
        <p14:creationId xmlns:p14="http://schemas.microsoft.com/office/powerpoint/2010/main" val="3381402086"/>
      </p:ext>
    </p:extLst>
  </p:cSld>
  <p:clrMapOvr>
    <a:masterClrMapping/>
  </p:clrMapOvr>
</p:sldLayout>
</file>

<file path=ppt/slideLayouts/slideLayout17.xml><?xml version="1.0" encoding="utf-8"?>
<p:sldLayout xmlns:a="http://schemas.openxmlformats.org/drawingml/2006/main" xmlns:r="http://schemas.openxmlformats.org/officeDocument/2006/relationships" xmlns:p="http://schemas.openxmlformats.org/presentationml/2006/main" type="obj" preserve="1">
  <p:cSld name="Pavadinimas ir turinys">
    <p:spTree>
      <p:nvGrpSpPr>
        <p:cNvPr id="1" name=""/>
        <p:cNvGrpSpPr/>
        <p:nvPr/>
      </p:nvGrpSpPr>
      <p:grpSpPr>
        <a:xfrm>
          <a:off x="0" y="0"/>
          <a:ext cx="0" cy="0"/>
          <a:chOff x="0" y="0"/>
          <a:chExt cx="0" cy="0"/>
        </a:xfrm>
      </p:grpSpPr>
      <p:sp>
        <p:nvSpPr>
          <p:cNvPr id="2" name="Pavadinimas 1"/>
          <p:cNvSpPr>
            <a:spLocks noGrp="1"/>
          </p:cNvSpPr>
          <p:nvPr>
            <p:ph type="title"/>
          </p:nvPr>
        </p:nvSpPr>
        <p:spPr/>
        <p:txBody>
          <a:bodyPr/>
          <a:lstStyle/>
          <a:p>
            <a:r>
              <a:rPr lang="lt-LT"/>
              <a:t>Spustelėję redag. ruoš. pavad. stilių</a:t>
            </a:r>
          </a:p>
        </p:txBody>
      </p:sp>
      <p:sp>
        <p:nvSpPr>
          <p:cNvPr id="3" name="Turinio vietos rezervavimo ženklas 2"/>
          <p:cNvSpPr>
            <a:spLocks noGrp="1"/>
          </p:cNvSpPr>
          <p:nvPr>
            <p:ph idx="1"/>
          </p:nvPr>
        </p:nvSpPr>
        <p:spPr/>
        <p:txBody>
          <a:bodyPr/>
          <a:lstStyle/>
          <a:p>
            <a:pPr lvl="0"/>
            <a:r>
              <a:rPr lang="lt-LT"/>
              <a:t>Spustelėję redag. ruoš. teksto stilių</a:t>
            </a:r>
          </a:p>
          <a:p>
            <a:pPr lvl="1"/>
            <a:r>
              <a:rPr lang="lt-LT"/>
              <a:t>Antras lygmuo</a:t>
            </a:r>
          </a:p>
          <a:p>
            <a:pPr lvl="2"/>
            <a:r>
              <a:rPr lang="lt-LT"/>
              <a:t>Trečias lygmuo</a:t>
            </a:r>
          </a:p>
          <a:p>
            <a:pPr lvl="3"/>
            <a:r>
              <a:rPr lang="lt-LT"/>
              <a:t>Ketvirtas lygmuo</a:t>
            </a:r>
          </a:p>
          <a:p>
            <a:pPr lvl="4"/>
            <a:r>
              <a:rPr lang="lt-LT"/>
              <a:t>Penktas lygmuo</a:t>
            </a:r>
          </a:p>
        </p:txBody>
      </p:sp>
      <p:sp>
        <p:nvSpPr>
          <p:cNvPr id="4" name="Datos vietos rezervavimo ženklas 3"/>
          <p:cNvSpPr>
            <a:spLocks noGrp="1"/>
          </p:cNvSpPr>
          <p:nvPr>
            <p:ph type="dt" sz="half" idx="10"/>
          </p:nvPr>
        </p:nvSpPr>
        <p:spPr>
          <a:xfrm>
            <a:off x="837384" y="6357038"/>
            <a:ext cx="2744545" cy="364206"/>
          </a:xfrm>
          <a:prstGeom prst="rect">
            <a:avLst/>
          </a:prstGeom>
        </p:spPr>
        <p:txBody>
          <a:bodyPr/>
          <a:lstStyle/>
          <a:p>
            <a:fld id="{83143A64-94AC-4607-8063-32D563327417}" type="datetimeFigureOut">
              <a:rPr lang="lt-LT" smtClean="0"/>
              <a:t>2025-10-07</a:t>
            </a:fld>
            <a:endParaRPr lang="lt-LT" dirty="0"/>
          </a:p>
        </p:txBody>
      </p:sp>
      <p:sp>
        <p:nvSpPr>
          <p:cNvPr id="5" name="Poraštės vietos rezervavimo ženklas 4"/>
          <p:cNvSpPr>
            <a:spLocks noGrp="1"/>
          </p:cNvSpPr>
          <p:nvPr>
            <p:ph type="ftr" sz="quarter" idx="11"/>
          </p:nvPr>
        </p:nvSpPr>
        <p:spPr>
          <a:xfrm>
            <a:off x="4039033" y="6357038"/>
            <a:ext cx="4113936" cy="364206"/>
          </a:xfrm>
          <a:prstGeom prst="rect">
            <a:avLst/>
          </a:prstGeom>
        </p:spPr>
        <p:txBody>
          <a:bodyPr/>
          <a:lstStyle/>
          <a:p>
            <a:endParaRPr lang="lt-LT" dirty="0"/>
          </a:p>
        </p:txBody>
      </p:sp>
      <p:sp>
        <p:nvSpPr>
          <p:cNvPr id="6" name="Skaidrės numerio vietos rezervavimo ženklas 5"/>
          <p:cNvSpPr>
            <a:spLocks noGrp="1"/>
          </p:cNvSpPr>
          <p:nvPr>
            <p:ph type="sldNum" sz="quarter" idx="12"/>
          </p:nvPr>
        </p:nvSpPr>
        <p:spPr>
          <a:xfrm>
            <a:off x="8610073" y="6357038"/>
            <a:ext cx="2744544" cy="364206"/>
          </a:xfrm>
          <a:prstGeom prst="rect">
            <a:avLst/>
          </a:prstGeom>
        </p:spPr>
        <p:txBody>
          <a:bodyPr/>
          <a:lstStyle/>
          <a:p>
            <a:fld id="{87D95BBB-7902-4C9F-A721-E70F8E0EDC4E}" type="slidenum">
              <a:rPr lang="lt-LT" smtClean="0"/>
              <a:t>‹#›</a:t>
            </a:fld>
            <a:endParaRPr lang="lt-LT" dirty="0"/>
          </a:p>
        </p:txBody>
      </p:sp>
    </p:spTree>
    <p:extLst>
      <p:ext uri="{BB962C8B-B14F-4D97-AF65-F5344CB8AC3E}">
        <p14:creationId xmlns:p14="http://schemas.microsoft.com/office/powerpoint/2010/main" val="3270934085"/>
      </p:ext>
    </p:extLst>
  </p:cSld>
  <p:clrMapOvr>
    <a:masterClrMapping/>
  </p:clrMapOvr>
</p:sldLayout>
</file>

<file path=ppt/slideLayouts/slideLayout18.xml><?xml version="1.0" encoding="utf-8"?>
<p:sldLayout xmlns:a="http://schemas.openxmlformats.org/drawingml/2006/main" xmlns:r="http://schemas.openxmlformats.org/officeDocument/2006/relationships" xmlns:p="http://schemas.openxmlformats.org/presentationml/2006/main" type="secHead" preserve="1">
  <p:cSld name="Sekcijos antraštė">
    <p:spTree>
      <p:nvGrpSpPr>
        <p:cNvPr id="1" name=""/>
        <p:cNvGrpSpPr/>
        <p:nvPr/>
      </p:nvGrpSpPr>
      <p:grpSpPr>
        <a:xfrm>
          <a:off x="0" y="0"/>
          <a:ext cx="0" cy="0"/>
          <a:chOff x="0" y="0"/>
          <a:chExt cx="0" cy="0"/>
        </a:xfrm>
      </p:grpSpPr>
      <p:sp>
        <p:nvSpPr>
          <p:cNvPr id="2" name="Pavadinimas 1"/>
          <p:cNvSpPr>
            <a:spLocks noGrp="1"/>
          </p:cNvSpPr>
          <p:nvPr>
            <p:ph type="title"/>
          </p:nvPr>
        </p:nvSpPr>
        <p:spPr>
          <a:xfrm>
            <a:off x="831623" y="1710181"/>
            <a:ext cx="10515311" cy="2851742"/>
          </a:xfrm>
        </p:spPr>
        <p:txBody>
          <a:bodyPr anchor="b"/>
          <a:lstStyle>
            <a:lvl1pPr>
              <a:defRPr sz="5441"/>
            </a:lvl1pPr>
          </a:lstStyle>
          <a:p>
            <a:r>
              <a:rPr lang="lt-LT"/>
              <a:t>Spustelėję redag. ruoš. pavad. stilių</a:t>
            </a:r>
          </a:p>
        </p:txBody>
      </p:sp>
      <p:sp>
        <p:nvSpPr>
          <p:cNvPr id="3" name="Teksto vietos rezervavimo ženklas 2"/>
          <p:cNvSpPr>
            <a:spLocks noGrp="1"/>
          </p:cNvSpPr>
          <p:nvPr>
            <p:ph type="body" idx="1"/>
          </p:nvPr>
        </p:nvSpPr>
        <p:spPr>
          <a:xfrm>
            <a:off x="831623" y="4589275"/>
            <a:ext cx="10515311" cy="1500008"/>
          </a:xfrm>
        </p:spPr>
        <p:txBody>
          <a:bodyPr/>
          <a:lstStyle>
            <a:lvl1pPr marL="0" indent="0">
              <a:buNone/>
              <a:defRPr sz="2176">
                <a:solidFill>
                  <a:schemeClr val="tx1">
                    <a:tint val="75000"/>
                  </a:schemeClr>
                </a:solidFill>
              </a:defRPr>
            </a:lvl1pPr>
            <a:lvl2pPr marL="414589" indent="0">
              <a:buNone/>
              <a:defRPr sz="1814">
                <a:solidFill>
                  <a:schemeClr val="tx1">
                    <a:tint val="75000"/>
                  </a:schemeClr>
                </a:solidFill>
              </a:defRPr>
            </a:lvl2pPr>
            <a:lvl3pPr marL="829178" indent="0">
              <a:buNone/>
              <a:defRPr sz="1632">
                <a:solidFill>
                  <a:schemeClr val="tx1">
                    <a:tint val="75000"/>
                  </a:schemeClr>
                </a:solidFill>
              </a:defRPr>
            </a:lvl3pPr>
            <a:lvl4pPr marL="1243767" indent="0">
              <a:buNone/>
              <a:defRPr sz="1451">
                <a:solidFill>
                  <a:schemeClr val="tx1">
                    <a:tint val="75000"/>
                  </a:schemeClr>
                </a:solidFill>
              </a:defRPr>
            </a:lvl4pPr>
            <a:lvl5pPr marL="1658356" indent="0">
              <a:buNone/>
              <a:defRPr sz="1451">
                <a:solidFill>
                  <a:schemeClr val="tx1">
                    <a:tint val="75000"/>
                  </a:schemeClr>
                </a:solidFill>
              </a:defRPr>
            </a:lvl5pPr>
            <a:lvl6pPr marL="2072945" indent="0">
              <a:buNone/>
              <a:defRPr sz="1451">
                <a:solidFill>
                  <a:schemeClr val="tx1">
                    <a:tint val="75000"/>
                  </a:schemeClr>
                </a:solidFill>
              </a:defRPr>
            </a:lvl6pPr>
            <a:lvl7pPr marL="2487534" indent="0">
              <a:buNone/>
              <a:defRPr sz="1451">
                <a:solidFill>
                  <a:schemeClr val="tx1">
                    <a:tint val="75000"/>
                  </a:schemeClr>
                </a:solidFill>
              </a:defRPr>
            </a:lvl7pPr>
            <a:lvl8pPr marL="2902123" indent="0">
              <a:buNone/>
              <a:defRPr sz="1451">
                <a:solidFill>
                  <a:schemeClr val="tx1">
                    <a:tint val="75000"/>
                  </a:schemeClr>
                </a:solidFill>
              </a:defRPr>
            </a:lvl8pPr>
            <a:lvl9pPr marL="3316712" indent="0">
              <a:buNone/>
              <a:defRPr sz="1451">
                <a:solidFill>
                  <a:schemeClr val="tx1">
                    <a:tint val="75000"/>
                  </a:schemeClr>
                </a:solidFill>
              </a:defRPr>
            </a:lvl9pPr>
          </a:lstStyle>
          <a:p>
            <a:pPr lvl="0"/>
            <a:r>
              <a:rPr lang="lt-LT"/>
              <a:t>Spustelėję redag. ruoš. teksto stilių</a:t>
            </a:r>
          </a:p>
        </p:txBody>
      </p:sp>
      <p:sp>
        <p:nvSpPr>
          <p:cNvPr id="4" name="Datos vietos rezervavimo ženklas 3"/>
          <p:cNvSpPr>
            <a:spLocks noGrp="1"/>
          </p:cNvSpPr>
          <p:nvPr>
            <p:ph type="dt" sz="half" idx="10"/>
          </p:nvPr>
        </p:nvSpPr>
        <p:spPr>
          <a:xfrm>
            <a:off x="837384" y="6357038"/>
            <a:ext cx="2744545" cy="364206"/>
          </a:xfrm>
          <a:prstGeom prst="rect">
            <a:avLst/>
          </a:prstGeom>
        </p:spPr>
        <p:txBody>
          <a:bodyPr/>
          <a:lstStyle/>
          <a:p>
            <a:fld id="{83143A64-94AC-4607-8063-32D563327417}" type="datetimeFigureOut">
              <a:rPr lang="lt-LT" smtClean="0"/>
              <a:t>2025-10-07</a:t>
            </a:fld>
            <a:endParaRPr lang="lt-LT" dirty="0"/>
          </a:p>
        </p:txBody>
      </p:sp>
      <p:sp>
        <p:nvSpPr>
          <p:cNvPr id="5" name="Poraštės vietos rezervavimo ženklas 4"/>
          <p:cNvSpPr>
            <a:spLocks noGrp="1"/>
          </p:cNvSpPr>
          <p:nvPr>
            <p:ph type="ftr" sz="quarter" idx="11"/>
          </p:nvPr>
        </p:nvSpPr>
        <p:spPr>
          <a:xfrm>
            <a:off x="4039033" y="6357038"/>
            <a:ext cx="4113936" cy="364206"/>
          </a:xfrm>
          <a:prstGeom prst="rect">
            <a:avLst/>
          </a:prstGeom>
        </p:spPr>
        <p:txBody>
          <a:bodyPr/>
          <a:lstStyle/>
          <a:p>
            <a:endParaRPr lang="lt-LT" dirty="0"/>
          </a:p>
        </p:txBody>
      </p:sp>
      <p:sp>
        <p:nvSpPr>
          <p:cNvPr id="6" name="Skaidrės numerio vietos rezervavimo ženklas 5"/>
          <p:cNvSpPr>
            <a:spLocks noGrp="1"/>
          </p:cNvSpPr>
          <p:nvPr>
            <p:ph type="sldNum" sz="quarter" idx="12"/>
          </p:nvPr>
        </p:nvSpPr>
        <p:spPr>
          <a:xfrm>
            <a:off x="8610073" y="6357038"/>
            <a:ext cx="2744544" cy="364206"/>
          </a:xfrm>
          <a:prstGeom prst="rect">
            <a:avLst/>
          </a:prstGeom>
        </p:spPr>
        <p:txBody>
          <a:bodyPr/>
          <a:lstStyle/>
          <a:p>
            <a:fld id="{87D95BBB-7902-4C9F-A721-E70F8E0EDC4E}" type="slidenum">
              <a:rPr lang="lt-LT" smtClean="0"/>
              <a:t>‹#›</a:t>
            </a:fld>
            <a:endParaRPr lang="lt-LT" dirty="0"/>
          </a:p>
        </p:txBody>
      </p:sp>
    </p:spTree>
    <p:extLst>
      <p:ext uri="{BB962C8B-B14F-4D97-AF65-F5344CB8AC3E}">
        <p14:creationId xmlns:p14="http://schemas.microsoft.com/office/powerpoint/2010/main" val="134335583"/>
      </p:ext>
    </p:extLst>
  </p:cSld>
  <p:clrMapOvr>
    <a:masterClrMapping/>
  </p:clrMapOvr>
</p:sldLayout>
</file>

<file path=ppt/slideLayouts/slideLayout19.xml><?xml version="1.0" encoding="utf-8"?>
<p:sldLayout xmlns:a="http://schemas.openxmlformats.org/drawingml/2006/main" xmlns:r="http://schemas.openxmlformats.org/officeDocument/2006/relationships" xmlns:p="http://schemas.openxmlformats.org/presentationml/2006/main" type="twoObj" preserve="1">
  <p:cSld name="Du turiniai">
    <p:spTree>
      <p:nvGrpSpPr>
        <p:cNvPr id="1" name=""/>
        <p:cNvGrpSpPr/>
        <p:nvPr/>
      </p:nvGrpSpPr>
      <p:grpSpPr>
        <a:xfrm>
          <a:off x="0" y="0"/>
          <a:ext cx="0" cy="0"/>
          <a:chOff x="0" y="0"/>
          <a:chExt cx="0" cy="0"/>
        </a:xfrm>
      </p:grpSpPr>
      <p:sp>
        <p:nvSpPr>
          <p:cNvPr id="2" name="Pavadinimas 1"/>
          <p:cNvSpPr>
            <a:spLocks noGrp="1"/>
          </p:cNvSpPr>
          <p:nvPr>
            <p:ph type="title"/>
          </p:nvPr>
        </p:nvSpPr>
        <p:spPr/>
        <p:txBody>
          <a:bodyPr/>
          <a:lstStyle/>
          <a:p>
            <a:r>
              <a:rPr lang="lt-LT"/>
              <a:t>Spustelėję redag. ruoš. pavad. stilių</a:t>
            </a:r>
          </a:p>
        </p:txBody>
      </p:sp>
      <p:sp>
        <p:nvSpPr>
          <p:cNvPr id="3" name="Turinio vietos rezervavimo ženklas 2"/>
          <p:cNvSpPr>
            <a:spLocks noGrp="1"/>
          </p:cNvSpPr>
          <p:nvPr>
            <p:ph sz="half" idx="1"/>
          </p:nvPr>
        </p:nvSpPr>
        <p:spPr>
          <a:xfrm>
            <a:off x="837384" y="1825345"/>
            <a:ext cx="5166427" cy="4351750"/>
          </a:xfrm>
        </p:spPr>
        <p:txBody>
          <a:bodyPr/>
          <a:lstStyle/>
          <a:p>
            <a:pPr lvl="0"/>
            <a:r>
              <a:rPr lang="lt-LT"/>
              <a:t>Spustelėję redag. ruoš. teksto stilių</a:t>
            </a:r>
          </a:p>
          <a:p>
            <a:pPr lvl="1"/>
            <a:r>
              <a:rPr lang="lt-LT"/>
              <a:t>Antras lygmuo</a:t>
            </a:r>
          </a:p>
          <a:p>
            <a:pPr lvl="2"/>
            <a:r>
              <a:rPr lang="lt-LT"/>
              <a:t>Trečias lygmuo</a:t>
            </a:r>
          </a:p>
          <a:p>
            <a:pPr lvl="3"/>
            <a:r>
              <a:rPr lang="lt-LT"/>
              <a:t>Ketvirtas lygmuo</a:t>
            </a:r>
          </a:p>
          <a:p>
            <a:pPr lvl="4"/>
            <a:r>
              <a:rPr lang="lt-LT"/>
              <a:t>Penktas lygmuo</a:t>
            </a:r>
          </a:p>
        </p:txBody>
      </p:sp>
      <p:sp>
        <p:nvSpPr>
          <p:cNvPr id="4" name="Turinio vietos rezervavimo ženklas 3"/>
          <p:cNvSpPr>
            <a:spLocks noGrp="1"/>
          </p:cNvSpPr>
          <p:nvPr>
            <p:ph sz="half" idx="2"/>
          </p:nvPr>
        </p:nvSpPr>
        <p:spPr>
          <a:xfrm>
            <a:off x="6188190" y="1825345"/>
            <a:ext cx="5166427" cy="4351750"/>
          </a:xfrm>
        </p:spPr>
        <p:txBody>
          <a:bodyPr/>
          <a:lstStyle/>
          <a:p>
            <a:pPr lvl="0"/>
            <a:r>
              <a:rPr lang="lt-LT"/>
              <a:t>Spustelėję redag. ruoš. teksto stilių</a:t>
            </a:r>
          </a:p>
          <a:p>
            <a:pPr lvl="1"/>
            <a:r>
              <a:rPr lang="lt-LT"/>
              <a:t>Antras lygmuo</a:t>
            </a:r>
          </a:p>
          <a:p>
            <a:pPr lvl="2"/>
            <a:r>
              <a:rPr lang="lt-LT"/>
              <a:t>Trečias lygmuo</a:t>
            </a:r>
          </a:p>
          <a:p>
            <a:pPr lvl="3"/>
            <a:r>
              <a:rPr lang="lt-LT"/>
              <a:t>Ketvirtas lygmuo</a:t>
            </a:r>
          </a:p>
          <a:p>
            <a:pPr lvl="4"/>
            <a:r>
              <a:rPr lang="lt-LT"/>
              <a:t>Penktas lygmuo</a:t>
            </a:r>
          </a:p>
        </p:txBody>
      </p:sp>
      <p:sp>
        <p:nvSpPr>
          <p:cNvPr id="5" name="Datos vietos rezervavimo ženklas 4"/>
          <p:cNvSpPr>
            <a:spLocks noGrp="1"/>
          </p:cNvSpPr>
          <p:nvPr>
            <p:ph type="dt" sz="half" idx="10"/>
          </p:nvPr>
        </p:nvSpPr>
        <p:spPr>
          <a:xfrm>
            <a:off x="837384" y="6357038"/>
            <a:ext cx="2744545" cy="364206"/>
          </a:xfrm>
          <a:prstGeom prst="rect">
            <a:avLst/>
          </a:prstGeom>
        </p:spPr>
        <p:txBody>
          <a:bodyPr/>
          <a:lstStyle/>
          <a:p>
            <a:fld id="{83143A64-94AC-4607-8063-32D563327417}" type="datetimeFigureOut">
              <a:rPr lang="lt-LT" smtClean="0"/>
              <a:t>2025-10-07</a:t>
            </a:fld>
            <a:endParaRPr lang="lt-LT" dirty="0"/>
          </a:p>
        </p:txBody>
      </p:sp>
      <p:sp>
        <p:nvSpPr>
          <p:cNvPr id="6" name="Poraštės vietos rezervavimo ženklas 5"/>
          <p:cNvSpPr>
            <a:spLocks noGrp="1"/>
          </p:cNvSpPr>
          <p:nvPr>
            <p:ph type="ftr" sz="quarter" idx="11"/>
          </p:nvPr>
        </p:nvSpPr>
        <p:spPr>
          <a:xfrm>
            <a:off x="4039033" y="6357038"/>
            <a:ext cx="4113936" cy="364206"/>
          </a:xfrm>
          <a:prstGeom prst="rect">
            <a:avLst/>
          </a:prstGeom>
        </p:spPr>
        <p:txBody>
          <a:bodyPr/>
          <a:lstStyle/>
          <a:p>
            <a:endParaRPr lang="lt-LT" dirty="0"/>
          </a:p>
        </p:txBody>
      </p:sp>
      <p:sp>
        <p:nvSpPr>
          <p:cNvPr id="7" name="Skaidrės numerio vietos rezervavimo ženklas 6"/>
          <p:cNvSpPr>
            <a:spLocks noGrp="1"/>
          </p:cNvSpPr>
          <p:nvPr>
            <p:ph type="sldNum" sz="quarter" idx="12"/>
          </p:nvPr>
        </p:nvSpPr>
        <p:spPr>
          <a:xfrm>
            <a:off x="8610073" y="6357038"/>
            <a:ext cx="2744544" cy="364206"/>
          </a:xfrm>
          <a:prstGeom prst="rect">
            <a:avLst/>
          </a:prstGeom>
        </p:spPr>
        <p:txBody>
          <a:bodyPr/>
          <a:lstStyle/>
          <a:p>
            <a:fld id="{87D95BBB-7902-4C9F-A721-E70F8E0EDC4E}" type="slidenum">
              <a:rPr lang="lt-LT" smtClean="0"/>
              <a:t>‹#›</a:t>
            </a:fld>
            <a:endParaRPr lang="lt-LT" dirty="0"/>
          </a:p>
        </p:txBody>
      </p:sp>
    </p:spTree>
    <p:extLst>
      <p:ext uri="{BB962C8B-B14F-4D97-AF65-F5344CB8AC3E}">
        <p14:creationId xmlns:p14="http://schemas.microsoft.com/office/powerpoint/2010/main" val="1494163939"/>
      </p:ext>
    </p:extLst>
  </p:cSld>
  <p:clrMapOvr>
    <a:masterClrMapping/>
  </p:clrMapOvr>
</p:sldLayout>
</file>

<file path=ppt/slideLayouts/slideLayout20.xml><?xml version="1.0" encoding="utf-8"?>
<p:sldLayout xmlns:a="http://schemas.openxmlformats.org/drawingml/2006/main" xmlns:r="http://schemas.openxmlformats.org/officeDocument/2006/relationships" xmlns:p="http://schemas.openxmlformats.org/presentationml/2006/main" type="twoTxTwoObj" preserve="1">
  <p:cSld name="Lyginimas">
    <p:spTree>
      <p:nvGrpSpPr>
        <p:cNvPr id="1" name=""/>
        <p:cNvGrpSpPr/>
        <p:nvPr/>
      </p:nvGrpSpPr>
      <p:grpSpPr>
        <a:xfrm>
          <a:off x="0" y="0"/>
          <a:ext cx="0" cy="0"/>
          <a:chOff x="0" y="0"/>
          <a:chExt cx="0" cy="0"/>
        </a:xfrm>
      </p:grpSpPr>
      <p:sp>
        <p:nvSpPr>
          <p:cNvPr id="2" name="Pavadinimas 1"/>
          <p:cNvSpPr>
            <a:spLocks noGrp="1"/>
          </p:cNvSpPr>
          <p:nvPr>
            <p:ph type="title"/>
          </p:nvPr>
        </p:nvSpPr>
        <p:spPr>
          <a:xfrm>
            <a:off x="839305" y="365645"/>
            <a:ext cx="10515311" cy="1324383"/>
          </a:xfrm>
        </p:spPr>
        <p:txBody>
          <a:bodyPr/>
          <a:lstStyle/>
          <a:p>
            <a:r>
              <a:rPr lang="lt-LT"/>
              <a:t>Spustelėję redag. ruoš. pavad. stilių</a:t>
            </a:r>
          </a:p>
        </p:txBody>
      </p:sp>
      <p:sp>
        <p:nvSpPr>
          <p:cNvPr id="3" name="Teksto vietos rezervavimo ženklas 2"/>
          <p:cNvSpPr>
            <a:spLocks noGrp="1"/>
          </p:cNvSpPr>
          <p:nvPr>
            <p:ph type="body" idx="1"/>
          </p:nvPr>
        </p:nvSpPr>
        <p:spPr>
          <a:xfrm>
            <a:off x="839305" y="1681390"/>
            <a:ext cx="5158745" cy="823421"/>
          </a:xfrm>
        </p:spPr>
        <p:txBody>
          <a:bodyPr anchor="b"/>
          <a:lstStyle>
            <a:lvl1pPr marL="0" indent="0">
              <a:buNone/>
              <a:defRPr sz="2176" b="1"/>
            </a:lvl1pPr>
            <a:lvl2pPr marL="414589" indent="0">
              <a:buNone/>
              <a:defRPr sz="1814" b="1"/>
            </a:lvl2pPr>
            <a:lvl3pPr marL="829178" indent="0">
              <a:buNone/>
              <a:defRPr sz="1632" b="1"/>
            </a:lvl3pPr>
            <a:lvl4pPr marL="1243767" indent="0">
              <a:buNone/>
              <a:defRPr sz="1451" b="1"/>
            </a:lvl4pPr>
            <a:lvl5pPr marL="1658356" indent="0">
              <a:buNone/>
              <a:defRPr sz="1451" b="1"/>
            </a:lvl5pPr>
            <a:lvl6pPr marL="2072945" indent="0">
              <a:buNone/>
              <a:defRPr sz="1451" b="1"/>
            </a:lvl6pPr>
            <a:lvl7pPr marL="2487534" indent="0">
              <a:buNone/>
              <a:defRPr sz="1451" b="1"/>
            </a:lvl7pPr>
            <a:lvl8pPr marL="2902123" indent="0">
              <a:buNone/>
              <a:defRPr sz="1451" b="1"/>
            </a:lvl8pPr>
            <a:lvl9pPr marL="3316712" indent="0">
              <a:buNone/>
              <a:defRPr sz="1451" b="1"/>
            </a:lvl9pPr>
          </a:lstStyle>
          <a:p>
            <a:pPr lvl="0"/>
            <a:r>
              <a:rPr lang="lt-LT"/>
              <a:t>Spustelėję redag. ruoš. teksto stilių</a:t>
            </a:r>
          </a:p>
        </p:txBody>
      </p:sp>
      <p:sp>
        <p:nvSpPr>
          <p:cNvPr id="4" name="Turinio vietos rezervavimo ženklas 3"/>
          <p:cNvSpPr>
            <a:spLocks noGrp="1"/>
          </p:cNvSpPr>
          <p:nvPr>
            <p:ph sz="half" idx="2"/>
          </p:nvPr>
        </p:nvSpPr>
        <p:spPr>
          <a:xfrm>
            <a:off x="839305" y="2504811"/>
            <a:ext cx="5158745" cy="3685239"/>
          </a:xfrm>
        </p:spPr>
        <p:txBody>
          <a:bodyPr/>
          <a:lstStyle/>
          <a:p>
            <a:pPr lvl="0"/>
            <a:r>
              <a:rPr lang="lt-LT"/>
              <a:t>Spustelėję redag. ruoš. teksto stilių</a:t>
            </a:r>
          </a:p>
          <a:p>
            <a:pPr lvl="1"/>
            <a:r>
              <a:rPr lang="lt-LT"/>
              <a:t>Antras lygmuo</a:t>
            </a:r>
          </a:p>
          <a:p>
            <a:pPr lvl="2"/>
            <a:r>
              <a:rPr lang="lt-LT"/>
              <a:t>Trečias lygmuo</a:t>
            </a:r>
          </a:p>
          <a:p>
            <a:pPr lvl="3"/>
            <a:r>
              <a:rPr lang="lt-LT"/>
              <a:t>Ketvirtas lygmuo</a:t>
            </a:r>
          </a:p>
          <a:p>
            <a:pPr lvl="4"/>
            <a:r>
              <a:rPr lang="lt-LT"/>
              <a:t>Penktas lygmuo</a:t>
            </a:r>
          </a:p>
        </p:txBody>
      </p:sp>
      <p:sp>
        <p:nvSpPr>
          <p:cNvPr id="5" name="Teksto vietos rezervavimo ženklas 4"/>
          <p:cNvSpPr>
            <a:spLocks noGrp="1"/>
          </p:cNvSpPr>
          <p:nvPr>
            <p:ph type="body" sz="quarter" idx="3"/>
          </p:nvPr>
        </p:nvSpPr>
        <p:spPr>
          <a:xfrm>
            <a:off x="6172825" y="1681390"/>
            <a:ext cx="5181792" cy="823421"/>
          </a:xfrm>
        </p:spPr>
        <p:txBody>
          <a:bodyPr anchor="b"/>
          <a:lstStyle>
            <a:lvl1pPr marL="0" indent="0">
              <a:buNone/>
              <a:defRPr sz="2176" b="1"/>
            </a:lvl1pPr>
            <a:lvl2pPr marL="414589" indent="0">
              <a:buNone/>
              <a:defRPr sz="1814" b="1"/>
            </a:lvl2pPr>
            <a:lvl3pPr marL="829178" indent="0">
              <a:buNone/>
              <a:defRPr sz="1632" b="1"/>
            </a:lvl3pPr>
            <a:lvl4pPr marL="1243767" indent="0">
              <a:buNone/>
              <a:defRPr sz="1451" b="1"/>
            </a:lvl4pPr>
            <a:lvl5pPr marL="1658356" indent="0">
              <a:buNone/>
              <a:defRPr sz="1451" b="1"/>
            </a:lvl5pPr>
            <a:lvl6pPr marL="2072945" indent="0">
              <a:buNone/>
              <a:defRPr sz="1451" b="1"/>
            </a:lvl6pPr>
            <a:lvl7pPr marL="2487534" indent="0">
              <a:buNone/>
              <a:defRPr sz="1451" b="1"/>
            </a:lvl7pPr>
            <a:lvl8pPr marL="2902123" indent="0">
              <a:buNone/>
              <a:defRPr sz="1451" b="1"/>
            </a:lvl8pPr>
            <a:lvl9pPr marL="3316712" indent="0">
              <a:buNone/>
              <a:defRPr sz="1451" b="1"/>
            </a:lvl9pPr>
          </a:lstStyle>
          <a:p>
            <a:pPr lvl="0"/>
            <a:r>
              <a:rPr lang="lt-LT"/>
              <a:t>Spustelėję redag. ruoš. teksto stilių</a:t>
            </a:r>
          </a:p>
        </p:txBody>
      </p:sp>
      <p:sp>
        <p:nvSpPr>
          <p:cNvPr id="6" name="Turinio vietos rezervavimo ženklas 5"/>
          <p:cNvSpPr>
            <a:spLocks noGrp="1"/>
          </p:cNvSpPr>
          <p:nvPr>
            <p:ph sz="quarter" idx="4"/>
          </p:nvPr>
        </p:nvSpPr>
        <p:spPr>
          <a:xfrm>
            <a:off x="6172825" y="2504811"/>
            <a:ext cx="5181792" cy="3685239"/>
          </a:xfrm>
        </p:spPr>
        <p:txBody>
          <a:bodyPr/>
          <a:lstStyle/>
          <a:p>
            <a:pPr lvl="0"/>
            <a:r>
              <a:rPr lang="lt-LT"/>
              <a:t>Spustelėję redag. ruoš. teksto stilių</a:t>
            </a:r>
          </a:p>
          <a:p>
            <a:pPr lvl="1"/>
            <a:r>
              <a:rPr lang="lt-LT"/>
              <a:t>Antras lygmuo</a:t>
            </a:r>
          </a:p>
          <a:p>
            <a:pPr lvl="2"/>
            <a:r>
              <a:rPr lang="lt-LT"/>
              <a:t>Trečias lygmuo</a:t>
            </a:r>
          </a:p>
          <a:p>
            <a:pPr lvl="3"/>
            <a:r>
              <a:rPr lang="lt-LT"/>
              <a:t>Ketvirtas lygmuo</a:t>
            </a:r>
          </a:p>
          <a:p>
            <a:pPr lvl="4"/>
            <a:r>
              <a:rPr lang="lt-LT"/>
              <a:t>Penktas lygmuo</a:t>
            </a:r>
          </a:p>
        </p:txBody>
      </p:sp>
      <p:sp>
        <p:nvSpPr>
          <p:cNvPr id="7" name="Datos vietos rezervavimo ženklas 6"/>
          <p:cNvSpPr>
            <a:spLocks noGrp="1"/>
          </p:cNvSpPr>
          <p:nvPr>
            <p:ph type="dt" sz="half" idx="10"/>
          </p:nvPr>
        </p:nvSpPr>
        <p:spPr>
          <a:xfrm>
            <a:off x="837384" y="6357038"/>
            <a:ext cx="2744545" cy="364206"/>
          </a:xfrm>
          <a:prstGeom prst="rect">
            <a:avLst/>
          </a:prstGeom>
        </p:spPr>
        <p:txBody>
          <a:bodyPr/>
          <a:lstStyle/>
          <a:p>
            <a:fld id="{83143A64-94AC-4607-8063-32D563327417}" type="datetimeFigureOut">
              <a:rPr lang="lt-LT" smtClean="0"/>
              <a:t>2025-10-07</a:t>
            </a:fld>
            <a:endParaRPr lang="lt-LT" dirty="0"/>
          </a:p>
        </p:txBody>
      </p:sp>
      <p:sp>
        <p:nvSpPr>
          <p:cNvPr id="8" name="Poraštės vietos rezervavimo ženklas 7"/>
          <p:cNvSpPr>
            <a:spLocks noGrp="1"/>
          </p:cNvSpPr>
          <p:nvPr>
            <p:ph type="ftr" sz="quarter" idx="11"/>
          </p:nvPr>
        </p:nvSpPr>
        <p:spPr>
          <a:xfrm>
            <a:off x="4039033" y="6357038"/>
            <a:ext cx="4113936" cy="364206"/>
          </a:xfrm>
          <a:prstGeom prst="rect">
            <a:avLst/>
          </a:prstGeom>
        </p:spPr>
        <p:txBody>
          <a:bodyPr/>
          <a:lstStyle/>
          <a:p>
            <a:endParaRPr lang="lt-LT" dirty="0"/>
          </a:p>
        </p:txBody>
      </p:sp>
      <p:sp>
        <p:nvSpPr>
          <p:cNvPr id="9" name="Skaidrės numerio vietos rezervavimo ženklas 8"/>
          <p:cNvSpPr>
            <a:spLocks noGrp="1"/>
          </p:cNvSpPr>
          <p:nvPr>
            <p:ph type="sldNum" sz="quarter" idx="12"/>
          </p:nvPr>
        </p:nvSpPr>
        <p:spPr>
          <a:xfrm>
            <a:off x="8610073" y="6357038"/>
            <a:ext cx="2744544" cy="364206"/>
          </a:xfrm>
          <a:prstGeom prst="rect">
            <a:avLst/>
          </a:prstGeom>
        </p:spPr>
        <p:txBody>
          <a:bodyPr/>
          <a:lstStyle/>
          <a:p>
            <a:fld id="{87D95BBB-7902-4C9F-A721-E70F8E0EDC4E}" type="slidenum">
              <a:rPr lang="lt-LT" smtClean="0"/>
              <a:t>‹#›</a:t>
            </a:fld>
            <a:endParaRPr lang="lt-LT" dirty="0"/>
          </a:p>
        </p:txBody>
      </p:sp>
    </p:spTree>
    <p:extLst>
      <p:ext uri="{BB962C8B-B14F-4D97-AF65-F5344CB8AC3E}">
        <p14:creationId xmlns:p14="http://schemas.microsoft.com/office/powerpoint/2010/main" val="1978428535"/>
      </p:ext>
    </p:extLst>
  </p:cSld>
  <p:clrMapOvr>
    <a:masterClrMapping/>
  </p:clrMapOvr>
</p:sldLayout>
</file>

<file path=ppt/slideLayouts/slideLayout21.xml><?xml version="1.0" encoding="utf-8"?>
<p:sldLayout xmlns:a="http://schemas.openxmlformats.org/drawingml/2006/main" xmlns:r="http://schemas.openxmlformats.org/officeDocument/2006/relationships" xmlns:p="http://schemas.openxmlformats.org/presentationml/2006/main" type="titleOnly" preserve="1">
  <p:cSld name="Tik pavadinimas">
    <p:spTree>
      <p:nvGrpSpPr>
        <p:cNvPr id="1" name=""/>
        <p:cNvGrpSpPr/>
        <p:nvPr/>
      </p:nvGrpSpPr>
      <p:grpSpPr>
        <a:xfrm>
          <a:off x="0" y="0"/>
          <a:ext cx="0" cy="0"/>
          <a:chOff x="0" y="0"/>
          <a:chExt cx="0" cy="0"/>
        </a:xfrm>
      </p:grpSpPr>
      <p:sp>
        <p:nvSpPr>
          <p:cNvPr id="2" name="Pavadinimas 1"/>
          <p:cNvSpPr>
            <a:spLocks noGrp="1"/>
          </p:cNvSpPr>
          <p:nvPr>
            <p:ph type="title"/>
          </p:nvPr>
        </p:nvSpPr>
        <p:spPr/>
        <p:txBody>
          <a:bodyPr/>
          <a:lstStyle/>
          <a:p>
            <a:r>
              <a:rPr lang="lt-LT"/>
              <a:t>Spustelėję redag. ruoš. pavad. stilių</a:t>
            </a:r>
          </a:p>
        </p:txBody>
      </p:sp>
      <p:sp>
        <p:nvSpPr>
          <p:cNvPr id="3" name="Datos vietos rezervavimo ženklas 2"/>
          <p:cNvSpPr>
            <a:spLocks noGrp="1"/>
          </p:cNvSpPr>
          <p:nvPr>
            <p:ph type="dt" sz="half" idx="10"/>
          </p:nvPr>
        </p:nvSpPr>
        <p:spPr>
          <a:xfrm>
            <a:off x="837384" y="6357038"/>
            <a:ext cx="2744545" cy="364206"/>
          </a:xfrm>
          <a:prstGeom prst="rect">
            <a:avLst/>
          </a:prstGeom>
        </p:spPr>
        <p:txBody>
          <a:bodyPr/>
          <a:lstStyle/>
          <a:p>
            <a:fld id="{83143A64-94AC-4607-8063-32D563327417}" type="datetimeFigureOut">
              <a:rPr lang="lt-LT" smtClean="0"/>
              <a:t>2025-10-07</a:t>
            </a:fld>
            <a:endParaRPr lang="lt-LT" dirty="0"/>
          </a:p>
        </p:txBody>
      </p:sp>
      <p:sp>
        <p:nvSpPr>
          <p:cNvPr id="4" name="Poraštės vietos rezervavimo ženklas 3"/>
          <p:cNvSpPr>
            <a:spLocks noGrp="1"/>
          </p:cNvSpPr>
          <p:nvPr>
            <p:ph type="ftr" sz="quarter" idx="11"/>
          </p:nvPr>
        </p:nvSpPr>
        <p:spPr>
          <a:xfrm>
            <a:off x="4039033" y="6357038"/>
            <a:ext cx="4113936" cy="364206"/>
          </a:xfrm>
          <a:prstGeom prst="rect">
            <a:avLst/>
          </a:prstGeom>
        </p:spPr>
        <p:txBody>
          <a:bodyPr/>
          <a:lstStyle/>
          <a:p>
            <a:endParaRPr lang="lt-LT" dirty="0"/>
          </a:p>
        </p:txBody>
      </p:sp>
      <p:sp>
        <p:nvSpPr>
          <p:cNvPr id="5" name="Skaidrės numerio vietos rezervavimo ženklas 4"/>
          <p:cNvSpPr>
            <a:spLocks noGrp="1"/>
          </p:cNvSpPr>
          <p:nvPr>
            <p:ph type="sldNum" sz="quarter" idx="12"/>
          </p:nvPr>
        </p:nvSpPr>
        <p:spPr>
          <a:xfrm>
            <a:off x="8610073" y="6357038"/>
            <a:ext cx="2744544" cy="364206"/>
          </a:xfrm>
          <a:prstGeom prst="rect">
            <a:avLst/>
          </a:prstGeom>
        </p:spPr>
        <p:txBody>
          <a:bodyPr/>
          <a:lstStyle/>
          <a:p>
            <a:fld id="{87D95BBB-7902-4C9F-A721-E70F8E0EDC4E}" type="slidenum">
              <a:rPr lang="lt-LT" smtClean="0"/>
              <a:t>‹#›</a:t>
            </a:fld>
            <a:endParaRPr lang="lt-LT" dirty="0"/>
          </a:p>
        </p:txBody>
      </p:sp>
    </p:spTree>
    <p:extLst>
      <p:ext uri="{BB962C8B-B14F-4D97-AF65-F5344CB8AC3E}">
        <p14:creationId xmlns:p14="http://schemas.microsoft.com/office/powerpoint/2010/main" val="650964542"/>
      </p:ext>
    </p:extLst>
  </p:cSld>
  <p:clrMapOvr>
    <a:masterClrMapping/>
  </p:clrMapOvr>
</p:sldLayout>
</file>

<file path=ppt/slideLayouts/slideLayout22.xml><?xml version="1.0" encoding="utf-8"?>
<p:sldLayout xmlns:a="http://schemas.openxmlformats.org/drawingml/2006/main" xmlns:r="http://schemas.openxmlformats.org/officeDocument/2006/relationships" xmlns:p="http://schemas.openxmlformats.org/presentationml/2006/main" type="blank" preserve="1">
  <p:cSld name="Tuščia">
    <p:spTree>
      <p:nvGrpSpPr>
        <p:cNvPr id="1" name=""/>
        <p:cNvGrpSpPr/>
        <p:nvPr/>
      </p:nvGrpSpPr>
      <p:grpSpPr>
        <a:xfrm>
          <a:off x="0" y="0"/>
          <a:ext cx="0" cy="0"/>
          <a:chOff x="0" y="0"/>
          <a:chExt cx="0" cy="0"/>
        </a:xfrm>
      </p:grpSpPr>
      <p:sp>
        <p:nvSpPr>
          <p:cNvPr id="2" name="Datos vietos rezervavimo ženklas 1"/>
          <p:cNvSpPr>
            <a:spLocks noGrp="1"/>
          </p:cNvSpPr>
          <p:nvPr>
            <p:ph type="dt" sz="half" idx="10"/>
          </p:nvPr>
        </p:nvSpPr>
        <p:spPr>
          <a:xfrm>
            <a:off x="837384" y="6357038"/>
            <a:ext cx="2744545" cy="364206"/>
          </a:xfrm>
          <a:prstGeom prst="rect">
            <a:avLst/>
          </a:prstGeom>
        </p:spPr>
        <p:txBody>
          <a:bodyPr/>
          <a:lstStyle/>
          <a:p>
            <a:fld id="{83143A64-94AC-4607-8063-32D563327417}" type="datetimeFigureOut">
              <a:rPr lang="lt-LT" smtClean="0"/>
              <a:t>2025-10-07</a:t>
            </a:fld>
            <a:endParaRPr lang="lt-LT" dirty="0"/>
          </a:p>
        </p:txBody>
      </p:sp>
      <p:sp>
        <p:nvSpPr>
          <p:cNvPr id="3" name="Poraštės vietos rezervavimo ženklas 2"/>
          <p:cNvSpPr>
            <a:spLocks noGrp="1"/>
          </p:cNvSpPr>
          <p:nvPr>
            <p:ph type="ftr" sz="quarter" idx="11"/>
          </p:nvPr>
        </p:nvSpPr>
        <p:spPr>
          <a:xfrm>
            <a:off x="4039033" y="6357038"/>
            <a:ext cx="4113936" cy="364206"/>
          </a:xfrm>
          <a:prstGeom prst="rect">
            <a:avLst/>
          </a:prstGeom>
        </p:spPr>
        <p:txBody>
          <a:bodyPr/>
          <a:lstStyle/>
          <a:p>
            <a:endParaRPr lang="lt-LT" dirty="0"/>
          </a:p>
        </p:txBody>
      </p:sp>
      <p:sp>
        <p:nvSpPr>
          <p:cNvPr id="4" name="Skaidrės numerio vietos rezervavimo ženklas 3"/>
          <p:cNvSpPr>
            <a:spLocks noGrp="1"/>
          </p:cNvSpPr>
          <p:nvPr>
            <p:ph type="sldNum" sz="quarter" idx="12"/>
          </p:nvPr>
        </p:nvSpPr>
        <p:spPr>
          <a:xfrm>
            <a:off x="8610073" y="6357038"/>
            <a:ext cx="2744544" cy="364206"/>
          </a:xfrm>
          <a:prstGeom prst="rect">
            <a:avLst/>
          </a:prstGeom>
        </p:spPr>
        <p:txBody>
          <a:bodyPr/>
          <a:lstStyle/>
          <a:p>
            <a:fld id="{87D95BBB-7902-4C9F-A721-E70F8E0EDC4E}" type="slidenum">
              <a:rPr lang="lt-LT" smtClean="0"/>
              <a:t>‹#›</a:t>
            </a:fld>
            <a:endParaRPr lang="lt-LT" dirty="0"/>
          </a:p>
        </p:txBody>
      </p:sp>
    </p:spTree>
    <p:extLst>
      <p:ext uri="{BB962C8B-B14F-4D97-AF65-F5344CB8AC3E}">
        <p14:creationId xmlns:p14="http://schemas.microsoft.com/office/powerpoint/2010/main" val="2428143006"/>
      </p:ext>
    </p:extLst>
  </p:cSld>
  <p:clrMapOvr>
    <a:masterClrMapping/>
  </p:clrMapOvr>
</p:sldLayout>
</file>

<file path=ppt/slideLayouts/slideLayout23.xml><?xml version="1.0" encoding="utf-8"?>
<p:sldLayout xmlns:a="http://schemas.openxmlformats.org/drawingml/2006/main" xmlns:r="http://schemas.openxmlformats.org/officeDocument/2006/relationships" xmlns:p="http://schemas.openxmlformats.org/presentationml/2006/main" type="objTx" preserve="1">
  <p:cSld name="Turinys ir antraštė">
    <p:spTree>
      <p:nvGrpSpPr>
        <p:cNvPr id="1" name=""/>
        <p:cNvGrpSpPr/>
        <p:nvPr/>
      </p:nvGrpSpPr>
      <p:grpSpPr>
        <a:xfrm>
          <a:off x="0" y="0"/>
          <a:ext cx="0" cy="0"/>
          <a:chOff x="0" y="0"/>
          <a:chExt cx="0" cy="0"/>
        </a:xfrm>
      </p:grpSpPr>
      <p:sp>
        <p:nvSpPr>
          <p:cNvPr id="2" name="Pavadinimas 1"/>
          <p:cNvSpPr>
            <a:spLocks noGrp="1"/>
          </p:cNvSpPr>
          <p:nvPr>
            <p:ph type="title"/>
          </p:nvPr>
        </p:nvSpPr>
        <p:spPr>
          <a:xfrm>
            <a:off x="839305" y="457776"/>
            <a:ext cx="3933399" cy="1599337"/>
          </a:xfrm>
        </p:spPr>
        <p:txBody>
          <a:bodyPr anchor="b"/>
          <a:lstStyle>
            <a:lvl1pPr>
              <a:defRPr sz="2902"/>
            </a:lvl1pPr>
          </a:lstStyle>
          <a:p>
            <a:r>
              <a:rPr lang="lt-LT"/>
              <a:t>Spustelėję redag. ruoš. pavad. stilių</a:t>
            </a:r>
          </a:p>
        </p:txBody>
      </p:sp>
      <p:sp>
        <p:nvSpPr>
          <p:cNvPr id="3" name="Turinio vietos rezervavimo ženklas 2"/>
          <p:cNvSpPr>
            <a:spLocks noGrp="1"/>
          </p:cNvSpPr>
          <p:nvPr>
            <p:ph idx="1"/>
          </p:nvPr>
        </p:nvSpPr>
        <p:spPr>
          <a:xfrm>
            <a:off x="5183714" y="987529"/>
            <a:ext cx="6170903" cy="4872866"/>
          </a:xfrm>
        </p:spPr>
        <p:txBody>
          <a:bodyPr/>
          <a:lstStyle>
            <a:lvl1pPr>
              <a:defRPr sz="2902"/>
            </a:lvl1pPr>
            <a:lvl2pPr>
              <a:defRPr sz="2539"/>
            </a:lvl2pPr>
            <a:lvl3pPr>
              <a:defRPr sz="2176"/>
            </a:lvl3pPr>
            <a:lvl4pPr>
              <a:defRPr sz="1814"/>
            </a:lvl4pPr>
            <a:lvl5pPr>
              <a:defRPr sz="1814"/>
            </a:lvl5pPr>
            <a:lvl6pPr>
              <a:defRPr sz="1814"/>
            </a:lvl6pPr>
            <a:lvl7pPr>
              <a:defRPr sz="1814"/>
            </a:lvl7pPr>
            <a:lvl8pPr>
              <a:defRPr sz="1814"/>
            </a:lvl8pPr>
            <a:lvl9pPr>
              <a:defRPr sz="1814"/>
            </a:lvl9pPr>
          </a:lstStyle>
          <a:p>
            <a:pPr lvl="0"/>
            <a:r>
              <a:rPr lang="lt-LT"/>
              <a:t>Spustelėję redag. ruoš. teksto stilių</a:t>
            </a:r>
          </a:p>
          <a:p>
            <a:pPr lvl="1"/>
            <a:r>
              <a:rPr lang="lt-LT"/>
              <a:t>Antras lygmuo</a:t>
            </a:r>
          </a:p>
          <a:p>
            <a:pPr lvl="2"/>
            <a:r>
              <a:rPr lang="lt-LT"/>
              <a:t>Trečias lygmuo</a:t>
            </a:r>
          </a:p>
          <a:p>
            <a:pPr lvl="3"/>
            <a:r>
              <a:rPr lang="lt-LT"/>
              <a:t>Ketvirtas lygmuo</a:t>
            </a:r>
          </a:p>
          <a:p>
            <a:pPr lvl="4"/>
            <a:r>
              <a:rPr lang="lt-LT"/>
              <a:t>Penktas lygmuo</a:t>
            </a:r>
          </a:p>
        </p:txBody>
      </p:sp>
      <p:sp>
        <p:nvSpPr>
          <p:cNvPr id="4" name="Teksto vietos rezervavimo ženklas 3"/>
          <p:cNvSpPr>
            <a:spLocks noGrp="1"/>
          </p:cNvSpPr>
          <p:nvPr>
            <p:ph type="body" sz="half" idx="2"/>
          </p:nvPr>
        </p:nvSpPr>
        <p:spPr>
          <a:xfrm>
            <a:off x="839305" y="2057113"/>
            <a:ext cx="3933399" cy="3811919"/>
          </a:xfrm>
        </p:spPr>
        <p:txBody>
          <a:bodyPr/>
          <a:lstStyle>
            <a:lvl1pPr marL="0" indent="0">
              <a:buNone/>
              <a:defRPr sz="1451"/>
            </a:lvl1pPr>
            <a:lvl2pPr marL="414589" indent="0">
              <a:buNone/>
              <a:defRPr sz="1270"/>
            </a:lvl2pPr>
            <a:lvl3pPr marL="829178" indent="0">
              <a:buNone/>
              <a:defRPr sz="1088"/>
            </a:lvl3pPr>
            <a:lvl4pPr marL="1243767" indent="0">
              <a:buNone/>
              <a:defRPr sz="907"/>
            </a:lvl4pPr>
            <a:lvl5pPr marL="1658356" indent="0">
              <a:buNone/>
              <a:defRPr sz="907"/>
            </a:lvl5pPr>
            <a:lvl6pPr marL="2072945" indent="0">
              <a:buNone/>
              <a:defRPr sz="907"/>
            </a:lvl6pPr>
            <a:lvl7pPr marL="2487534" indent="0">
              <a:buNone/>
              <a:defRPr sz="907"/>
            </a:lvl7pPr>
            <a:lvl8pPr marL="2902123" indent="0">
              <a:buNone/>
              <a:defRPr sz="907"/>
            </a:lvl8pPr>
            <a:lvl9pPr marL="3316712" indent="0">
              <a:buNone/>
              <a:defRPr sz="907"/>
            </a:lvl9pPr>
          </a:lstStyle>
          <a:p>
            <a:pPr lvl="0"/>
            <a:r>
              <a:rPr lang="lt-LT"/>
              <a:t>Spustelėję redag. ruoš. teksto stilių</a:t>
            </a:r>
          </a:p>
        </p:txBody>
      </p:sp>
      <p:sp>
        <p:nvSpPr>
          <p:cNvPr id="5" name="Datos vietos rezervavimo ženklas 4"/>
          <p:cNvSpPr>
            <a:spLocks noGrp="1"/>
          </p:cNvSpPr>
          <p:nvPr>
            <p:ph type="dt" sz="half" idx="10"/>
          </p:nvPr>
        </p:nvSpPr>
        <p:spPr>
          <a:xfrm>
            <a:off x="837384" y="6357038"/>
            <a:ext cx="2744545" cy="364206"/>
          </a:xfrm>
          <a:prstGeom prst="rect">
            <a:avLst/>
          </a:prstGeom>
        </p:spPr>
        <p:txBody>
          <a:bodyPr/>
          <a:lstStyle/>
          <a:p>
            <a:fld id="{83143A64-94AC-4607-8063-32D563327417}" type="datetimeFigureOut">
              <a:rPr lang="lt-LT" smtClean="0"/>
              <a:t>2025-10-07</a:t>
            </a:fld>
            <a:endParaRPr lang="lt-LT" dirty="0"/>
          </a:p>
        </p:txBody>
      </p:sp>
      <p:sp>
        <p:nvSpPr>
          <p:cNvPr id="6" name="Poraštės vietos rezervavimo ženklas 5"/>
          <p:cNvSpPr>
            <a:spLocks noGrp="1"/>
          </p:cNvSpPr>
          <p:nvPr>
            <p:ph type="ftr" sz="quarter" idx="11"/>
          </p:nvPr>
        </p:nvSpPr>
        <p:spPr>
          <a:xfrm>
            <a:off x="4039033" y="6357038"/>
            <a:ext cx="4113936" cy="364206"/>
          </a:xfrm>
          <a:prstGeom prst="rect">
            <a:avLst/>
          </a:prstGeom>
        </p:spPr>
        <p:txBody>
          <a:bodyPr/>
          <a:lstStyle/>
          <a:p>
            <a:endParaRPr lang="lt-LT" dirty="0"/>
          </a:p>
        </p:txBody>
      </p:sp>
      <p:sp>
        <p:nvSpPr>
          <p:cNvPr id="7" name="Skaidrės numerio vietos rezervavimo ženklas 6"/>
          <p:cNvSpPr>
            <a:spLocks noGrp="1"/>
          </p:cNvSpPr>
          <p:nvPr>
            <p:ph type="sldNum" sz="quarter" idx="12"/>
          </p:nvPr>
        </p:nvSpPr>
        <p:spPr>
          <a:xfrm>
            <a:off x="8610073" y="6357038"/>
            <a:ext cx="2744544" cy="364206"/>
          </a:xfrm>
          <a:prstGeom prst="rect">
            <a:avLst/>
          </a:prstGeom>
        </p:spPr>
        <p:txBody>
          <a:bodyPr/>
          <a:lstStyle/>
          <a:p>
            <a:fld id="{87D95BBB-7902-4C9F-A721-E70F8E0EDC4E}" type="slidenum">
              <a:rPr lang="lt-LT" smtClean="0"/>
              <a:t>‹#›</a:t>
            </a:fld>
            <a:endParaRPr lang="lt-LT" dirty="0"/>
          </a:p>
        </p:txBody>
      </p:sp>
    </p:spTree>
    <p:extLst>
      <p:ext uri="{BB962C8B-B14F-4D97-AF65-F5344CB8AC3E}">
        <p14:creationId xmlns:p14="http://schemas.microsoft.com/office/powerpoint/2010/main" val="2201640952"/>
      </p:ext>
    </p:extLst>
  </p:cSld>
  <p:clrMapOvr>
    <a:masterClrMapping/>
  </p:clrMapOvr>
</p:sldLayout>
</file>

<file path=ppt/slideLayouts/slideLayout24.xml><?xml version="1.0" encoding="utf-8"?>
<p:sldLayout xmlns:a="http://schemas.openxmlformats.org/drawingml/2006/main" xmlns:r="http://schemas.openxmlformats.org/officeDocument/2006/relationships" xmlns:p="http://schemas.openxmlformats.org/presentationml/2006/main" type="picTx" preserve="1">
  <p:cSld name="Paveikslėlis ir antraštė">
    <p:spTree>
      <p:nvGrpSpPr>
        <p:cNvPr id="1" name=""/>
        <p:cNvGrpSpPr/>
        <p:nvPr/>
      </p:nvGrpSpPr>
      <p:grpSpPr>
        <a:xfrm>
          <a:off x="0" y="0"/>
          <a:ext cx="0" cy="0"/>
          <a:chOff x="0" y="0"/>
          <a:chExt cx="0" cy="0"/>
        </a:xfrm>
      </p:grpSpPr>
      <p:sp>
        <p:nvSpPr>
          <p:cNvPr id="2" name="Pavadinimas 1"/>
          <p:cNvSpPr>
            <a:spLocks noGrp="1"/>
          </p:cNvSpPr>
          <p:nvPr>
            <p:ph type="title"/>
          </p:nvPr>
        </p:nvSpPr>
        <p:spPr>
          <a:xfrm>
            <a:off x="839305" y="457776"/>
            <a:ext cx="3933399" cy="1599337"/>
          </a:xfrm>
        </p:spPr>
        <p:txBody>
          <a:bodyPr anchor="b"/>
          <a:lstStyle>
            <a:lvl1pPr>
              <a:defRPr sz="2902"/>
            </a:lvl1pPr>
          </a:lstStyle>
          <a:p>
            <a:r>
              <a:rPr lang="lt-LT"/>
              <a:t>Spustelėję redag. ruoš. pavad. stilių</a:t>
            </a:r>
          </a:p>
        </p:txBody>
      </p:sp>
      <p:sp>
        <p:nvSpPr>
          <p:cNvPr id="3" name="Paveikslėlio vietos rezervavimo ženklas 2"/>
          <p:cNvSpPr>
            <a:spLocks noGrp="1"/>
          </p:cNvSpPr>
          <p:nvPr>
            <p:ph type="pic" idx="1"/>
          </p:nvPr>
        </p:nvSpPr>
        <p:spPr>
          <a:xfrm>
            <a:off x="5183714" y="987529"/>
            <a:ext cx="6170903" cy="4872866"/>
          </a:xfrm>
        </p:spPr>
        <p:txBody>
          <a:bodyPr/>
          <a:lstStyle>
            <a:lvl1pPr marL="0" indent="0">
              <a:buNone/>
              <a:defRPr sz="2902"/>
            </a:lvl1pPr>
            <a:lvl2pPr marL="414589" indent="0">
              <a:buNone/>
              <a:defRPr sz="2539"/>
            </a:lvl2pPr>
            <a:lvl3pPr marL="829178" indent="0">
              <a:buNone/>
              <a:defRPr sz="2176"/>
            </a:lvl3pPr>
            <a:lvl4pPr marL="1243767" indent="0">
              <a:buNone/>
              <a:defRPr sz="1814"/>
            </a:lvl4pPr>
            <a:lvl5pPr marL="1658356" indent="0">
              <a:buNone/>
              <a:defRPr sz="1814"/>
            </a:lvl5pPr>
            <a:lvl6pPr marL="2072945" indent="0">
              <a:buNone/>
              <a:defRPr sz="1814"/>
            </a:lvl6pPr>
            <a:lvl7pPr marL="2487534" indent="0">
              <a:buNone/>
              <a:defRPr sz="1814"/>
            </a:lvl7pPr>
            <a:lvl8pPr marL="2902123" indent="0">
              <a:buNone/>
              <a:defRPr sz="1814"/>
            </a:lvl8pPr>
            <a:lvl9pPr marL="3316712" indent="0">
              <a:buNone/>
              <a:defRPr sz="1814"/>
            </a:lvl9pPr>
          </a:lstStyle>
          <a:p>
            <a:endParaRPr lang="lt-LT" dirty="0"/>
          </a:p>
        </p:txBody>
      </p:sp>
      <p:sp>
        <p:nvSpPr>
          <p:cNvPr id="4" name="Teksto vietos rezervavimo ženklas 3"/>
          <p:cNvSpPr>
            <a:spLocks noGrp="1"/>
          </p:cNvSpPr>
          <p:nvPr>
            <p:ph type="body" sz="half" idx="2"/>
          </p:nvPr>
        </p:nvSpPr>
        <p:spPr>
          <a:xfrm>
            <a:off x="839305" y="2057113"/>
            <a:ext cx="3933399" cy="3811919"/>
          </a:xfrm>
        </p:spPr>
        <p:txBody>
          <a:bodyPr/>
          <a:lstStyle>
            <a:lvl1pPr marL="0" indent="0">
              <a:buNone/>
              <a:defRPr sz="1451"/>
            </a:lvl1pPr>
            <a:lvl2pPr marL="414589" indent="0">
              <a:buNone/>
              <a:defRPr sz="1270"/>
            </a:lvl2pPr>
            <a:lvl3pPr marL="829178" indent="0">
              <a:buNone/>
              <a:defRPr sz="1088"/>
            </a:lvl3pPr>
            <a:lvl4pPr marL="1243767" indent="0">
              <a:buNone/>
              <a:defRPr sz="907"/>
            </a:lvl4pPr>
            <a:lvl5pPr marL="1658356" indent="0">
              <a:buNone/>
              <a:defRPr sz="907"/>
            </a:lvl5pPr>
            <a:lvl6pPr marL="2072945" indent="0">
              <a:buNone/>
              <a:defRPr sz="907"/>
            </a:lvl6pPr>
            <a:lvl7pPr marL="2487534" indent="0">
              <a:buNone/>
              <a:defRPr sz="907"/>
            </a:lvl7pPr>
            <a:lvl8pPr marL="2902123" indent="0">
              <a:buNone/>
              <a:defRPr sz="907"/>
            </a:lvl8pPr>
            <a:lvl9pPr marL="3316712" indent="0">
              <a:buNone/>
              <a:defRPr sz="907"/>
            </a:lvl9pPr>
          </a:lstStyle>
          <a:p>
            <a:pPr lvl="0"/>
            <a:r>
              <a:rPr lang="lt-LT"/>
              <a:t>Spustelėję redag. ruoš. teksto stilių</a:t>
            </a:r>
          </a:p>
        </p:txBody>
      </p:sp>
      <p:sp>
        <p:nvSpPr>
          <p:cNvPr id="5" name="Datos vietos rezervavimo ženklas 4"/>
          <p:cNvSpPr>
            <a:spLocks noGrp="1"/>
          </p:cNvSpPr>
          <p:nvPr>
            <p:ph type="dt" sz="half" idx="10"/>
          </p:nvPr>
        </p:nvSpPr>
        <p:spPr>
          <a:xfrm>
            <a:off x="837384" y="6357038"/>
            <a:ext cx="2744545" cy="364206"/>
          </a:xfrm>
          <a:prstGeom prst="rect">
            <a:avLst/>
          </a:prstGeom>
        </p:spPr>
        <p:txBody>
          <a:bodyPr/>
          <a:lstStyle/>
          <a:p>
            <a:fld id="{83143A64-94AC-4607-8063-32D563327417}" type="datetimeFigureOut">
              <a:rPr lang="lt-LT" smtClean="0"/>
              <a:t>2025-10-07</a:t>
            </a:fld>
            <a:endParaRPr lang="lt-LT" dirty="0"/>
          </a:p>
        </p:txBody>
      </p:sp>
      <p:sp>
        <p:nvSpPr>
          <p:cNvPr id="6" name="Poraštės vietos rezervavimo ženklas 5"/>
          <p:cNvSpPr>
            <a:spLocks noGrp="1"/>
          </p:cNvSpPr>
          <p:nvPr>
            <p:ph type="ftr" sz="quarter" idx="11"/>
          </p:nvPr>
        </p:nvSpPr>
        <p:spPr>
          <a:xfrm>
            <a:off x="4039033" y="6357038"/>
            <a:ext cx="4113936" cy="364206"/>
          </a:xfrm>
          <a:prstGeom prst="rect">
            <a:avLst/>
          </a:prstGeom>
        </p:spPr>
        <p:txBody>
          <a:bodyPr/>
          <a:lstStyle/>
          <a:p>
            <a:endParaRPr lang="lt-LT" dirty="0"/>
          </a:p>
        </p:txBody>
      </p:sp>
      <p:sp>
        <p:nvSpPr>
          <p:cNvPr id="7" name="Skaidrės numerio vietos rezervavimo ženklas 6"/>
          <p:cNvSpPr>
            <a:spLocks noGrp="1"/>
          </p:cNvSpPr>
          <p:nvPr>
            <p:ph type="sldNum" sz="quarter" idx="12"/>
          </p:nvPr>
        </p:nvSpPr>
        <p:spPr>
          <a:xfrm>
            <a:off x="8610073" y="6357038"/>
            <a:ext cx="2744544" cy="364206"/>
          </a:xfrm>
          <a:prstGeom prst="rect">
            <a:avLst/>
          </a:prstGeom>
        </p:spPr>
        <p:txBody>
          <a:bodyPr/>
          <a:lstStyle/>
          <a:p>
            <a:fld id="{87D95BBB-7902-4C9F-A721-E70F8E0EDC4E}" type="slidenum">
              <a:rPr lang="lt-LT" smtClean="0"/>
              <a:t>‹#›</a:t>
            </a:fld>
            <a:endParaRPr lang="lt-LT" dirty="0"/>
          </a:p>
        </p:txBody>
      </p:sp>
    </p:spTree>
    <p:extLst>
      <p:ext uri="{BB962C8B-B14F-4D97-AF65-F5344CB8AC3E}">
        <p14:creationId xmlns:p14="http://schemas.microsoft.com/office/powerpoint/2010/main" val="3860286724"/>
      </p:ext>
    </p:extLst>
  </p:cSld>
  <p:clrMapOvr>
    <a:masterClrMapping/>
  </p:clrMapOvr>
</p:sldLayout>
</file>

<file path=ppt/slideLayouts/slideLayout25.xml><?xml version="1.0" encoding="utf-8"?>
<p:sldLayout xmlns:a="http://schemas.openxmlformats.org/drawingml/2006/main" xmlns:r="http://schemas.openxmlformats.org/officeDocument/2006/relationships" xmlns:p="http://schemas.openxmlformats.org/presentationml/2006/main" type="vertTx" preserve="1">
  <p:cSld name="Pavadinimas ir vertikalus tekstas">
    <p:spTree>
      <p:nvGrpSpPr>
        <p:cNvPr id="1" name=""/>
        <p:cNvGrpSpPr/>
        <p:nvPr/>
      </p:nvGrpSpPr>
      <p:grpSpPr>
        <a:xfrm>
          <a:off x="0" y="0"/>
          <a:ext cx="0" cy="0"/>
          <a:chOff x="0" y="0"/>
          <a:chExt cx="0" cy="0"/>
        </a:xfrm>
      </p:grpSpPr>
      <p:sp>
        <p:nvSpPr>
          <p:cNvPr id="2" name="Pavadinimas 1"/>
          <p:cNvSpPr>
            <a:spLocks noGrp="1"/>
          </p:cNvSpPr>
          <p:nvPr>
            <p:ph type="title"/>
          </p:nvPr>
        </p:nvSpPr>
        <p:spPr/>
        <p:txBody>
          <a:bodyPr/>
          <a:lstStyle/>
          <a:p>
            <a:r>
              <a:rPr lang="lt-LT"/>
              <a:t>Spustelėję redag. ruoš. pavad. stilių</a:t>
            </a:r>
          </a:p>
        </p:txBody>
      </p:sp>
      <p:sp>
        <p:nvSpPr>
          <p:cNvPr id="3" name="Vertikalaus teksto vietos rezervavimo ženklas 2"/>
          <p:cNvSpPr>
            <a:spLocks noGrp="1"/>
          </p:cNvSpPr>
          <p:nvPr>
            <p:ph type="body" orient="vert" idx="1"/>
          </p:nvPr>
        </p:nvSpPr>
        <p:spPr/>
        <p:txBody>
          <a:bodyPr vert="eaVert"/>
          <a:lstStyle/>
          <a:p>
            <a:pPr lvl="0"/>
            <a:r>
              <a:rPr lang="lt-LT"/>
              <a:t>Spustelėję redag. ruoš. teksto stilių</a:t>
            </a:r>
          </a:p>
          <a:p>
            <a:pPr lvl="1"/>
            <a:r>
              <a:rPr lang="lt-LT"/>
              <a:t>Antras lygmuo</a:t>
            </a:r>
          </a:p>
          <a:p>
            <a:pPr lvl="2"/>
            <a:r>
              <a:rPr lang="lt-LT"/>
              <a:t>Trečias lygmuo</a:t>
            </a:r>
          </a:p>
          <a:p>
            <a:pPr lvl="3"/>
            <a:r>
              <a:rPr lang="lt-LT"/>
              <a:t>Ketvirtas lygmuo</a:t>
            </a:r>
          </a:p>
          <a:p>
            <a:pPr lvl="4"/>
            <a:r>
              <a:rPr lang="lt-LT"/>
              <a:t>Penktas lygmuo</a:t>
            </a:r>
          </a:p>
        </p:txBody>
      </p:sp>
      <p:sp>
        <p:nvSpPr>
          <p:cNvPr id="4" name="Datos vietos rezervavimo ženklas 3"/>
          <p:cNvSpPr>
            <a:spLocks noGrp="1"/>
          </p:cNvSpPr>
          <p:nvPr>
            <p:ph type="dt" sz="half" idx="10"/>
          </p:nvPr>
        </p:nvSpPr>
        <p:spPr>
          <a:xfrm>
            <a:off x="837384" y="6357038"/>
            <a:ext cx="2744545" cy="364206"/>
          </a:xfrm>
          <a:prstGeom prst="rect">
            <a:avLst/>
          </a:prstGeom>
        </p:spPr>
        <p:txBody>
          <a:bodyPr/>
          <a:lstStyle/>
          <a:p>
            <a:fld id="{83143A64-94AC-4607-8063-32D563327417}" type="datetimeFigureOut">
              <a:rPr lang="lt-LT" smtClean="0"/>
              <a:t>2025-10-07</a:t>
            </a:fld>
            <a:endParaRPr lang="lt-LT" dirty="0"/>
          </a:p>
        </p:txBody>
      </p:sp>
      <p:sp>
        <p:nvSpPr>
          <p:cNvPr id="5" name="Poraštės vietos rezervavimo ženklas 4"/>
          <p:cNvSpPr>
            <a:spLocks noGrp="1"/>
          </p:cNvSpPr>
          <p:nvPr>
            <p:ph type="ftr" sz="quarter" idx="11"/>
          </p:nvPr>
        </p:nvSpPr>
        <p:spPr>
          <a:xfrm>
            <a:off x="4039033" y="6357038"/>
            <a:ext cx="4113936" cy="364206"/>
          </a:xfrm>
          <a:prstGeom prst="rect">
            <a:avLst/>
          </a:prstGeom>
        </p:spPr>
        <p:txBody>
          <a:bodyPr/>
          <a:lstStyle/>
          <a:p>
            <a:endParaRPr lang="lt-LT" dirty="0"/>
          </a:p>
        </p:txBody>
      </p:sp>
      <p:sp>
        <p:nvSpPr>
          <p:cNvPr id="6" name="Skaidrės numerio vietos rezervavimo ženklas 5"/>
          <p:cNvSpPr>
            <a:spLocks noGrp="1"/>
          </p:cNvSpPr>
          <p:nvPr>
            <p:ph type="sldNum" sz="quarter" idx="12"/>
          </p:nvPr>
        </p:nvSpPr>
        <p:spPr>
          <a:xfrm>
            <a:off x="8610073" y="6357038"/>
            <a:ext cx="2744544" cy="364206"/>
          </a:xfrm>
          <a:prstGeom prst="rect">
            <a:avLst/>
          </a:prstGeom>
        </p:spPr>
        <p:txBody>
          <a:bodyPr/>
          <a:lstStyle/>
          <a:p>
            <a:fld id="{87D95BBB-7902-4C9F-A721-E70F8E0EDC4E}" type="slidenum">
              <a:rPr lang="lt-LT" smtClean="0"/>
              <a:t>‹#›</a:t>
            </a:fld>
            <a:endParaRPr lang="lt-LT" dirty="0"/>
          </a:p>
        </p:txBody>
      </p:sp>
    </p:spTree>
    <p:extLst>
      <p:ext uri="{BB962C8B-B14F-4D97-AF65-F5344CB8AC3E}">
        <p14:creationId xmlns:p14="http://schemas.microsoft.com/office/powerpoint/2010/main" val="4290335092"/>
      </p:ext>
    </p:extLst>
  </p:cSld>
  <p:clrMapOvr>
    <a:masterClrMapping/>
  </p:clrMapOvr>
</p:sldLayout>
</file>

<file path=ppt/slideLayouts/slideLayout26.xml><?xml version="1.0" encoding="utf-8"?>
<p:sldLayout xmlns:a="http://schemas.openxmlformats.org/drawingml/2006/main" xmlns:r="http://schemas.openxmlformats.org/officeDocument/2006/relationships" xmlns:p="http://schemas.openxmlformats.org/presentationml/2006/main" type="vertTitleAndTx" preserve="1">
  <p:cSld name="Vertikalus pavadinimas ir tekstas">
    <p:spTree>
      <p:nvGrpSpPr>
        <p:cNvPr id="1" name=""/>
        <p:cNvGrpSpPr/>
        <p:nvPr/>
      </p:nvGrpSpPr>
      <p:grpSpPr>
        <a:xfrm>
          <a:off x="0" y="0"/>
          <a:ext cx="0" cy="0"/>
          <a:chOff x="0" y="0"/>
          <a:chExt cx="0" cy="0"/>
        </a:xfrm>
      </p:grpSpPr>
      <p:sp>
        <p:nvSpPr>
          <p:cNvPr id="2" name="Vertikalus pavadinimas 1"/>
          <p:cNvSpPr>
            <a:spLocks noGrp="1"/>
          </p:cNvSpPr>
          <p:nvPr>
            <p:ph type="title" orient="vert"/>
          </p:nvPr>
        </p:nvSpPr>
        <p:spPr>
          <a:xfrm>
            <a:off x="8725309" y="365645"/>
            <a:ext cx="2629308" cy="5811450"/>
          </a:xfrm>
        </p:spPr>
        <p:txBody>
          <a:bodyPr vert="eaVert"/>
          <a:lstStyle/>
          <a:p>
            <a:r>
              <a:rPr lang="lt-LT"/>
              <a:t>Spustelėję redag. ruoš. pavad. stilių</a:t>
            </a:r>
          </a:p>
        </p:txBody>
      </p:sp>
      <p:sp>
        <p:nvSpPr>
          <p:cNvPr id="3" name="Vertikalaus teksto vietos rezervavimo ženklas 2"/>
          <p:cNvSpPr>
            <a:spLocks noGrp="1"/>
          </p:cNvSpPr>
          <p:nvPr>
            <p:ph type="body" orient="vert" idx="1"/>
          </p:nvPr>
        </p:nvSpPr>
        <p:spPr>
          <a:xfrm>
            <a:off x="837384" y="365645"/>
            <a:ext cx="7703547" cy="5811450"/>
          </a:xfrm>
        </p:spPr>
        <p:txBody>
          <a:bodyPr vert="eaVert"/>
          <a:lstStyle/>
          <a:p>
            <a:pPr lvl="0"/>
            <a:r>
              <a:rPr lang="lt-LT"/>
              <a:t>Spustelėję redag. ruoš. teksto stilių</a:t>
            </a:r>
          </a:p>
          <a:p>
            <a:pPr lvl="1"/>
            <a:r>
              <a:rPr lang="lt-LT"/>
              <a:t>Antras lygmuo</a:t>
            </a:r>
          </a:p>
          <a:p>
            <a:pPr lvl="2"/>
            <a:r>
              <a:rPr lang="lt-LT"/>
              <a:t>Trečias lygmuo</a:t>
            </a:r>
          </a:p>
          <a:p>
            <a:pPr lvl="3"/>
            <a:r>
              <a:rPr lang="lt-LT"/>
              <a:t>Ketvirtas lygmuo</a:t>
            </a:r>
          </a:p>
          <a:p>
            <a:pPr lvl="4"/>
            <a:r>
              <a:rPr lang="lt-LT"/>
              <a:t>Penktas lygmuo</a:t>
            </a:r>
          </a:p>
        </p:txBody>
      </p:sp>
      <p:sp>
        <p:nvSpPr>
          <p:cNvPr id="4" name="Datos vietos rezervavimo ženklas 3"/>
          <p:cNvSpPr>
            <a:spLocks noGrp="1"/>
          </p:cNvSpPr>
          <p:nvPr>
            <p:ph type="dt" sz="half" idx="10"/>
          </p:nvPr>
        </p:nvSpPr>
        <p:spPr>
          <a:xfrm>
            <a:off x="837384" y="6357038"/>
            <a:ext cx="2744545" cy="364206"/>
          </a:xfrm>
          <a:prstGeom prst="rect">
            <a:avLst/>
          </a:prstGeom>
        </p:spPr>
        <p:txBody>
          <a:bodyPr/>
          <a:lstStyle/>
          <a:p>
            <a:fld id="{83143A64-94AC-4607-8063-32D563327417}" type="datetimeFigureOut">
              <a:rPr lang="lt-LT" smtClean="0"/>
              <a:t>2025-10-07</a:t>
            </a:fld>
            <a:endParaRPr lang="lt-LT" dirty="0"/>
          </a:p>
        </p:txBody>
      </p:sp>
      <p:sp>
        <p:nvSpPr>
          <p:cNvPr id="5" name="Poraštės vietos rezervavimo ženklas 4"/>
          <p:cNvSpPr>
            <a:spLocks noGrp="1"/>
          </p:cNvSpPr>
          <p:nvPr>
            <p:ph type="ftr" sz="quarter" idx="11"/>
          </p:nvPr>
        </p:nvSpPr>
        <p:spPr>
          <a:xfrm>
            <a:off x="4039033" y="6357038"/>
            <a:ext cx="4113936" cy="364206"/>
          </a:xfrm>
          <a:prstGeom prst="rect">
            <a:avLst/>
          </a:prstGeom>
        </p:spPr>
        <p:txBody>
          <a:bodyPr/>
          <a:lstStyle/>
          <a:p>
            <a:endParaRPr lang="lt-LT" dirty="0"/>
          </a:p>
        </p:txBody>
      </p:sp>
      <p:sp>
        <p:nvSpPr>
          <p:cNvPr id="6" name="Skaidrės numerio vietos rezervavimo ženklas 5"/>
          <p:cNvSpPr>
            <a:spLocks noGrp="1"/>
          </p:cNvSpPr>
          <p:nvPr>
            <p:ph type="sldNum" sz="quarter" idx="12"/>
          </p:nvPr>
        </p:nvSpPr>
        <p:spPr>
          <a:xfrm>
            <a:off x="8610073" y="6357038"/>
            <a:ext cx="2744544" cy="364206"/>
          </a:xfrm>
          <a:prstGeom prst="rect">
            <a:avLst/>
          </a:prstGeom>
        </p:spPr>
        <p:txBody>
          <a:bodyPr/>
          <a:lstStyle/>
          <a:p>
            <a:fld id="{87D95BBB-7902-4C9F-A721-E70F8E0EDC4E}" type="slidenum">
              <a:rPr lang="lt-LT" smtClean="0"/>
              <a:t>‹#›</a:t>
            </a:fld>
            <a:endParaRPr lang="lt-LT" dirty="0"/>
          </a:p>
        </p:txBody>
      </p:sp>
    </p:spTree>
    <p:extLst>
      <p:ext uri="{BB962C8B-B14F-4D97-AF65-F5344CB8AC3E}">
        <p14:creationId xmlns:p14="http://schemas.microsoft.com/office/powerpoint/2010/main" val="1799256904"/>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theme" Target="../theme/theme1.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slideLayout" Target="../slideLayouts/slideLayout12.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_rels/slideMaster2.xml.rels><?xml version="1.0" encoding="UTF-8" standalone="yes"?>
<Relationships xmlns="http://schemas.openxmlformats.org/package/2006/relationships"><Relationship Id="rId3" Type="http://schemas.openxmlformats.org/officeDocument/2006/relationships/slideLayout" Target="../slideLayouts/slideLayout15.xml"/><Relationship Id="rId2" Type="http://schemas.openxmlformats.org/officeDocument/2006/relationships/slideLayout" Target="../slideLayouts/slideLayout14.xml"/><Relationship Id="rId1" Type="http://schemas.openxmlformats.org/officeDocument/2006/relationships/slideLayout" Target="../slideLayouts/slideLayout13.xml"/><Relationship Id="rId5" Type="http://schemas.openxmlformats.org/officeDocument/2006/relationships/image" Target="../media/image2.jpg"/><Relationship Id="rId4" Type="http://schemas.openxmlformats.org/officeDocument/2006/relationships/theme" Target="../theme/theme2.xml"/></Relationships>
</file>

<file path=ppt/slideMasters/_rels/slideMaster3.xml.rels><?xml version="1.0" encoding="UTF-8" standalone="yes"?>
<Relationships xmlns="http://schemas.openxmlformats.org/package/2006/relationships"><Relationship Id="rId8" Type="http://schemas.openxmlformats.org/officeDocument/2006/relationships/slideLayout" Target="../slideLayouts/slideLayout23.xml"/><Relationship Id="rId13" Type="http://schemas.openxmlformats.org/officeDocument/2006/relationships/image" Target="../media/image3.png"/><Relationship Id="rId3" Type="http://schemas.openxmlformats.org/officeDocument/2006/relationships/slideLayout" Target="../slideLayouts/slideLayout18.xml"/><Relationship Id="rId7" Type="http://schemas.openxmlformats.org/officeDocument/2006/relationships/slideLayout" Target="../slideLayouts/slideLayout22.xml"/><Relationship Id="rId12" Type="http://schemas.openxmlformats.org/officeDocument/2006/relationships/theme" Target="../theme/theme3.xml"/><Relationship Id="rId2" Type="http://schemas.openxmlformats.org/officeDocument/2006/relationships/slideLayout" Target="../slideLayouts/slideLayout17.xml"/><Relationship Id="rId1" Type="http://schemas.openxmlformats.org/officeDocument/2006/relationships/slideLayout" Target="../slideLayouts/slideLayout16.xml"/><Relationship Id="rId6" Type="http://schemas.openxmlformats.org/officeDocument/2006/relationships/slideLayout" Target="../slideLayouts/slideLayout21.xml"/><Relationship Id="rId11" Type="http://schemas.openxmlformats.org/officeDocument/2006/relationships/slideLayout" Target="../slideLayouts/slideLayout26.xml"/><Relationship Id="rId5" Type="http://schemas.openxmlformats.org/officeDocument/2006/relationships/slideLayout" Target="../slideLayouts/slideLayout20.xml"/><Relationship Id="rId10" Type="http://schemas.openxmlformats.org/officeDocument/2006/relationships/slideLayout" Target="../slideLayouts/slideLayout25.xml"/><Relationship Id="rId4" Type="http://schemas.openxmlformats.org/officeDocument/2006/relationships/slideLayout" Target="../slideLayouts/slideLayout19.xml"/><Relationship Id="rId9" Type="http://schemas.openxmlformats.org/officeDocument/2006/relationships/slideLayout" Target="../slideLayouts/slideLayout24.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le Placeholder 1">
            <a:extLst>
              <a:ext uri="{FF2B5EF4-FFF2-40B4-BE49-F238E27FC236}">
                <a16:creationId xmlns="" xmlns:a16="http://schemas.microsoft.com/office/drawing/2014/main" id="{AFF08A25-D227-1DC0-34E8-D8B19A220946}"/>
              </a:ext>
            </a:extLst>
          </p:cNvPr>
          <p:cNvSpPr>
            <a:spLocks noGrp="1"/>
          </p:cNvSpPr>
          <p:nvPr>
            <p:ph type="title"/>
          </p:nvPr>
        </p:nvSpPr>
        <p:spPr>
          <a:xfrm>
            <a:off x="838200" y="365125"/>
            <a:ext cx="10515600" cy="1325563"/>
          </a:xfrm>
          <a:prstGeom prst="rect">
            <a:avLst/>
          </a:prstGeom>
        </p:spPr>
        <p:txBody>
          <a:bodyPr vert="horz" lIns="91440" tIns="45720" rIns="91440" bIns="45720" rtlCol="0" anchor="ctr">
            <a:normAutofit/>
          </a:bodyPr>
          <a:lstStyle/>
          <a:p>
            <a:r>
              <a:rPr lang="en-US"/>
              <a:t>Click to edit Master title style</a:t>
            </a:r>
            <a:endParaRPr lang="lt-LT"/>
          </a:p>
        </p:txBody>
      </p:sp>
      <p:sp>
        <p:nvSpPr>
          <p:cNvPr id="3" name="Text Placeholder 2">
            <a:extLst>
              <a:ext uri="{FF2B5EF4-FFF2-40B4-BE49-F238E27FC236}">
                <a16:creationId xmlns="" xmlns:a16="http://schemas.microsoft.com/office/drawing/2014/main" id="{6BB3D25A-8F67-DB78-3FDE-484394D65039}"/>
              </a:ext>
            </a:extLst>
          </p:cNvPr>
          <p:cNvSpPr>
            <a:spLocks noGrp="1"/>
          </p:cNvSpPr>
          <p:nvPr>
            <p:ph type="body" idx="1"/>
          </p:nvPr>
        </p:nvSpPr>
        <p:spPr>
          <a:xfrm>
            <a:off x="838200" y="1825625"/>
            <a:ext cx="10515600" cy="4351338"/>
          </a:xfrm>
          <a:prstGeom prst="rect">
            <a:avLst/>
          </a:prstGeom>
        </p:spPr>
        <p:txBody>
          <a:bodyPr vert="horz" lIns="91440" tIns="45720" rIns="91440" bIns="45720" rtlCol="0">
            <a:normAutofit/>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lt-LT"/>
          </a:p>
        </p:txBody>
      </p:sp>
      <p:sp>
        <p:nvSpPr>
          <p:cNvPr id="4" name="Date Placeholder 3">
            <a:extLst>
              <a:ext uri="{FF2B5EF4-FFF2-40B4-BE49-F238E27FC236}">
                <a16:creationId xmlns="" xmlns:a16="http://schemas.microsoft.com/office/drawing/2014/main" id="{F7A6972E-D811-58DE-221F-1B929DB88C47}"/>
              </a:ext>
            </a:extLst>
          </p:cNvPr>
          <p:cNvSpPr>
            <a:spLocks noGrp="1"/>
          </p:cNvSpPr>
          <p:nvPr>
            <p:ph type="dt" sz="half" idx="2"/>
          </p:nvPr>
        </p:nvSpPr>
        <p:spPr>
          <a:xfrm>
            <a:off x="838200" y="6356350"/>
            <a:ext cx="27432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B38C67C0-9696-4BF4-99F9-A4E55D6D0372}" type="datetimeFigureOut">
              <a:rPr lang="lt-LT" smtClean="0"/>
              <a:t>2025-10-07</a:t>
            </a:fld>
            <a:endParaRPr lang="lt-LT" dirty="0"/>
          </a:p>
        </p:txBody>
      </p:sp>
      <p:sp>
        <p:nvSpPr>
          <p:cNvPr id="5" name="Footer Placeholder 4">
            <a:extLst>
              <a:ext uri="{FF2B5EF4-FFF2-40B4-BE49-F238E27FC236}">
                <a16:creationId xmlns="" xmlns:a16="http://schemas.microsoft.com/office/drawing/2014/main" id="{C595F027-36EC-8B5F-13EC-1EA241F0BEB9}"/>
              </a:ext>
            </a:extLst>
          </p:cNvPr>
          <p:cNvSpPr>
            <a:spLocks noGrp="1"/>
          </p:cNvSpPr>
          <p:nvPr>
            <p:ph type="ftr" sz="quarter" idx="3"/>
          </p:nvPr>
        </p:nvSpPr>
        <p:spPr>
          <a:xfrm>
            <a:off x="4038600" y="6356350"/>
            <a:ext cx="41148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lt-LT" dirty="0"/>
          </a:p>
        </p:txBody>
      </p:sp>
      <p:sp>
        <p:nvSpPr>
          <p:cNvPr id="6" name="Slide Number Placeholder 5">
            <a:extLst>
              <a:ext uri="{FF2B5EF4-FFF2-40B4-BE49-F238E27FC236}">
                <a16:creationId xmlns="" xmlns:a16="http://schemas.microsoft.com/office/drawing/2014/main" id="{FAE617B6-B970-C5ED-8DED-E57BADACB689}"/>
              </a:ext>
            </a:extLst>
          </p:cNvPr>
          <p:cNvSpPr>
            <a:spLocks noGrp="1"/>
          </p:cNvSpPr>
          <p:nvPr>
            <p:ph type="sldNum" sz="quarter" idx="4"/>
          </p:nvPr>
        </p:nvSpPr>
        <p:spPr>
          <a:xfrm>
            <a:off x="8610600" y="6356350"/>
            <a:ext cx="27432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75908E61-E3EE-4BB6-8E53-BE2060CBB4EF}" type="slidenum">
              <a:rPr lang="lt-LT" smtClean="0"/>
              <a:t>‹#›</a:t>
            </a:fld>
            <a:endParaRPr lang="lt-LT" dirty="0"/>
          </a:p>
        </p:txBody>
      </p:sp>
    </p:spTree>
    <p:extLst>
      <p:ext uri="{BB962C8B-B14F-4D97-AF65-F5344CB8AC3E}">
        <p14:creationId xmlns:p14="http://schemas.microsoft.com/office/powerpoint/2010/main" val="2086448504"/>
      </p:ext>
    </p:extLst>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 id="2147483678" r:id="rId12"/>
  </p:sldLayoutIdLst>
  <p:txStyles>
    <p:titleStyle>
      <a:lvl1pPr algn="l" defTabSz="914400" rtl="0" eaLnBrk="1" latinLnBrk="0" hangingPunct="1">
        <a:lnSpc>
          <a:spcPct val="90000"/>
        </a:lnSpc>
        <a:spcBef>
          <a:spcPct val="0"/>
        </a:spcBef>
        <a:buNone/>
        <a:defRPr sz="4400" kern="1200">
          <a:solidFill>
            <a:schemeClr val="tx1"/>
          </a:solidFill>
          <a:latin typeface="+mj-lt"/>
          <a:ea typeface="+mj-ea"/>
          <a:cs typeface="+mj-cs"/>
        </a:defRPr>
      </a:lvl1pPr>
    </p:titleStyle>
    <p:body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lt-LT"/>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Masters/slideMaster2.xml><?xml version="1.0" encoding="utf-8"?>
<p:sldMaster xmlns:a="http://schemas.openxmlformats.org/drawingml/2006/main" xmlns:r="http://schemas.openxmlformats.org/officeDocument/2006/relationships" xmlns:p="http://schemas.openxmlformats.org/presentationml/2006/main">
  <p:cSld>
    <p:bg>
      <p:bgPr>
        <a:blipFill dpi="0" rotWithShape="1">
          <a:blip r:embed="rId5">
            <a:lum/>
          </a:blip>
          <a:srcRect/>
          <a:stretch>
            <a:fillRect/>
          </a:stretch>
        </a:blipFill>
        <a:effectLst/>
      </p:bgPr>
    </p:bg>
    <p:spTree>
      <p:nvGrpSpPr>
        <p:cNvPr id="1" name=""/>
        <p:cNvGrpSpPr/>
        <p:nvPr/>
      </p:nvGrpSpPr>
      <p:grpSpPr>
        <a:xfrm>
          <a:off x="0" y="0"/>
          <a:ext cx="0" cy="0"/>
          <a:chOff x="0" y="0"/>
          <a:chExt cx="0" cy="0"/>
        </a:xfrm>
      </p:grpSpPr>
      <p:sp>
        <p:nvSpPr>
          <p:cNvPr id="5" name="PlaceHolder 1"/>
          <p:cNvSpPr>
            <a:spLocks noGrp="1"/>
          </p:cNvSpPr>
          <p:nvPr>
            <p:ph type="title"/>
          </p:nvPr>
        </p:nvSpPr>
        <p:spPr>
          <a:xfrm>
            <a:off x="653131" y="4444398"/>
            <a:ext cx="10971657" cy="1687042"/>
          </a:xfrm>
          <a:prstGeom prst="rect">
            <a:avLst/>
          </a:prstGeom>
        </p:spPr>
        <p:txBody>
          <a:bodyPr lIns="0" tIns="0" rIns="0" bIns="0" anchor="ctr"/>
          <a:lstStyle/>
          <a:p>
            <a:pPr algn="ctr"/>
            <a:endParaRPr dirty="0"/>
          </a:p>
        </p:txBody>
      </p:sp>
    </p:spTree>
    <p:extLst>
      <p:ext uri="{BB962C8B-B14F-4D97-AF65-F5344CB8AC3E}">
        <p14:creationId xmlns:p14="http://schemas.microsoft.com/office/powerpoint/2010/main" val="1446628"/>
      </p:ext>
    </p:extLst>
  </p:cSld>
  <p:clrMap bg1="lt1" tx1="dk1" bg2="lt2" tx2="dk2" accent1="accent1" accent2="accent2" accent3="accent3" accent4="accent4" accent5="accent5" accent6="accent6" hlink="hlink" folHlink="folHlink"/>
  <p:sldLayoutIdLst>
    <p:sldLayoutId id="2147483661" r:id="rId1"/>
    <p:sldLayoutId id="2147483662" r:id="rId2"/>
    <p:sldLayoutId id="2147483663" r:id="rId3"/>
  </p:sldLayoutIdLst>
  <p:txStyles>
    <p:titleStyle>
      <a:lvl1pPr algn="ctr" defTabSz="829178" rtl="0" eaLnBrk="1" latinLnBrk="0" hangingPunct="1">
        <a:lnSpc>
          <a:spcPct val="90000"/>
        </a:lnSpc>
        <a:spcBef>
          <a:spcPct val="0"/>
        </a:spcBef>
        <a:buNone/>
        <a:defRPr sz="3990" b="1" kern="1200">
          <a:solidFill>
            <a:srgbClr val="085CA1"/>
          </a:solidFill>
          <a:latin typeface="Calibri Light" panose="020F0302020204030204" pitchFamily="34" charset="0"/>
          <a:ea typeface="+mj-ea"/>
          <a:cs typeface="Calibri Light" panose="020F0302020204030204" pitchFamily="34" charset="0"/>
        </a:defRPr>
      </a:lvl1pPr>
    </p:titleStyle>
    <p:bodyStyle>
      <a:lvl1pPr marL="207294" indent="-207294" algn="l" defTabSz="829178" rtl="0" eaLnBrk="1" latinLnBrk="0" hangingPunct="1">
        <a:lnSpc>
          <a:spcPct val="90000"/>
        </a:lnSpc>
        <a:spcBef>
          <a:spcPts val="907"/>
        </a:spcBef>
        <a:buFont typeface="Arial" panose="020B0604020202020204" pitchFamily="34" charset="0"/>
        <a:buChar char="•"/>
        <a:defRPr sz="2539" kern="1200">
          <a:solidFill>
            <a:schemeClr val="tx1"/>
          </a:solidFill>
          <a:latin typeface="+mn-lt"/>
          <a:ea typeface="+mn-ea"/>
          <a:cs typeface="+mn-cs"/>
        </a:defRPr>
      </a:lvl1pPr>
      <a:lvl2pPr marL="621883" indent="-207294" algn="l" defTabSz="829178" rtl="0" eaLnBrk="1" latinLnBrk="0" hangingPunct="1">
        <a:lnSpc>
          <a:spcPct val="90000"/>
        </a:lnSpc>
        <a:spcBef>
          <a:spcPts val="453"/>
        </a:spcBef>
        <a:buFont typeface="Arial" panose="020B0604020202020204" pitchFamily="34" charset="0"/>
        <a:buChar char="•"/>
        <a:defRPr sz="2176" kern="1200">
          <a:solidFill>
            <a:schemeClr val="tx1"/>
          </a:solidFill>
          <a:latin typeface="+mn-lt"/>
          <a:ea typeface="+mn-ea"/>
          <a:cs typeface="+mn-cs"/>
        </a:defRPr>
      </a:lvl2pPr>
      <a:lvl3pPr marL="1036472" indent="-207294" algn="l" defTabSz="829178" rtl="0" eaLnBrk="1" latinLnBrk="0" hangingPunct="1">
        <a:lnSpc>
          <a:spcPct val="90000"/>
        </a:lnSpc>
        <a:spcBef>
          <a:spcPts val="453"/>
        </a:spcBef>
        <a:buFont typeface="Arial" panose="020B0604020202020204" pitchFamily="34" charset="0"/>
        <a:buChar char="•"/>
        <a:defRPr sz="1814" kern="1200">
          <a:solidFill>
            <a:schemeClr val="tx1"/>
          </a:solidFill>
          <a:latin typeface="+mn-lt"/>
          <a:ea typeface="+mn-ea"/>
          <a:cs typeface="+mn-cs"/>
        </a:defRPr>
      </a:lvl3pPr>
      <a:lvl4pPr marL="1451061" indent="-207294" algn="l" defTabSz="829178" rtl="0" eaLnBrk="1" latinLnBrk="0" hangingPunct="1">
        <a:lnSpc>
          <a:spcPct val="90000"/>
        </a:lnSpc>
        <a:spcBef>
          <a:spcPts val="453"/>
        </a:spcBef>
        <a:buFont typeface="Arial" panose="020B0604020202020204" pitchFamily="34" charset="0"/>
        <a:buChar char="•"/>
        <a:defRPr sz="1632" kern="1200">
          <a:solidFill>
            <a:schemeClr val="tx1"/>
          </a:solidFill>
          <a:latin typeface="+mn-lt"/>
          <a:ea typeface="+mn-ea"/>
          <a:cs typeface="+mn-cs"/>
        </a:defRPr>
      </a:lvl4pPr>
      <a:lvl5pPr marL="1865650" indent="-207294" algn="l" defTabSz="829178" rtl="0" eaLnBrk="1" latinLnBrk="0" hangingPunct="1">
        <a:lnSpc>
          <a:spcPct val="90000"/>
        </a:lnSpc>
        <a:spcBef>
          <a:spcPts val="453"/>
        </a:spcBef>
        <a:buFont typeface="Arial" panose="020B0604020202020204" pitchFamily="34" charset="0"/>
        <a:buChar char="•"/>
        <a:defRPr sz="1632" kern="1200">
          <a:solidFill>
            <a:schemeClr val="tx1"/>
          </a:solidFill>
          <a:latin typeface="+mn-lt"/>
          <a:ea typeface="+mn-ea"/>
          <a:cs typeface="+mn-cs"/>
        </a:defRPr>
      </a:lvl5pPr>
      <a:lvl6pPr marL="2280239" indent="-207294" algn="l" defTabSz="829178" rtl="0" eaLnBrk="1" latinLnBrk="0" hangingPunct="1">
        <a:lnSpc>
          <a:spcPct val="90000"/>
        </a:lnSpc>
        <a:spcBef>
          <a:spcPts val="453"/>
        </a:spcBef>
        <a:buFont typeface="Arial" panose="020B0604020202020204" pitchFamily="34" charset="0"/>
        <a:buChar char="•"/>
        <a:defRPr sz="1632" kern="1200">
          <a:solidFill>
            <a:schemeClr val="tx1"/>
          </a:solidFill>
          <a:latin typeface="+mn-lt"/>
          <a:ea typeface="+mn-ea"/>
          <a:cs typeface="+mn-cs"/>
        </a:defRPr>
      </a:lvl6pPr>
      <a:lvl7pPr marL="2694828" indent="-207294" algn="l" defTabSz="829178" rtl="0" eaLnBrk="1" latinLnBrk="0" hangingPunct="1">
        <a:lnSpc>
          <a:spcPct val="90000"/>
        </a:lnSpc>
        <a:spcBef>
          <a:spcPts val="453"/>
        </a:spcBef>
        <a:buFont typeface="Arial" panose="020B0604020202020204" pitchFamily="34" charset="0"/>
        <a:buChar char="•"/>
        <a:defRPr sz="1632" kern="1200">
          <a:solidFill>
            <a:schemeClr val="tx1"/>
          </a:solidFill>
          <a:latin typeface="+mn-lt"/>
          <a:ea typeface="+mn-ea"/>
          <a:cs typeface="+mn-cs"/>
        </a:defRPr>
      </a:lvl7pPr>
      <a:lvl8pPr marL="3109417" indent="-207294" algn="l" defTabSz="829178" rtl="0" eaLnBrk="1" latinLnBrk="0" hangingPunct="1">
        <a:lnSpc>
          <a:spcPct val="90000"/>
        </a:lnSpc>
        <a:spcBef>
          <a:spcPts val="453"/>
        </a:spcBef>
        <a:buFont typeface="Arial" panose="020B0604020202020204" pitchFamily="34" charset="0"/>
        <a:buChar char="•"/>
        <a:defRPr sz="1632" kern="1200">
          <a:solidFill>
            <a:schemeClr val="tx1"/>
          </a:solidFill>
          <a:latin typeface="+mn-lt"/>
          <a:ea typeface="+mn-ea"/>
          <a:cs typeface="+mn-cs"/>
        </a:defRPr>
      </a:lvl8pPr>
      <a:lvl9pPr marL="3524006" indent="-207294" algn="l" defTabSz="829178" rtl="0" eaLnBrk="1" latinLnBrk="0" hangingPunct="1">
        <a:lnSpc>
          <a:spcPct val="90000"/>
        </a:lnSpc>
        <a:spcBef>
          <a:spcPts val="453"/>
        </a:spcBef>
        <a:buFont typeface="Arial" panose="020B0604020202020204" pitchFamily="34" charset="0"/>
        <a:buChar char="•"/>
        <a:defRPr sz="1632" kern="1200">
          <a:solidFill>
            <a:schemeClr val="tx1"/>
          </a:solidFill>
          <a:latin typeface="+mn-lt"/>
          <a:ea typeface="+mn-ea"/>
          <a:cs typeface="+mn-cs"/>
        </a:defRPr>
      </a:lvl9pPr>
    </p:bodyStyle>
    <p:otherStyle>
      <a:defPPr>
        <a:defRPr lang="lt-LT"/>
      </a:defPPr>
      <a:lvl1pPr marL="0" algn="l" defTabSz="829178" rtl="0" eaLnBrk="1" latinLnBrk="0" hangingPunct="1">
        <a:defRPr sz="1632" kern="1200">
          <a:solidFill>
            <a:schemeClr val="tx1"/>
          </a:solidFill>
          <a:latin typeface="+mn-lt"/>
          <a:ea typeface="+mn-ea"/>
          <a:cs typeface="+mn-cs"/>
        </a:defRPr>
      </a:lvl1pPr>
      <a:lvl2pPr marL="414589" algn="l" defTabSz="829178" rtl="0" eaLnBrk="1" latinLnBrk="0" hangingPunct="1">
        <a:defRPr sz="1632" kern="1200">
          <a:solidFill>
            <a:schemeClr val="tx1"/>
          </a:solidFill>
          <a:latin typeface="+mn-lt"/>
          <a:ea typeface="+mn-ea"/>
          <a:cs typeface="+mn-cs"/>
        </a:defRPr>
      </a:lvl2pPr>
      <a:lvl3pPr marL="829178" algn="l" defTabSz="829178" rtl="0" eaLnBrk="1" latinLnBrk="0" hangingPunct="1">
        <a:defRPr sz="1632" kern="1200">
          <a:solidFill>
            <a:schemeClr val="tx1"/>
          </a:solidFill>
          <a:latin typeface="+mn-lt"/>
          <a:ea typeface="+mn-ea"/>
          <a:cs typeface="+mn-cs"/>
        </a:defRPr>
      </a:lvl3pPr>
      <a:lvl4pPr marL="1243767" algn="l" defTabSz="829178" rtl="0" eaLnBrk="1" latinLnBrk="0" hangingPunct="1">
        <a:defRPr sz="1632" kern="1200">
          <a:solidFill>
            <a:schemeClr val="tx1"/>
          </a:solidFill>
          <a:latin typeface="+mn-lt"/>
          <a:ea typeface="+mn-ea"/>
          <a:cs typeface="+mn-cs"/>
        </a:defRPr>
      </a:lvl4pPr>
      <a:lvl5pPr marL="1658356" algn="l" defTabSz="829178" rtl="0" eaLnBrk="1" latinLnBrk="0" hangingPunct="1">
        <a:defRPr sz="1632" kern="1200">
          <a:solidFill>
            <a:schemeClr val="tx1"/>
          </a:solidFill>
          <a:latin typeface="+mn-lt"/>
          <a:ea typeface="+mn-ea"/>
          <a:cs typeface="+mn-cs"/>
        </a:defRPr>
      </a:lvl5pPr>
      <a:lvl6pPr marL="2072945" algn="l" defTabSz="829178" rtl="0" eaLnBrk="1" latinLnBrk="0" hangingPunct="1">
        <a:defRPr sz="1632" kern="1200">
          <a:solidFill>
            <a:schemeClr val="tx1"/>
          </a:solidFill>
          <a:latin typeface="+mn-lt"/>
          <a:ea typeface="+mn-ea"/>
          <a:cs typeface="+mn-cs"/>
        </a:defRPr>
      </a:lvl6pPr>
      <a:lvl7pPr marL="2487534" algn="l" defTabSz="829178" rtl="0" eaLnBrk="1" latinLnBrk="0" hangingPunct="1">
        <a:defRPr sz="1632" kern="1200">
          <a:solidFill>
            <a:schemeClr val="tx1"/>
          </a:solidFill>
          <a:latin typeface="+mn-lt"/>
          <a:ea typeface="+mn-ea"/>
          <a:cs typeface="+mn-cs"/>
        </a:defRPr>
      </a:lvl7pPr>
      <a:lvl8pPr marL="2902123" algn="l" defTabSz="829178" rtl="0" eaLnBrk="1" latinLnBrk="0" hangingPunct="1">
        <a:defRPr sz="1632" kern="1200">
          <a:solidFill>
            <a:schemeClr val="tx1"/>
          </a:solidFill>
          <a:latin typeface="+mn-lt"/>
          <a:ea typeface="+mn-ea"/>
          <a:cs typeface="+mn-cs"/>
        </a:defRPr>
      </a:lvl8pPr>
      <a:lvl9pPr marL="3316712" algn="l" defTabSz="829178" rtl="0" eaLnBrk="1" latinLnBrk="0" hangingPunct="1">
        <a:defRPr sz="1632" kern="1200">
          <a:solidFill>
            <a:schemeClr val="tx1"/>
          </a:solidFill>
          <a:latin typeface="+mn-lt"/>
          <a:ea typeface="+mn-ea"/>
          <a:cs typeface="+mn-cs"/>
        </a:defRPr>
      </a:lvl9pPr>
    </p:otherStyle>
  </p:txStyles>
</p:sldMaster>
</file>

<file path=ppt/slideMasters/slideMaster3.xml><?xml version="1.0" encoding="utf-8"?>
<p:sldMaster xmlns:a="http://schemas.openxmlformats.org/drawingml/2006/main" xmlns:r="http://schemas.openxmlformats.org/officeDocument/2006/relationships" xmlns:p="http://schemas.openxmlformats.org/presentationml/2006/main" preserve="1">
  <p:cSld>
    <p:bg>
      <p:bgRef idx="1001">
        <a:schemeClr val="bg1"/>
      </p:bgRef>
    </p:bg>
    <p:spTree>
      <p:nvGrpSpPr>
        <p:cNvPr id="1" name=""/>
        <p:cNvGrpSpPr/>
        <p:nvPr/>
      </p:nvGrpSpPr>
      <p:grpSpPr>
        <a:xfrm>
          <a:off x="0" y="0"/>
          <a:ext cx="0" cy="0"/>
          <a:chOff x="0" y="0"/>
          <a:chExt cx="0" cy="0"/>
        </a:xfrm>
      </p:grpSpPr>
      <p:sp>
        <p:nvSpPr>
          <p:cNvPr id="2" name="Pavadinimo vietos rezervavimo ženklas 1"/>
          <p:cNvSpPr>
            <a:spLocks noGrp="1"/>
          </p:cNvSpPr>
          <p:nvPr>
            <p:ph type="title"/>
          </p:nvPr>
        </p:nvSpPr>
        <p:spPr>
          <a:xfrm>
            <a:off x="2256350" y="365645"/>
            <a:ext cx="9280415" cy="696741"/>
          </a:xfrm>
          <a:prstGeom prst="rect">
            <a:avLst/>
          </a:prstGeom>
        </p:spPr>
        <p:txBody>
          <a:bodyPr vert="horz" lIns="91440" tIns="45720" rIns="91440" bIns="45720" rtlCol="0" anchor="ctr">
            <a:normAutofit/>
          </a:bodyPr>
          <a:lstStyle/>
          <a:p>
            <a:r>
              <a:rPr lang="lt-LT" dirty="0"/>
              <a:t>Spustelėję </a:t>
            </a:r>
            <a:r>
              <a:rPr lang="lt-LT" dirty="0" err="1"/>
              <a:t>redag</a:t>
            </a:r>
            <a:r>
              <a:rPr lang="lt-LT" dirty="0"/>
              <a:t>. ruoš. pavad. stilių</a:t>
            </a:r>
          </a:p>
        </p:txBody>
      </p:sp>
      <p:sp>
        <p:nvSpPr>
          <p:cNvPr id="3" name="Teksto vietos rezervavimo ženklas 2"/>
          <p:cNvSpPr>
            <a:spLocks noGrp="1"/>
          </p:cNvSpPr>
          <p:nvPr>
            <p:ph type="body" idx="1"/>
          </p:nvPr>
        </p:nvSpPr>
        <p:spPr>
          <a:xfrm>
            <a:off x="837383" y="1825345"/>
            <a:ext cx="10699381" cy="4351750"/>
          </a:xfrm>
          <a:prstGeom prst="rect">
            <a:avLst/>
          </a:prstGeom>
        </p:spPr>
        <p:txBody>
          <a:bodyPr vert="horz" lIns="91440" tIns="45720" rIns="91440" bIns="45720" rtlCol="0">
            <a:normAutofit/>
          </a:bodyPr>
          <a:lstStyle/>
          <a:p>
            <a:pPr lvl="0"/>
            <a:r>
              <a:rPr lang="lt-LT" dirty="0"/>
              <a:t>Spustelėję </a:t>
            </a:r>
            <a:r>
              <a:rPr lang="lt-LT" dirty="0" err="1"/>
              <a:t>redag</a:t>
            </a:r>
            <a:r>
              <a:rPr lang="lt-LT" dirty="0"/>
              <a:t>. ruoš. teksto stilių</a:t>
            </a:r>
          </a:p>
          <a:p>
            <a:pPr lvl="1"/>
            <a:r>
              <a:rPr lang="lt-LT" dirty="0"/>
              <a:t>Antras lygmuo</a:t>
            </a:r>
          </a:p>
          <a:p>
            <a:pPr lvl="2"/>
            <a:r>
              <a:rPr lang="lt-LT" dirty="0"/>
              <a:t>Trečias lygmuo</a:t>
            </a:r>
          </a:p>
          <a:p>
            <a:pPr lvl="3"/>
            <a:r>
              <a:rPr lang="lt-LT" dirty="0"/>
              <a:t>Ketvirtas lygmuo</a:t>
            </a:r>
          </a:p>
          <a:p>
            <a:pPr lvl="4"/>
            <a:r>
              <a:rPr lang="lt-LT" dirty="0"/>
              <a:t>Penktas lygmuo</a:t>
            </a:r>
          </a:p>
        </p:txBody>
      </p:sp>
      <p:pic>
        <p:nvPicPr>
          <p:cNvPr id="7" name="Paveikslėlis 6"/>
          <p:cNvPicPr>
            <a:picLocks noChangeAspect="1"/>
          </p:cNvPicPr>
          <p:nvPr userDrawn="1"/>
        </p:nvPicPr>
        <p:blipFill rotWithShape="1">
          <a:blip r:embed="rId13"/>
          <a:srcRect l="10646" r="12934" b="24670"/>
          <a:stretch/>
        </p:blipFill>
        <p:spPr>
          <a:xfrm>
            <a:off x="136573" y="123488"/>
            <a:ext cx="2213759" cy="1122846"/>
          </a:xfrm>
          <a:prstGeom prst="roundRect">
            <a:avLst>
              <a:gd name="adj" fmla="val 8594"/>
            </a:avLst>
          </a:prstGeom>
          <a:solidFill>
            <a:srgbClr val="FFFFFF">
              <a:shade val="85000"/>
            </a:srgbClr>
          </a:solidFill>
          <a:ln>
            <a:noFill/>
          </a:ln>
          <a:effectLst>
            <a:reflection blurRad="12700" stA="38000" endPos="28000" dist="5000" dir="5400000" sy="-100000" algn="bl" rotWithShape="0"/>
          </a:effectLst>
        </p:spPr>
      </p:pic>
      <p:cxnSp>
        <p:nvCxnSpPr>
          <p:cNvPr id="6" name="Tiesioji jungtis 5"/>
          <p:cNvCxnSpPr/>
          <p:nvPr userDrawn="1"/>
        </p:nvCxnSpPr>
        <p:spPr>
          <a:xfrm>
            <a:off x="2317471" y="1062385"/>
            <a:ext cx="9189868" cy="0"/>
          </a:xfrm>
          <a:prstGeom prst="line">
            <a:avLst/>
          </a:prstGeom>
          <a:ln w="19050">
            <a:solidFill>
              <a:srgbClr val="065CBA"/>
            </a:solidFill>
          </a:ln>
          <a:effectLst>
            <a:outerShdw blurRad="50800" dist="38100" dir="2700000" algn="tl" rotWithShape="0">
              <a:prstClr val="black">
                <a:alpha val="40000"/>
              </a:prstClr>
            </a:outerShdw>
          </a:effectLst>
        </p:spPr>
        <p:style>
          <a:lnRef idx="1">
            <a:schemeClr val="accent1"/>
          </a:lnRef>
          <a:fillRef idx="0">
            <a:schemeClr val="accent1"/>
          </a:fillRef>
          <a:effectRef idx="0">
            <a:schemeClr val="accent1"/>
          </a:effectRef>
          <a:fontRef idx="minor">
            <a:schemeClr val="tx1"/>
          </a:fontRef>
        </p:style>
      </p:cxnSp>
    </p:spTree>
    <p:extLst>
      <p:ext uri="{BB962C8B-B14F-4D97-AF65-F5344CB8AC3E}">
        <p14:creationId xmlns:p14="http://schemas.microsoft.com/office/powerpoint/2010/main" val="1120591421"/>
      </p:ext>
    </p:extLst>
  </p:cSld>
  <p:clrMap bg1="lt1" tx1="dk1" bg2="lt2" tx2="dk2" accent1="accent1" accent2="accent2" accent3="accent3" accent4="accent4" accent5="accent5" accent6="accent6" hlink="hlink" folHlink="folHlink"/>
  <p:sldLayoutIdLst>
    <p:sldLayoutId id="2147483665" r:id="rId1"/>
    <p:sldLayoutId id="2147483666" r:id="rId2"/>
    <p:sldLayoutId id="2147483667" r:id="rId3"/>
    <p:sldLayoutId id="2147483668" r:id="rId4"/>
    <p:sldLayoutId id="2147483669" r:id="rId5"/>
    <p:sldLayoutId id="2147483670" r:id="rId6"/>
    <p:sldLayoutId id="2147483671" r:id="rId7"/>
    <p:sldLayoutId id="2147483672" r:id="rId8"/>
    <p:sldLayoutId id="2147483673" r:id="rId9"/>
    <p:sldLayoutId id="2147483674" r:id="rId10"/>
    <p:sldLayoutId id="2147483675" r:id="rId11"/>
  </p:sldLayoutIdLst>
  <p:txStyles>
    <p:titleStyle>
      <a:lvl1pPr algn="l" defTabSz="829178" rtl="0" eaLnBrk="1" latinLnBrk="0" hangingPunct="1">
        <a:lnSpc>
          <a:spcPct val="90000"/>
        </a:lnSpc>
        <a:spcBef>
          <a:spcPct val="0"/>
        </a:spcBef>
        <a:buNone/>
        <a:defRPr sz="3990" b="1" kern="1200">
          <a:solidFill>
            <a:srgbClr val="256FA9"/>
          </a:solidFill>
          <a:latin typeface="+mj-lt"/>
          <a:ea typeface="+mj-ea"/>
          <a:cs typeface="+mj-cs"/>
        </a:defRPr>
      </a:lvl1pPr>
    </p:titleStyle>
    <p:bodyStyle>
      <a:lvl1pPr marL="207294" indent="-207294" algn="l" defTabSz="829178" rtl="0" eaLnBrk="1" latinLnBrk="0" hangingPunct="1">
        <a:lnSpc>
          <a:spcPct val="90000"/>
        </a:lnSpc>
        <a:spcBef>
          <a:spcPts val="907"/>
        </a:spcBef>
        <a:buFont typeface="Arial" panose="020B0604020202020204" pitchFamily="34" charset="0"/>
        <a:buChar char="•"/>
        <a:defRPr sz="2539" kern="1200">
          <a:solidFill>
            <a:schemeClr val="tx1"/>
          </a:solidFill>
          <a:latin typeface="+mn-lt"/>
          <a:ea typeface="+mn-ea"/>
          <a:cs typeface="+mn-cs"/>
        </a:defRPr>
      </a:lvl1pPr>
      <a:lvl2pPr marL="621883" indent="-207294" algn="l" defTabSz="829178" rtl="0" eaLnBrk="1" latinLnBrk="0" hangingPunct="1">
        <a:lnSpc>
          <a:spcPct val="90000"/>
        </a:lnSpc>
        <a:spcBef>
          <a:spcPts val="453"/>
        </a:spcBef>
        <a:buFont typeface="Arial" panose="020B0604020202020204" pitchFamily="34" charset="0"/>
        <a:buChar char="•"/>
        <a:defRPr sz="2176" kern="1200">
          <a:solidFill>
            <a:schemeClr val="tx1"/>
          </a:solidFill>
          <a:latin typeface="+mn-lt"/>
          <a:ea typeface="+mn-ea"/>
          <a:cs typeface="+mn-cs"/>
        </a:defRPr>
      </a:lvl2pPr>
      <a:lvl3pPr marL="1036472" indent="-207294" algn="l" defTabSz="829178" rtl="0" eaLnBrk="1" latinLnBrk="0" hangingPunct="1">
        <a:lnSpc>
          <a:spcPct val="90000"/>
        </a:lnSpc>
        <a:spcBef>
          <a:spcPts val="453"/>
        </a:spcBef>
        <a:buFont typeface="Arial" panose="020B0604020202020204" pitchFamily="34" charset="0"/>
        <a:buChar char="•"/>
        <a:defRPr sz="1814" kern="1200">
          <a:solidFill>
            <a:schemeClr val="tx1"/>
          </a:solidFill>
          <a:latin typeface="+mn-lt"/>
          <a:ea typeface="+mn-ea"/>
          <a:cs typeface="+mn-cs"/>
        </a:defRPr>
      </a:lvl3pPr>
      <a:lvl4pPr marL="1451061" indent="-207294" algn="l" defTabSz="829178" rtl="0" eaLnBrk="1" latinLnBrk="0" hangingPunct="1">
        <a:lnSpc>
          <a:spcPct val="90000"/>
        </a:lnSpc>
        <a:spcBef>
          <a:spcPts val="453"/>
        </a:spcBef>
        <a:buFont typeface="Arial" panose="020B0604020202020204" pitchFamily="34" charset="0"/>
        <a:buChar char="•"/>
        <a:defRPr sz="1632" kern="1200">
          <a:solidFill>
            <a:schemeClr val="tx1"/>
          </a:solidFill>
          <a:latin typeface="+mn-lt"/>
          <a:ea typeface="+mn-ea"/>
          <a:cs typeface="+mn-cs"/>
        </a:defRPr>
      </a:lvl4pPr>
      <a:lvl5pPr marL="1865650" indent="-207294" algn="l" defTabSz="829178" rtl="0" eaLnBrk="1" latinLnBrk="0" hangingPunct="1">
        <a:lnSpc>
          <a:spcPct val="90000"/>
        </a:lnSpc>
        <a:spcBef>
          <a:spcPts val="453"/>
        </a:spcBef>
        <a:buFont typeface="Arial" panose="020B0604020202020204" pitchFamily="34" charset="0"/>
        <a:buChar char="•"/>
        <a:defRPr sz="1632" kern="1200">
          <a:solidFill>
            <a:schemeClr val="tx1"/>
          </a:solidFill>
          <a:latin typeface="+mn-lt"/>
          <a:ea typeface="+mn-ea"/>
          <a:cs typeface="+mn-cs"/>
        </a:defRPr>
      </a:lvl5pPr>
      <a:lvl6pPr marL="2280239" indent="-207294" algn="l" defTabSz="829178" rtl="0" eaLnBrk="1" latinLnBrk="0" hangingPunct="1">
        <a:lnSpc>
          <a:spcPct val="90000"/>
        </a:lnSpc>
        <a:spcBef>
          <a:spcPts val="453"/>
        </a:spcBef>
        <a:buFont typeface="Arial" panose="020B0604020202020204" pitchFamily="34" charset="0"/>
        <a:buChar char="•"/>
        <a:defRPr sz="1632" kern="1200">
          <a:solidFill>
            <a:schemeClr val="tx1"/>
          </a:solidFill>
          <a:latin typeface="+mn-lt"/>
          <a:ea typeface="+mn-ea"/>
          <a:cs typeface="+mn-cs"/>
        </a:defRPr>
      </a:lvl6pPr>
      <a:lvl7pPr marL="2694828" indent="-207294" algn="l" defTabSz="829178" rtl="0" eaLnBrk="1" latinLnBrk="0" hangingPunct="1">
        <a:lnSpc>
          <a:spcPct val="90000"/>
        </a:lnSpc>
        <a:spcBef>
          <a:spcPts val="453"/>
        </a:spcBef>
        <a:buFont typeface="Arial" panose="020B0604020202020204" pitchFamily="34" charset="0"/>
        <a:buChar char="•"/>
        <a:defRPr sz="1632" kern="1200">
          <a:solidFill>
            <a:schemeClr val="tx1"/>
          </a:solidFill>
          <a:latin typeface="+mn-lt"/>
          <a:ea typeface="+mn-ea"/>
          <a:cs typeface="+mn-cs"/>
        </a:defRPr>
      </a:lvl7pPr>
      <a:lvl8pPr marL="3109417" indent="-207294" algn="l" defTabSz="829178" rtl="0" eaLnBrk="1" latinLnBrk="0" hangingPunct="1">
        <a:lnSpc>
          <a:spcPct val="90000"/>
        </a:lnSpc>
        <a:spcBef>
          <a:spcPts val="453"/>
        </a:spcBef>
        <a:buFont typeface="Arial" panose="020B0604020202020204" pitchFamily="34" charset="0"/>
        <a:buChar char="•"/>
        <a:defRPr sz="1632" kern="1200">
          <a:solidFill>
            <a:schemeClr val="tx1"/>
          </a:solidFill>
          <a:latin typeface="+mn-lt"/>
          <a:ea typeface="+mn-ea"/>
          <a:cs typeface="+mn-cs"/>
        </a:defRPr>
      </a:lvl8pPr>
      <a:lvl9pPr marL="3524006" indent="-207294" algn="l" defTabSz="829178" rtl="0" eaLnBrk="1" latinLnBrk="0" hangingPunct="1">
        <a:lnSpc>
          <a:spcPct val="90000"/>
        </a:lnSpc>
        <a:spcBef>
          <a:spcPts val="453"/>
        </a:spcBef>
        <a:buFont typeface="Arial" panose="020B0604020202020204" pitchFamily="34" charset="0"/>
        <a:buChar char="•"/>
        <a:defRPr sz="1632" kern="1200">
          <a:solidFill>
            <a:schemeClr val="tx1"/>
          </a:solidFill>
          <a:latin typeface="+mn-lt"/>
          <a:ea typeface="+mn-ea"/>
          <a:cs typeface="+mn-cs"/>
        </a:defRPr>
      </a:lvl9pPr>
    </p:bodyStyle>
    <p:otherStyle>
      <a:defPPr>
        <a:defRPr lang="lt-LT"/>
      </a:defPPr>
      <a:lvl1pPr marL="0" algn="l" defTabSz="829178" rtl="0" eaLnBrk="1" latinLnBrk="0" hangingPunct="1">
        <a:defRPr sz="1632" kern="1200">
          <a:solidFill>
            <a:schemeClr val="tx1"/>
          </a:solidFill>
          <a:latin typeface="+mn-lt"/>
          <a:ea typeface="+mn-ea"/>
          <a:cs typeface="+mn-cs"/>
        </a:defRPr>
      </a:lvl1pPr>
      <a:lvl2pPr marL="414589" algn="l" defTabSz="829178" rtl="0" eaLnBrk="1" latinLnBrk="0" hangingPunct="1">
        <a:defRPr sz="1632" kern="1200">
          <a:solidFill>
            <a:schemeClr val="tx1"/>
          </a:solidFill>
          <a:latin typeface="+mn-lt"/>
          <a:ea typeface="+mn-ea"/>
          <a:cs typeface="+mn-cs"/>
        </a:defRPr>
      </a:lvl2pPr>
      <a:lvl3pPr marL="829178" algn="l" defTabSz="829178" rtl="0" eaLnBrk="1" latinLnBrk="0" hangingPunct="1">
        <a:defRPr sz="1632" kern="1200">
          <a:solidFill>
            <a:schemeClr val="tx1"/>
          </a:solidFill>
          <a:latin typeface="+mn-lt"/>
          <a:ea typeface="+mn-ea"/>
          <a:cs typeface="+mn-cs"/>
        </a:defRPr>
      </a:lvl3pPr>
      <a:lvl4pPr marL="1243767" algn="l" defTabSz="829178" rtl="0" eaLnBrk="1" latinLnBrk="0" hangingPunct="1">
        <a:defRPr sz="1632" kern="1200">
          <a:solidFill>
            <a:schemeClr val="tx1"/>
          </a:solidFill>
          <a:latin typeface="+mn-lt"/>
          <a:ea typeface="+mn-ea"/>
          <a:cs typeface="+mn-cs"/>
        </a:defRPr>
      </a:lvl4pPr>
      <a:lvl5pPr marL="1658356" algn="l" defTabSz="829178" rtl="0" eaLnBrk="1" latinLnBrk="0" hangingPunct="1">
        <a:defRPr sz="1632" kern="1200">
          <a:solidFill>
            <a:schemeClr val="tx1"/>
          </a:solidFill>
          <a:latin typeface="+mn-lt"/>
          <a:ea typeface="+mn-ea"/>
          <a:cs typeface="+mn-cs"/>
        </a:defRPr>
      </a:lvl5pPr>
      <a:lvl6pPr marL="2072945" algn="l" defTabSz="829178" rtl="0" eaLnBrk="1" latinLnBrk="0" hangingPunct="1">
        <a:defRPr sz="1632" kern="1200">
          <a:solidFill>
            <a:schemeClr val="tx1"/>
          </a:solidFill>
          <a:latin typeface="+mn-lt"/>
          <a:ea typeface="+mn-ea"/>
          <a:cs typeface="+mn-cs"/>
        </a:defRPr>
      </a:lvl6pPr>
      <a:lvl7pPr marL="2487534" algn="l" defTabSz="829178" rtl="0" eaLnBrk="1" latinLnBrk="0" hangingPunct="1">
        <a:defRPr sz="1632" kern="1200">
          <a:solidFill>
            <a:schemeClr val="tx1"/>
          </a:solidFill>
          <a:latin typeface="+mn-lt"/>
          <a:ea typeface="+mn-ea"/>
          <a:cs typeface="+mn-cs"/>
        </a:defRPr>
      </a:lvl7pPr>
      <a:lvl8pPr marL="2902123" algn="l" defTabSz="829178" rtl="0" eaLnBrk="1" latinLnBrk="0" hangingPunct="1">
        <a:defRPr sz="1632" kern="1200">
          <a:solidFill>
            <a:schemeClr val="tx1"/>
          </a:solidFill>
          <a:latin typeface="+mn-lt"/>
          <a:ea typeface="+mn-ea"/>
          <a:cs typeface="+mn-cs"/>
        </a:defRPr>
      </a:lvl8pPr>
      <a:lvl9pPr marL="3316712" algn="l" defTabSz="829178" rtl="0" eaLnBrk="1" latinLnBrk="0" hangingPunct="1">
        <a:defRPr sz="1632"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13.xml"/></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17.xml"/></Relationships>
</file>

<file path=ppt/slides/_rels/slide3.xml.rels><?xml version="1.0" encoding="UTF-8" standalone="yes"?>
<Relationships xmlns="http://schemas.openxmlformats.org/package/2006/relationships"><Relationship Id="rId2" Type="http://schemas.openxmlformats.org/officeDocument/2006/relationships/hyperlink" Target="http://www.migracija.lt/" TargetMode="External"/><Relationship Id="rId1" Type="http://schemas.openxmlformats.org/officeDocument/2006/relationships/slideLayout" Target="../slideLayouts/slideLayout17.xml"/></Relationships>
</file>

<file path=ppt/slides/_rels/slide4.xml.rels><?xml version="1.0" encoding="UTF-8" standalone="yes"?>
<Relationships xmlns="http://schemas.openxmlformats.org/package/2006/relationships"><Relationship Id="rId3" Type="http://schemas.openxmlformats.org/officeDocument/2006/relationships/hyperlink" Target="https://osp.stat.gov.lt/statistiniu-rodikliu-analize?hash=badb13ec-9576-484e-9399-09dd2270b2dd#/" TargetMode="External"/><Relationship Id="rId2" Type="http://schemas.openxmlformats.org/officeDocument/2006/relationships/hyperlink" Target="https://e-seimas.lrs.lt/portal/legalAct/lt/TAD/368c1962492a11efb121d2fe3a0eff27?jfwid=-14zqznz50r" TargetMode="External"/><Relationship Id="rId1" Type="http://schemas.openxmlformats.org/officeDocument/2006/relationships/slideLayout" Target="../slideLayouts/slideLayout17.xml"/></Relationships>
</file>

<file path=ppt/slides/_rels/slide5.xml.rels><?xml version="1.0" encoding="UTF-8" standalone="yes"?>
<Relationships xmlns="http://schemas.openxmlformats.org/package/2006/relationships"><Relationship Id="rId2" Type="http://schemas.openxmlformats.org/officeDocument/2006/relationships/hyperlink" Target="https://e-seimas.lrs.lt/portal/legalAct/lt/TAD/368c1962492a11efb121d2fe3a0eff27?jfwid=-14zqznz50r" TargetMode="External"/><Relationship Id="rId1" Type="http://schemas.openxmlformats.org/officeDocument/2006/relationships/slideLayout" Target="../slideLayouts/slideLayout17.xml"/></Relationships>
</file>

<file path=ppt/slides/_rels/slide6.xml.rels><?xml version="1.0" encoding="UTF-8" standalone="yes"?>
<Relationships xmlns="http://schemas.openxmlformats.org/package/2006/relationships"><Relationship Id="rId1" Type="http://schemas.openxmlformats.org/officeDocument/2006/relationships/slideLayout" Target="../slideLayouts/slideLayout17.xml"/></Relationships>
</file>

<file path=ppt/slides/_rels/slide7.xml.rels><?xml version="1.0" encoding="UTF-8" standalone="yes"?>
<Relationships xmlns="http://schemas.openxmlformats.org/package/2006/relationships"><Relationship Id="rId1" Type="http://schemas.openxmlformats.org/officeDocument/2006/relationships/slideLayout" Target="../slideLayouts/slideLayout17.xml"/></Relationships>
</file>

<file path=ppt/slides/_rels/slide8.xml.rels><?xml version="1.0" encoding="UTF-8" standalone="yes"?>
<Relationships xmlns="http://schemas.openxmlformats.org/package/2006/relationships"><Relationship Id="rId1" Type="http://schemas.openxmlformats.org/officeDocument/2006/relationships/slideLayout" Target="../slideLayouts/slideLayout17.xml"/></Relationships>
</file>

<file path=ppt/slides/_rels/slide9.xml.rels><?xml version="1.0" encoding="UTF-8" standalone="yes"?>
<Relationships xmlns="http://schemas.openxmlformats.org/package/2006/relationships"><Relationship Id="rId1" Type="http://schemas.openxmlformats.org/officeDocument/2006/relationships/slideLayout" Target="../slideLayouts/slideLayout17.xml"/></Relationships>
</file>

<file path=ppt/slides/_rels/slide10.xml.rels><?xml version="1.0" encoding="UTF-8" standalone="yes"?>
<Relationships xmlns="http://schemas.openxmlformats.org/package/2006/relationships"><Relationship Id="rId1" Type="http://schemas.openxmlformats.org/officeDocument/2006/relationships/slideLayout" Target="../slideLayouts/slideLayout12.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Pavadinimas 1"/>
          <p:cNvSpPr>
            <a:spLocks noGrp="1"/>
          </p:cNvSpPr>
          <p:nvPr>
            <p:ph type="title"/>
          </p:nvPr>
        </p:nvSpPr>
        <p:spPr>
          <a:xfrm>
            <a:off x="389467" y="3767666"/>
            <a:ext cx="11540065" cy="2621029"/>
          </a:xfrm>
        </p:spPr>
        <p:txBody>
          <a:bodyPr/>
          <a:lstStyle/>
          <a:p>
            <a:r>
              <a:rPr lang="lt-LT" dirty="0">
                <a:solidFill>
                  <a:schemeClr val="accent1">
                    <a:lumMod val="50000"/>
                  </a:schemeClr>
                </a:solidFill>
              </a:rPr>
              <a:t>UŽSIENIEČIŲ DARBAS </a:t>
            </a:r>
            <a:br>
              <a:rPr lang="lt-LT" dirty="0">
                <a:solidFill>
                  <a:schemeClr val="accent1">
                    <a:lumMod val="50000"/>
                  </a:schemeClr>
                </a:solidFill>
              </a:rPr>
            </a:br>
            <a:r>
              <a:rPr lang="lt-LT" dirty="0">
                <a:solidFill>
                  <a:schemeClr val="accent1">
                    <a:lumMod val="50000"/>
                  </a:schemeClr>
                </a:solidFill>
              </a:rPr>
              <a:t>migracijos procedūros 2025 metais</a:t>
            </a:r>
            <a:r>
              <a:rPr lang="lt-LT" altLang="lt-LT" sz="4000" b="0" dirty="0">
                <a:solidFill>
                  <a:schemeClr val="accent1">
                    <a:lumMod val="50000"/>
                  </a:schemeClr>
                </a:solidFill>
                <a:latin typeface="Calibri" panose="020F0502020204030204" pitchFamily="34" charset="0"/>
                <a:cs typeface="Calibri" panose="020F0502020204030204" pitchFamily="34" charset="0"/>
              </a:rPr>
              <a:t/>
            </a:r>
            <a:br>
              <a:rPr lang="lt-LT" altLang="lt-LT" sz="4000" b="0" dirty="0">
                <a:solidFill>
                  <a:schemeClr val="accent1">
                    <a:lumMod val="50000"/>
                  </a:schemeClr>
                </a:solidFill>
                <a:latin typeface="Calibri" panose="020F0502020204030204" pitchFamily="34" charset="0"/>
                <a:cs typeface="Calibri" panose="020F0502020204030204" pitchFamily="34" charset="0"/>
              </a:rPr>
            </a:br>
            <a:r>
              <a:rPr lang="lt-LT" altLang="lt-LT" sz="2902" dirty="0">
                <a:solidFill>
                  <a:schemeClr val="accent1">
                    <a:lumMod val="50000"/>
                  </a:schemeClr>
                </a:solidFill>
                <a:latin typeface="Calibri" panose="020F0502020204030204" pitchFamily="34" charset="0"/>
                <a:cs typeface="Calibri" panose="020F0502020204030204" pitchFamily="34" charset="0"/>
              </a:rPr>
              <a:t/>
            </a:r>
            <a:br>
              <a:rPr lang="lt-LT" altLang="lt-LT" sz="2902" dirty="0">
                <a:solidFill>
                  <a:schemeClr val="accent1">
                    <a:lumMod val="50000"/>
                  </a:schemeClr>
                </a:solidFill>
                <a:latin typeface="Calibri" panose="020F0502020204030204" pitchFamily="34" charset="0"/>
                <a:cs typeface="Calibri" panose="020F0502020204030204" pitchFamily="34" charset="0"/>
              </a:rPr>
            </a:br>
            <a:r>
              <a:rPr lang="lt-LT" altLang="lt-LT" sz="2902" dirty="0">
                <a:solidFill>
                  <a:schemeClr val="accent1">
                    <a:lumMod val="50000"/>
                  </a:schemeClr>
                </a:solidFill>
                <a:latin typeface="Calibri" panose="020F0502020204030204" pitchFamily="34" charset="0"/>
                <a:cs typeface="Calibri" panose="020F0502020204030204" pitchFamily="34" charset="0"/>
              </a:rPr>
              <a:t/>
            </a:r>
            <a:br>
              <a:rPr lang="lt-LT" altLang="lt-LT" sz="2902" dirty="0">
                <a:solidFill>
                  <a:schemeClr val="accent1">
                    <a:lumMod val="50000"/>
                  </a:schemeClr>
                </a:solidFill>
                <a:latin typeface="Calibri" panose="020F0502020204030204" pitchFamily="34" charset="0"/>
                <a:cs typeface="Calibri" panose="020F0502020204030204" pitchFamily="34" charset="0"/>
              </a:rPr>
            </a:br>
            <a:r>
              <a:rPr lang="lt-LT" altLang="lt-LT" sz="1814" dirty="0">
                <a:solidFill>
                  <a:schemeClr val="accent1">
                    <a:lumMod val="50000"/>
                  </a:schemeClr>
                </a:solidFill>
                <a:latin typeface="Calibri" panose="020F0502020204030204" pitchFamily="34" charset="0"/>
                <a:cs typeface="Calibri" panose="020F0502020204030204" pitchFamily="34" charset="0"/>
              </a:rPr>
              <a:t>2025 m. </a:t>
            </a:r>
            <a:r>
              <a:rPr lang="lt-LT" altLang="lt-LT" sz="1814" dirty="0" smtClean="0">
                <a:solidFill>
                  <a:schemeClr val="accent1">
                    <a:lumMod val="50000"/>
                  </a:schemeClr>
                </a:solidFill>
                <a:latin typeface="Calibri" panose="020F0502020204030204" pitchFamily="34" charset="0"/>
                <a:cs typeface="Calibri" panose="020F0502020204030204" pitchFamily="34" charset="0"/>
              </a:rPr>
              <a:t>spalio 8 </a:t>
            </a:r>
            <a:r>
              <a:rPr lang="lt-LT" altLang="lt-LT" sz="1814" dirty="0">
                <a:solidFill>
                  <a:schemeClr val="accent1">
                    <a:lumMod val="50000"/>
                  </a:schemeClr>
                </a:solidFill>
                <a:latin typeface="Calibri" panose="020F0502020204030204" pitchFamily="34" charset="0"/>
                <a:cs typeface="Calibri" panose="020F0502020204030204" pitchFamily="34" charset="0"/>
              </a:rPr>
              <a:t>d.</a:t>
            </a:r>
            <a:br>
              <a:rPr lang="lt-LT" altLang="lt-LT" sz="1814" dirty="0">
                <a:solidFill>
                  <a:schemeClr val="accent1">
                    <a:lumMod val="50000"/>
                  </a:schemeClr>
                </a:solidFill>
                <a:latin typeface="Calibri" panose="020F0502020204030204" pitchFamily="34" charset="0"/>
                <a:cs typeface="Calibri" panose="020F0502020204030204" pitchFamily="34" charset="0"/>
              </a:rPr>
            </a:br>
            <a:r>
              <a:rPr lang="lt-LT" altLang="lt-LT" sz="1814" dirty="0">
                <a:solidFill>
                  <a:schemeClr val="accent1">
                    <a:lumMod val="50000"/>
                  </a:schemeClr>
                </a:solidFill>
                <a:latin typeface="Calibri" panose="020F0502020204030204" pitchFamily="34" charset="0"/>
                <a:cs typeface="Calibri" panose="020F0502020204030204" pitchFamily="34" charset="0"/>
              </a:rPr>
              <a:t>Migracijos departamentas</a:t>
            </a:r>
            <a:endParaRPr lang="lt-LT" sz="2539" dirty="0">
              <a:solidFill>
                <a:schemeClr val="accent1">
                  <a:lumMod val="50000"/>
                </a:schemeClr>
              </a:solidFill>
            </a:endParaRPr>
          </a:p>
        </p:txBody>
      </p:sp>
    </p:spTree>
    <p:extLst>
      <p:ext uri="{BB962C8B-B14F-4D97-AF65-F5344CB8AC3E}">
        <p14:creationId xmlns:p14="http://schemas.microsoft.com/office/powerpoint/2010/main" val="1610458985"/>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2" name="Struktūrinė schema: atidėjimas 21">
            <a:extLst>
              <a:ext uri="{FF2B5EF4-FFF2-40B4-BE49-F238E27FC236}">
                <a16:creationId xmlns="" xmlns:a16="http://schemas.microsoft.com/office/drawing/2014/main" id="{6ED1787C-931E-43D1-B975-A3358F55737D}"/>
              </a:ext>
            </a:extLst>
          </p:cNvPr>
          <p:cNvSpPr/>
          <p:nvPr/>
        </p:nvSpPr>
        <p:spPr>
          <a:xfrm>
            <a:off x="177800" y="1631757"/>
            <a:ext cx="3374947" cy="1170875"/>
          </a:xfrm>
          <a:prstGeom prst="flowChartDelay">
            <a:avLst/>
          </a:prstGeom>
          <a:solidFill>
            <a:srgbClr val="F5F5F5"/>
          </a:solidFill>
          <a:ln>
            <a:solidFill>
              <a:schemeClr val="tx1">
                <a:lumMod val="50000"/>
                <a:lumOff val="50000"/>
              </a:schemeClr>
            </a:solidFill>
          </a:ln>
        </p:spPr>
        <p:style>
          <a:lnRef idx="2">
            <a:schemeClr val="accent1">
              <a:shade val="50000"/>
            </a:schemeClr>
          </a:lnRef>
          <a:fillRef idx="1">
            <a:schemeClr val="accent1"/>
          </a:fillRef>
          <a:effectRef idx="0">
            <a:schemeClr val="accent1"/>
          </a:effectRef>
          <a:fontRef idx="minor">
            <a:schemeClr val="lt1"/>
          </a:fontRef>
        </p:style>
        <p:txBody>
          <a:bodyPr rot="0" spcFirstLastPara="0" vert="horz" wrap="square" lIns="91440" tIns="45720" rIns="91440" bIns="45720" numCol="1" spcCol="0" rtlCol="0" fromWordArt="0" anchor="ctr" anchorCtr="0" forceAA="0" compatLnSpc="1">
            <a:prstTxWarp prst="textNoShape">
              <a:avLst/>
            </a:prstTxWarp>
            <a:noAutofit/>
          </a:bodyPr>
          <a:lstStyle/>
          <a:p>
            <a:pPr marL="0" marR="0" lvl="0" indent="0" algn="r" defTabSz="914400" rtl="0" eaLnBrk="1" fontAlgn="auto" latinLnBrk="0" hangingPunct="1">
              <a:lnSpc>
                <a:spcPct val="107000"/>
              </a:lnSpc>
              <a:spcBef>
                <a:spcPts val="0"/>
              </a:spcBef>
              <a:spcAft>
                <a:spcPts val="800"/>
              </a:spcAft>
              <a:buClrTx/>
              <a:buSzTx/>
              <a:buFontTx/>
              <a:buNone/>
              <a:tabLst/>
              <a:defRPr/>
            </a:pPr>
            <a:r>
              <a:rPr kumimoji="0" lang="lt-LT" sz="1600" b="1" i="0" u="none" strike="noStrike" kern="1200" cap="none" spc="0" normalizeH="0" baseline="0" noProof="0" dirty="0">
                <a:ln>
                  <a:noFill/>
                </a:ln>
                <a:solidFill>
                  <a:srgbClr val="000000"/>
                </a:solidFill>
                <a:effectLst>
                  <a:outerShdw blurRad="38100" dist="19050" dir="2700000" algn="tl">
                    <a:prstClr val="black">
                      <a:alpha val="40000"/>
                    </a:prstClr>
                  </a:outerShdw>
                </a:effectLst>
                <a:uLnTx/>
                <a:uFillTx/>
                <a:latin typeface="Calibri" panose="020F0502020204030204"/>
                <a:ea typeface="Calibri" panose="020F0502020204030204" pitchFamily="34" charset="0"/>
                <a:cs typeface="Arial" panose="020B0604020202020204" pitchFamily="34" charset="0"/>
              </a:rPr>
              <a:t>Trūkstamų profesijų sąrašas</a:t>
            </a:r>
            <a:endParaRPr kumimoji="0" lang="lt-LT" sz="1600" b="1" i="0" u="none" strike="noStrike" kern="1200" cap="none" spc="0" normalizeH="0" baseline="0" noProof="0" dirty="0">
              <a:ln>
                <a:noFill/>
              </a:ln>
              <a:solidFill>
                <a:prstClr val="white"/>
              </a:solidFill>
              <a:effectLst/>
              <a:uLnTx/>
              <a:uFillTx/>
              <a:latin typeface="Calibri" panose="020F0502020204030204"/>
              <a:ea typeface="Calibri" panose="020F0502020204030204" pitchFamily="34" charset="0"/>
              <a:cs typeface="Arial" panose="020B0604020202020204" pitchFamily="34" charset="0"/>
            </a:endParaRPr>
          </a:p>
        </p:txBody>
      </p:sp>
      <p:sp>
        <p:nvSpPr>
          <p:cNvPr id="23" name="Teksto laukas 491">
            <a:extLst>
              <a:ext uri="{FF2B5EF4-FFF2-40B4-BE49-F238E27FC236}">
                <a16:creationId xmlns="" xmlns:a16="http://schemas.microsoft.com/office/drawing/2014/main" id="{DF26A8BF-E748-4901-A403-BF8FAA2C6660}"/>
              </a:ext>
            </a:extLst>
          </p:cNvPr>
          <p:cNvSpPr txBox="1"/>
          <p:nvPr/>
        </p:nvSpPr>
        <p:spPr>
          <a:xfrm>
            <a:off x="3705986" y="1596392"/>
            <a:ext cx="7978013" cy="1206241"/>
          </a:xfrm>
          <a:prstGeom prst="rect">
            <a:avLst/>
          </a:prstGeom>
          <a:solidFill>
            <a:srgbClr val="FBFBFB"/>
          </a:solidFill>
          <a:ln w="3175">
            <a:solidFill>
              <a:schemeClr val="bg1">
                <a:lumMod val="65000"/>
              </a:schemeClr>
            </a:solidFill>
          </a:ln>
        </p:spPr>
        <p:txBody>
          <a:bodyPr rot="0" spcFirstLastPara="0" vert="horz" wrap="square" lIns="91440" tIns="45720" rIns="91440" bIns="45720" numCol="1" spcCol="0" rtlCol="0" fromWordArt="0" anchor="t" anchorCtr="0" forceAA="0" compatLnSpc="1">
            <a:prstTxWarp prst="textNoShape">
              <a:avLst/>
            </a:prstTxWarp>
            <a:no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lang="lt-LT" dirty="0">
                <a:solidFill>
                  <a:srgbClr val="FF0000"/>
                </a:solidFill>
                <a:latin typeface="Calibri" panose="020F0502020204030204" pitchFamily="34" charset="0"/>
                <a:ea typeface="Calibri" panose="020F0502020204030204" pitchFamily="34" charset="0"/>
                <a:cs typeface="Arial" panose="020B0604020202020204" pitchFamily="34" charset="0"/>
              </a:rPr>
              <a:t>2025-01-01 </a:t>
            </a:r>
            <a:r>
              <a:rPr kumimoji="0" lang="lt-LT" i="0" u="none" strike="noStrike" kern="1200" cap="none" spc="0" normalizeH="0" baseline="0" noProof="0" dirty="0">
                <a:ln>
                  <a:noFill/>
                </a:ln>
                <a:solidFill>
                  <a:srgbClr val="FF0000"/>
                </a:solidFill>
                <a:effectLst/>
                <a:uLnTx/>
                <a:uFillTx/>
                <a:latin typeface="Calibri" panose="020F0502020204030204" pitchFamily="34" charset="0"/>
                <a:ea typeface="Calibri" panose="020F0502020204030204" pitchFamily="34" charset="0"/>
                <a:cs typeface="Arial" panose="020B0604020202020204" pitchFamily="34" charset="0"/>
              </a:rPr>
              <a:t>Trūkstamų profesijų sąrašas neteko galios.</a:t>
            </a:r>
          </a:p>
          <a:p>
            <a:pPr marL="0" marR="0" lvl="0" indent="0" algn="ctr" defTabSz="914400" rtl="0" eaLnBrk="1" fontAlgn="auto" latinLnBrk="0" hangingPunct="1">
              <a:lnSpc>
                <a:spcPct val="100000"/>
              </a:lnSpc>
              <a:spcBef>
                <a:spcPts val="0"/>
              </a:spcBef>
              <a:spcAft>
                <a:spcPts val="0"/>
              </a:spcAft>
              <a:buClrTx/>
              <a:buSzTx/>
              <a:buFontTx/>
              <a:buNone/>
              <a:tabLst/>
              <a:defRPr/>
            </a:pPr>
            <a:r>
              <a:rPr kumimoji="0" lang="lt-LT" i="0" u="none" strike="noStrike" kern="1200" cap="none" spc="0" normalizeH="0" baseline="0" noProof="0" dirty="0">
                <a:ln>
                  <a:noFill/>
                </a:ln>
                <a:solidFill>
                  <a:schemeClr val="bg2">
                    <a:lumMod val="50000"/>
                  </a:schemeClr>
                </a:solidFill>
                <a:effectLst/>
                <a:uLnTx/>
                <a:uFillTx/>
                <a:latin typeface="Calibri" panose="020F0502020204030204" pitchFamily="34" charset="0"/>
                <a:ea typeface="Calibri" panose="020F0502020204030204" pitchFamily="34" charset="0"/>
                <a:cs typeface="Arial" panose="020B0604020202020204" pitchFamily="34" charset="0"/>
              </a:rPr>
              <a:t>Ketinamų įdarbinti užsieniečių profesijos neskirstomos pagal ekonominės veiklos sritis (paslaugos, pramonė, statyba, žemės ūkis).</a:t>
            </a:r>
          </a:p>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lt-LT" i="0" u="none" strike="noStrike" kern="1200" cap="none" spc="0" normalizeH="0" baseline="0" noProof="0" dirty="0">
              <a:ln>
                <a:noFill/>
              </a:ln>
              <a:solidFill>
                <a:schemeClr val="bg2">
                  <a:lumMod val="50000"/>
                </a:schemeClr>
              </a:solidFill>
              <a:effectLst/>
              <a:uLnTx/>
              <a:uFillTx/>
              <a:latin typeface="Calibri" panose="020F0502020204030204" pitchFamily="34" charset="0"/>
              <a:ea typeface="Calibri" panose="020F0502020204030204" pitchFamily="34" charset="0"/>
              <a:cs typeface="Arial" panose="020B0604020202020204" pitchFamily="34" charset="0"/>
            </a:endParaRPr>
          </a:p>
        </p:txBody>
      </p:sp>
      <p:sp>
        <p:nvSpPr>
          <p:cNvPr id="25" name="Struktūrinė schema: atidėjimas 24">
            <a:extLst>
              <a:ext uri="{FF2B5EF4-FFF2-40B4-BE49-F238E27FC236}">
                <a16:creationId xmlns="" xmlns:a16="http://schemas.microsoft.com/office/drawing/2014/main" id="{B4393F2E-DCDB-41CF-A7E1-53D3229093CE}"/>
              </a:ext>
            </a:extLst>
          </p:cNvPr>
          <p:cNvSpPr/>
          <p:nvPr/>
        </p:nvSpPr>
        <p:spPr>
          <a:xfrm>
            <a:off x="177800" y="3302830"/>
            <a:ext cx="3374947" cy="1170875"/>
          </a:xfrm>
          <a:prstGeom prst="flowChartDelay">
            <a:avLst/>
          </a:prstGeom>
          <a:solidFill>
            <a:srgbClr val="F5F5F5"/>
          </a:solidFill>
          <a:ln>
            <a:solidFill>
              <a:schemeClr val="tx1">
                <a:lumMod val="50000"/>
                <a:lumOff val="50000"/>
              </a:schemeClr>
            </a:solidFill>
          </a:ln>
        </p:spPr>
        <p:style>
          <a:lnRef idx="2">
            <a:schemeClr val="accent1">
              <a:shade val="50000"/>
            </a:schemeClr>
          </a:lnRef>
          <a:fillRef idx="1">
            <a:schemeClr val="accent1"/>
          </a:fillRef>
          <a:effectRef idx="0">
            <a:schemeClr val="accent1"/>
          </a:effectRef>
          <a:fontRef idx="minor">
            <a:schemeClr val="lt1"/>
          </a:fontRef>
        </p:style>
        <p:txBody>
          <a:bodyPr rot="0" spcFirstLastPara="0" vert="horz" wrap="square" lIns="91440" tIns="45720" rIns="91440" bIns="45720" numCol="1" spcCol="0" rtlCol="0" fromWordArt="0" anchor="ctr" anchorCtr="0" forceAA="0" compatLnSpc="1">
            <a:prstTxWarp prst="textNoShape">
              <a:avLst/>
            </a:prstTxWarp>
            <a:noAutofit/>
          </a:bodyPr>
          <a:lstStyle/>
          <a:p>
            <a:pPr marL="0" marR="0" lvl="0" indent="0" algn="r" defTabSz="914400" rtl="0" eaLnBrk="1" fontAlgn="auto" latinLnBrk="0" hangingPunct="1">
              <a:lnSpc>
                <a:spcPct val="100000"/>
              </a:lnSpc>
              <a:spcBef>
                <a:spcPts val="0"/>
              </a:spcBef>
              <a:spcAft>
                <a:spcPts val="0"/>
              </a:spcAft>
              <a:buClrTx/>
              <a:buSzTx/>
              <a:buFontTx/>
              <a:buNone/>
              <a:tabLst/>
              <a:defRPr/>
            </a:pPr>
            <a:r>
              <a:rPr kumimoji="0" lang="lt-LT" sz="1600" b="1" i="0" u="none" strike="noStrike" kern="1200" cap="none" spc="0" normalizeH="0" baseline="0" noProof="0" dirty="0">
                <a:ln>
                  <a:noFill/>
                </a:ln>
                <a:solidFill>
                  <a:srgbClr val="000000"/>
                </a:solidFill>
                <a:effectLst>
                  <a:outerShdw blurRad="38100" dist="19050" dir="2700000" algn="tl">
                    <a:prstClr val="black">
                      <a:alpha val="40000"/>
                    </a:prstClr>
                  </a:outerShdw>
                </a:effectLst>
                <a:uLnTx/>
                <a:uFillTx/>
                <a:latin typeface="Calibri" panose="020F0502020204030204"/>
                <a:ea typeface="Calibri" panose="020F0502020204030204" pitchFamily="34" charset="0"/>
                <a:cs typeface="Arial" panose="020B0604020202020204" pitchFamily="34" charset="0"/>
              </a:rPr>
              <a:t>Užimtumo tarnybos sprendimas</a:t>
            </a:r>
            <a:endParaRPr kumimoji="0" lang="lt-LT" sz="1600" b="1" i="0" u="none" strike="noStrike" kern="1200" cap="none" spc="0" normalizeH="0" baseline="0" noProof="0" dirty="0">
              <a:ln>
                <a:noFill/>
              </a:ln>
              <a:solidFill>
                <a:prstClr val="white"/>
              </a:solidFill>
              <a:effectLst/>
              <a:uLnTx/>
              <a:uFillTx/>
              <a:latin typeface="Calibri" panose="020F0502020204030204"/>
              <a:ea typeface="Calibri" panose="020F0502020204030204" pitchFamily="34" charset="0"/>
              <a:cs typeface="Arial" panose="020B0604020202020204" pitchFamily="34" charset="0"/>
            </a:endParaRPr>
          </a:p>
        </p:txBody>
      </p:sp>
      <p:sp>
        <p:nvSpPr>
          <p:cNvPr id="27" name="Teksto laukas 4">
            <a:extLst>
              <a:ext uri="{FF2B5EF4-FFF2-40B4-BE49-F238E27FC236}">
                <a16:creationId xmlns="" xmlns:a16="http://schemas.microsoft.com/office/drawing/2014/main" id="{A6740C36-7B66-4F9A-8B79-DD1FAD4F03A3}"/>
              </a:ext>
            </a:extLst>
          </p:cNvPr>
          <p:cNvSpPr txBox="1"/>
          <p:nvPr/>
        </p:nvSpPr>
        <p:spPr>
          <a:xfrm>
            <a:off x="3695577" y="3272616"/>
            <a:ext cx="7976538" cy="1206241"/>
          </a:xfrm>
          <a:prstGeom prst="rect">
            <a:avLst/>
          </a:prstGeom>
          <a:solidFill>
            <a:srgbClr val="FBFBFB"/>
          </a:solidFill>
          <a:ln w="3175">
            <a:solidFill>
              <a:schemeClr val="bg1">
                <a:lumMod val="65000"/>
              </a:schemeClr>
            </a:solidFill>
          </a:ln>
        </p:spPr>
        <p:txBody>
          <a:bodyPr rot="0" spcFirstLastPara="0" vert="horz" wrap="square" lIns="91440" tIns="45720" rIns="91440" bIns="45720" numCol="1" spcCol="0" rtlCol="0" fromWordArt="0" anchor="t" anchorCtr="0" forceAA="0" compatLnSpc="1">
            <a:prstTxWarp prst="textNoShape">
              <a:avLst/>
            </a:prstTxWarp>
            <a:no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lt-LT" b="0" i="0" u="none" strike="noStrike" kern="1200" cap="none" spc="0" normalizeH="0" baseline="0" noProof="0" dirty="0">
                <a:ln>
                  <a:noFill/>
                </a:ln>
                <a:solidFill>
                  <a:srgbClr val="FF0000"/>
                </a:solidFill>
                <a:effectLst/>
                <a:uLnTx/>
                <a:uFillTx/>
                <a:latin typeface="Calibri" panose="020F0502020204030204" pitchFamily="34" charset="0"/>
                <a:ea typeface="Calibri" panose="020F0502020204030204" pitchFamily="34" charset="0"/>
                <a:cs typeface="Arial" panose="020B0604020202020204" pitchFamily="34" charset="0"/>
              </a:rPr>
              <a:t>Neliko Užimtumo tarnybos sprendimų, jog užsieniečio darbas atitinka Lietuvos darbo rinkos poreikius.</a:t>
            </a:r>
          </a:p>
          <a:p>
            <a:pPr lvl="0" algn="ctr"/>
            <a:r>
              <a:rPr lang="lt-LT" dirty="0">
                <a:solidFill>
                  <a:schemeClr val="bg2">
                    <a:lumMod val="50000"/>
                  </a:schemeClr>
                </a:solidFill>
                <a:latin typeface="Calibri" panose="020F0502020204030204" pitchFamily="34" charset="0"/>
                <a:ea typeface="Calibri" panose="020F0502020204030204" pitchFamily="34" charset="0"/>
                <a:cs typeface="Arial" panose="020B0604020202020204" pitchFamily="34" charset="0"/>
              </a:rPr>
              <a:t>Nelieka skirstymo į trūkstamas profesijas ir kitas profesijas.</a:t>
            </a:r>
          </a:p>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lt-LT" sz="1400" b="0" i="0" u="none" strike="noStrike" kern="1200" cap="none" spc="0" normalizeH="0" baseline="0" noProof="0" dirty="0">
              <a:ln>
                <a:noFill/>
              </a:ln>
              <a:solidFill>
                <a:prstClr val="black"/>
              </a:solidFill>
              <a:effectLst/>
              <a:uLnTx/>
              <a:uFillTx/>
              <a:latin typeface="Calibri" panose="020F0502020204030204" pitchFamily="34" charset="0"/>
              <a:ea typeface="Calibri" panose="020F0502020204030204" pitchFamily="34" charset="0"/>
              <a:cs typeface="Arial" panose="020B0604020202020204" pitchFamily="34" charset="0"/>
            </a:endParaRPr>
          </a:p>
        </p:txBody>
      </p:sp>
      <p:sp>
        <p:nvSpPr>
          <p:cNvPr id="16" name="Teksto laukas 4">
            <a:extLst>
              <a:ext uri="{FF2B5EF4-FFF2-40B4-BE49-F238E27FC236}">
                <a16:creationId xmlns="" xmlns:a16="http://schemas.microsoft.com/office/drawing/2014/main" id="{F0B13422-47CA-465A-897D-CFC330642254}"/>
              </a:ext>
            </a:extLst>
          </p:cNvPr>
          <p:cNvSpPr txBox="1"/>
          <p:nvPr/>
        </p:nvSpPr>
        <p:spPr>
          <a:xfrm>
            <a:off x="177800" y="5194051"/>
            <a:ext cx="11494315" cy="1401483"/>
          </a:xfrm>
          <a:prstGeom prst="rect">
            <a:avLst/>
          </a:prstGeom>
          <a:solidFill>
            <a:srgbClr val="FBFBFB"/>
          </a:solidFill>
          <a:ln w="3175">
            <a:solidFill>
              <a:schemeClr val="bg1">
                <a:lumMod val="65000"/>
              </a:schemeClr>
            </a:solidFill>
          </a:ln>
        </p:spPr>
        <p:txBody>
          <a:bodyPr rot="0" spcFirstLastPara="0" vert="horz" wrap="square" lIns="91440" tIns="45720" rIns="91440" bIns="45720" numCol="1" spcCol="0" rtlCol="0" fromWordArt="0" anchor="t" anchorCtr="0" forceAA="0" compatLnSpc="1">
            <a:prstTxWarp prst="textNoShape">
              <a:avLst/>
            </a:prstTxWarp>
            <a:no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lang="lt-LT" dirty="0">
                <a:solidFill>
                  <a:schemeClr val="bg2">
                    <a:lumMod val="50000"/>
                  </a:schemeClr>
                </a:solidFill>
                <a:latin typeface="Calibri" panose="020F0502020204030204" pitchFamily="34" charset="0"/>
                <a:ea typeface="Calibri" panose="020F0502020204030204" pitchFamily="34" charset="0"/>
                <a:cs typeface="Arial" panose="020B0604020202020204" pitchFamily="34" charset="0"/>
              </a:rPr>
              <a:t>Visiems kvalifikuotiems darbuotojams nustatytos vienodos leidimo laikinai gyventi gavimo bei įdarbinimo sąlygos.</a:t>
            </a:r>
          </a:p>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lt-LT" sz="600" b="0" i="0" u="none" strike="noStrike" kern="1200" cap="none" spc="0" normalizeH="0" baseline="0" noProof="0" dirty="0">
              <a:ln>
                <a:noFill/>
              </a:ln>
              <a:solidFill>
                <a:schemeClr val="bg2">
                  <a:lumMod val="50000"/>
                </a:schemeClr>
              </a:solidFill>
              <a:effectLst/>
              <a:uLnTx/>
              <a:uFillTx/>
              <a:latin typeface="Calibri" panose="020F0502020204030204" pitchFamily="34" charset="0"/>
              <a:ea typeface="Calibri" panose="020F0502020204030204" pitchFamily="34" charset="0"/>
              <a:cs typeface="Arial" panose="020B0604020202020204" pitchFamily="34" charset="0"/>
            </a:endParaRPr>
          </a:p>
          <a:p>
            <a:pPr lvl="0" algn="ctr">
              <a:defRPr/>
            </a:pPr>
            <a:endParaRPr lang="lt-LT" sz="600" dirty="0">
              <a:solidFill>
                <a:schemeClr val="bg2">
                  <a:lumMod val="50000"/>
                </a:schemeClr>
              </a:solidFill>
              <a:latin typeface="Calibri" panose="020F0502020204030204" pitchFamily="34" charset="0"/>
              <a:ea typeface="Calibri" panose="020F0502020204030204" pitchFamily="34" charset="0"/>
              <a:cs typeface="Arial" panose="020B0604020202020204" pitchFamily="34" charset="0"/>
            </a:endParaRPr>
          </a:p>
          <a:p>
            <a:pPr lvl="0" algn="ctr">
              <a:defRPr/>
            </a:pPr>
            <a:r>
              <a:rPr lang="lt-LT" dirty="0">
                <a:solidFill>
                  <a:schemeClr val="bg2">
                    <a:lumMod val="50000"/>
                  </a:schemeClr>
                </a:solidFill>
                <a:latin typeface="Calibri" panose="020F0502020204030204" pitchFamily="34" charset="0"/>
                <a:ea typeface="Calibri" panose="020F0502020204030204" pitchFamily="34" charset="0"/>
                <a:cs typeface="Arial" panose="020B0604020202020204" pitchFamily="34" charset="0"/>
              </a:rPr>
              <a:t>Užsieniečiui, turinčiam iki 2025-01-01 išduotą leidimą laikinai gyventi ir 2025 m. šį leidimą keičiant, taikomos 2025 m. galiojančios sąlygos gauti leidimą laikinai gyventi.</a:t>
            </a:r>
          </a:p>
        </p:txBody>
      </p:sp>
      <p:sp>
        <p:nvSpPr>
          <p:cNvPr id="8" name="Title 1">
            <a:extLst>
              <a:ext uri="{FF2B5EF4-FFF2-40B4-BE49-F238E27FC236}">
                <a16:creationId xmlns="" xmlns:a16="http://schemas.microsoft.com/office/drawing/2014/main" id="{3AB425D5-2540-4D9E-81B6-DC7C3F0EE005}"/>
              </a:ext>
            </a:extLst>
          </p:cNvPr>
          <p:cNvSpPr txBox="1">
            <a:spLocks/>
          </p:cNvSpPr>
          <p:nvPr/>
        </p:nvSpPr>
        <p:spPr>
          <a:xfrm>
            <a:off x="3632200" y="381000"/>
            <a:ext cx="7526867" cy="696741"/>
          </a:xfrm>
          <a:prstGeom prst="rect">
            <a:avLst/>
          </a:prstGeom>
        </p:spPr>
        <p:txBody>
          <a:bodyPr vert="horz" lIns="91440" tIns="45720" rIns="91440" bIns="45720" rtlCol="0" anchor="ctr">
            <a:noAutofit/>
          </a:bodyPr>
          <a:lstStyle>
            <a:lvl1pPr algn="l" defTabSz="829178" rtl="0" eaLnBrk="1" latinLnBrk="0" hangingPunct="1">
              <a:lnSpc>
                <a:spcPct val="90000"/>
              </a:lnSpc>
              <a:spcBef>
                <a:spcPct val="0"/>
              </a:spcBef>
              <a:buNone/>
              <a:defRPr sz="3990" b="1" kern="1200">
                <a:solidFill>
                  <a:srgbClr val="256FA9"/>
                </a:solidFill>
                <a:latin typeface="+mj-lt"/>
                <a:ea typeface="+mj-ea"/>
                <a:cs typeface="+mj-cs"/>
              </a:defRPr>
            </a:lvl1pPr>
          </a:lstStyle>
          <a:p>
            <a:pPr marL="0" marR="0" lvl="0" indent="0" algn="l" defTabSz="829178" rtl="0" eaLnBrk="1" fontAlgn="auto" latinLnBrk="0" hangingPunct="1">
              <a:lnSpc>
                <a:spcPct val="90000"/>
              </a:lnSpc>
              <a:spcBef>
                <a:spcPct val="0"/>
              </a:spcBef>
              <a:spcAft>
                <a:spcPts val="0"/>
              </a:spcAft>
              <a:buClrTx/>
              <a:buSzTx/>
              <a:buFontTx/>
              <a:buNone/>
              <a:tabLst/>
              <a:defRPr/>
            </a:pPr>
            <a:r>
              <a:rPr kumimoji="0" lang="lt-LT" sz="3600" b="0" i="0" u="none" strike="noStrike" kern="1200" cap="none" spc="0" normalizeH="0" baseline="0" noProof="0" dirty="0">
                <a:ln>
                  <a:noFill/>
                </a:ln>
                <a:solidFill>
                  <a:srgbClr val="002060"/>
                </a:solidFill>
                <a:effectLst/>
                <a:uLnTx/>
                <a:uFillTx/>
                <a:latin typeface="Calibri Light" panose="020F0302020204030204"/>
                <a:ea typeface="+mj-ea"/>
                <a:cs typeface="Times New Roman" panose="02020603050405020304" pitchFamily="18" charset="0"/>
              </a:rPr>
              <a:t>Aktualu 2025 m.</a:t>
            </a:r>
            <a:endParaRPr kumimoji="0" lang="en-US" sz="3600" b="0" i="0" u="none" strike="noStrike" kern="1200" cap="none" spc="0" normalizeH="0" baseline="0" noProof="0" dirty="0">
              <a:ln>
                <a:noFill/>
              </a:ln>
              <a:solidFill>
                <a:srgbClr val="002060"/>
              </a:solidFill>
              <a:effectLst/>
              <a:uLnTx/>
              <a:uFillTx/>
              <a:latin typeface="Calibri Light" panose="020F0302020204030204"/>
              <a:ea typeface="+mj-ea"/>
              <a:cs typeface="Times New Roman" panose="02020603050405020304" pitchFamily="18" charset="0"/>
            </a:endParaRPr>
          </a:p>
        </p:txBody>
      </p:sp>
    </p:spTree>
    <p:extLst>
      <p:ext uri="{BB962C8B-B14F-4D97-AF65-F5344CB8AC3E}">
        <p14:creationId xmlns:p14="http://schemas.microsoft.com/office/powerpoint/2010/main" val="3927526127"/>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 name="Teksto laukas 491">
            <a:extLst>
              <a:ext uri="{FF2B5EF4-FFF2-40B4-BE49-F238E27FC236}">
                <a16:creationId xmlns="" xmlns:a16="http://schemas.microsoft.com/office/drawing/2014/main" id="{814350A4-31D7-45D3-9CF8-00584B998516}"/>
              </a:ext>
            </a:extLst>
          </p:cNvPr>
          <p:cNvSpPr txBox="1"/>
          <p:nvPr/>
        </p:nvSpPr>
        <p:spPr>
          <a:xfrm>
            <a:off x="2395896" y="1404662"/>
            <a:ext cx="9093376" cy="647811"/>
          </a:xfrm>
          <a:prstGeom prst="rect">
            <a:avLst/>
          </a:prstGeom>
          <a:solidFill>
            <a:srgbClr val="FBFBFB"/>
          </a:solidFill>
          <a:ln w="3175">
            <a:solidFill>
              <a:schemeClr val="bg1">
                <a:lumMod val="65000"/>
              </a:schemeClr>
            </a:solidFill>
          </a:ln>
        </p:spPr>
        <p:txBody>
          <a:bodyPr rot="0" spcFirstLastPara="0" vert="horz" wrap="square" lIns="91440" tIns="45720" rIns="91440" bIns="45720" numCol="1" spcCol="0" rtlCol="0" fromWordArt="0" anchor="t" anchorCtr="0" forceAA="0" compatLnSpc="1">
            <a:prstTxWarp prst="textNoShape">
              <a:avLst/>
            </a:prstTxWarp>
            <a:noAutofit/>
          </a:bodyPr>
          <a:lstStyle/>
          <a:p>
            <a:pPr algn="just"/>
            <a:r>
              <a:rPr lang="lt-LT" dirty="0">
                <a:solidFill>
                  <a:schemeClr val="tx2">
                    <a:lumMod val="75000"/>
                  </a:schemeClr>
                </a:solidFill>
              </a:rPr>
              <a:t>2025 m. kvota laikoma išnaudota, jeigu užsieniečių, kuriems 2025 m. buvo išduoti leidimai laikinai gyventi darbo pagrindu, skaičius pasiekia 2025 m. metams nustatytą kvotą (24 830 vnt.). </a:t>
            </a:r>
          </a:p>
          <a:p>
            <a:pPr marL="0" marR="0" lvl="0" indent="0" algn="just" defTabSz="914400" rtl="0" eaLnBrk="1" fontAlgn="auto" latinLnBrk="0" hangingPunct="1">
              <a:lnSpc>
                <a:spcPct val="100000"/>
              </a:lnSpc>
              <a:spcBef>
                <a:spcPts val="0"/>
              </a:spcBef>
              <a:spcAft>
                <a:spcPts val="0"/>
              </a:spcAft>
              <a:buClrTx/>
              <a:buSzTx/>
              <a:buFontTx/>
              <a:buNone/>
              <a:tabLst/>
              <a:defRPr/>
            </a:pPr>
            <a:endParaRPr kumimoji="0" lang="lt-LT" sz="1800" b="0" i="0" u="none" strike="noStrike" kern="1200" cap="none" spc="0" normalizeH="0" baseline="0" noProof="0" dirty="0">
              <a:ln>
                <a:noFill/>
              </a:ln>
              <a:solidFill>
                <a:schemeClr val="tx2">
                  <a:lumMod val="75000"/>
                </a:schemeClr>
              </a:solidFill>
              <a:effectLst/>
              <a:uLnTx/>
              <a:uFillTx/>
              <a:latin typeface="Calibri" panose="020F0502020204030204" pitchFamily="34" charset="0"/>
              <a:ea typeface="Calibri" panose="020F0502020204030204" pitchFamily="34" charset="0"/>
              <a:cs typeface="Arial" panose="020B0604020202020204" pitchFamily="34" charset="0"/>
            </a:endParaRPr>
          </a:p>
        </p:txBody>
      </p:sp>
      <p:sp>
        <p:nvSpPr>
          <p:cNvPr id="9" name="Teksto laukas 491">
            <a:extLst>
              <a:ext uri="{FF2B5EF4-FFF2-40B4-BE49-F238E27FC236}">
                <a16:creationId xmlns="" xmlns:a16="http://schemas.microsoft.com/office/drawing/2014/main" id="{A04BD858-40C1-46E2-BA5D-271679D827D0}"/>
              </a:ext>
            </a:extLst>
          </p:cNvPr>
          <p:cNvSpPr txBox="1"/>
          <p:nvPr/>
        </p:nvSpPr>
        <p:spPr>
          <a:xfrm>
            <a:off x="2384178" y="3632289"/>
            <a:ext cx="9105093" cy="669079"/>
          </a:xfrm>
          <a:prstGeom prst="rect">
            <a:avLst/>
          </a:prstGeom>
          <a:solidFill>
            <a:srgbClr val="FBFBFB"/>
          </a:solidFill>
          <a:ln w="3175">
            <a:solidFill>
              <a:schemeClr val="bg1">
                <a:lumMod val="65000"/>
              </a:schemeClr>
            </a:solidFill>
          </a:ln>
        </p:spPr>
        <p:txBody>
          <a:bodyPr rot="0" spcFirstLastPara="0" vert="horz" wrap="square" lIns="91440" tIns="45720" rIns="91440" bIns="45720" numCol="1" spcCol="0" rtlCol="0" fromWordArt="0" anchor="t" anchorCtr="0" forceAA="0" compatLnSpc="1">
            <a:prstTxWarp prst="textNoShape">
              <a:avLst/>
            </a:prstTxWarp>
            <a:noAutofit/>
          </a:bodyPr>
          <a:lstStyle/>
          <a:p>
            <a:pPr algn="just"/>
            <a:r>
              <a:rPr lang="lt-LT" dirty="0">
                <a:solidFill>
                  <a:schemeClr val="tx2">
                    <a:lumMod val="75000"/>
                  </a:schemeClr>
                </a:solidFill>
              </a:rPr>
              <a:t>Į 2025 m. kvotą neįskaičiuojami atvejai, kai prašymas išduoti leidimą laikinai gyventi darbo pagrindu priimtas iki 2024 m. gruodžio 31 d., o leidimas laikinai gyventi išduotas 2025 m. </a:t>
            </a:r>
          </a:p>
          <a:p>
            <a:pPr marL="0" marR="0" lvl="0" indent="0" algn="just" defTabSz="914400" rtl="0" eaLnBrk="1" fontAlgn="auto" latinLnBrk="0" hangingPunct="1">
              <a:lnSpc>
                <a:spcPct val="100000"/>
              </a:lnSpc>
              <a:spcBef>
                <a:spcPts val="0"/>
              </a:spcBef>
              <a:spcAft>
                <a:spcPts val="0"/>
              </a:spcAft>
              <a:buClrTx/>
              <a:buSzTx/>
              <a:buFontTx/>
              <a:buNone/>
              <a:tabLst/>
              <a:defRPr/>
            </a:pPr>
            <a:endParaRPr kumimoji="0" lang="lt-LT" sz="1800" b="0" i="0" u="none" strike="noStrike" kern="1200" cap="none" spc="0" normalizeH="0" baseline="0" noProof="0" dirty="0">
              <a:ln>
                <a:noFill/>
              </a:ln>
              <a:solidFill>
                <a:schemeClr val="tx2">
                  <a:lumMod val="75000"/>
                </a:schemeClr>
              </a:solidFill>
              <a:effectLst/>
              <a:uLnTx/>
              <a:uFillTx/>
              <a:latin typeface="Calibri" panose="020F0502020204030204" pitchFamily="34" charset="0"/>
              <a:ea typeface="Calibri" panose="020F0502020204030204" pitchFamily="34" charset="0"/>
              <a:cs typeface="Arial" panose="020B0604020202020204" pitchFamily="34" charset="0"/>
            </a:endParaRPr>
          </a:p>
        </p:txBody>
      </p:sp>
      <p:sp>
        <p:nvSpPr>
          <p:cNvPr id="10" name="Teksto laukas 491">
            <a:extLst>
              <a:ext uri="{FF2B5EF4-FFF2-40B4-BE49-F238E27FC236}">
                <a16:creationId xmlns="" xmlns:a16="http://schemas.microsoft.com/office/drawing/2014/main" id="{2638FD57-04EA-4D42-99A7-740C481A78F5}"/>
              </a:ext>
            </a:extLst>
          </p:cNvPr>
          <p:cNvSpPr txBox="1"/>
          <p:nvPr/>
        </p:nvSpPr>
        <p:spPr>
          <a:xfrm>
            <a:off x="2396066" y="4664964"/>
            <a:ext cx="9105093" cy="682816"/>
          </a:xfrm>
          <a:prstGeom prst="rect">
            <a:avLst/>
          </a:prstGeom>
          <a:solidFill>
            <a:srgbClr val="FBFBFB"/>
          </a:solidFill>
          <a:ln w="3175">
            <a:solidFill>
              <a:schemeClr val="bg1">
                <a:lumMod val="65000"/>
              </a:schemeClr>
            </a:solidFill>
          </a:ln>
        </p:spPr>
        <p:txBody>
          <a:bodyPr rot="0" spcFirstLastPara="0" vert="horz" wrap="square" lIns="91440" tIns="45720" rIns="91440" bIns="45720" numCol="1" spcCol="0" rtlCol="0" fromWordArt="0" anchor="t" anchorCtr="0" forceAA="0" compatLnSpc="1">
            <a:prstTxWarp prst="textNoShape">
              <a:avLst/>
            </a:prstTxWarp>
            <a:noAutofit/>
          </a:bodyPr>
          <a:lstStyle/>
          <a:p>
            <a:pPr algn="just"/>
            <a:r>
              <a:rPr lang="lt-LT" dirty="0">
                <a:solidFill>
                  <a:schemeClr val="tx2">
                    <a:lumMod val="75000"/>
                  </a:schemeClr>
                </a:solidFill>
              </a:rPr>
              <a:t>Galimybė socialinės apsaugos ir darbo ministrui, suderinus su vidaus reikalų ministru, kalendoriniams metams nustatyti papildomą kvotą (UTPĮ 57</a:t>
            </a:r>
            <a:r>
              <a:rPr lang="lt-LT" baseline="30000" dirty="0">
                <a:solidFill>
                  <a:schemeClr val="tx2">
                    <a:lumMod val="75000"/>
                  </a:schemeClr>
                </a:solidFill>
              </a:rPr>
              <a:t>1 </a:t>
            </a:r>
            <a:r>
              <a:rPr lang="lt-LT" dirty="0">
                <a:solidFill>
                  <a:schemeClr val="tx2">
                    <a:lumMod val="75000"/>
                  </a:schemeClr>
                </a:solidFill>
              </a:rPr>
              <a:t>str.).</a:t>
            </a:r>
            <a:endParaRPr kumimoji="0" lang="lt-LT" sz="1800" b="0" i="0" u="none" strike="noStrike" kern="1200" cap="none" spc="0" normalizeH="0" baseline="0" noProof="0" dirty="0">
              <a:ln>
                <a:noFill/>
              </a:ln>
              <a:solidFill>
                <a:schemeClr val="tx2">
                  <a:lumMod val="75000"/>
                </a:schemeClr>
              </a:solidFill>
              <a:effectLst/>
              <a:uLnTx/>
              <a:uFillTx/>
              <a:latin typeface="Calibri" panose="020F0502020204030204" pitchFamily="34" charset="0"/>
              <a:ea typeface="Calibri" panose="020F0502020204030204" pitchFamily="34" charset="0"/>
              <a:cs typeface="Arial" panose="020B0604020202020204" pitchFamily="34" charset="0"/>
            </a:endParaRPr>
          </a:p>
        </p:txBody>
      </p:sp>
      <p:sp>
        <p:nvSpPr>
          <p:cNvPr id="11" name="Teksto laukas 491">
            <a:extLst>
              <a:ext uri="{FF2B5EF4-FFF2-40B4-BE49-F238E27FC236}">
                <a16:creationId xmlns="" xmlns:a16="http://schemas.microsoft.com/office/drawing/2014/main" id="{E1CD1AD7-9B26-47EC-A084-DCFA7755A67E}"/>
              </a:ext>
            </a:extLst>
          </p:cNvPr>
          <p:cNvSpPr txBox="1"/>
          <p:nvPr/>
        </p:nvSpPr>
        <p:spPr>
          <a:xfrm>
            <a:off x="2395896" y="5709095"/>
            <a:ext cx="9093375" cy="669079"/>
          </a:xfrm>
          <a:prstGeom prst="rect">
            <a:avLst/>
          </a:prstGeom>
          <a:solidFill>
            <a:srgbClr val="FBFBFB"/>
          </a:solidFill>
          <a:ln w="3175">
            <a:solidFill>
              <a:schemeClr val="bg1">
                <a:lumMod val="65000"/>
              </a:schemeClr>
            </a:solidFill>
          </a:ln>
        </p:spPr>
        <p:txBody>
          <a:bodyPr rot="0" spcFirstLastPara="0" vert="horz" wrap="square" lIns="91440" tIns="45720" rIns="91440" bIns="45720" numCol="1" spcCol="0" rtlCol="0" fromWordArt="0" anchor="t" anchorCtr="0" forceAA="0" compatLnSpc="1">
            <a:prstTxWarp prst="textNoShape">
              <a:avLst/>
            </a:prstTxWarp>
            <a:noAutofit/>
          </a:bodyPr>
          <a:lstStyle/>
          <a:p>
            <a:pPr algn="just"/>
            <a:r>
              <a:rPr lang="lt-LT" dirty="0">
                <a:solidFill>
                  <a:schemeClr val="tx2">
                    <a:lumMod val="75000"/>
                  </a:schemeClr>
                </a:solidFill>
              </a:rPr>
              <a:t>Migracijos departamentas skaičiuoja kvotos išnaudojimą ir apie išnaudotą kvotą skelbia interneto svetainėje </a:t>
            </a:r>
            <a:r>
              <a:rPr lang="lt-LT" dirty="0">
                <a:solidFill>
                  <a:schemeClr val="tx2">
                    <a:lumMod val="75000"/>
                  </a:schemeClr>
                </a:solidFill>
                <a:hlinkClick r:id="rId2">
                  <a:extLst>
                    <a:ext uri="{A12FA001-AC4F-418D-AE19-62706E023703}">
                      <ahyp:hlinkClr xmlns="" xmlns:ahyp="http://schemas.microsoft.com/office/drawing/2018/hyperlinkcolor" val="tx"/>
                    </a:ext>
                  </a:extLst>
                </a:hlinkClick>
              </a:rPr>
              <a:t>www.migracija.lt</a:t>
            </a:r>
            <a:endParaRPr lang="lt-LT" dirty="0">
              <a:solidFill>
                <a:schemeClr val="tx2">
                  <a:lumMod val="75000"/>
                </a:schemeClr>
              </a:solidFill>
            </a:endParaRPr>
          </a:p>
          <a:p>
            <a:pPr algn="just"/>
            <a:endParaRPr lang="lt-LT" dirty="0">
              <a:solidFill>
                <a:schemeClr val="tx2">
                  <a:lumMod val="75000"/>
                </a:schemeClr>
              </a:solidFill>
            </a:endParaRPr>
          </a:p>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lt-LT" sz="1800" b="0" i="0" u="none" strike="noStrike" kern="1200" cap="none" spc="0" normalizeH="0" baseline="0" noProof="0" dirty="0">
              <a:ln>
                <a:noFill/>
              </a:ln>
              <a:solidFill>
                <a:schemeClr val="tx2">
                  <a:lumMod val="75000"/>
                </a:schemeClr>
              </a:solidFill>
              <a:effectLst/>
              <a:uLnTx/>
              <a:uFillTx/>
              <a:latin typeface="Calibri" panose="020F0502020204030204" pitchFamily="34" charset="0"/>
              <a:ea typeface="Calibri" panose="020F0502020204030204" pitchFamily="34" charset="0"/>
              <a:cs typeface="Arial" panose="020B0604020202020204" pitchFamily="34" charset="0"/>
            </a:endParaRPr>
          </a:p>
        </p:txBody>
      </p:sp>
      <p:sp>
        <p:nvSpPr>
          <p:cNvPr id="12" name="Teksto laukas 491">
            <a:extLst>
              <a:ext uri="{FF2B5EF4-FFF2-40B4-BE49-F238E27FC236}">
                <a16:creationId xmlns="" xmlns:a16="http://schemas.microsoft.com/office/drawing/2014/main" id="{4B95BDF2-EBAF-41F1-8EDF-2A4C51DE9E03}"/>
              </a:ext>
            </a:extLst>
          </p:cNvPr>
          <p:cNvSpPr txBox="1"/>
          <p:nvPr/>
        </p:nvSpPr>
        <p:spPr>
          <a:xfrm>
            <a:off x="2384178" y="2368463"/>
            <a:ext cx="9105093" cy="905498"/>
          </a:xfrm>
          <a:prstGeom prst="rect">
            <a:avLst/>
          </a:prstGeom>
          <a:solidFill>
            <a:srgbClr val="FBFBFB"/>
          </a:solidFill>
          <a:ln w="3175">
            <a:solidFill>
              <a:schemeClr val="bg1">
                <a:lumMod val="65000"/>
              </a:schemeClr>
            </a:solidFill>
          </a:ln>
        </p:spPr>
        <p:txBody>
          <a:bodyPr rot="0" spcFirstLastPara="0" vert="horz" wrap="square" lIns="91440" tIns="45720" rIns="91440" bIns="45720" numCol="1" spcCol="0" rtlCol="0" fromWordArt="0" anchor="t" anchorCtr="0" forceAA="0" compatLnSpc="1">
            <a:prstTxWarp prst="textNoShape">
              <a:avLst/>
            </a:prstTxWarp>
            <a:noAutofit/>
          </a:bodyPr>
          <a:lstStyle/>
          <a:p>
            <a:pPr algn="just"/>
            <a:r>
              <a:rPr lang="lt-LT" dirty="0">
                <a:solidFill>
                  <a:schemeClr val="tx2">
                    <a:lumMod val="75000"/>
                  </a:schemeClr>
                </a:solidFill>
              </a:rPr>
              <a:t>2025 m. kvota skaičiuojama pagal 2025 m. priimtus prašymus išduoti leidimą laikinai gyventi ir dėl šių prašymų priimtus sprendimus išduoti leidimą laikinai gyventi (sprendimai pakeisti leidimą laikinai gyventi ar pakeisti darbdavį į 2025 m. kvotą neįskaičiuojami).</a:t>
            </a:r>
            <a:endParaRPr kumimoji="0" lang="lt-LT" sz="1800" b="0" i="0" u="none" strike="noStrike" kern="1200" cap="none" spc="0" normalizeH="0" baseline="0" noProof="0" dirty="0">
              <a:ln>
                <a:noFill/>
              </a:ln>
              <a:solidFill>
                <a:schemeClr val="tx2">
                  <a:lumMod val="75000"/>
                </a:schemeClr>
              </a:solidFill>
              <a:effectLst/>
              <a:uLnTx/>
              <a:uFillTx/>
              <a:latin typeface="Calibri" panose="020F0502020204030204" pitchFamily="34" charset="0"/>
              <a:ea typeface="Calibri" panose="020F0502020204030204" pitchFamily="34" charset="0"/>
              <a:cs typeface="Arial" panose="020B0604020202020204" pitchFamily="34" charset="0"/>
            </a:endParaRPr>
          </a:p>
        </p:txBody>
      </p:sp>
      <p:sp>
        <p:nvSpPr>
          <p:cNvPr id="13" name="Title 1">
            <a:extLst>
              <a:ext uri="{FF2B5EF4-FFF2-40B4-BE49-F238E27FC236}">
                <a16:creationId xmlns="" xmlns:a16="http://schemas.microsoft.com/office/drawing/2014/main" id="{4EDAEEA3-DF5F-4621-9CBB-38D6258EFBA4}"/>
              </a:ext>
            </a:extLst>
          </p:cNvPr>
          <p:cNvSpPr txBox="1">
            <a:spLocks/>
          </p:cNvSpPr>
          <p:nvPr/>
        </p:nvSpPr>
        <p:spPr>
          <a:xfrm>
            <a:off x="2332566" y="422809"/>
            <a:ext cx="7526867" cy="696741"/>
          </a:xfrm>
          <a:prstGeom prst="rect">
            <a:avLst/>
          </a:prstGeom>
        </p:spPr>
        <p:txBody>
          <a:bodyPr vert="horz" lIns="91440" tIns="45720" rIns="91440" bIns="45720" rtlCol="0" anchor="ctr">
            <a:noAutofit/>
          </a:bodyPr>
          <a:lstStyle>
            <a:lvl1pPr algn="l" defTabSz="829178" rtl="0" eaLnBrk="1" latinLnBrk="0" hangingPunct="1">
              <a:lnSpc>
                <a:spcPct val="90000"/>
              </a:lnSpc>
              <a:spcBef>
                <a:spcPct val="0"/>
              </a:spcBef>
              <a:buNone/>
              <a:defRPr sz="3990" b="1" kern="1200">
                <a:solidFill>
                  <a:srgbClr val="256FA9"/>
                </a:solidFill>
                <a:latin typeface="+mj-lt"/>
                <a:ea typeface="+mj-ea"/>
                <a:cs typeface="+mj-cs"/>
              </a:defRPr>
            </a:lvl1pPr>
          </a:lstStyle>
          <a:p>
            <a:pPr marL="0" marR="0" lvl="0" indent="0" algn="l" defTabSz="829178" rtl="0" eaLnBrk="1" fontAlgn="auto" latinLnBrk="0" hangingPunct="1">
              <a:lnSpc>
                <a:spcPct val="90000"/>
              </a:lnSpc>
              <a:spcBef>
                <a:spcPct val="0"/>
              </a:spcBef>
              <a:spcAft>
                <a:spcPts val="0"/>
              </a:spcAft>
              <a:buClrTx/>
              <a:buSzTx/>
              <a:buFontTx/>
              <a:buNone/>
              <a:tabLst/>
              <a:defRPr/>
            </a:pPr>
            <a:r>
              <a:rPr kumimoji="0" lang="lt-LT" sz="3600" b="0" i="0" u="none" strike="noStrike" kern="1200" cap="none" spc="0" normalizeH="0" baseline="0" noProof="0" dirty="0">
                <a:ln>
                  <a:noFill/>
                </a:ln>
                <a:solidFill>
                  <a:srgbClr val="002060"/>
                </a:solidFill>
                <a:effectLst/>
                <a:uLnTx/>
                <a:uFillTx/>
                <a:latin typeface="Calibri Light" panose="020F0302020204030204"/>
                <a:ea typeface="+mj-ea"/>
                <a:cs typeface="Times New Roman" panose="02020603050405020304" pitchFamily="18" charset="0"/>
              </a:rPr>
              <a:t>Aktualu 2025 m.</a:t>
            </a:r>
            <a:endParaRPr kumimoji="0" lang="en-US" sz="3600" b="0" i="0" u="none" strike="noStrike" kern="1200" cap="none" spc="0" normalizeH="0" baseline="0" noProof="0" dirty="0">
              <a:ln>
                <a:noFill/>
              </a:ln>
              <a:solidFill>
                <a:srgbClr val="002060"/>
              </a:solidFill>
              <a:effectLst/>
              <a:uLnTx/>
              <a:uFillTx/>
              <a:latin typeface="Calibri Light" panose="020F0302020204030204"/>
              <a:ea typeface="+mj-ea"/>
              <a:cs typeface="Times New Roman" panose="02020603050405020304" pitchFamily="18" charset="0"/>
            </a:endParaRPr>
          </a:p>
        </p:txBody>
      </p:sp>
    </p:spTree>
    <p:extLst>
      <p:ext uri="{BB962C8B-B14F-4D97-AF65-F5344CB8AC3E}">
        <p14:creationId xmlns:p14="http://schemas.microsoft.com/office/powerpoint/2010/main" val="3281815521"/>
      </p:ext>
    </p:extLst>
  </p:cSld>
  <p:clrMapOvr>
    <a:masterClrMapping/>
  </p:clrMapOvr>
  <p:timing>
    <p:tnLst>
      <p:par>
        <p:cTn id="1" dur="indefinite" restart="never" nodeType="tmRoot"/>
      </p:par>
    </p:tnLst>
  </p:timing>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2" name="Struktūrinė schema: atidėjimas 21">
            <a:extLst>
              <a:ext uri="{FF2B5EF4-FFF2-40B4-BE49-F238E27FC236}">
                <a16:creationId xmlns="" xmlns:a16="http://schemas.microsoft.com/office/drawing/2014/main" id="{6ED1787C-931E-43D1-B975-A3358F55737D}"/>
              </a:ext>
            </a:extLst>
          </p:cNvPr>
          <p:cNvSpPr/>
          <p:nvPr/>
        </p:nvSpPr>
        <p:spPr>
          <a:xfrm>
            <a:off x="177801" y="2023646"/>
            <a:ext cx="2167466" cy="3242636"/>
          </a:xfrm>
          <a:prstGeom prst="flowChartDelay">
            <a:avLst/>
          </a:prstGeom>
          <a:solidFill>
            <a:srgbClr val="F5F5F5"/>
          </a:solidFill>
          <a:ln>
            <a:solidFill>
              <a:schemeClr val="tx1">
                <a:lumMod val="50000"/>
                <a:lumOff val="50000"/>
              </a:schemeClr>
            </a:solidFill>
          </a:ln>
        </p:spPr>
        <p:style>
          <a:lnRef idx="2">
            <a:schemeClr val="accent1">
              <a:shade val="50000"/>
            </a:schemeClr>
          </a:lnRef>
          <a:fillRef idx="1">
            <a:schemeClr val="accent1"/>
          </a:fillRef>
          <a:effectRef idx="0">
            <a:schemeClr val="accent1"/>
          </a:effectRef>
          <a:fontRef idx="minor">
            <a:schemeClr val="lt1"/>
          </a:fontRef>
        </p:style>
        <p:txBody>
          <a:bodyPr rot="0" spcFirstLastPara="0" vert="horz" wrap="square" lIns="91440" tIns="45720" rIns="91440" bIns="45720" numCol="1" spcCol="0" rtlCol="0" fromWordArt="0" anchor="ctr" anchorCtr="0" forceAA="0" compatLnSpc="1">
            <a:prstTxWarp prst="textNoShape">
              <a:avLst/>
            </a:prstTxWarp>
            <a:noAutofit/>
          </a:bodyPr>
          <a:lstStyle/>
          <a:p>
            <a:pPr marL="0" marR="0" lvl="0" indent="0" algn="ctr" defTabSz="914400" rtl="0" eaLnBrk="1" fontAlgn="auto" latinLnBrk="0" hangingPunct="1">
              <a:lnSpc>
                <a:spcPct val="107000"/>
              </a:lnSpc>
              <a:spcBef>
                <a:spcPts val="0"/>
              </a:spcBef>
              <a:spcAft>
                <a:spcPts val="800"/>
              </a:spcAft>
              <a:buClrTx/>
              <a:buSzTx/>
              <a:buFontTx/>
              <a:buNone/>
              <a:tabLst/>
              <a:defRPr/>
            </a:pPr>
            <a:r>
              <a:rPr kumimoji="0" lang="lt-LT" sz="2800" i="0" u="none" strike="noStrike" kern="1200" cap="none" spc="0" normalizeH="0" baseline="0" noProof="0" dirty="0">
                <a:ln>
                  <a:noFill/>
                </a:ln>
                <a:solidFill>
                  <a:srgbClr val="000000"/>
                </a:solidFill>
                <a:effectLst>
                  <a:outerShdw blurRad="38100" dist="19050" dir="2700000" algn="tl">
                    <a:prstClr val="black">
                      <a:alpha val="40000"/>
                    </a:prstClr>
                  </a:outerShdw>
                </a:effectLst>
                <a:uLnTx/>
                <a:uFillTx/>
                <a:latin typeface="Calibri" panose="020F0502020204030204"/>
                <a:ea typeface="Calibri" panose="020F0502020204030204" pitchFamily="34" charset="0"/>
                <a:cs typeface="Arial" panose="020B0604020202020204" pitchFamily="34" charset="0"/>
              </a:rPr>
              <a:t>Sąlygos išnaudojus 2025 m. kvotą</a:t>
            </a:r>
            <a:endParaRPr kumimoji="0" lang="lt-LT" sz="2800" i="0" u="none" strike="noStrike" kern="1200" cap="none" spc="0" normalizeH="0" baseline="0" noProof="0" dirty="0">
              <a:ln>
                <a:noFill/>
              </a:ln>
              <a:solidFill>
                <a:prstClr val="white"/>
              </a:solidFill>
              <a:effectLst/>
              <a:uLnTx/>
              <a:uFillTx/>
              <a:latin typeface="Calibri" panose="020F0502020204030204"/>
              <a:ea typeface="Calibri" panose="020F0502020204030204" pitchFamily="34" charset="0"/>
              <a:cs typeface="Arial" panose="020B0604020202020204" pitchFamily="34" charset="0"/>
            </a:endParaRPr>
          </a:p>
        </p:txBody>
      </p:sp>
      <p:sp>
        <p:nvSpPr>
          <p:cNvPr id="8" name="Teksto laukas 491">
            <a:extLst>
              <a:ext uri="{FF2B5EF4-FFF2-40B4-BE49-F238E27FC236}">
                <a16:creationId xmlns="" xmlns:a16="http://schemas.microsoft.com/office/drawing/2014/main" id="{814350A4-31D7-45D3-9CF8-00584B998516}"/>
              </a:ext>
            </a:extLst>
          </p:cNvPr>
          <p:cNvSpPr txBox="1"/>
          <p:nvPr/>
        </p:nvSpPr>
        <p:spPr>
          <a:xfrm>
            <a:off x="2543415" y="3843759"/>
            <a:ext cx="9123644" cy="1422522"/>
          </a:xfrm>
          <a:prstGeom prst="rect">
            <a:avLst/>
          </a:prstGeom>
          <a:solidFill>
            <a:srgbClr val="FBFBFB"/>
          </a:solidFill>
          <a:ln w="3175">
            <a:solidFill>
              <a:schemeClr val="bg1">
                <a:lumMod val="65000"/>
              </a:schemeClr>
            </a:solidFill>
          </a:ln>
        </p:spPr>
        <p:txBody>
          <a:bodyPr rot="0" spcFirstLastPara="0" vert="horz" wrap="square" lIns="91440" tIns="45720" rIns="91440" bIns="45720" numCol="1" spcCol="0" rtlCol="0" fromWordArt="0" anchor="t" anchorCtr="0" forceAA="0" compatLnSpc="1">
            <a:prstTxWarp prst="textNoShape">
              <a:avLst/>
            </a:prstTxWarp>
            <a:noAutofit/>
          </a:bodyPr>
          <a:lstStyle/>
          <a:p>
            <a:pPr lvl="0" algn="just"/>
            <a:r>
              <a:rPr lang="lt-LT" sz="2000" dirty="0">
                <a:solidFill>
                  <a:schemeClr val="tx2">
                    <a:lumMod val="75000"/>
                  </a:schemeClr>
                </a:solidFill>
              </a:rPr>
              <a:t>Užsieniečio profesija įtraukta į </a:t>
            </a:r>
            <a:r>
              <a:rPr lang="lt-LT" sz="2000" dirty="0">
                <a:solidFill>
                  <a:srgbClr val="002060"/>
                </a:solidFill>
                <a:hlinkClick r:id="rId2"/>
              </a:rPr>
              <a:t>Aukštą pridėtinę vertę kuriančių profesijų, kurių darbuotojų trūksta Lietuvos Respublikoje, sąrašą </a:t>
            </a:r>
            <a:r>
              <a:rPr lang="lt-LT" sz="2000" dirty="0">
                <a:solidFill>
                  <a:schemeClr val="tx2">
                    <a:lumMod val="75000"/>
                  </a:schemeClr>
                </a:solidFill>
              </a:rPr>
              <a:t>ir užsieniečiui numatoma mokėti mėnesinį darbo užmokestį, ne mažesnį negu </a:t>
            </a:r>
            <a:r>
              <a:rPr lang="lt-LT" sz="2000" dirty="0" smtClean="0">
                <a:solidFill>
                  <a:schemeClr val="tx2">
                    <a:lumMod val="75000"/>
                  </a:schemeClr>
                </a:solidFill>
              </a:rPr>
              <a:t>vieno paskutinio </a:t>
            </a:r>
            <a:r>
              <a:rPr lang="lt-LT" sz="2000" dirty="0">
                <a:solidFill>
                  <a:schemeClr val="tx2">
                    <a:lumMod val="75000"/>
                  </a:schemeClr>
                </a:solidFill>
              </a:rPr>
              <a:t>paskelbto kalendorinių metų vidutinio mėnesinio BDU dydžio (2 </a:t>
            </a:r>
            <a:r>
              <a:rPr lang="lt-LT" sz="2000" dirty="0" smtClean="0">
                <a:solidFill>
                  <a:schemeClr val="tx2">
                    <a:lumMod val="75000"/>
                  </a:schemeClr>
                </a:solidFill>
              </a:rPr>
              <a:t>223 </a:t>
            </a:r>
            <a:r>
              <a:rPr lang="lt-LT" sz="2000" dirty="0">
                <a:solidFill>
                  <a:schemeClr val="tx2">
                    <a:lumMod val="75000"/>
                  </a:schemeClr>
                </a:solidFill>
              </a:rPr>
              <a:t>Eur).</a:t>
            </a:r>
            <a:endParaRPr kumimoji="0" lang="lt-LT" sz="2000" b="0" i="0" u="none" strike="noStrike" kern="1200" cap="none" spc="0" normalizeH="0" baseline="0" noProof="0" dirty="0">
              <a:ln>
                <a:noFill/>
              </a:ln>
              <a:solidFill>
                <a:schemeClr val="tx2">
                  <a:lumMod val="75000"/>
                </a:schemeClr>
              </a:solidFill>
              <a:effectLst/>
              <a:uLnTx/>
              <a:uFillTx/>
              <a:latin typeface="Calibri" panose="020F0502020204030204" pitchFamily="34" charset="0"/>
              <a:ea typeface="Calibri" panose="020F0502020204030204" pitchFamily="34" charset="0"/>
              <a:cs typeface="Arial" panose="020B0604020202020204" pitchFamily="34" charset="0"/>
            </a:endParaRPr>
          </a:p>
        </p:txBody>
      </p:sp>
      <p:sp>
        <p:nvSpPr>
          <p:cNvPr id="12" name="Teksto laukas 491">
            <a:extLst>
              <a:ext uri="{FF2B5EF4-FFF2-40B4-BE49-F238E27FC236}">
                <a16:creationId xmlns="" xmlns:a16="http://schemas.microsoft.com/office/drawing/2014/main" id="{DB7D40F0-11C3-47A6-8894-EDDEEA532277}"/>
              </a:ext>
            </a:extLst>
          </p:cNvPr>
          <p:cNvSpPr txBox="1"/>
          <p:nvPr/>
        </p:nvSpPr>
        <p:spPr>
          <a:xfrm>
            <a:off x="2560356" y="2023645"/>
            <a:ext cx="9123644" cy="1055220"/>
          </a:xfrm>
          <a:prstGeom prst="rect">
            <a:avLst/>
          </a:prstGeom>
          <a:solidFill>
            <a:srgbClr val="FBFBFB"/>
          </a:solidFill>
          <a:ln w="3175">
            <a:solidFill>
              <a:schemeClr val="bg1">
                <a:lumMod val="65000"/>
              </a:schemeClr>
            </a:solidFill>
          </a:ln>
        </p:spPr>
        <p:txBody>
          <a:bodyPr rot="0" spcFirstLastPara="0" vert="horz" wrap="square" lIns="91440" tIns="45720" rIns="91440" bIns="45720" numCol="1" spcCol="0" rtlCol="0" fromWordArt="0" anchor="t" anchorCtr="0" forceAA="0" compatLnSpc="1">
            <a:prstTxWarp prst="textNoShape">
              <a:avLst/>
            </a:prstTxWarp>
            <a:noAutofit/>
          </a:bodyPr>
          <a:lstStyle/>
          <a:p>
            <a:pPr lvl="0" algn="just"/>
            <a:r>
              <a:rPr lang="lt-LT" sz="2000" dirty="0">
                <a:solidFill>
                  <a:schemeClr val="tx2">
                    <a:lumMod val="75000"/>
                  </a:schemeClr>
                </a:solidFill>
              </a:rPr>
              <a:t>Darbdavio informacija apie numatomą užsieniečiui mokėti mėnesinį darbo užmokestį, ne mažesnį negu 1,2 paskutinio paskelbto kalendorinių metų vidutinio mėnesinio BDU dydžio (2 </a:t>
            </a:r>
            <a:r>
              <a:rPr lang="lt-LT" sz="2000" dirty="0" smtClean="0">
                <a:solidFill>
                  <a:schemeClr val="tx2">
                    <a:lumMod val="75000"/>
                  </a:schemeClr>
                </a:solidFill>
              </a:rPr>
              <a:t>667,6 </a:t>
            </a:r>
            <a:r>
              <a:rPr lang="lt-LT" sz="2000" dirty="0">
                <a:solidFill>
                  <a:schemeClr val="tx2">
                    <a:lumMod val="75000"/>
                  </a:schemeClr>
                </a:solidFill>
              </a:rPr>
              <a:t>Eur) </a:t>
            </a:r>
            <a:endParaRPr kumimoji="0" lang="lt-LT" sz="2000" i="0" u="none" strike="noStrike" kern="1200" cap="none" spc="0" normalizeH="0" baseline="0" noProof="0" dirty="0">
              <a:ln>
                <a:noFill/>
              </a:ln>
              <a:solidFill>
                <a:schemeClr val="tx2">
                  <a:lumMod val="75000"/>
                </a:schemeClr>
              </a:solidFill>
              <a:effectLst/>
              <a:uLnTx/>
              <a:uFillTx/>
              <a:latin typeface="Calibri" panose="020F0502020204030204" pitchFamily="34" charset="0"/>
              <a:ea typeface="Calibri" panose="020F0502020204030204" pitchFamily="34" charset="0"/>
              <a:cs typeface="Arial" panose="020B0604020202020204" pitchFamily="34" charset="0"/>
            </a:endParaRPr>
          </a:p>
        </p:txBody>
      </p:sp>
      <p:sp>
        <p:nvSpPr>
          <p:cNvPr id="14" name="Title 1">
            <a:extLst>
              <a:ext uri="{FF2B5EF4-FFF2-40B4-BE49-F238E27FC236}">
                <a16:creationId xmlns="" xmlns:a16="http://schemas.microsoft.com/office/drawing/2014/main" id="{F90719EC-9814-4B8F-9037-19CDBA21A50E}"/>
              </a:ext>
            </a:extLst>
          </p:cNvPr>
          <p:cNvSpPr txBox="1">
            <a:spLocks/>
          </p:cNvSpPr>
          <p:nvPr/>
        </p:nvSpPr>
        <p:spPr>
          <a:xfrm>
            <a:off x="1024467" y="1424973"/>
            <a:ext cx="10642592" cy="564152"/>
          </a:xfrm>
          <a:prstGeom prst="rect">
            <a:avLst/>
          </a:prstGeom>
        </p:spPr>
        <p:txBody>
          <a:bodyPr vert="horz" lIns="91440" tIns="45720" rIns="91440" bIns="45720" rtlCol="0" anchor="ctr">
            <a:noAutofit/>
          </a:bodyPr>
          <a:lstStyle>
            <a:lvl1pPr algn="l" defTabSz="829178" rtl="0" eaLnBrk="1" latinLnBrk="0" hangingPunct="1">
              <a:lnSpc>
                <a:spcPct val="90000"/>
              </a:lnSpc>
              <a:spcBef>
                <a:spcPct val="0"/>
              </a:spcBef>
              <a:buNone/>
              <a:defRPr sz="3990" b="1" kern="1200">
                <a:solidFill>
                  <a:srgbClr val="256FA9"/>
                </a:solidFill>
                <a:latin typeface="+mj-lt"/>
                <a:ea typeface="+mj-ea"/>
                <a:cs typeface="+mj-cs"/>
              </a:defRPr>
            </a:lvl1pPr>
          </a:lstStyle>
          <a:p>
            <a:pPr lvl="0" algn="just"/>
            <a:r>
              <a:rPr lang="lt-LT" sz="2400" b="0" dirty="0">
                <a:solidFill>
                  <a:schemeClr val="tx1"/>
                </a:solidFill>
                <a:latin typeface="+mn-lt"/>
                <a:cs typeface="Times New Roman" panose="02020603050405020304" pitchFamily="18" charset="0"/>
              </a:rPr>
              <a:t>Dvi galimybės gauti leidimą laikinai gyventi darbo pagrindu išnaudojus 2025 m. kvotą</a:t>
            </a:r>
            <a:endParaRPr kumimoji="0" lang="en-US" sz="2400" b="0" i="0" u="none" strike="noStrike" kern="1200" cap="none" spc="0" normalizeH="0" baseline="0" noProof="0" dirty="0">
              <a:ln>
                <a:noFill/>
              </a:ln>
              <a:solidFill>
                <a:schemeClr val="tx1"/>
              </a:solidFill>
              <a:effectLst/>
              <a:uLnTx/>
              <a:uFillTx/>
              <a:latin typeface="+mn-lt"/>
              <a:cs typeface="Times New Roman" panose="02020603050405020304" pitchFamily="18" charset="0"/>
            </a:endParaRPr>
          </a:p>
        </p:txBody>
      </p:sp>
      <p:sp>
        <p:nvSpPr>
          <p:cNvPr id="15" name="Title 1">
            <a:extLst>
              <a:ext uri="{FF2B5EF4-FFF2-40B4-BE49-F238E27FC236}">
                <a16:creationId xmlns="" xmlns:a16="http://schemas.microsoft.com/office/drawing/2014/main" id="{7D2DEC52-F897-40C5-8EA8-4831C83796B3}"/>
              </a:ext>
            </a:extLst>
          </p:cNvPr>
          <p:cNvSpPr txBox="1">
            <a:spLocks/>
          </p:cNvSpPr>
          <p:nvPr/>
        </p:nvSpPr>
        <p:spPr>
          <a:xfrm>
            <a:off x="2543415" y="3245731"/>
            <a:ext cx="9123644" cy="564152"/>
          </a:xfrm>
          <a:prstGeom prst="rect">
            <a:avLst/>
          </a:prstGeom>
        </p:spPr>
        <p:txBody>
          <a:bodyPr vert="horz" lIns="91440" tIns="45720" rIns="91440" bIns="45720" rtlCol="0" anchor="ctr">
            <a:noAutofit/>
          </a:bodyPr>
          <a:lstStyle>
            <a:lvl1pPr algn="l" defTabSz="829178" rtl="0" eaLnBrk="1" latinLnBrk="0" hangingPunct="1">
              <a:lnSpc>
                <a:spcPct val="90000"/>
              </a:lnSpc>
              <a:spcBef>
                <a:spcPct val="0"/>
              </a:spcBef>
              <a:buNone/>
              <a:defRPr sz="3990" b="1" kern="1200">
                <a:solidFill>
                  <a:srgbClr val="256FA9"/>
                </a:solidFill>
                <a:latin typeface="+mj-lt"/>
                <a:ea typeface="+mj-ea"/>
                <a:cs typeface="+mj-cs"/>
              </a:defRPr>
            </a:lvl1pPr>
          </a:lstStyle>
          <a:p>
            <a:pPr lvl="0" algn="ctr"/>
            <a:r>
              <a:rPr kumimoji="0" lang="lt-LT" sz="4000" b="0" i="0" u="none" strike="noStrike" kern="1200" cap="none" spc="0" normalizeH="0" baseline="0" noProof="0" dirty="0">
                <a:ln>
                  <a:noFill/>
                </a:ln>
                <a:solidFill>
                  <a:schemeClr val="tx1"/>
                </a:solidFill>
                <a:effectLst/>
                <a:uLnTx/>
                <a:uFillTx/>
                <a:latin typeface="+mn-lt"/>
                <a:cs typeface="Times New Roman" panose="02020603050405020304" pitchFamily="18" charset="0"/>
              </a:rPr>
              <a:t>ARBA</a:t>
            </a:r>
            <a:endParaRPr kumimoji="0" lang="en-US" sz="4000" b="0" i="0" u="none" strike="noStrike" kern="1200" cap="none" spc="0" normalizeH="0" baseline="0" noProof="0" dirty="0">
              <a:ln>
                <a:noFill/>
              </a:ln>
              <a:solidFill>
                <a:schemeClr val="tx1"/>
              </a:solidFill>
              <a:effectLst/>
              <a:uLnTx/>
              <a:uFillTx/>
              <a:latin typeface="+mn-lt"/>
              <a:cs typeface="Times New Roman" panose="02020603050405020304" pitchFamily="18" charset="0"/>
            </a:endParaRPr>
          </a:p>
        </p:txBody>
      </p:sp>
      <p:sp>
        <p:nvSpPr>
          <p:cNvPr id="9" name="Title 1">
            <a:extLst>
              <a:ext uri="{FF2B5EF4-FFF2-40B4-BE49-F238E27FC236}">
                <a16:creationId xmlns="" xmlns:a16="http://schemas.microsoft.com/office/drawing/2014/main" id="{7DAB1B36-1C78-4D3B-872D-FED987D400C7}"/>
              </a:ext>
            </a:extLst>
          </p:cNvPr>
          <p:cNvSpPr txBox="1">
            <a:spLocks/>
          </p:cNvSpPr>
          <p:nvPr/>
        </p:nvSpPr>
        <p:spPr>
          <a:xfrm>
            <a:off x="2535767" y="422809"/>
            <a:ext cx="7526867" cy="696741"/>
          </a:xfrm>
          <a:prstGeom prst="rect">
            <a:avLst/>
          </a:prstGeom>
        </p:spPr>
        <p:txBody>
          <a:bodyPr vert="horz" lIns="91440" tIns="45720" rIns="91440" bIns="45720" rtlCol="0" anchor="ctr">
            <a:noAutofit/>
          </a:bodyPr>
          <a:lstStyle>
            <a:lvl1pPr algn="l" defTabSz="829178" rtl="0" eaLnBrk="1" latinLnBrk="0" hangingPunct="1">
              <a:lnSpc>
                <a:spcPct val="90000"/>
              </a:lnSpc>
              <a:spcBef>
                <a:spcPct val="0"/>
              </a:spcBef>
              <a:buNone/>
              <a:defRPr sz="3990" b="1" kern="1200">
                <a:solidFill>
                  <a:srgbClr val="256FA9"/>
                </a:solidFill>
                <a:latin typeface="+mj-lt"/>
                <a:ea typeface="+mj-ea"/>
                <a:cs typeface="+mj-cs"/>
              </a:defRPr>
            </a:lvl1pPr>
          </a:lstStyle>
          <a:p>
            <a:pPr marL="0" marR="0" lvl="0" indent="0" algn="l" defTabSz="829178" rtl="0" eaLnBrk="1" fontAlgn="auto" latinLnBrk="0" hangingPunct="1">
              <a:lnSpc>
                <a:spcPct val="90000"/>
              </a:lnSpc>
              <a:spcBef>
                <a:spcPct val="0"/>
              </a:spcBef>
              <a:spcAft>
                <a:spcPts val="0"/>
              </a:spcAft>
              <a:buClrTx/>
              <a:buSzTx/>
              <a:buFontTx/>
              <a:buNone/>
              <a:tabLst/>
              <a:defRPr/>
            </a:pPr>
            <a:r>
              <a:rPr kumimoji="0" lang="lt-LT" sz="3600" b="0" i="0" u="none" strike="noStrike" kern="1200" cap="none" spc="0" normalizeH="0" baseline="0" noProof="0" dirty="0">
                <a:ln>
                  <a:noFill/>
                </a:ln>
                <a:solidFill>
                  <a:srgbClr val="002060"/>
                </a:solidFill>
                <a:effectLst/>
                <a:uLnTx/>
                <a:uFillTx/>
                <a:latin typeface="Calibri Light" panose="020F0302020204030204"/>
                <a:ea typeface="+mj-ea"/>
                <a:cs typeface="Times New Roman" panose="02020603050405020304" pitchFamily="18" charset="0"/>
              </a:rPr>
              <a:t>Aktualu 2025 m.</a:t>
            </a:r>
            <a:endParaRPr kumimoji="0" lang="en-US" sz="3600" b="0" i="0" u="none" strike="noStrike" kern="1200" cap="none" spc="0" normalizeH="0" baseline="0" noProof="0" dirty="0">
              <a:ln>
                <a:noFill/>
              </a:ln>
              <a:solidFill>
                <a:srgbClr val="002060"/>
              </a:solidFill>
              <a:effectLst/>
              <a:uLnTx/>
              <a:uFillTx/>
              <a:latin typeface="Calibri Light" panose="020F0302020204030204"/>
              <a:ea typeface="+mj-ea"/>
              <a:cs typeface="Times New Roman" panose="02020603050405020304" pitchFamily="18" charset="0"/>
            </a:endParaRPr>
          </a:p>
        </p:txBody>
      </p:sp>
      <p:sp>
        <p:nvSpPr>
          <p:cNvPr id="10" name="Teksto laukas 491">
            <a:extLst>
              <a:ext uri="{FF2B5EF4-FFF2-40B4-BE49-F238E27FC236}">
                <a16:creationId xmlns="" xmlns:a16="http://schemas.microsoft.com/office/drawing/2014/main" id="{AD394B5F-4845-44E5-9FE9-9C0619CCA55B}"/>
              </a:ext>
            </a:extLst>
          </p:cNvPr>
          <p:cNvSpPr txBox="1"/>
          <p:nvPr/>
        </p:nvSpPr>
        <p:spPr>
          <a:xfrm>
            <a:off x="181216" y="5689596"/>
            <a:ext cx="11502784" cy="939803"/>
          </a:xfrm>
          <a:prstGeom prst="rect">
            <a:avLst/>
          </a:prstGeom>
          <a:solidFill>
            <a:srgbClr val="FBFBFB"/>
          </a:solidFill>
          <a:ln w="3175">
            <a:solidFill>
              <a:schemeClr val="bg1">
                <a:lumMod val="65000"/>
              </a:schemeClr>
            </a:solidFill>
          </a:ln>
        </p:spPr>
        <p:txBody>
          <a:bodyPr rot="0" spcFirstLastPara="0" vert="horz" wrap="square" lIns="91440" tIns="45720" rIns="91440" bIns="45720" numCol="1" spcCol="0" rtlCol="0" fromWordArt="0" anchor="t" anchorCtr="0" forceAA="0" compatLnSpc="1">
            <a:prstTxWarp prst="textNoShape">
              <a:avLst/>
            </a:prstTxWarp>
            <a:noAutofit/>
          </a:bodyPr>
          <a:lstStyle/>
          <a:p>
            <a:pPr lvl="0" algn="just"/>
            <a:r>
              <a:rPr lang="lt-LT" dirty="0">
                <a:solidFill>
                  <a:schemeClr val="tx2">
                    <a:lumMod val="75000"/>
                  </a:schemeClr>
                </a:solidFill>
              </a:rPr>
              <a:t>BDU - Mėnesinį darbo užmokestį, ne mažesnį negu Valstybės duomenų agentūros paskutinis paskelbtas kalendorinių metų vidutinis mėnesinis bruto darbo užmokesčio šalies ūkyje (įtraukiant ir individualių įmonių darbo užmokesčio duomenis) - </a:t>
            </a:r>
            <a:r>
              <a:rPr lang="lt-LT" dirty="0">
                <a:solidFill>
                  <a:schemeClr val="tx2">
                    <a:lumMod val="75000"/>
                  </a:schemeClr>
                </a:solidFill>
                <a:hlinkClick r:id="rId3"/>
              </a:rPr>
              <a:t>Valstybės duomenų agentūra </a:t>
            </a:r>
            <a:r>
              <a:rPr lang="lt-LT" dirty="0">
                <a:solidFill>
                  <a:schemeClr val="tx2">
                    <a:lumMod val="75000"/>
                  </a:schemeClr>
                </a:solidFill>
              </a:rPr>
              <a:t>skelbia kalendorinių metų gegužės pabaigoje.</a:t>
            </a:r>
            <a:endParaRPr kumimoji="0" lang="lt-LT" i="0" u="none" strike="noStrike" kern="1200" cap="none" spc="0" normalizeH="0" baseline="0" noProof="0" dirty="0">
              <a:ln>
                <a:noFill/>
              </a:ln>
              <a:solidFill>
                <a:schemeClr val="tx2">
                  <a:lumMod val="75000"/>
                </a:schemeClr>
              </a:solidFill>
              <a:effectLst/>
              <a:uLnTx/>
              <a:uFillTx/>
              <a:latin typeface="Calibri" panose="020F0502020204030204" pitchFamily="34" charset="0"/>
              <a:ea typeface="Calibri" panose="020F0502020204030204" pitchFamily="34" charset="0"/>
              <a:cs typeface="Arial" panose="020B0604020202020204" pitchFamily="34" charset="0"/>
            </a:endParaRPr>
          </a:p>
        </p:txBody>
      </p:sp>
    </p:spTree>
    <p:extLst>
      <p:ext uri="{BB962C8B-B14F-4D97-AF65-F5344CB8AC3E}">
        <p14:creationId xmlns:p14="http://schemas.microsoft.com/office/powerpoint/2010/main" val="247196304"/>
      </p:ext>
    </p:extLst>
  </p:cSld>
  <p:clrMapOvr>
    <a:masterClrMapping/>
  </p:clrMapOvr>
  <p:timing>
    <p:tnLst>
      <p:par>
        <p:cTn id="1" dur="indefinite" restart="never" nodeType="tmRoot"/>
      </p:par>
    </p:tnLst>
  </p:timing>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 name="Teksto laukas 491">
            <a:extLst>
              <a:ext uri="{FF2B5EF4-FFF2-40B4-BE49-F238E27FC236}">
                <a16:creationId xmlns="" xmlns:a16="http://schemas.microsoft.com/office/drawing/2014/main" id="{814350A4-31D7-45D3-9CF8-00584B998516}"/>
              </a:ext>
            </a:extLst>
          </p:cNvPr>
          <p:cNvSpPr txBox="1"/>
          <p:nvPr/>
        </p:nvSpPr>
        <p:spPr>
          <a:xfrm>
            <a:off x="651933" y="1256295"/>
            <a:ext cx="10905067" cy="778931"/>
          </a:xfrm>
          <a:prstGeom prst="rect">
            <a:avLst/>
          </a:prstGeom>
          <a:solidFill>
            <a:srgbClr val="FBFBFB"/>
          </a:solidFill>
          <a:ln w="3175">
            <a:solidFill>
              <a:schemeClr val="bg1">
                <a:lumMod val="65000"/>
              </a:schemeClr>
            </a:solidFill>
          </a:ln>
        </p:spPr>
        <p:txBody>
          <a:bodyPr rot="0" spcFirstLastPara="0" vert="horz" wrap="square" lIns="91440" tIns="45720" rIns="91440" bIns="45720" numCol="1" spcCol="0" rtlCol="0" fromWordArt="0" anchor="t" anchorCtr="0" forceAA="0" compatLnSpc="1">
            <a:prstTxWarp prst="textNoShape">
              <a:avLst/>
            </a:prstTxWarp>
            <a:noAutofit/>
          </a:bodyPr>
          <a:lstStyle/>
          <a:p>
            <a:pPr algn="just"/>
            <a:endParaRPr lang="lt-LT" sz="1100" dirty="0">
              <a:solidFill>
                <a:schemeClr val="tx2">
                  <a:lumMod val="75000"/>
                </a:schemeClr>
              </a:solidFill>
            </a:endParaRPr>
          </a:p>
          <a:p>
            <a:pPr algn="just"/>
            <a:r>
              <a:rPr lang="lt-LT" sz="1600" dirty="0">
                <a:solidFill>
                  <a:schemeClr val="tx2">
                    <a:lumMod val="75000"/>
                  </a:schemeClr>
                </a:solidFill>
              </a:rPr>
              <a:t>Nuo 2025-01-01 darbdavys </a:t>
            </a:r>
            <a:r>
              <a:rPr lang="lt-LT" sz="1600" dirty="0">
                <a:solidFill>
                  <a:schemeClr val="accent1">
                    <a:lumMod val="75000"/>
                  </a:schemeClr>
                </a:solidFill>
              </a:rPr>
              <a:t>neprivalo</a:t>
            </a:r>
            <a:r>
              <a:rPr lang="lt-LT" sz="1600" dirty="0">
                <a:solidFill>
                  <a:schemeClr val="tx2">
                    <a:lumMod val="75000"/>
                  </a:schemeClr>
                </a:solidFill>
              </a:rPr>
              <a:t> Migracijos departamentui pranešti apie darbo santykių su užsieniečiu nutraukimą. </a:t>
            </a:r>
            <a:endParaRPr kumimoji="0" lang="lt-LT" sz="1600" i="0" u="none" strike="noStrike" kern="1200" cap="none" spc="0" normalizeH="0" baseline="0" noProof="0" dirty="0">
              <a:ln>
                <a:noFill/>
              </a:ln>
              <a:solidFill>
                <a:schemeClr val="tx2">
                  <a:lumMod val="75000"/>
                </a:schemeClr>
              </a:solidFill>
              <a:effectLst/>
              <a:uLnTx/>
              <a:uFillTx/>
              <a:latin typeface="Calibri" panose="020F0502020204030204" pitchFamily="34" charset="0"/>
              <a:ea typeface="Calibri" panose="020F0502020204030204" pitchFamily="34" charset="0"/>
              <a:cs typeface="Arial" panose="020B0604020202020204" pitchFamily="34" charset="0"/>
            </a:endParaRPr>
          </a:p>
        </p:txBody>
      </p:sp>
      <p:sp>
        <p:nvSpPr>
          <p:cNvPr id="6" name="Teksto laukas 491">
            <a:extLst>
              <a:ext uri="{FF2B5EF4-FFF2-40B4-BE49-F238E27FC236}">
                <a16:creationId xmlns="" xmlns:a16="http://schemas.microsoft.com/office/drawing/2014/main" id="{7BEAB91B-678B-45B5-872D-CBB064A5A001}"/>
              </a:ext>
            </a:extLst>
          </p:cNvPr>
          <p:cNvSpPr txBox="1"/>
          <p:nvPr/>
        </p:nvSpPr>
        <p:spPr>
          <a:xfrm>
            <a:off x="651933" y="5466294"/>
            <a:ext cx="10905067" cy="1154640"/>
          </a:xfrm>
          <a:prstGeom prst="rect">
            <a:avLst/>
          </a:prstGeom>
          <a:solidFill>
            <a:srgbClr val="FBFBFB"/>
          </a:solidFill>
          <a:ln w="3175">
            <a:solidFill>
              <a:schemeClr val="bg1">
                <a:lumMod val="65000"/>
              </a:schemeClr>
            </a:solidFill>
          </a:ln>
        </p:spPr>
        <p:txBody>
          <a:bodyPr rot="0" spcFirstLastPara="0" vert="horz" wrap="square" lIns="91440" tIns="45720" rIns="91440" bIns="45720" numCol="1" spcCol="0" rtlCol="0" fromWordArt="0" anchor="t" anchorCtr="0" forceAA="0" compatLnSpc="1">
            <a:prstTxWarp prst="textNoShape">
              <a:avLst/>
            </a:prstTxWarp>
            <a:noAutofit/>
          </a:bodyPr>
          <a:lstStyle/>
          <a:p>
            <a:pPr algn="just"/>
            <a:r>
              <a:rPr lang="lt-LT" sz="1600" dirty="0">
                <a:solidFill>
                  <a:schemeClr val="tx2">
                    <a:lumMod val="75000"/>
                  </a:schemeClr>
                </a:solidFill>
              </a:rPr>
              <a:t>Užsieniečiui atsisakoma išduoti (pakeisti) leidimą laikinai gyventi, jeigu darbdavys neįrašytas į Valstybinės darbo inspekcijos sudaromą ir jos interneto svetainėje skelbiamą laikinojo įdarbinimo įmonių sąrašą, kai užsienietį ketinama įdarbinti pagal laikinojo darbo sutartį, o jeigu užsieniečiui leidimas laikinai gyventi buvo išduotas kaip ketinančiam dirbti pagal laikinojo darbo sutartį ir darbdavys yra išbrauktas iš minėto sąrašo – leidimas laikinai gyventi panaikinamas. </a:t>
            </a:r>
          </a:p>
        </p:txBody>
      </p:sp>
      <p:sp>
        <p:nvSpPr>
          <p:cNvPr id="7" name="Teksto laukas 491">
            <a:extLst>
              <a:ext uri="{FF2B5EF4-FFF2-40B4-BE49-F238E27FC236}">
                <a16:creationId xmlns="" xmlns:a16="http://schemas.microsoft.com/office/drawing/2014/main" id="{32579232-50E3-4E4A-BC76-35C9CCD40AAA}"/>
              </a:ext>
            </a:extLst>
          </p:cNvPr>
          <p:cNvSpPr txBox="1"/>
          <p:nvPr/>
        </p:nvSpPr>
        <p:spPr>
          <a:xfrm>
            <a:off x="643466" y="2207557"/>
            <a:ext cx="10905067" cy="950511"/>
          </a:xfrm>
          <a:prstGeom prst="rect">
            <a:avLst/>
          </a:prstGeom>
          <a:solidFill>
            <a:srgbClr val="FBFBFB"/>
          </a:solidFill>
          <a:ln w="3175">
            <a:solidFill>
              <a:schemeClr val="bg1">
                <a:lumMod val="65000"/>
              </a:schemeClr>
            </a:solidFill>
          </a:ln>
        </p:spPr>
        <p:txBody>
          <a:bodyPr rot="0" spcFirstLastPara="0" vert="horz" wrap="square" lIns="91440" tIns="45720" rIns="91440" bIns="45720" numCol="1" spcCol="0" rtlCol="0" fromWordArt="0" anchor="t" anchorCtr="0" forceAA="0" compatLnSpc="1">
            <a:prstTxWarp prst="textNoShape">
              <a:avLst/>
            </a:prstTxWarp>
            <a:noAutofit/>
          </a:bodyPr>
          <a:lstStyle/>
          <a:p>
            <a:pPr algn="just"/>
            <a:endParaRPr lang="lt-LT" sz="1100" dirty="0">
              <a:solidFill>
                <a:schemeClr val="tx2">
                  <a:lumMod val="75000"/>
                </a:schemeClr>
              </a:solidFill>
            </a:endParaRPr>
          </a:p>
          <a:p>
            <a:pPr algn="just"/>
            <a:r>
              <a:rPr lang="lt-LT" sz="1600" dirty="0">
                <a:solidFill>
                  <a:schemeClr val="tx2">
                    <a:lumMod val="75000"/>
                  </a:schemeClr>
                </a:solidFill>
              </a:rPr>
              <a:t>Migracijos departamentui darbdavys </a:t>
            </a:r>
            <a:r>
              <a:rPr lang="lt-LT" sz="1600" dirty="0">
                <a:solidFill>
                  <a:schemeClr val="accent6">
                    <a:lumMod val="75000"/>
                  </a:schemeClr>
                </a:solidFill>
              </a:rPr>
              <a:t>privalo pranešti </a:t>
            </a:r>
            <a:r>
              <a:rPr lang="lt-LT" sz="1600" dirty="0">
                <a:solidFill>
                  <a:schemeClr val="tx2">
                    <a:lumMod val="75000"/>
                  </a:schemeClr>
                </a:solidFill>
              </a:rPr>
              <a:t>apie užsieniečio, turinčio darbo pagrindu išduotą nacionalinę vizą ar leidimą laikinai gyventi, neatvykimą ar neįdarbinimą. </a:t>
            </a:r>
          </a:p>
        </p:txBody>
      </p:sp>
      <p:sp>
        <p:nvSpPr>
          <p:cNvPr id="9" name="Teksto laukas 491">
            <a:extLst>
              <a:ext uri="{FF2B5EF4-FFF2-40B4-BE49-F238E27FC236}">
                <a16:creationId xmlns="" xmlns:a16="http://schemas.microsoft.com/office/drawing/2014/main" id="{0334C878-4BA2-4179-B7D7-7C3467900822}"/>
              </a:ext>
            </a:extLst>
          </p:cNvPr>
          <p:cNvSpPr txBox="1"/>
          <p:nvPr/>
        </p:nvSpPr>
        <p:spPr>
          <a:xfrm>
            <a:off x="651933" y="3355788"/>
            <a:ext cx="10905067" cy="1868143"/>
          </a:xfrm>
          <a:prstGeom prst="rect">
            <a:avLst/>
          </a:prstGeom>
          <a:solidFill>
            <a:srgbClr val="FBFBFB"/>
          </a:solidFill>
          <a:ln w="3175">
            <a:solidFill>
              <a:schemeClr val="bg1">
                <a:lumMod val="65000"/>
              </a:schemeClr>
            </a:solidFill>
          </a:ln>
        </p:spPr>
        <p:txBody>
          <a:bodyPr rot="0" spcFirstLastPara="0" vert="horz" wrap="square" lIns="91440" tIns="45720" rIns="91440" bIns="45720" numCol="1" spcCol="0" rtlCol="0" fromWordArt="0" anchor="t" anchorCtr="0" forceAA="0" compatLnSpc="1">
            <a:prstTxWarp prst="textNoShape">
              <a:avLst/>
            </a:prstTxWarp>
            <a:noAutofit/>
          </a:bodyPr>
          <a:lstStyle/>
          <a:p>
            <a:pPr algn="just"/>
            <a:r>
              <a:rPr lang="lt-LT" sz="1600" dirty="0">
                <a:solidFill>
                  <a:schemeClr val="tx2">
                    <a:lumMod val="75000"/>
                  </a:schemeClr>
                </a:solidFill>
              </a:rPr>
              <a:t>Migracijos departamentui darbdavys </a:t>
            </a:r>
            <a:r>
              <a:rPr lang="lt-LT" sz="1600" dirty="0">
                <a:solidFill>
                  <a:schemeClr val="accent6">
                    <a:lumMod val="75000"/>
                  </a:schemeClr>
                </a:solidFill>
              </a:rPr>
              <a:t>privalo pranešti </a:t>
            </a:r>
            <a:r>
              <a:rPr lang="lt-LT" sz="1600" dirty="0">
                <a:solidFill>
                  <a:schemeClr val="tx2">
                    <a:lumMod val="75000"/>
                  </a:schemeClr>
                </a:solidFill>
              </a:rPr>
              <a:t>apie užsieniečio, priimto dirbti aukštos profesinės kvalifikacijos reikalaujantį darbą, darbo užmokesčio dydžio sumažėjimą, jeigu darbo užmokesčio dydis tampa mažesnis, negu nustatytas aukštos profesinės kvalifikacijos darbuotojams Lietuvos Respublikos įstatymo „Dėl užsieniečių teisinės padėties“ 44</a:t>
            </a:r>
            <a:r>
              <a:rPr lang="lt-LT" sz="1600" baseline="30000" dirty="0">
                <a:solidFill>
                  <a:schemeClr val="tx2">
                    <a:lumMod val="75000"/>
                  </a:schemeClr>
                </a:solidFill>
              </a:rPr>
              <a:t>1</a:t>
            </a:r>
            <a:r>
              <a:rPr lang="lt-LT" sz="1600" dirty="0">
                <a:solidFill>
                  <a:schemeClr val="tx2">
                    <a:lumMod val="75000"/>
                  </a:schemeClr>
                </a:solidFill>
              </a:rPr>
              <a:t> straipsnio 1 dalies 1 punkte, arba darbo funkcijos keitimą.</a:t>
            </a:r>
          </a:p>
          <a:p>
            <a:pPr algn="just"/>
            <a:r>
              <a:rPr lang="lt-LT" sz="1600" dirty="0">
                <a:solidFill>
                  <a:schemeClr val="tx2">
                    <a:lumMod val="75000"/>
                  </a:schemeClr>
                </a:solidFill>
              </a:rPr>
              <a:t>Aukštos profesinės kvalifikacijos darbuotojui darbdavys privalo mokėti 1,5 (3 </a:t>
            </a:r>
            <a:r>
              <a:rPr lang="lt-LT" sz="1600" dirty="0" smtClean="0">
                <a:solidFill>
                  <a:schemeClr val="tx2">
                    <a:lumMod val="75000"/>
                  </a:schemeClr>
                </a:solidFill>
              </a:rPr>
              <a:t>334,5 </a:t>
            </a:r>
            <a:r>
              <a:rPr lang="lt-LT" sz="1600" dirty="0">
                <a:solidFill>
                  <a:schemeClr val="tx2">
                    <a:lumMod val="75000"/>
                  </a:schemeClr>
                </a:solidFill>
              </a:rPr>
              <a:t>Eur) BDU darbo užmokestį ar 1,2 (2 </a:t>
            </a:r>
            <a:r>
              <a:rPr lang="lt-LT" sz="1600" dirty="0" smtClean="0">
                <a:solidFill>
                  <a:schemeClr val="tx2">
                    <a:lumMod val="75000"/>
                  </a:schemeClr>
                </a:solidFill>
              </a:rPr>
              <a:t>667,6 </a:t>
            </a:r>
            <a:r>
              <a:rPr lang="lt-LT" sz="1600" dirty="0">
                <a:solidFill>
                  <a:schemeClr val="tx2">
                    <a:lumMod val="75000"/>
                  </a:schemeClr>
                </a:solidFill>
              </a:rPr>
              <a:t>Eur) BDU darbo užmokestį, jeigu užsieniečio profesija įtraukta į </a:t>
            </a:r>
            <a:r>
              <a:rPr lang="lt-LT" sz="1600" dirty="0">
                <a:solidFill>
                  <a:srgbClr val="002060"/>
                </a:solidFill>
                <a:hlinkClick r:id="rId2"/>
              </a:rPr>
              <a:t>Aukštą pridėtinę vertę kuriančių profesijų, kurių darbuotojų trūksta Lietuvos Respublikoje, sąrašą </a:t>
            </a:r>
            <a:r>
              <a:rPr lang="lt-LT" sz="1600" dirty="0">
                <a:solidFill>
                  <a:srgbClr val="002060"/>
                </a:solidFill>
              </a:rPr>
              <a:t>. </a:t>
            </a:r>
            <a:endParaRPr lang="lt-LT" sz="1600" dirty="0">
              <a:solidFill>
                <a:schemeClr val="tx2">
                  <a:lumMod val="75000"/>
                </a:schemeClr>
              </a:solidFill>
            </a:endParaRPr>
          </a:p>
        </p:txBody>
      </p:sp>
      <p:sp>
        <p:nvSpPr>
          <p:cNvPr id="10" name="Title 1">
            <a:extLst>
              <a:ext uri="{FF2B5EF4-FFF2-40B4-BE49-F238E27FC236}">
                <a16:creationId xmlns="" xmlns:a16="http://schemas.microsoft.com/office/drawing/2014/main" id="{B94207B3-1814-44E1-B46F-4C79861E6D53}"/>
              </a:ext>
            </a:extLst>
          </p:cNvPr>
          <p:cNvSpPr txBox="1">
            <a:spLocks/>
          </p:cNvSpPr>
          <p:nvPr/>
        </p:nvSpPr>
        <p:spPr>
          <a:xfrm>
            <a:off x="2535767" y="422809"/>
            <a:ext cx="7526867" cy="696741"/>
          </a:xfrm>
          <a:prstGeom prst="rect">
            <a:avLst/>
          </a:prstGeom>
        </p:spPr>
        <p:txBody>
          <a:bodyPr vert="horz" lIns="91440" tIns="45720" rIns="91440" bIns="45720" rtlCol="0" anchor="ctr">
            <a:noAutofit/>
          </a:bodyPr>
          <a:lstStyle>
            <a:lvl1pPr algn="l" defTabSz="829178" rtl="0" eaLnBrk="1" latinLnBrk="0" hangingPunct="1">
              <a:lnSpc>
                <a:spcPct val="90000"/>
              </a:lnSpc>
              <a:spcBef>
                <a:spcPct val="0"/>
              </a:spcBef>
              <a:buNone/>
              <a:defRPr sz="3990" b="1" kern="1200">
                <a:solidFill>
                  <a:srgbClr val="256FA9"/>
                </a:solidFill>
                <a:latin typeface="+mj-lt"/>
                <a:ea typeface="+mj-ea"/>
                <a:cs typeface="+mj-cs"/>
              </a:defRPr>
            </a:lvl1pPr>
          </a:lstStyle>
          <a:p>
            <a:pPr marL="0" marR="0" lvl="0" indent="0" algn="l" defTabSz="829178" rtl="0" eaLnBrk="1" fontAlgn="auto" latinLnBrk="0" hangingPunct="1">
              <a:lnSpc>
                <a:spcPct val="90000"/>
              </a:lnSpc>
              <a:spcBef>
                <a:spcPct val="0"/>
              </a:spcBef>
              <a:spcAft>
                <a:spcPts val="0"/>
              </a:spcAft>
              <a:buClrTx/>
              <a:buSzTx/>
              <a:buFontTx/>
              <a:buNone/>
              <a:tabLst/>
              <a:defRPr/>
            </a:pPr>
            <a:r>
              <a:rPr kumimoji="0" lang="lt-LT" sz="3600" b="0" i="0" u="none" strike="noStrike" kern="1200" cap="none" spc="0" normalizeH="0" baseline="0" noProof="0" dirty="0">
                <a:ln>
                  <a:noFill/>
                </a:ln>
                <a:solidFill>
                  <a:srgbClr val="002060"/>
                </a:solidFill>
                <a:effectLst/>
                <a:uLnTx/>
                <a:uFillTx/>
                <a:latin typeface="Calibri Light" panose="020F0302020204030204"/>
                <a:ea typeface="+mj-ea"/>
                <a:cs typeface="Times New Roman" panose="02020603050405020304" pitchFamily="18" charset="0"/>
              </a:rPr>
              <a:t>Svarbu žinoti</a:t>
            </a:r>
            <a:endParaRPr kumimoji="0" lang="en-US" sz="3600" b="0" i="0" u="none" strike="noStrike" kern="1200" cap="none" spc="0" normalizeH="0" baseline="0" noProof="0" dirty="0">
              <a:ln>
                <a:noFill/>
              </a:ln>
              <a:solidFill>
                <a:srgbClr val="002060"/>
              </a:solidFill>
              <a:effectLst/>
              <a:uLnTx/>
              <a:uFillTx/>
              <a:latin typeface="Calibri Light" panose="020F0302020204030204"/>
              <a:ea typeface="+mj-ea"/>
              <a:cs typeface="Times New Roman" panose="02020603050405020304" pitchFamily="18" charset="0"/>
            </a:endParaRPr>
          </a:p>
        </p:txBody>
      </p:sp>
    </p:spTree>
    <p:extLst>
      <p:ext uri="{BB962C8B-B14F-4D97-AF65-F5344CB8AC3E}">
        <p14:creationId xmlns:p14="http://schemas.microsoft.com/office/powerpoint/2010/main" val="3686488295"/>
      </p:ext>
    </p:extLst>
  </p:cSld>
  <p:clrMapOvr>
    <a:masterClrMapping/>
  </p:clrMapOvr>
  <p:timing>
    <p:tnLst>
      <p:par>
        <p:cTn id="1" dur="indefinite" restart="never" nodeType="tmRoot"/>
      </p:par>
    </p:tnLst>
  </p:timing>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3" name="Teksto laukas 491">
            <a:extLst>
              <a:ext uri="{FF2B5EF4-FFF2-40B4-BE49-F238E27FC236}">
                <a16:creationId xmlns="" xmlns:a16="http://schemas.microsoft.com/office/drawing/2014/main" id="{DF26A8BF-E748-4901-A403-BF8FAA2C6660}"/>
              </a:ext>
            </a:extLst>
          </p:cNvPr>
          <p:cNvSpPr txBox="1"/>
          <p:nvPr/>
        </p:nvSpPr>
        <p:spPr>
          <a:xfrm>
            <a:off x="3375786" y="1816524"/>
            <a:ext cx="7978013" cy="664209"/>
          </a:xfrm>
          <a:prstGeom prst="rect">
            <a:avLst/>
          </a:prstGeom>
          <a:solidFill>
            <a:srgbClr val="FBFBFB"/>
          </a:solidFill>
          <a:ln w="3175">
            <a:solidFill>
              <a:schemeClr val="bg1">
                <a:lumMod val="65000"/>
              </a:schemeClr>
            </a:solidFill>
          </a:ln>
        </p:spPr>
        <p:txBody>
          <a:bodyPr rot="0" spcFirstLastPara="0" vert="horz" wrap="square" lIns="91440" tIns="45720" rIns="91440" bIns="45720" numCol="1" spcCol="0" rtlCol="0" fromWordArt="0" anchor="t" anchorCtr="0" forceAA="0" compatLnSpc="1">
            <a:prstTxWarp prst="textNoShape">
              <a:avLst/>
            </a:prstTxWarp>
            <a:noAutofit/>
          </a:bodyPr>
          <a:lstStyle/>
          <a:p>
            <a:pPr marL="0" marR="0" lvl="0" indent="0" algn="just" defTabSz="914400" rtl="0" eaLnBrk="1" fontAlgn="auto" latinLnBrk="0" hangingPunct="1">
              <a:lnSpc>
                <a:spcPct val="100000"/>
              </a:lnSpc>
              <a:spcBef>
                <a:spcPts val="0"/>
              </a:spcBef>
              <a:spcAft>
                <a:spcPts val="0"/>
              </a:spcAft>
              <a:buClrTx/>
              <a:buSzTx/>
              <a:buFontTx/>
              <a:buNone/>
              <a:tabLst/>
              <a:defRPr/>
            </a:pPr>
            <a:r>
              <a:rPr kumimoji="0" lang="lt-LT" sz="1800" b="0" i="0" u="none" strike="noStrike" kern="1200" cap="none" spc="0" normalizeH="0" baseline="0" noProof="0" dirty="0">
                <a:ln>
                  <a:noFill/>
                </a:ln>
                <a:solidFill>
                  <a:schemeClr val="tx2">
                    <a:lumMod val="75000"/>
                  </a:schemeClr>
                </a:solidFill>
                <a:effectLst/>
                <a:uLnTx/>
                <a:uFillTx/>
                <a:latin typeface="Calibri" panose="020F0502020204030204" pitchFamily="34" charset="0"/>
                <a:ea typeface="Calibri" panose="020F0502020204030204" pitchFamily="34" charset="0"/>
                <a:cs typeface="Arial" panose="020B0604020202020204" pitchFamily="34" charset="0"/>
              </a:rPr>
              <a:t>Prašymą pakeisti leidimą laikinai gyventi galima pateikti ne anksčiau kaip prieš 6 mėnesius iki užsieniečio turimos leidimo laikinai gyventi kortelės galiojimo pabaigos</a:t>
            </a:r>
          </a:p>
          <a:p>
            <a:pPr marL="0" marR="0" lvl="0" indent="0" algn="just" defTabSz="914400" rtl="0" eaLnBrk="1" fontAlgn="auto" latinLnBrk="0" hangingPunct="1">
              <a:lnSpc>
                <a:spcPct val="100000"/>
              </a:lnSpc>
              <a:spcBef>
                <a:spcPts val="0"/>
              </a:spcBef>
              <a:spcAft>
                <a:spcPts val="0"/>
              </a:spcAft>
              <a:buClrTx/>
              <a:buSzTx/>
              <a:buFontTx/>
              <a:buNone/>
              <a:tabLst/>
              <a:defRPr/>
            </a:pPr>
            <a:endParaRPr kumimoji="0" lang="lt-LT" sz="1800" b="0" i="0" u="none" strike="noStrike" kern="1200" cap="none" spc="0" normalizeH="0" baseline="0" noProof="0" dirty="0">
              <a:ln>
                <a:noFill/>
              </a:ln>
              <a:solidFill>
                <a:schemeClr val="tx2">
                  <a:lumMod val="75000"/>
                </a:schemeClr>
              </a:solidFill>
              <a:effectLst/>
              <a:uLnTx/>
              <a:uFillTx/>
              <a:latin typeface="Calibri" panose="020F0502020204030204" pitchFamily="34" charset="0"/>
              <a:ea typeface="Calibri" panose="020F0502020204030204" pitchFamily="34" charset="0"/>
              <a:cs typeface="Arial" panose="020B0604020202020204" pitchFamily="34" charset="0"/>
            </a:endParaRPr>
          </a:p>
        </p:txBody>
      </p:sp>
      <p:sp>
        <p:nvSpPr>
          <p:cNvPr id="27" name="Teksto laukas 4">
            <a:extLst>
              <a:ext uri="{FF2B5EF4-FFF2-40B4-BE49-F238E27FC236}">
                <a16:creationId xmlns="" xmlns:a16="http://schemas.microsoft.com/office/drawing/2014/main" id="{A6740C36-7B66-4F9A-8B79-DD1FAD4F03A3}"/>
              </a:ext>
            </a:extLst>
          </p:cNvPr>
          <p:cNvSpPr txBox="1"/>
          <p:nvPr/>
        </p:nvSpPr>
        <p:spPr>
          <a:xfrm>
            <a:off x="3375786" y="4701578"/>
            <a:ext cx="7976538" cy="886574"/>
          </a:xfrm>
          <a:prstGeom prst="rect">
            <a:avLst/>
          </a:prstGeom>
          <a:solidFill>
            <a:srgbClr val="FBFBFB"/>
          </a:solidFill>
          <a:ln w="3175">
            <a:solidFill>
              <a:schemeClr val="bg1">
                <a:lumMod val="65000"/>
              </a:schemeClr>
            </a:solidFill>
          </a:ln>
        </p:spPr>
        <p:txBody>
          <a:bodyPr rot="0" spcFirstLastPara="0" vert="horz" wrap="square" lIns="91440" tIns="45720" rIns="91440" bIns="45720" numCol="1" spcCol="0" rtlCol="0" fromWordArt="0" anchor="t" anchorCtr="0" forceAA="0" compatLnSpc="1">
            <a:prstTxWarp prst="textNoShape">
              <a:avLst/>
            </a:prstTxWarp>
            <a:noAutofit/>
          </a:bodyPr>
          <a:lstStyle/>
          <a:p>
            <a:pPr marL="0" marR="0" lvl="0" indent="0" algn="just" defTabSz="914400" rtl="0" eaLnBrk="1" fontAlgn="auto" latinLnBrk="0" hangingPunct="1">
              <a:lnSpc>
                <a:spcPct val="100000"/>
              </a:lnSpc>
              <a:spcBef>
                <a:spcPts val="0"/>
              </a:spcBef>
              <a:spcAft>
                <a:spcPts val="0"/>
              </a:spcAft>
              <a:buClrTx/>
              <a:buSzTx/>
              <a:buFontTx/>
              <a:buNone/>
              <a:tabLst/>
              <a:defRPr/>
            </a:pPr>
            <a:r>
              <a:rPr kumimoji="0" lang="lt-LT" sz="1800" b="0" i="0" u="none" strike="noStrike" kern="1200" cap="none" spc="0" normalizeH="0" baseline="0" noProof="0" dirty="0">
                <a:ln>
                  <a:noFill/>
                </a:ln>
                <a:solidFill>
                  <a:schemeClr val="tx2">
                    <a:lumMod val="75000"/>
                  </a:schemeClr>
                </a:solidFill>
                <a:effectLst/>
                <a:uLnTx/>
                <a:uFillTx/>
                <a:latin typeface="Calibri" panose="020F0502020204030204" pitchFamily="34" charset="0"/>
                <a:ea typeface="Calibri" panose="020F0502020204030204" pitchFamily="34" charset="0"/>
                <a:cs typeface="Arial" panose="020B0604020202020204" pitchFamily="34" charset="0"/>
              </a:rPr>
              <a:t>Prašymą pakeisti leidimą laikinai gyventi galima teikti, jeigu užsienietis pereina dirbti ir pas kitą darbdavį (nesvarbu ar dirbs pagal tą pačią profesiją ar pas kitą darbdavį dirbs pagal kitą profesiją).</a:t>
            </a:r>
          </a:p>
          <a:p>
            <a:pPr marL="0" marR="0" lvl="0" indent="0" algn="just" defTabSz="914400" rtl="0" eaLnBrk="1" fontAlgn="auto" latinLnBrk="0" hangingPunct="1">
              <a:lnSpc>
                <a:spcPct val="100000"/>
              </a:lnSpc>
              <a:spcBef>
                <a:spcPts val="0"/>
              </a:spcBef>
              <a:spcAft>
                <a:spcPts val="0"/>
              </a:spcAft>
              <a:buClrTx/>
              <a:buSzTx/>
              <a:buFontTx/>
              <a:buNone/>
              <a:tabLst/>
              <a:defRPr/>
            </a:pPr>
            <a:endParaRPr kumimoji="0" lang="lt-LT" sz="1400" b="0" i="0" u="none" strike="noStrike" kern="1200" cap="none" spc="0" normalizeH="0" baseline="0" noProof="0" dirty="0">
              <a:ln>
                <a:noFill/>
              </a:ln>
              <a:solidFill>
                <a:schemeClr val="tx2">
                  <a:lumMod val="75000"/>
                </a:schemeClr>
              </a:solidFill>
              <a:effectLst/>
              <a:uLnTx/>
              <a:uFillTx/>
              <a:latin typeface="Calibri" panose="020F0502020204030204" pitchFamily="34" charset="0"/>
              <a:ea typeface="Calibri" panose="020F0502020204030204" pitchFamily="34" charset="0"/>
              <a:cs typeface="Arial" panose="020B0604020202020204" pitchFamily="34" charset="0"/>
            </a:endParaRPr>
          </a:p>
        </p:txBody>
      </p:sp>
      <p:sp>
        <p:nvSpPr>
          <p:cNvPr id="16" name="Teksto laukas 4">
            <a:extLst>
              <a:ext uri="{FF2B5EF4-FFF2-40B4-BE49-F238E27FC236}">
                <a16:creationId xmlns="" xmlns:a16="http://schemas.microsoft.com/office/drawing/2014/main" id="{F0B13422-47CA-465A-897D-CFC330642254}"/>
              </a:ext>
            </a:extLst>
          </p:cNvPr>
          <p:cNvSpPr txBox="1"/>
          <p:nvPr/>
        </p:nvSpPr>
        <p:spPr>
          <a:xfrm>
            <a:off x="581787" y="5921986"/>
            <a:ext cx="10770537" cy="764791"/>
          </a:xfrm>
          <a:prstGeom prst="rect">
            <a:avLst/>
          </a:prstGeom>
          <a:solidFill>
            <a:srgbClr val="FBFBFB"/>
          </a:solidFill>
          <a:ln w="3175">
            <a:solidFill>
              <a:schemeClr val="bg1">
                <a:lumMod val="65000"/>
              </a:schemeClr>
            </a:solidFill>
          </a:ln>
        </p:spPr>
        <p:txBody>
          <a:bodyPr rot="0" spcFirstLastPara="0" vert="horz" wrap="square" lIns="91440" tIns="45720" rIns="91440" bIns="45720" numCol="1" spcCol="0" rtlCol="0" fromWordArt="0" anchor="t" anchorCtr="0" forceAA="0" compatLnSpc="1">
            <a:prstTxWarp prst="textNoShape">
              <a:avLst/>
            </a:prstTxWarp>
            <a:noAutofit/>
          </a:bodyPr>
          <a:lstStyle/>
          <a:p>
            <a:pPr marL="0" marR="0" lvl="0" indent="0" algn="just" defTabSz="914400" rtl="0" eaLnBrk="1" fontAlgn="auto" latinLnBrk="0" hangingPunct="1">
              <a:lnSpc>
                <a:spcPct val="100000"/>
              </a:lnSpc>
              <a:spcBef>
                <a:spcPts val="0"/>
              </a:spcBef>
              <a:spcAft>
                <a:spcPts val="0"/>
              </a:spcAft>
              <a:buClrTx/>
              <a:buSzTx/>
              <a:buFontTx/>
              <a:buNone/>
              <a:tabLst/>
              <a:defRPr/>
            </a:pPr>
            <a:r>
              <a:rPr kumimoji="0" lang="lt-LT" sz="1800" b="0" i="0" u="none" strike="noStrike" kern="1200" cap="none" spc="0" normalizeH="0" baseline="0" noProof="0" dirty="0">
                <a:ln>
                  <a:noFill/>
                </a:ln>
                <a:solidFill>
                  <a:schemeClr val="tx2">
                    <a:lumMod val="75000"/>
                  </a:schemeClr>
                </a:solidFill>
                <a:effectLst/>
                <a:uLnTx/>
                <a:uFillTx/>
                <a:latin typeface="Calibri" panose="020F0502020204030204" pitchFamily="34" charset="0"/>
                <a:ea typeface="Calibri" panose="020F0502020204030204" pitchFamily="34" charset="0"/>
                <a:cs typeface="Arial" panose="020B0604020202020204" pitchFamily="34" charset="0"/>
              </a:rPr>
              <a:t>SVARBU. Pateikti </a:t>
            </a:r>
            <a:r>
              <a:rPr lang="lt-LT" dirty="0">
                <a:solidFill>
                  <a:schemeClr val="tx2">
                    <a:lumMod val="75000"/>
                  </a:schemeClr>
                </a:solidFill>
                <a:latin typeface="Calibri" panose="020F0502020204030204" pitchFamily="34" charset="0"/>
                <a:ea typeface="Calibri" panose="020F0502020204030204" pitchFamily="34" charset="0"/>
                <a:cs typeface="Arial" panose="020B0604020202020204" pitchFamily="34" charset="0"/>
              </a:rPr>
              <a:t>prašymą pakeisti leidimą laikinai gyventi darbo pagrindu galima tik tuo atveju, jeigu užsieniečio turimas galiojantis leidimas laikinai gyventi taip pat buvo išduotas darbo pagrindu.</a:t>
            </a:r>
            <a:endParaRPr kumimoji="0" lang="lt-LT" sz="1800" b="0" i="0" u="none" strike="noStrike" kern="1200" cap="none" spc="0" normalizeH="0" baseline="0" noProof="0" dirty="0">
              <a:ln>
                <a:noFill/>
              </a:ln>
              <a:solidFill>
                <a:schemeClr val="tx2">
                  <a:lumMod val="75000"/>
                </a:schemeClr>
              </a:solidFill>
              <a:effectLst/>
              <a:uLnTx/>
              <a:uFillTx/>
              <a:latin typeface="Calibri" panose="020F0502020204030204" pitchFamily="34" charset="0"/>
              <a:ea typeface="Calibri" panose="020F0502020204030204" pitchFamily="34" charset="0"/>
              <a:cs typeface="Arial" panose="020B0604020202020204" pitchFamily="34" charset="0"/>
            </a:endParaRPr>
          </a:p>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lt-LT" sz="600" b="0" i="0" u="none" strike="noStrike" kern="1200" cap="none" spc="0" normalizeH="0" baseline="0" noProof="0" dirty="0">
              <a:ln>
                <a:noFill/>
              </a:ln>
              <a:solidFill>
                <a:schemeClr val="tx2">
                  <a:lumMod val="75000"/>
                </a:schemeClr>
              </a:solidFill>
              <a:effectLst/>
              <a:uLnTx/>
              <a:uFillTx/>
              <a:latin typeface="Calibri" panose="020F0502020204030204" pitchFamily="34" charset="0"/>
              <a:ea typeface="Calibri" panose="020F0502020204030204" pitchFamily="34" charset="0"/>
              <a:cs typeface="Arial" panose="020B0604020202020204" pitchFamily="34" charset="0"/>
            </a:endParaRPr>
          </a:p>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lt-LT" sz="600" b="0" i="0" u="none" strike="noStrike" kern="1200" cap="none" spc="0" normalizeH="0" baseline="0" noProof="0" dirty="0">
              <a:ln>
                <a:noFill/>
              </a:ln>
              <a:solidFill>
                <a:schemeClr val="tx2">
                  <a:lumMod val="75000"/>
                </a:schemeClr>
              </a:solidFill>
              <a:effectLst/>
              <a:uLnTx/>
              <a:uFillTx/>
              <a:latin typeface="Calibri" panose="020F0502020204030204" pitchFamily="34" charset="0"/>
              <a:ea typeface="Calibri" panose="020F0502020204030204" pitchFamily="34" charset="0"/>
              <a:cs typeface="Arial" panose="020B0604020202020204" pitchFamily="34" charset="0"/>
            </a:endParaRPr>
          </a:p>
        </p:txBody>
      </p:sp>
      <p:sp>
        <p:nvSpPr>
          <p:cNvPr id="8" name="AutoShape 4">
            <a:extLst>
              <a:ext uri="{FF2B5EF4-FFF2-40B4-BE49-F238E27FC236}">
                <a16:creationId xmlns="" xmlns:a16="http://schemas.microsoft.com/office/drawing/2014/main" id="{DDEA5047-7ABA-4AF9-B176-CE42000F458A}"/>
              </a:ext>
            </a:extLst>
          </p:cNvPr>
          <p:cNvSpPr>
            <a:spLocks noChangeArrowheads="1"/>
          </p:cNvSpPr>
          <p:nvPr/>
        </p:nvSpPr>
        <p:spPr bwMode="auto">
          <a:xfrm rot="16200000">
            <a:off x="-90182" y="2492303"/>
            <a:ext cx="3767821" cy="2423880"/>
          </a:xfrm>
          <a:prstGeom prst="homePlate">
            <a:avLst>
              <a:gd name="adj" fmla="val 0"/>
            </a:avLst>
          </a:prstGeom>
          <a:solidFill>
            <a:srgbClr val="EFF5FB"/>
          </a:solidFill>
          <a:ln w="12700" cmpd="sng">
            <a:solidFill>
              <a:schemeClr val="dk1">
                <a:lumMod val="60000"/>
                <a:lumOff val="40000"/>
              </a:schemeClr>
            </a:solidFill>
            <a:prstDash val="solid"/>
            <a:miter lim="800000"/>
            <a:headEnd/>
            <a:tailEnd/>
          </a:ln>
          <a:effectLst>
            <a:glow rad="63500">
              <a:schemeClr val="accent1">
                <a:satMod val="175000"/>
                <a:alpha val="40000"/>
              </a:schemeClr>
            </a:glow>
            <a:outerShdw dist="28398" dir="3806097" algn="ctr" rotWithShape="0">
              <a:schemeClr val="lt1">
                <a:lumMod val="50000"/>
                <a:lumOff val="0"/>
                <a:alpha val="50000"/>
              </a:schemeClr>
            </a:outerShdw>
          </a:effectLst>
        </p:spPr>
        <p:txBody>
          <a:bodyPr rot="0" vert="horz" wrap="square" lIns="91440" tIns="45720" rIns="91440" bIns="45720" anchor="t" anchorCtr="0" upright="1">
            <a:no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lt-LT" b="0" i="0" u="none" strike="noStrike" kern="1200" cap="none" spc="0" normalizeH="0" baseline="0" noProof="0" dirty="0">
              <a:ln>
                <a:noFill/>
              </a:ln>
              <a:solidFill>
                <a:prstClr val="black"/>
              </a:solidFill>
              <a:effectLst/>
              <a:uLnTx/>
              <a:uFillTx/>
              <a:latin typeface="Calibri Light" panose="020F0302020204030204"/>
              <a:ea typeface="Calibri" panose="020F0502020204030204" pitchFamily="34" charset="0"/>
              <a:cs typeface="Arial" panose="020B0604020202020204" pitchFamily="34" charset="0"/>
            </a:endParaRPr>
          </a:p>
          <a:p>
            <a:pPr marL="0" marR="0" lvl="0" indent="0" algn="ctr" defTabSz="914400" rtl="0" eaLnBrk="1" fontAlgn="auto" latinLnBrk="0" hangingPunct="1">
              <a:lnSpc>
                <a:spcPct val="100000"/>
              </a:lnSpc>
              <a:spcBef>
                <a:spcPts val="0"/>
              </a:spcBef>
              <a:spcAft>
                <a:spcPts val="0"/>
              </a:spcAft>
              <a:buClrTx/>
              <a:buSzTx/>
              <a:buFontTx/>
              <a:buNone/>
              <a:tabLst/>
              <a:defRPr/>
            </a:pPr>
            <a:endParaRPr lang="lt-LT" sz="1100" dirty="0">
              <a:solidFill>
                <a:prstClr val="black"/>
              </a:solidFill>
              <a:latin typeface="Calibri Light" panose="020F0302020204030204"/>
              <a:ea typeface="Calibri" panose="020F0502020204030204" pitchFamily="34" charset="0"/>
              <a:cs typeface="Arial" panose="020B0604020202020204" pitchFamily="34" charset="0"/>
            </a:endParaRPr>
          </a:p>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lt-LT" b="0" i="0" u="none" strike="noStrike" kern="1200" cap="none" spc="0" normalizeH="0" baseline="0" noProof="0" dirty="0">
              <a:ln>
                <a:noFill/>
              </a:ln>
              <a:solidFill>
                <a:prstClr val="black"/>
              </a:solidFill>
              <a:effectLst/>
              <a:uLnTx/>
              <a:uFillTx/>
              <a:latin typeface="Calibri Light" panose="020F0302020204030204"/>
              <a:ea typeface="Calibri" panose="020F0502020204030204" pitchFamily="34" charset="0"/>
              <a:cs typeface="Arial" panose="020B0604020202020204" pitchFamily="34" charset="0"/>
            </a:endParaRPr>
          </a:p>
          <a:p>
            <a:pPr marL="0" marR="0" lvl="0" indent="0" algn="ctr" defTabSz="914400" rtl="0" eaLnBrk="1" fontAlgn="auto" latinLnBrk="0" hangingPunct="1">
              <a:lnSpc>
                <a:spcPct val="100000"/>
              </a:lnSpc>
              <a:spcBef>
                <a:spcPts val="0"/>
              </a:spcBef>
              <a:spcAft>
                <a:spcPts val="0"/>
              </a:spcAft>
              <a:buClrTx/>
              <a:buSzTx/>
              <a:buFontTx/>
              <a:buNone/>
              <a:tabLst/>
              <a:defRPr/>
            </a:pPr>
            <a:r>
              <a:rPr kumimoji="0" lang="lt-LT" sz="3600" b="0" i="0" u="none" strike="noStrike" kern="1200" cap="none" spc="0" normalizeH="0" baseline="0" noProof="0" dirty="0">
                <a:ln>
                  <a:noFill/>
                </a:ln>
                <a:solidFill>
                  <a:prstClr val="black"/>
                </a:solidFill>
                <a:effectLst/>
                <a:uLnTx/>
                <a:uFillTx/>
                <a:latin typeface="Calibri Light" panose="020F0302020204030204"/>
                <a:ea typeface="Calibri" panose="020F0502020204030204" pitchFamily="34" charset="0"/>
                <a:cs typeface="Arial" panose="020B0604020202020204" pitchFamily="34" charset="0"/>
              </a:rPr>
              <a:t>Leidimo laikinai gyventi keitimas</a:t>
            </a:r>
          </a:p>
        </p:txBody>
      </p:sp>
      <p:sp>
        <p:nvSpPr>
          <p:cNvPr id="9" name="Teksto laukas 491">
            <a:extLst>
              <a:ext uri="{FF2B5EF4-FFF2-40B4-BE49-F238E27FC236}">
                <a16:creationId xmlns="" xmlns:a16="http://schemas.microsoft.com/office/drawing/2014/main" id="{F78CD880-224F-4CBD-BA18-49FCB9A2FC6F}"/>
              </a:ext>
            </a:extLst>
          </p:cNvPr>
          <p:cNvSpPr txBox="1"/>
          <p:nvPr/>
        </p:nvSpPr>
        <p:spPr>
          <a:xfrm>
            <a:off x="3375786" y="2631231"/>
            <a:ext cx="7978013" cy="886574"/>
          </a:xfrm>
          <a:prstGeom prst="rect">
            <a:avLst/>
          </a:prstGeom>
          <a:solidFill>
            <a:srgbClr val="FBFBFB"/>
          </a:solidFill>
          <a:ln w="3175">
            <a:solidFill>
              <a:schemeClr val="bg1">
                <a:lumMod val="65000"/>
              </a:schemeClr>
            </a:solidFill>
          </a:ln>
        </p:spPr>
        <p:txBody>
          <a:bodyPr rot="0" spcFirstLastPara="0" vert="horz" wrap="square" lIns="91440" tIns="45720" rIns="91440" bIns="45720" numCol="1" spcCol="0" rtlCol="0" fromWordArt="0" anchor="t" anchorCtr="0" forceAA="0" compatLnSpc="1">
            <a:prstTxWarp prst="textNoShape">
              <a:avLst/>
            </a:prstTxWarp>
            <a:noAutofit/>
          </a:bodyPr>
          <a:lstStyle/>
          <a:p>
            <a:pPr marL="0" marR="0" lvl="0" indent="0" algn="just" defTabSz="914400" rtl="0" eaLnBrk="1" fontAlgn="auto" latinLnBrk="0" hangingPunct="1">
              <a:lnSpc>
                <a:spcPct val="100000"/>
              </a:lnSpc>
              <a:spcBef>
                <a:spcPts val="0"/>
              </a:spcBef>
              <a:spcAft>
                <a:spcPts val="0"/>
              </a:spcAft>
              <a:buClrTx/>
              <a:buSzTx/>
              <a:buFontTx/>
              <a:buNone/>
              <a:tabLst/>
              <a:defRPr/>
            </a:pPr>
            <a:r>
              <a:rPr kumimoji="0" lang="lt-LT" sz="1800" b="0" i="0" u="none" strike="noStrike" kern="1200" cap="none" spc="0" normalizeH="0" baseline="0" noProof="0" dirty="0">
                <a:ln>
                  <a:noFill/>
                </a:ln>
                <a:solidFill>
                  <a:schemeClr val="tx2">
                    <a:lumMod val="75000"/>
                  </a:schemeClr>
                </a:solidFill>
                <a:effectLst/>
                <a:uLnTx/>
                <a:uFillTx/>
                <a:latin typeface="Calibri" panose="020F0502020204030204" pitchFamily="34" charset="0"/>
                <a:ea typeface="Calibri" panose="020F0502020204030204" pitchFamily="34" charset="0"/>
                <a:cs typeface="Arial" panose="020B0604020202020204" pitchFamily="34" charset="0"/>
              </a:rPr>
              <a:t>Prašymą pakeisti leidimą laikinai gyventi galima teikti tol kol galioja užsieniečio turima leidimo laikinai gyventi kortelė (likus ne mažiau kaip 1 darbo dienai iki kortelės galiojimo pabaigos)</a:t>
            </a:r>
          </a:p>
        </p:txBody>
      </p:sp>
      <p:sp>
        <p:nvSpPr>
          <p:cNvPr id="10" name="Teksto laukas 4">
            <a:extLst>
              <a:ext uri="{FF2B5EF4-FFF2-40B4-BE49-F238E27FC236}">
                <a16:creationId xmlns="" xmlns:a16="http://schemas.microsoft.com/office/drawing/2014/main" id="{22DA8070-EE11-4762-B7EB-1DEE11567F05}"/>
              </a:ext>
            </a:extLst>
          </p:cNvPr>
          <p:cNvSpPr txBox="1"/>
          <p:nvPr/>
        </p:nvSpPr>
        <p:spPr>
          <a:xfrm>
            <a:off x="3377261" y="3658275"/>
            <a:ext cx="7976538" cy="886574"/>
          </a:xfrm>
          <a:prstGeom prst="rect">
            <a:avLst/>
          </a:prstGeom>
          <a:solidFill>
            <a:srgbClr val="FBFBFB"/>
          </a:solidFill>
          <a:ln w="3175">
            <a:solidFill>
              <a:schemeClr val="bg1">
                <a:lumMod val="65000"/>
              </a:schemeClr>
            </a:solidFill>
          </a:ln>
        </p:spPr>
        <p:txBody>
          <a:bodyPr rot="0" spcFirstLastPara="0" vert="horz" wrap="square" lIns="91440" tIns="45720" rIns="91440" bIns="45720" numCol="1" spcCol="0" rtlCol="0" fromWordArt="0" anchor="t" anchorCtr="0" forceAA="0" compatLnSpc="1">
            <a:prstTxWarp prst="textNoShape">
              <a:avLst/>
            </a:prstTxWarp>
            <a:noAutofit/>
          </a:bodyPr>
          <a:lstStyle/>
          <a:p>
            <a:pPr marL="0" marR="0" lvl="0" indent="0" algn="just" defTabSz="914400" rtl="0" eaLnBrk="1" fontAlgn="auto" latinLnBrk="0" hangingPunct="1">
              <a:lnSpc>
                <a:spcPct val="100000"/>
              </a:lnSpc>
              <a:spcBef>
                <a:spcPts val="0"/>
              </a:spcBef>
              <a:spcAft>
                <a:spcPts val="0"/>
              </a:spcAft>
              <a:buClrTx/>
              <a:buSzTx/>
              <a:buFontTx/>
              <a:buNone/>
              <a:tabLst/>
              <a:defRPr/>
            </a:pPr>
            <a:r>
              <a:rPr kumimoji="0" lang="lt-LT" sz="1800" b="0" i="0" u="none" strike="noStrike" kern="1200" cap="none" spc="0" normalizeH="0" baseline="0" noProof="0" dirty="0">
                <a:ln>
                  <a:noFill/>
                </a:ln>
                <a:solidFill>
                  <a:schemeClr val="tx2">
                    <a:lumMod val="75000"/>
                  </a:schemeClr>
                </a:solidFill>
                <a:effectLst/>
                <a:uLnTx/>
                <a:uFillTx/>
                <a:latin typeface="Calibri" panose="020F0502020204030204" pitchFamily="34" charset="0"/>
                <a:ea typeface="Calibri" panose="020F0502020204030204" pitchFamily="34" charset="0"/>
                <a:cs typeface="Arial" panose="020B0604020202020204" pitchFamily="34" charset="0"/>
              </a:rPr>
              <a:t>Prašymą pakeisti leidimą laikinai gyventi galima teikti, jeigu užsienietis ir toliau dirbs pas tą patį darbdavį, bet toliau ketina dirbti pagal kitą profesiją.</a:t>
            </a:r>
          </a:p>
          <a:p>
            <a:pPr marL="0" marR="0" lvl="0" indent="0" algn="just" defTabSz="914400" rtl="0" eaLnBrk="1" fontAlgn="auto" latinLnBrk="0" hangingPunct="1">
              <a:lnSpc>
                <a:spcPct val="100000"/>
              </a:lnSpc>
              <a:spcBef>
                <a:spcPts val="0"/>
              </a:spcBef>
              <a:spcAft>
                <a:spcPts val="0"/>
              </a:spcAft>
              <a:buClrTx/>
              <a:buSzTx/>
              <a:buFontTx/>
              <a:buNone/>
              <a:tabLst/>
              <a:defRPr/>
            </a:pPr>
            <a:endParaRPr kumimoji="0" lang="lt-LT" sz="1400" b="0" i="0" u="none" strike="noStrike" kern="1200" cap="none" spc="0" normalizeH="0" baseline="0" noProof="0" dirty="0">
              <a:ln>
                <a:noFill/>
              </a:ln>
              <a:solidFill>
                <a:schemeClr val="tx2">
                  <a:lumMod val="75000"/>
                </a:schemeClr>
              </a:solidFill>
              <a:effectLst/>
              <a:uLnTx/>
              <a:uFillTx/>
              <a:latin typeface="Calibri" panose="020F0502020204030204" pitchFamily="34" charset="0"/>
              <a:ea typeface="Calibri" panose="020F0502020204030204" pitchFamily="34" charset="0"/>
              <a:cs typeface="Arial" panose="020B0604020202020204" pitchFamily="34" charset="0"/>
            </a:endParaRPr>
          </a:p>
        </p:txBody>
      </p:sp>
      <p:sp>
        <p:nvSpPr>
          <p:cNvPr id="11" name="Title 1">
            <a:extLst>
              <a:ext uri="{FF2B5EF4-FFF2-40B4-BE49-F238E27FC236}">
                <a16:creationId xmlns="" xmlns:a16="http://schemas.microsoft.com/office/drawing/2014/main" id="{739AC5E9-F463-4DD9-806E-AE78839D6AE5}"/>
              </a:ext>
            </a:extLst>
          </p:cNvPr>
          <p:cNvSpPr txBox="1">
            <a:spLocks/>
          </p:cNvSpPr>
          <p:nvPr/>
        </p:nvSpPr>
        <p:spPr>
          <a:xfrm>
            <a:off x="2535767" y="422809"/>
            <a:ext cx="7526867" cy="696741"/>
          </a:xfrm>
          <a:prstGeom prst="rect">
            <a:avLst/>
          </a:prstGeom>
        </p:spPr>
        <p:txBody>
          <a:bodyPr vert="horz" lIns="91440" tIns="45720" rIns="91440" bIns="45720" rtlCol="0" anchor="ctr">
            <a:noAutofit/>
          </a:bodyPr>
          <a:lstStyle>
            <a:lvl1pPr algn="l" defTabSz="829178" rtl="0" eaLnBrk="1" latinLnBrk="0" hangingPunct="1">
              <a:lnSpc>
                <a:spcPct val="90000"/>
              </a:lnSpc>
              <a:spcBef>
                <a:spcPct val="0"/>
              </a:spcBef>
              <a:buNone/>
              <a:defRPr sz="3990" b="1" kern="1200">
                <a:solidFill>
                  <a:srgbClr val="256FA9"/>
                </a:solidFill>
                <a:latin typeface="+mj-lt"/>
                <a:ea typeface="+mj-ea"/>
                <a:cs typeface="+mj-cs"/>
              </a:defRPr>
            </a:lvl1pPr>
          </a:lstStyle>
          <a:p>
            <a:pPr marL="0" marR="0" lvl="0" indent="0" algn="l" defTabSz="829178" rtl="0" eaLnBrk="1" fontAlgn="auto" latinLnBrk="0" hangingPunct="1">
              <a:lnSpc>
                <a:spcPct val="90000"/>
              </a:lnSpc>
              <a:spcBef>
                <a:spcPct val="0"/>
              </a:spcBef>
              <a:spcAft>
                <a:spcPts val="0"/>
              </a:spcAft>
              <a:buClrTx/>
              <a:buSzTx/>
              <a:buFontTx/>
              <a:buNone/>
              <a:tabLst/>
              <a:defRPr/>
            </a:pPr>
            <a:r>
              <a:rPr kumimoji="0" lang="lt-LT" sz="3600" b="0" i="0" u="none" strike="noStrike" kern="1200" cap="none" spc="0" normalizeH="0" baseline="0" noProof="0" dirty="0">
                <a:ln>
                  <a:noFill/>
                </a:ln>
                <a:solidFill>
                  <a:srgbClr val="002060"/>
                </a:solidFill>
                <a:effectLst/>
                <a:uLnTx/>
                <a:uFillTx/>
                <a:latin typeface="Calibri Light" panose="020F0302020204030204"/>
                <a:ea typeface="+mj-ea"/>
                <a:cs typeface="Times New Roman" panose="02020603050405020304" pitchFamily="18" charset="0"/>
              </a:rPr>
              <a:t>Aktualu 2025 m.</a:t>
            </a:r>
            <a:endParaRPr kumimoji="0" lang="en-US" sz="3600" b="0" i="0" u="none" strike="noStrike" kern="1200" cap="none" spc="0" normalizeH="0" baseline="0" noProof="0" dirty="0">
              <a:ln>
                <a:noFill/>
              </a:ln>
              <a:solidFill>
                <a:srgbClr val="002060"/>
              </a:solidFill>
              <a:effectLst/>
              <a:uLnTx/>
              <a:uFillTx/>
              <a:latin typeface="Calibri Light" panose="020F0302020204030204"/>
              <a:ea typeface="+mj-ea"/>
              <a:cs typeface="Times New Roman" panose="02020603050405020304" pitchFamily="18" charset="0"/>
            </a:endParaRPr>
          </a:p>
        </p:txBody>
      </p:sp>
    </p:spTree>
    <p:extLst>
      <p:ext uri="{BB962C8B-B14F-4D97-AF65-F5344CB8AC3E}">
        <p14:creationId xmlns:p14="http://schemas.microsoft.com/office/powerpoint/2010/main" val="2861154518"/>
      </p:ext>
    </p:extLst>
  </p:cSld>
  <p:clrMapOvr>
    <a:masterClrMapping/>
  </p:clrMapOvr>
  <p:timing>
    <p:tnLst>
      <p:par>
        <p:cTn id="1" dur="indefinite" restart="never" nodeType="tmRoot"/>
      </p:par>
    </p:tnLst>
  </p:timing>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itle 1">
            <a:extLst>
              <a:ext uri="{FF2B5EF4-FFF2-40B4-BE49-F238E27FC236}">
                <a16:creationId xmlns="" xmlns:a16="http://schemas.microsoft.com/office/drawing/2014/main" id="{BAC23EE9-D635-49DF-A578-D67C809AA590}"/>
              </a:ext>
            </a:extLst>
          </p:cNvPr>
          <p:cNvSpPr txBox="1">
            <a:spLocks/>
          </p:cNvSpPr>
          <p:nvPr/>
        </p:nvSpPr>
        <p:spPr>
          <a:xfrm>
            <a:off x="2518834" y="304798"/>
            <a:ext cx="8987366" cy="696741"/>
          </a:xfrm>
          <a:prstGeom prst="rect">
            <a:avLst/>
          </a:prstGeom>
        </p:spPr>
        <p:txBody>
          <a:bodyPr vert="horz" lIns="91440" tIns="45720" rIns="91440" bIns="45720" rtlCol="0" anchor="ctr">
            <a:noAutofit/>
          </a:bodyPr>
          <a:lstStyle>
            <a:lvl1pPr algn="l" defTabSz="829178" rtl="0" eaLnBrk="1" latinLnBrk="0" hangingPunct="1">
              <a:lnSpc>
                <a:spcPct val="90000"/>
              </a:lnSpc>
              <a:spcBef>
                <a:spcPct val="0"/>
              </a:spcBef>
              <a:buNone/>
              <a:defRPr sz="3990" b="1" kern="1200">
                <a:solidFill>
                  <a:srgbClr val="256FA9"/>
                </a:solidFill>
                <a:latin typeface="+mj-lt"/>
                <a:ea typeface="+mj-ea"/>
                <a:cs typeface="+mj-cs"/>
              </a:defRPr>
            </a:lvl1pPr>
          </a:lstStyle>
          <a:p>
            <a:r>
              <a:rPr lang="lt-LT" sz="3600" b="0" dirty="0">
                <a:solidFill>
                  <a:schemeClr val="accent5">
                    <a:lumMod val="50000"/>
                  </a:schemeClr>
                </a:solidFill>
                <a:cs typeface="Times New Roman" panose="02020603050405020304" pitchFamily="18" charset="0"/>
              </a:rPr>
              <a:t>Darbdavys tarpininkavimo rašte:</a:t>
            </a:r>
            <a:endParaRPr lang="en-US" sz="3600" b="0" dirty="0">
              <a:solidFill>
                <a:schemeClr val="accent5">
                  <a:lumMod val="50000"/>
                </a:schemeClr>
              </a:solidFill>
              <a:cs typeface="Times New Roman" panose="02020603050405020304" pitchFamily="18" charset="0"/>
            </a:endParaRPr>
          </a:p>
        </p:txBody>
      </p:sp>
      <p:sp>
        <p:nvSpPr>
          <p:cNvPr id="5" name="Title 1">
            <a:extLst>
              <a:ext uri="{FF2B5EF4-FFF2-40B4-BE49-F238E27FC236}">
                <a16:creationId xmlns="" xmlns:a16="http://schemas.microsoft.com/office/drawing/2014/main" id="{E0982E7B-030D-432C-8842-12D068DD36D8}"/>
              </a:ext>
            </a:extLst>
          </p:cNvPr>
          <p:cNvSpPr txBox="1">
            <a:spLocks/>
          </p:cNvSpPr>
          <p:nvPr/>
        </p:nvSpPr>
        <p:spPr>
          <a:xfrm>
            <a:off x="1020231" y="1550161"/>
            <a:ext cx="10485969" cy="696741"/>
          </a:xfrm>
          <a:prstGeom prst="rect">
            <a:avLst/>
          </a:prstGeom>
        </p:spPr>
        <p:txBody>
          <a:bodyPr vert="horz" lIns="91440" tIns="45720" rIns="91440" bIns="45720" rtlCol="0" anchor="ctr">
            <a:noAutofit/>
          </a:bodyPr>
          <a:lstStyle>
            <a:lvl1pPr algn="l" defTabSz="829178" rtl="0" eaLnBrk="1" latinLnBrk="0" hangingPunct="1">
              <a:lnSpc>
                <a:spcPct val="90000"/>
              </a:lnSpc>
              <a:spcBef>
                <a:spcPct val="0"/>
              </a:spcBef>
              <a:buNone/>
              <a:defRPr sz="3990" b="1" kern="1200">
                <a:solidFill>
                  <a:srgbClr val="256FA9"/>
                </a:solidFill>
                <a:latin typeface="+mj-lt"/>
                <a:ea typeface="+mj-ea"/>
                <a:cs typeface="+mj-cs"/>
              </a:defRPr>
            </a:lvl1pPr>
          </a:lstStyle>
          <a:p>
            <a:pPr algn="just"/>
            <a:r>
              <a:rPr lang="lt-LT" sz="2800" b="0" dirty="0">
                <a:solidFill>
                  <a:schemeClr val="tx2">
                    <a:lumMod val="75000"/>
                  </a:schemeClr>
                </a:solidFill>
                <a:cs typeface="Times New Roman" panose="02020603050405020304" pitchFamily="18" charset="0"/>
              </a:rPr>
              <a:t>Įsipareigoja įdarbinti užsienietį ne trumpesniam kaip 6 mėnesių laikotarpiui</a:t>
            </a:r>
            <a:endParaRPr lang="en-US" sz="2800" b="0" dirty="0">
              <a:solidFill>
                <a:schemeClr val="tx2">
                  <a:lumMod val="75000"/>
                </a:schemeClr>
              </a:solidFill>
              <a:cs typeface="Times New Roman" panose="02020603050405020304" pitchFamily="18" charset="0"/>
            </a:endParaRPr>
          </a:p>
        </p:txBody>
      </p:sp>
      <p:sp>
        <p:nvSpPr>
          <p:cNvPr id="7" name="Title 1">
            <a:extLst>
              <a:ext uri="{FF2B5EF4-FFF2-40B4-BE49-F238E27FC236}">
                <a16:creationId xmlns="" xmlns:a16="http://schemas.microsoft.com/office/drawing/2014/main" id="{040BD7E9-F0A2-4252-B98B-6C68A618FF01}"/>
              </a:ext>
            </a:extLst>
          </p:cNvPr>
          <p:cNvSpPr txBox="1">
            <a:spLocks/>
          </p:cNvSpPr>
          <p:nvPr/>
        </p:nvSpPr>
        <p:spPr>
          <a:xfrm>
            <a:off x="960963" y="2381624"/>
            <a:ext cx="10858499" cy="598238"/>
          </a:xfrm>
          <a:prstGeom prst="rect">
            <a:avLst/>
          </a:prstGeom>
        </p:spPr>
        <p:txBody>
          <a:bodyPr vert="horz" lIns="91440" tIns="45720" rIns="91440" bIns="45720" rtlCol="0" anchor="ctr">
            <a:noAutofit/>
          </a:bodyPr>
          <a:lstStyle>
            <a:lvl1pPr algn="l" defTabSz="829178" rtl="0" eaLnBrk="1" latinLnBrk="0" hangingPunct="1">
              <a:lnSpc>
                <a:spcPct val="90000"/>
              </a:lnSpc>
              <a:spcBef>
                <a:spcPct val="0"/>
              </a:spcBef>
              <a:buNone/>
              <a:defRPr sz="3990" b="1" kern="1200">
                <a:solidFill>
                  <a:srgbClr val="256FA9"/>
                </a:solidFill>
                <a:latin typeface="+mj-lt"/>
                <a:ea typeface="+mj-ea"/>
                <a:cs typeface="+mj-cs"/>
              </a:defRPr>
            </a:lvl1pPr>
          </a:lstStyle>
          <a:p>
            <a:r>
              <a:rPr lang="lt-LT" sz="2800" b="0" dirty="0">
                <a:solidFill>
                  <a:schemeClr val="tx2">
                    <a:lumMod val="75000"/>
                  </a:schemeClr>
                </a:solidFill>
                <a:cs typeface="Times New Roman" panose="02020603050405020304" pitchFamily="18" charset="0"/>
              </a:rPr>
              <a:t>Įsipareigoja nustatyti visą darbo laiko normą</a:t>
            </a:r>
            <a:endParaRPr lang="en-US" sz="2800" b="0" dirty="0">
              <a:solidFill>
                <a:schemeClr val="tx2">
                  <a:lumMod val="75000"/>
                </a:schemeClr>
              </a:solidFill>
              <a:cs typeface="Times New Roman" panose="02020603050405020304" pitchFamily="18" charset="0"/>
            </a:endParaRPr>
          </a:p>
        </p:txBody>
      </p:sp>
      <p:sp>
        <p:nvSpPr>
          <p:cNvPr id="8" name="Title 1">
            <a:extLst>
              <a:ext uri="{FF2B5EF4-FFF2-40B4-BE49-F238E27FC236}">
                <a16:creationId xmlns="" xmlns:a16="http://schemas.microsoft.com/office/drawing/2014/main" id="{51BF56FE-480F-4A1F-9C16-4D25121A53FB}"/>
              </a:ext>
            </a:extLst>
          </p:cNvPr>
          <p:cNvSpPr txBox="1">
            <a:spLocks/>
          </p:cNvSpPr>
          <p:nvPr/>
        </p:nvSpPr>
        <p:spPr>
          <a:xfrm>
            <a:off x="1020232" y="3932351"/>
            <a:ext cx="10858499" cy="974898"/>
          </a:xfrm>
          <a:prstGeom prst="rect">
            <a:avLst/>
          </a:prstGeom>
        </p:spPr>
        <p:txBody>
          <a:bodyPr vert="horz" lIns="91440" tIns="45720" rIns="91440" bIns="45720" rtlCol="0" anchor="ctr">
            <a:noAutofit/>
          </a:bodyPr>
          <a:lstStyle>
            <a:lvl1pPr algn="l" defTabSz="829178" rtl="0" eaLnBrk="1" latinLnBrk="0" hangingPunct="1">
              <a:lnSpc>
                <a:spcPct val="90000"/>
              </a:lnSpc>
              <a:spcBef>
                <a:spcPct val="0"/>
              </a:spcBef>
              <a:buNone/>
              <a:defRPr sz="3990" b="1" kern="1200">
                <a:solidFill>
                  <a:srgbClr val="256FA9"/>
                </a:solidFill>
                <a:latin typeface="+mj-lt"/>
                <a:ea typeface="+mj-ea"/>
                <a:cs typeface="+mj-cs"/>
              </a:defRPr>
            </a:lvl1pPr>
          </a:lstStyle>
          <a:p>
            <a:pPr marL="457200" indent="-457200" algn="just">
              <a:buFont typeface="Courier New" panose="02070309020205020404" pitchFamily="49" charset="0"/>
              <a:buChar char="o"/>
            </a:pPr>
            <a:r>
              <a:rPr lang="lt-LT" sz="2400" b="0" dirty="0">
                <a:solidFill>
                  <a:schemeClr val="tx2">
                    <a:lumMod val="75000"/>
                  </a:schemeClr>
                </a:solidFill>
                <a:cs typeface="Times New Roman" panose="02020603050405020304" pitchFamily="18" charset="0"/>
              </a:rPr>
              <a:t>užsieniečio turimą kvalifikaciją, susijusią su atliktinu darbu, </a:t>
            </a:r>
            <a:r>
              <a:rPr lang="lt-LT" sz="2400" dirty="0">
                <a:solidFill>
                  <a:schemeClr val="tx2">
                    <a:lumMod val="75000"/>
                  </a:schemeClr>
                </a:solidFill>
                <a:cs typeface="Times New Roman" panose="02020603050405020304" pitchFamily="18" charset="0"/>
              </a:rPr>
              <a:t>ir</a:t>
            </a:r>
            <a:r>
              <a:rPr lang="lt-LT" sz="2400" b="0" dirty="0">
                <a:solidFill>
                  <a:schemeClr val="tx2">
                    <a:lumMod val="75000"/>
                  </a:schemeClr>
                </a:solidFill>
                <a:cs typeface="Times New Roman" panose="02020603050405020304" pitchFamily="18" charset="0"/>
              </a:rPr>
              <a:t> jo turimą ne mažesnę negu vienų metų darbo patirtį per pastaruosius 3 metus, susijusią su atliktinu darbu</a:t>
            </a:r>
            <a:endParaRPr lang="en-US" sz="2400" b="0" dirty="0">
              <a:solidFill>
                <a:schemeClr val="tx2">
                  <a:lumMod val="75000"/>
                </a:schemeClr>
              </a:solidFill>
              <a:cs typeface="Times New Roman" panose="02020603050405020304" pitchFamily="18" charset="0"/>
            </a:endParaRPr>
          </a:p>
        </p:txBody>
      </p:sp>
      <p:sp>
        <p:nvSpPr>
          <p:cNvPr id="9" name="Title 1">
            <a:extLst>
              <a:ext uri="{FF2B5EF4-FFF2-40B4-BE49-F238E27FC236}">
                <a16:creationId xmlns="" xmlns:a16="http://schemas.microsoft.com/office/drawing/2014/main" id="{5C6DD858-D5D0-42DE-8D43-3543AB29D6B5}"/>
              </a:ext>
            </a:extLst>
          </p:cNvPr>
          <p:cNvSpPr txBox="1">
            <a:spLocks/>
          </p:cNvSpPr>
          <p:nvPr/>
        </p:nvSpPr>
        <p:spPr>
          <a:xfrm>
            <a:off x="1020232" y="5740409"/>
            <a:ext cx="10858499" cy="812793"/>
          </a:xfrm>
          <a:prstGeom prst="rect">
            <a:avLst/>
          </a:prstGeom>
        </p:spPr>
        <p:txBody>
          <a:bodyPr vert="horz" lIns="91440" tIns="45720" rIns="91440" bIns="45720" rtlCol="0" anchor="ctr">
            <a:noAutofit/>
          </a:bodyPr>
          <a:lstStyle>
            <a:lvl1pPr algn="l" defTabSz="829178" rtl="0" eaLnBrk="1" latinLnBrk="0" hangingPunct="1">
              <a:lnSpc>
                <a:spcPct val="90000"/>
              </a:lnSpc>
              <a:spcBef>
                <a:spcPct val="0"/>
              </a:spcBef>
              <a:buNone/>
              <a:defRPr sz="3990" b="1" kern="1200">
                <a:solidFill>
                  <a:srgbClr val="256FA9"/>
                </a:solidFill>
                <a:latin typeface="+mj-lt"/>
                <a:ea typeface="+mj-ea"/>
                <a:cs typeface="+mj-cs"/>
              </a:defRPr>
            </a:lvl1pPr>
          </a:lstStyle>
          <a:p>
            <a:pPr marL="342900" indent="-342900" algn="just">
              <a:buFont typeface="Courier New" panose="02070309020205020404" pitchFamily="49" charset="0"/>
              <a:buChar char="o"/>
            </a:pPr>
            <a:r>
              <a:rPr lang="lt-LT" sz="2400" b="0" dirty="0">
                <a:solidFill>
                  <a:schemeClr val="tx2">
                    <a:lumMod val="75000"/>
                  </a:schemeClr>
                </a:solidFill>
                <a:cs typeface="Times New Roman" panose="02020603050405020304" pitchFamily="18" charset="0"/>
              </a:rPr>
              <a:t>numatomą užsieniečiui mokėti mėnesinį darbo užmokestį, ne mažesnį negu paskutinis paskelbtas kalendorinių metų vidutinis mėnesinis BDU dydis (2 </a:t>
            </a:r>
            <a:r>
              <a:rPr lang="lt-LT" sz="2400" b="0" dirty="0" smtClean="0">
                <a:solidFill>
                  <a:schemeClr val="tx2">
                    <a:lumMod val="75000"/>
                  </a:schemeClr>
                </a:solidFill>
                <a:cs typeface="Times New Roman" panose="02020603050405020304" pitchFamily="18" charset="0"/>
              </a:rPr>
              <a:t>223 </a:t>
            </a:r>
            <a:r>
              <a:rPr lang="lt-LT" sz="2400" b="0" dirty="0">
                <a:solidFill>
                  <a:schemeClr val="tx2">
                    <a:lumMod val="75000"/>
                  </a:schemeClr>
                </a:solidFill>
                <a:cs typeface="Times New Roman" panose="02020603050405020304" pitchFamily="18" charset="0"/>
              </a:rPr>
              <a:t>Eur) </a:t>
            </a:r>
            <a:endParaRPr lang="en-US" sz="2400" b="0" dirty="0">
              <a:solidFill>
                <a:schemeClr val="tx2">
                  <a:lumMod val="75000"/>
                </a:schemeClr>
              </a:solidFill>
              <a:cs typeface="Times New Roman" panose="02020603050405020304" pitchFamily="18" charset="0"/>
            </a:endParaRPr>
          </a:p>
        </p:txBody>
      </p:sp>
      <p:sp>
        <p:nvSpPr>
          <p:cNvPr id="10" name="Title 1">
            <a:extLst>
              <a:ext uri="{FF2B5EF4-FFF2-40B4-BE49-F238E27FC236}">
                <a16:creationId xmlns="" xmlns:a16="http://schemas.microsoft.com/office/drawing/2014/main" id="{463B4D98-7188-438A-B44D-63F8E130DE47}"/>
              </a:ext>
            </a:extLst>
          </p:cNvPr>
          <p:cNvSpPr txBox="1">
            <a:spLocks/>
          </p:cNvSpPr>
          <p:nvPr/>
        </p:nvSpPr>
        <p:spPr>
          <a:xfrm>
            <a:off x="952496" y="3249683"/>
            <a:ext cx="10858499" cy="696741"/>
          </a:xfrm>
          <a:prstGeom prst="rect">
            <a:avLst/>
          </a:prstGeom>
        </p:spPr>
        <p:txBody>
          <a:bodyPr vert="horz" lIns="91440" tIns="45720" rIns="91440" bIns="45720" rtlCol="0" anchor="ctr">
            <a:noAutofit/>
          </a:bodyPr>
          <a:lstStyle>
            <a:lvl1pPr algn="l" defTabSz="829178" rtl="0" eaLnBrk="1" latinLnBrk="0" hangingPunct="1">
              <a:lnSpc>
                <a:spcPct val="90000"/>
              </a:lnSpc>
              <a:spcBef>
                <a:spcPct val="0"/>
              </a:spcBef>
              <a:buNone/>
              <a:defRPr sz="3990" b="1" kern="1200">
                <a:solidFill>
                  <a:srgbClr val="256FA9"/>
                </a:solidFill>
                <a:latin typeface="+mj-lt"/>
                <a:ea typeface="+mj-ea"/>
                <a:cs typeface="+mj-cs"/>
              </a:defRPr>
            </a:lvl1pPr>
          </a:lstStyle>
          <a:p>
            <a:r>
              <a:rPr lang="lt-LT" sz="2800" b="0" dirty="0">
                <a:solidFill>
                  <a:schemeClr val="tx2">
                    <a:lumMod val="75000"/>
                  </a:schemeClr>
                </a:solidFill>
                <a:cs typeface="Times New Roman" panose="02020603050405020304" pitchFamily="18" charset="0"/>
              </a:rPr>
              <a:t>Nurodo informaciją apie:</a:t>
            </a:r>
            <a:endParaRPr lang="en-US" sz="2800" b="0" dirty="0">
              <a:solidFill>
                <a:schemeClr val="tx2">
                  <a:lumMod val="75000"/>
                </a:schemeClr>
              </a:solidFill>
              <a:cs typeface="Times New Roman" panose="02020603050405020304" pitchFamily="18" charset="0"/>
            </a:endParaRPr>
          </a:p>
        </p:txBody>
      </p:sp>
      <p:sp>
        <p:nvSpPr>
          <p:cNvPr id="11" name="Title 1">
            <a:extLst>
              <a:ext uri="{FF2B5EF4-FFF2-40B4-BE49-F238E27FC236}">
                <a16:creationId xmlns="" xmlns:a16="http://schemas.microsoft.com/office/drawing/2014/main" id="{D0580607-7A9F-4380-B9E4-124022F154A6}"/>
              </a:ext>
            </a:extLst>
          </p:cNvPr>
          <p:cNvSpPr txBox="1">
            <a:spLocks/>
          </p:cNvSpPr>
          <p:nvPr/>
        </p:nvSpPr>
        <p:spPr>
          <a:xfrm>
            <a:off x="1439332" y="4990802"/>
            <a:ext cx="1473200" cy="696741"/>
          </a:xfrm>
          <a:prstGeom prst="rect">
            <a:avLst/>
          </a:prstGeom>
        </p:spPr>
        <p:txBody>
          <a:bodyPr vert="horz" lIns="91440" tIns="45720" rIns="91440" bIns="45720" rtlCol="0" anchor="ctr">
            <a:noAutofit/>
          </a:bodyPr>
          <a:lstStyle>
            <a:lvl1pPr algn="l" defTabSz="829178" rtl="0" eaLnBrk="1" latinLnBrk="0" hangingPunct="1">
              <a:lnSpc>
                <a:spcPct val="90000"/>
              </a:lnSpc>
              <a:spcBef>
                <a:spcPct val="0"/>
              </a:spcBef>
              <a:buNone/>
              <a:defRPr sz="3990" b="1" kern="1200">
                <a:solidFill>
                  <a:srgbClr val="256FA9"/>
                </a:solidFill>
                <a:latin typeface="+mj-lt"/>
                <a:ea typeface="+mj-ea"/>
                <a:cs typeface="+mj-cs"/>
              </a:defRPr>
            </a:lvl1pPr>
          </a:lstStyle>
          <a:p>
            <a:r>
              <a:rPr lang="lt-LT" sz="2800" b="0" dirty="0">
                <a:solidFill>
                  <a:schemeClr val="tx2">
                    <a:lumMod val="75000"/>
                  </a:schemeClr>
                </a:solidFill>
                <a:cs typeface="Times New Roman" panose="02020603050405020304" pitchFamily="18" charset="0"/>
              </a:rPr>
              <a:t>arba</a:t>
            </a:r>
            <a:endParaRPr lang="en-US" sz="2800" b="0" dirty="0">
              <a:solidFill>
                <a:schemeClr val="tx2">
                  <a:lumMod val="75000"/>
                </a:schemeClr>
              </a:solidFill>
              <a:cs typeface="Times New Roman" panose="02020603050405020304" pitchFamily="18" charset="0"/>
            </a:endParaRPr>
          </a:p>
        </p:txBody>
      </p:sp>
    </p:spTree>
    <p:extLst>
      <p:ext uri="{BB962C8B-B14F-4D97-AF65-F5344CB8AC3E}">
        <p14:creationId xmlns:p14="http://schemas.microsoft.com/office/powerpoint/2010/main" val="2851821921"/>
      </p:ext>
    </p:extLst>
  </p:cSld>
  <p:clrMapOvr>
    <a:masterClrMapping/>
  </p:clrMapOvr>
  <p:timing>
    <p:tnLst>
      <p:par>
        <p:cTn id="1" dur="indefinite" restart="never" nodeType="tmRoot"/>
      </p:par>
    </p:tnLst>
  </p:timing>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3" name="Teksto laukas 491">
            <a:extLst>
              <a:ext uri="{FF2B5EF4-FFF2-40B4-BE49-F238E27FC236}">
                <a16:creationId xmlns="" xmlns:a16="http://schemas.microsoft.com/office/drawing/2014/main" id="{DF26A8BF-E748-4901-A403-BF8FAA2C6660}"/>
              </a:ext>
            </a:extLst>
          </p:cNvPr>
          <p:cNvSpPr txBox="1"/>
          <p:nvPr/>
        </p:nvSpPr>
        <p:spPr>
          <a:xfrm>
            <a:off x="2353579" y="4224883"/>
            <a:ext cx="9161088" cy="644629"/>
          </a:xfrm>
          <a:prstGeom prst="rect">
            <a:avLst/>
          </a:prstGeom>
          <a:solidFill>
            <a:srgbClr val="FBFBFB"/>
          </a:solidFill>
          <a:ln w="3175">
            <a:solidFill>
              <a:schemeClr val="bg1">
                <a:lumMod val="65000"/>
              </a:schemeClr>
            </a:solidFill>
          </a:ln>
        </p:spPr>
        <p:txBody>
          <a:bodyPr rot="0" spcFirstLastPara="0" vert="horz" wrap="square" lIns="91440" tIns="45720" rIns="91440" bIns="45720" numCol="1" spcCol="0" rtlCol="0" fromWordArt="0" anchor="t" anchorCtr="0" forceAA="0" compatLnSpc="1">
            <a:prstTxWarp prst="textNoShape">
              <a:avLst/>
            </a:prstTxWarp>
            <a:noAutofit/>
          </a:bodyPr>
          <a:lstStyle/>
          <a:p>
            <a:pPr algn="just">
              <a:defRPr/>
            </a:pPr>
            <a:r>
              <a:rPr kumimoji="0" lang="lt-LT" sz="1800" b="0" i="0" u="none" strike="noStrike" kern="1200" cap="none" spc="0" normalizeH="0" baseline="0" noProof="0" dirty="0">
                <a:ln>
                  <a:noFill/>
                </a:ln>
                <a:solidFill>
                  <a:schemeClr val="tx2">
                    <a:lumMod val="75000"/>
                  </a:schemeClr>
                </a:solidFill>
                <a:effectLst/>
                <a:uLnTx/>
                <a:uFillTx/>
                <a:latin typeface="Calibri" panose="020F0502020204030204" pitchFamily="34" charset="0"/>
                <a:ea typeface="Calibri" panose="020F0502020204030204" pitchFamily="34" charset="0"/>
                <a:cs typeface="Arial" panose="020B0604020202020204" pitchFamily="34" charset="0"/>
              </a:rPr>
              <a:t>Tarpininkavimo rašte </a:t>
            </a:r>
            <a:r>
              <a:rPr lang="lt-LT" dirty="0">
                <a:solidFill>
                  <a:schemeClr val="tx2">
                    <a:lumMod val="75000"/>
                  </a:schemeClr>
                </a:solidFill>
                <a:latin typeface="Calibri" panose="020F0502020204030204" pitchFamily="34" charset="0"/>
                <a:ea typeface="Calibri" panose="020F0502020204030204" pitchFamily="34" charset="0"/>
                <a:cs typeface="Arial" panose="020B0604020202020204" pitchFamily="34" charset="0"/>
              </a:rPr>
              <a:t>nurodomas, užsieniečiui ketinamas mokėti darbo užmokestis, </a:t>
            </a:r>
            <a:r>
              <a:rPr kumimoji="0" lang="lt-LT" sz="1800" b="0" i="0" u="none" strike="noStrike" kern="1200" cap="none" spc="0" normalizeH="0" baseline="0" noProof="0" dirty="0">
                <a:ln>
                  <a:noFill/>
                </a:ln>
                <a:solidFill>
                  <a:schemeClr val="tx2">
                    <a:lumMod val="75000"/>
                  </a:schemeClr>
                </a:solidFill>
                <a:effectLst/>
                <a:uLnTx/>
                <a:uFillTx/>
                <a:latin typeface="Calibri" panose="020F0502020204030204" pitchFamily="34" charset="0"/>
                <a:ea typeface="Calibri" panose="020F0502020204030204" pitchFamily="34" charset="0"/>
                <a:cs typeface="Arial" panose="020B0604020202020204" pitchFamily="34" charset="0"/>
              </a:rPr>
              <a:t>didesnis nei viena minimalioji mėnesinė alga.</a:t>
            </a:r>
          </a:p>
        </p:txBody>
      </p:sp>
      <p:sp>
        <p:nvSpPr>
          <p:cNvPr id="8" name="AutoShape 4">
            <a:extLst>
              <a:ext uri="{FF2B5EF4-FFF2-40B4-BE49-F238E27FC236}">
                <a16:creationId xmlns="" xmlns:a16="http://schemas.microsoft.com/office/drawing/2014/main" id="{DDEA5047-7ABA-4AF9-B176-CE42000F458A}"/>
              </a:ext>
            </a:extLst>
          </p:cNvPr>
          <p:cNvSpPr>
            <a:spLocks noChangeArrowheads="1"/>
          </p:cNvSpPr>
          <p:nvPr/>
        </p:nvSpPr>
        <p:spPr bwMode="auto">
          <a:xfrm>
            <a:off x="2353579" y="1555243"/>
            <a:ext cx="9161088" cy="575732"/>
          </a:xfrm>
          <a:prstGeom prst="homePlate">
            <a:avLst>
              <a:gd name="adj" fmla="val 0"/>
            </a:avLst>
          </a:prstGeom>
          <a:solidFill>
            <a:srgbClr val="EFF5FB"/>
          </a:solidFill>
          <a:ln w="12700" cmpd="sng">
            <a:solidFill>
              <a:schemeClr val="dk1">
                <a:lumMod val="60000"/>
                <a:lumOff val="40000"/>
              </a:schemeClr>
            </a:solidFill>
            <a:prstDash val="solid"/>
            <a:miter lim="800000"/>
            <a:headEnd/>
            <a:tailEnd/>
          </a:ln>
          <a:effectLst>
            <a:glow rad="63500">
              <a:schemeClr val="accent1">
                <a:satMod val="175000"/>
                <a:alpha val="40000"/>
              </a:schemeClr>
            </a:glow>
            <a:outerShdw dist="28398" dir="3806097" algn="ctr" rotWithShape="0">
              <a:schemeClr val="lt1">
                <a:lumMod val="50000"/>
                <a:lumOff val="0"/>
                <a:alpha val="50000"/>
              </a:schemeClr>
            </a:outerShdw>
          </a:effectLst>
        </p:spPr>
        <p:txBody>
          <a:bodyPr rot="0" vert="horz" wrap="square" lIns="91440" tIns="45720" rIns="91440" bIns="45720" anchor="t" anchorCtr="0" upright="1">
            <a:noAutofit/>
          </a:bodyPr>
          <a:lstStyle/>
          <a:p>
            <a:pPr marL="0" marR="0" lvl="0" indent="0" algn="just" defTabSz="914400" rtl="0" eaLnBrk="1" fontAlgn="auto" latinLnBrk="0" hangingPunct="1">
              <a:lnSpc>
                <a:spcPct val="100000"/>
              </a:lnSpc>
              <a:spcBef>
                <a:spcPts val="0"/>
              </a:spcBef>
              <a:spcAft>
                <a:spcPts val="0"/>
              </a:spcAft>
              <a:buClrTx/>
              <a:buSzTx/>
              <a:buFontTx/>
              <a:buNone/>
              <a:tabLst/>
              <a:defRPr/>
            </a:pPr>
            <a:r>
              <a:rPr kumimoji="0" lang="lt-LT" sz="2200" b="0" i="0" u="none" strike="noStrike" kern="1200" cap="none" spc="0" normalizeH="0" baseline="0" noProof="0" dirty="0">
                <a:ln>
                  <a:noFill/>
                </a:ln>
                <a:solidFill>
                  <a:schemeClr val="tx2">
                    <a:lumMod val="75000"/>
                  </a:schemeClr>
                </a:solidFill>
                <a:effectLst/>
                <a:uLnTx/>
                <a:uFillTx/>
                <a:latin typeface="Calibri Light" panose="020F0302020204030204"/>
                <a:ea typeface="Calibri" panose="020F0502020204030204" pitchFamily="34" charset="0"/>
                <a:cs typeface="Arial" panose="020B0604020202020204" pitchFamily="34" charset="0"/>
              </a:rPr>
              <a:t>Minimalioji mėnesinė alga 2025 m. – 1 038 Eur</a:t>
            </a:r>
          </a:p>
        </p:txBody>
      </p:sp>
      <p:sp>
        <p:nvSpPr>
          <p:cNvPr id="10" name="Teksto laukas 4">
            <a:extLst>
              <a:ext uri="{FF2B5EF4-FFF2-40B4-BE49-F238E27FC236}">
                <a16:creationId xmlns="" xmlns:a16="http://schemas.microsoft.com/office/drawing/2014/main" id="{22DA8070-EE11-4762-B7EB-1DEE11567F05}"/>
              </a:ext>
            </a:extLst>
          </p:cNvPr>
          <p:cNvSpPr txBox="1"/>
          <p:nvPr/>
        </p:nvSpPr>
        <p:spPr>
          <a:xfrm>
            <a:off x="2353579" y="5279131"/>
            <a:ext cx="9161088" cy="1225350"/>
          </a:xfrm>
          <a:prstGeom prst="rect">
            <a:avLst/>
          </a:prstGeom>
          <a:solidFill>
            <a:srgbClr val="FBFBFB"/>
          </a:solidFill>
          <a:ln w="3175">
            <a:solidFill>
              <a:schemeClr val="bg1">
                <a:lumMod val="65000"/>
              </a:schemeClr>
            </a:solidFill>
          </a:ln>
        </p:spPr>
        <p:txBody>
          <a:bodyPr rot="0" spcFirstLastPara="0" vert="horz" wrap="square" lIns="91440" tIns="45720" rIns="91440" bIns="45720" numCol="1" spcCol="0" rtlCol="0" fromWordArt="0" anchor="t" anchorCtr="0" forceAA="0" compatLnSpc="1">
            <a:prstTxWarp prst="textNoShape">
              <a:avLst/>
            </a:prstTxWarp>
            <a:noAutofit/>
          </a:bodyPr>
          <a:lstStyle/>
          <a:p>
            <a:pPr algn="just"/>
            <a:r>
              <a:rPr lang="lt-LT" dirty="0">
                <a:solidFill>
                  <a:schemeClr val="tx2">
                    <a:lumMod val="75000"/>
                  </a:schemeClr>
                </a:solidFill>
                <a:cs typeface="Times New Roman" panose="02020603050405020304" pitchFamily="18" charset="0"/>
              </a:rPr>
              <a:t>Jeigu darbdavys vietoj informacijos apie užsieniečio kvalifikaciją ir darbo patirtį renkasi galimybę užsieniečiui mokėti didesnį darbo užmokestį – tarpininkavimo rašte nurodomas darbo užmokestis, ne mažesnis negu paskutinis paskelbtas kalendorinių metų vidutinis mėnesinis BDU dydis (2 </a:t>
            </a:r>
            <a:r>
              <a:rPr lang="lt-LT" dirty="0" smtClean="0">
                <a:solidFill>
                  <a:schemeClr val="tx2">
                    <a:lumMod val="75000"/>
                  </a:schemeClr>
                </a:solidFill>
                <a:cs typeface="Times New Roman" panose="02020603050405020304" pitchFamily="18" charset="0"/>
              </a:rPr>
              <a:t>223 </a:t>
            </a:r>
            <a:r>
              <a:rPr lang="lt-LT" dirty="0">
                <a:solidFill>
                  <a:schemeClr val="tx2">
                    <a:lumMod val="75000"/>
                  </a:schemeClr>
                </a:solidFill>
                <a:cs typeface="Times New Roman" panose="02020603050405020304" pitchFamily="18" charset="0"/>
              </a:rPr>
              <a:t>Eur).</a:t>
            </a:r>
            <a:endParaRPr lang="en-US" dirty="0">
              <a:solidFill>
                <a:schemeClr val="tx2">
                  <a:lumMod val="75000"/>
                </a:schemeClr>
              </a:solidFill>
              <a:cs typeface="Times New Roman" panose="02020603050405020304" pitchFamily="18" charset="0"/>
            </a:endParaRPr>
          </a:p>
          <a:p>
            <a:pPr marL="0" marR="0" lvl="0" indent="0" algn="just" defTabSz="914400" rtl="0" eaLnBrk="1" fontAlgn="auto" latinLnBrk="0" hangingPunct="1">
              <a:lnSpc>
                <a:spcPct val="100000"/>
              </a:lnSpc>
              <a:spcBef>
                <a:spcPts val="0"/>
              </a:spcBef>
              <a:spcAft>
                <a:spcPts val="0"/>
              </a:spcAft>
              <a:buClrTx/>
              <a:buSzTx/>
              <a:buFontTx/>
              <a:buNone/>
              <a:tabLst/>
              <a:defRPr/>
            </a:pPr>
            <a:endParaRPr kumimoji="0" lang="lt-LT" sz="1400" b="0" i="0" u="none" strike="noStrike" kern="1200" cap="none" spc="0" normalizeH="0" baseline="0" noProof="0" dirty="0">
              <a:ln>
                <a:noFill/>
              </a:ln>
              <a:solidFill>
                <a:prstClr val="black"/>
              </a:solidFill>
              <a:effectLst/>
              <a:uLnTx/>
              <a:uFillTx/>
              <a:latin typeface="Calibri" panose="020F0502020204030204" pitchFamily="34" charset="0"/>
              <a:ea typeface="Calibri" panose="020F0502020204030204" pitchFamily="34" charset="0"/>
              <a:cs typeface="Arial" panose="020B0604020202020204" pitchFamily="34" charset="0"/>
            </a:endParaRPr>
          </a:p>
        </p:txBody>
      </p:sp>
      <p:sp>
        <p:nvSpPr>
          <p:cNvPr id="11" name="Title 1">
            <a:extLst>
              <a:ext uri="{FF2B5EF4-FFF2-40B4-BE49-F238E27FC236}">
                <a16:creationId xmlns="" xmlns:a16="http://schemas.microsoft.com/office/drawing/2014/main" id="{50FDF685-1E49-497E-8908-7FE382704B50}"/>
              </a:ext>
            </a:extLst>
          </p:cNvPr>
          <p:cNvSpPr txBox="1">
            <a:spLocks/>
          </p:cNvSpPr>
          <p:nvPr/>
        </p:nvSpPr>
        <p:spPr>
          <a:xfrm>
            <a:off x="2561168" y="296331"/>
            <a:ext cx="6371165" cy="696741"/>
          </a:xfrm>
          <a:prstGeom prst="rect">
            <a:avLst/>
          </a:prstGeom>
        </p:spPr>
        <p:txBody>
          <a:bodyPr vert="horz" lIns="91440" tIns="45720" rIns="91440" bIns="45720" rtlCol="0" anchor="ctr">
            <a:noAutofit/>
          </a:bodyPr>
          <a:lstStyle>
            <a:lvl1pPr algn="l" defTabSz="829178" rtl="0" eaLnBrk="1" latinLnBrk="0" hangingPunct="1">
              <a:lnSpc>
                <a:spcPct val="90000"/>
              </a:lnSpc>
              <a:spcBef>
                <a:spcPct val="0"/>
              </a:spcBef>
              <a:buNone/>
              <a:defRPr sz="3990" b="1" kern="1200">
                <a:solidFill>
                  <a:srgbClr val="256FA9"/>
                </a:solidFill>
                <a:latin typeface="+mj-lt"/>
                <a:ea typeface="+mj-ea"/>
                <a:cs typeface="+mj-cs"/>
              </a:defRPr>
            </a:lvl1pPr>
          </a:lstStyle>
          <a:p>
            <a:r>
              <a:rPr lang="lt-LT" sz="3600" b="0" dirty="0">
                <a:solidFill>
                  <a:schemeClr val="accent5">
                    <a:lumMod val="50000"/>
                  </a:schemeClr>
                </a:solidFill>
                <a:cs typeface="Times New Roman" panose="02020603050405020304" pitchFamily="18" charset="0"/>
              </a:rPr>
              <a:t>Darbo užmokestis</a:t>
            </a:r>
            <a:endParaRPr lang="en-US" sz="3600" b="0" dirty="0">
              <a:solidFill>
                <a:schemeClr val="accent5">
                  <a:lumMod val="50000"/>
                </a:schemeClr>
              </a:solidFill>
              <a:cs typeface="Times New Roman" panose="02020603050405020304" pitchFamily="18" charset="0"/>
            </a:endParaRPr>
          </a:p>
        </p:txBody>
      </p:sp>
      <p:sp>
        <p:nvSpPr>
          <p:cNvPr id="12" name="Teksto laukas 491">
            <a:extLst>
              <a:ext uri="{FF2B5EF4-FFF2-40B4-BE49-F238E27FC236}">
                <a16:creationId xmlns="" xmlns:a16="http://schemas.microsoft.com/office/drawing/2014/main" id="{A19B473D-7199-44D6-8321-70D3B4B57E15}"/>
              </a:ext>
            </a:extLst>
          </p:cNvPr>
          <p:cNvSpPr txBox="1"/>
          <p:nvPr/>
        </p:nvSpPr>
        <p:spPr>
          <a:xfrm>
            <a:off x="2353579" y="2623822"/>
            <a:ext cx="9161088" cy="998324"/>
          </a:xfrm>
          <a:prstGeom prst="rect">
            <a:avLst/>
          </a:prstGeom>
          <a:solidFill>
            <a:srgbClr val="FBFBFB"/>
          </a:solidFill>
          <a:ln w="3175">
            <a:solidFill>
              <a:schemeClr val="bg1">
                <a:lumMod val="65000"/>
              </a:schemeClr>
            </a:solidFill>
          </a:ln>
        </p:spPr>
        <p:txBody>
          <a:bodyPr rot="0" spcFirstLastPara="0" vert="horz" wrap="square" lIns="91440" tIns="45720" rIns="91440" bIns="45720" numCol="1" spcCol="0" rtlCol="0" fromWordArt="0" anchor="t" anchorCtr="0" forceAA="0" compatLnSpc="1">
            <a:prstTxWarp prst="textNoShape">
              <a:avLst/>
            </a:prstTxWarp>
            <a:noAutofit/>
          </a:bodyPr>
          <a:lstStyle/>
          <a:p>
            <a:pPr lvl="0" algn="just">
              <a:defRPr/>
            </a:pPr>
            <a:r>
              <a:rPr lang="lt-LT" dirty="0">
                <a:solidFill>
                  <a:schemeClr val="tx2">
                    <a:lumMod val="75000"/>
                  </a:schemeClr>
                </a:solidFill>
              </a:rPr>
              <a:t>Minimalusis darbo užmokestis (minimalusis valandinis atlygis ar minimalioji mėnesinė alga) – mažiausias leidžiamas atlygis už nekvalifikuotą darbą darbuotojui atitinkamai už vieną valandą ar visą kalendorinio mėnesio darbo laiko normą (Lietuvos Respublikos darbo kodekso 141 str.)</a:t>
            </a:r>
            <a:endParaRPr kumimoji="0" lang="lt-LT" sz="1800" b="0" i="0" u="none" strike="noStrike" kern="1200" cap="none" spc="0" normalizeH="0" baseline="0" noProof="0" dirty="0">
              <a:ln>
                <a:noFill/>
              </a:ln>
              <a:solidFill>
                <a:schemeClr val="tx2">
                  <a:lumMod val="75000"/>
                </a:schemeClr>
              </a:solidFill>
              <a:effectLst/>
              <a:uLnTx/>
              <a:uFillTx/>
              <a:latin typeface="Calibri" panose="020F0502020204030204" pitchFamily="34" charset="0"/>
              <a:ea typeface="Calibri" panose="020F0502020204030204" pitchFamily="34" charset="0"/>
              <a:cs typeface="Arial" panose="020B0604020202020204" pitchFamily="34" charset="0"/>
            </a:endParaRPr>
          </a:p>
        </p:txBody>
      </p:sp>
    </p:spTree>
    <p:extLst>
      <p:ext uri="{BB962C8B-B14F-4D97-AF65-F5344CB8AC3E}">
        <p14:creationId xmlns:p14="http://schemas.microsoft.com/office/powerpoint/2010/main" val="243754145"/>
      </p:ext>
    </p:extLst>
  </p:cSld>
  <p:clrMapOvr>
    <a:masterClrMapping/>
  </p:clrMapOvr>
  <p:timing>
    <p:tnLst>
      <p:par>
        <p:cTn id="1" dur="indefinite" restart="never" nodeType="tmRoot"/>
      </p:par>
    </p:tnLst>
  </p:timing>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itle 1">
            <a:extLst>
              <a:ext uri="{FF2B5EF4-FFF2-40B4-BE49-F238E27FC236}">
                <a16:creationId xmlns="" xmlns:a16="http://schemas.microsoft.com/office/drawing/2014/main" id="{BAC23EE9-D635-49DF-A578-D67C809AA590}"/>
              </a:ext>
            </a:extLst>
          </p:cNvPr>
          <p:cNvSpPr txBox="1">
            <a:spLocks/>
          </p:cNvSpPr>
          <p:nvPr/>
        </p:nvSpPr>
        <p:spPr>
          <a:xfrm>
            <a:off x="2434165" y="258474"/>
            <a:ext cx="9139767" cy="696741"/>
          </a:xfrm>
          <a:prstGeom prst="rect">
            <a:avLst/>
          </a:prstGeom>
        </p:spPr>
        <p:txBody>
          <a:bodyPr vert="horz" lIns="91440" tIns="45720" rIns="91440" bIns="45720" rtlCol="0" anchor="ctr">
            <a:noAutofit/>
          </a:bodyPr>
          <a:lstStyle>
            <a:lvl1pPr algn="l" defTabSz="829178" rtl="0" eaLnBrk="1" latinLnBrk="0" hangingPunct="1">
              <a:lnSpc>
                <a:spcPct val="90000"/>
              </a:lnSpc>
              <a:spcBef>
                <a:spcPct val="0"/>
              </a:spcBef>
              <a:buNone/>
              <a:defRPr sz="3990" b="1" kern="1200">
                <a:solidFill>
                  <a:srgbClr val="256FA9"/>
                </a:solidFill>
                <a:latin typeface="+mj-lt"/>
                <a:ea typeface="+mj-ea"/>
                <a:cs typeface="+mj-cs"/>
              </a:defRPr>
            </a:lvl1pPr>
          </a:lstStyle>
          <a:p>
            <a:pPr marL="0" marR="0" lvl="0" indent="0" algn="l" defTabSz="829178" rtl="0" eaLnBrk="1" fontAlgn="auto" latinLnBrk="0" hangingPunct="1">
              <a:lnSpc>
                <a:spcPct val="90000"/>
              </a:lnSpc>
              <a:spcBef>
                <a:spcPct val="0"/>
              </a:spcBef>
              <a:spcAft>
                <a:spcPts val="0"/>
              </a:spcAft>
              <a:buClrTx/>
              <a:buSzTx/>
              <a:buFontTx/>
              <a:buNone/>
              <a:tabLst/>
              <a:defRPr/>
            </a:pPr>
            <a:r>
              <a:rPr kumimoji="0" lang="lt-LT" sz="3600" b="0" i="0" u="none" strike="noStrike" kern="1200" cap="none" spc="0" normalizeH="0" baseline="0" noProof="0" dirty="0">
                <a:ln>
                  <a:noFill/>
                </a:ln>
                <a:solidFill>
                  <a:srgbClr val="4472C4">
                    <a:lumMod val="50000"/>
                  </a:srgbClr>
                </a:solidFill>
                <a:effectLst/>
                <a:uLnTx/>
                <a:uFillTx/>
                <a:latin typeface="Calibri Light" panose="020F0302020204030204"/>
                <a:ea typeface="+mj-ea"/>
                <a:cs typeface="Times New Roman" panose="02020603050405020304" pitchFamily="18" charset="0"/>
              </a:rPr>
              <a:t>Išimtis dėl kvalifikacijos ir darbo patirties:</a:t>
            </a:r>
            <a:endParaRPr kumimoji="0" lang="en-US" sz="3600" b="0" i="0" u="none" strike="noStrike" kern="1200" cap="none" spc="0" normalizeH="0" baseline="0" noProof="0" dirty="0">
              <a:ln>
                <a:noFill/>
              </a:ln>
              <a:solidFill>
                <a:srgbClr val="4472C4">
                  <a:lumMod val="50000"/>
                </a:srgbClr>
              </a:solidFill>
              <a:effectLst/>
              <a:uLnTx/>
              <a:uFillTx/>
              <a:latin typeface="Calibri Light" panose="020F0302020204030204"/>
              <a:ea typeface="+mj-ea"/>
              <a:cs typeface="Times New Roman" panose="02020603050405020304" pitchFamily="18" charset="0"/>
            </a:endParaRPr>
          </a:p>
        </p:txBody>
      </p:sp>
      <p:sp>
        <p:nvSpPr>
          <p:cNvPr id="5" name="Title 1">
            <a:extLst>
              <a:ext uri="{FF2B5EF4-FFF2-40B4-BE49-F238E27FC236}">
                <a16:creationId xmlns="" xmlns:a16="http://schemas.microsoft.com/office/drawing/2014/main" id="{E0982E7B-030D-432C-8842-12D068DD36D8}"/>
              </a:ext>
            </a:extLst>
          </p:cNvPr>
          <p:cNvSpPr txBox="1">
            <a:spLocks/>
          </p:cNvSpPr>
          <p:nvPr/>
        </p:nvSpPr>
        <p:spPr>
          <a:xfrm>
            <a:off x="960962" y="1515586"/>
            <a:ext cx="10858499" cy="1507010"/>
          </a:xfrm>
          <a:prstGeom prst="rect">
            <a:avLst/>
          </a:prstGeom>
        </p:spPr>
        <p:txBody>
          <a:bodyPr vert="horz" lIns="91440" tIns="45720" rIns="91440" bIns="45720" rtlCol="0" anchor="ctr">
            <a:noAutofit/>
          </a:bodyPr>
          <a:lstStyle>
            <a:lvl1pPr algn="l" defTabSz="829178" rtl="0" eaLnBrk="1" latinLnBrk="0" hangingPunct="1">
              <a:lnSpc>
                <a:spcPct val="90000"/>
              </a:lnSpc>
              <a:spcBef>
                <a:spcPct val="0"/>
              </a:spcBef>
              <a:buNone/>
              <a:defRPr sz="3990" b="1" kern="1200">
                <a:solidFill>
                  <a:srgbClr val="256FA9"/>
                </a:solidFill>
                <a:latin typeface="+mj-lt"/>
                <a:ea typeface="+mj-ea"/>
                <a:cs typeface="+mj-cs"/>
              </a:defRPr>
            </a:lvl1pPr>
          </a:lstStyle>
          <a:p>
            <a:pPr marL="0" marR="0" lvl="0" indent="0" algn="just" defTabSz="829178" rtl="0" eaLnBrk="1" fontAlgn="auto" latinLnBrk="0" hangingPunct="1">
              <a:lnSpc>
                <a:spcPct val="90000"/>
              </a:lnSpc>
              <a:spcBef>
                <a:spcPct val="0"/>
              </a:spcBef>
              <a:spcAft>
                <a:spcPts val="0"/>
              </a:spcAft>
              <a:buClrTx/>
              <a:buSzTx/>
              <a:buFontTx/>
              <a:buNone/>
              <a:tabLst/>
              <a:defRPr/>
            </a:pPr>
            <a:r>
              <a:rPr kumimoji="0" lang="lt-LT" sz="2800" b="0" i="0" u="none" strike="noStrike" kern="1200" cap="none" spc="0" normalizeH="0" baseline="0" noProof="0" dirty="0">
                <a:ln>
                  <a:noFill/>
                </a:ln>
                <a:solidFill>
                  <a:schemeClr val="tx2">
                    <a:lumMod val="75000"/>
                  </a:schemeClr>
                </a:solidFill>
                <a:effectLst/>
                <a:uLnTx/>
                <a:uFillTx/>
                <a:latin typeface="Calibri Light" panose="020F0302020204030204"/>
                <a:ea typeface="+mj-ea"/>
                <a:cs typeface="Times New Roman" panose="02020603050405020304" pitchFamily="18" charset="0"/>
              </a:rPr>
              <a:t>Lietuvoje studijas arba formalius profesinius mokymus baigusiems užsieniečiams (10 metų nuo studijų ar mokymosi baigimo, tarpininkavimo rašte pateikiama informacija apie užsieniečio įgytą išsilavinimą)</a:t>
            </a:r>
            <a:endParaRPr kumimoji="0" lang="en-US" sz="2800" b="0" i="0" u="none" strike="noStrike" kern="1200" cap="none" spc="0" normalizeH="0" baseline="0" noProof="0" dirty="0">
              <a:ln>
                <a:noFill/>
              </a:ln>
              <a:solidFill>
                <a:schemeClr val="tx2">
                  <a:lumMod val="75000"/>
                </a:schemeClr>
              </a:solidFill>
              <a:effectLst/>
              <a:uLnTx/>
              <a:uFillTx/>
              <a:latin typeface="Calibri Light" panose="020F0302020204030204"/>
              <a:ea typeface="+mj-ea"/>
              <a:cs typeface="Times New Roman" panose="02020603050405020304" pitchFamily="18" charset="0"/>
            </a:endParaRPr>
          </a:p>
        </p:txBody>
      </p:sp>
      <p:sp>
        <p:nvSpPr>
          <p:cNvPr id="7" name="Title 1">
            <a:extLst>
              <a:ext uri="{FF2B5EF4-FFF2-40B4-BE49-F238E27FC236}">
                <a16:creationId xmlns="" xmlns:a16="http://schemas.microsoft.com/office/drawing/2014/main" id="{040BD7E9-F0A2-4252-B98B-6C68A618FF01}"/>
              </a:ext>
            </a:extLst>
          </p:cNvPr>
          <p:cNvSpPr txBox="1">
            <a:spLocks/>
          </p:cNvSpPr>
          <p:nvPr/>
        </p:nvSpPr>
        <p:spPr>
          <a:xfrm>
            <a:off x="664635" y="5404225"/>
            <a:ext cx="11154828" cy="846930"/>
          </a:xfrm>
          <a:prstGeom prst="rect">
            <a:avLst/>
          </a:prstGeom>
        </p:spPr>
        <p:txBody>
          <a:bodyPr vert="horz" lIns="91440" tIns="45720" rIns="91440" bIns="45720" rtlCol="0" anchor="ctr">
            <a:noAutofit/>
          </a:bodyPr>
          <a:lstStyle>
            <a:lvl1pPr algn="l" defTabSz="829178" rtl="0" eaLnBrk="1" latinLnBrk="0" hangingPunct="1">
              <a:lnSpc>
                <a:spcPct val="90000"/>
              </a:lnSpc>
              <a:spcBef>
                <a:spcPct val="0"/>
              </a:spcBef>
              <a:buNone/>
              <a:defRPr sz="3990" b="1" kern="1200">
                <a:solidFill>
                  <a:srgbClr val="256FA9"/>
                </a:solidFill>
                <a:latin typeface="+mj-lt"/>
                <a:ea typeface="+mj-ea"/>
                <a:cs typeface="+mj-cs"/>
              </a:defRPr>
            </a:lvl1pPr>
          </a:lstStyle>
          <a:p>
            <a:pPr marL="0" marR="0" lvl="0" indent="0" algn="l" defTabSz="829178" rtl="0" eaLnBrk="1" fontAlgn="auto" latinLnBrk="0" hangingPunct="1">
              <a:lnSpc>
                <a:spcPct val="90000"/>
              </a:lnSpc>
              <a:spcBef>
                <a:spcPct val="0"/>
              </a:spcBef>
              <a:spcAft>
                <a:spcPts val="0"/>
              </a:spcAft>
              <a:buClrTx/>
              <a:buSzTx/>
              <a:buFontTx/>
              <a:buNone/>
              <a:tabLst/>
              <a:defRPr/>
            </a:pPr>
            <a:r>
              <a:rPr kumimoji="0" lang="lt-LT" sz="2600" b="0" i="0" u="none" strike="noStrike" kern="1200" cap="none" spc="0" normalizeH="0" baseline="0" noProof="0" dirty="0">
                <a:ln>
                  <a:noFill/>
                </a:ln>
                <a:solidFill>
                  <a:srgbClr val="FF0000"/>
                </a:solidFill>
                <a:effectLst/>
                <a:uLnTx/>
                <a:uFillTx/>
                <a:latin typeface="Calibri Light" panose="020F0302020204030204"/>
                <a:ea typeface="+mj-ea"/>
                <a:cs typeface="Times New Roman" panose="02020603050405020304" pitchFamily="18" charset="0"/>
              </a:rPr>
              <a:t>*</a:t>
            </a:r>
            <a:r>
              <a:rPr kumimoji="0" lang="lt-LT" sz="2600" b="0" i="0" u="none" strike="noStrike" kern="1200" cap="none" spc="0" normalizeH="0" baseline="0" noProof="0" dirty="0">
                <a:ln>
                  <a:noFill/>
                </a:ln>
                <a:solidFill>
                  <a:schemeClr val="tx1"/>
                </a:solidFill>
                <a:effectLst/>
                <a:uLnTx/>
                <a:uFillTx/>
                <a:latin typeface="Calibri Light" panose="020F0302020204030204"/>
                <a:ea typeface="+mj-ea"/>
                <a:cs typeface="Times New Roman" panose="02020603050405020304" pitchFamily="18" charset="0"/>
              </a:rPr>
              <a:t>Išimtis netaikoma užsieniečiams, ketinantiems dirbti pagal laikinojo darbo sutartį</a:t>
            </a:r>
            <a:endParaRPr kumimoji="0" lang="en-US" sz="2600" b="0" i="0" u="none" strike="noStrike" kern="1200" cap="none" spc="0" normalizeH="0" baseline="0" noProof="0" dirty="0">
              <a:ln>
                <a:noFill/>
              </a:ln>
              <a:solidFill>
                <a:srgbClr val="E7E6E6">
                  <a:lumMod val="10000"/>
                </a:srgbClr>
              </a:solidFill>
              <a:effectLst/>
              <a:uLnTx/>
              <a:uFillTx/>
              <a:latin typeface="Calibri Light" panose="020F0302020204030204"/>
              <a:ea typeface="+mj-ea"/>
              <a:cs typeface="Times New Roman" panose="02020603050405020304" pitchFamily="18" charset="0"/>
            </a:endParaRPr>
          </a:p>
        </p:txBody>
      </p:sp>
      <p:sp>
        <p:nvSpPr>
          <p:cNvPr id="6" name="Title 1">
            <a:extLst>
              <a:ext uri="{FF2B5EF4-FFF2-40B4-BE49-F238E27FC236}">
                <a16:creationId xmlns="" xmlns:a16="http://schemas.microsoft.com/office/drawing/2014/main" id="{D932B08E-3F63-4D69-8D46-D035F666EBA3}"/>
              </a:ext>
            </a:extLst>
          </p:cNvPr>
          <p:cNvSpPr txBox="1">
            <a:spLocks/>
          </p:cNvSpPr>
          <p:nvPr/>
        </p:nvSpPr>
        <p:spPr>
          <a:xfrm>
            <a:off x="960962" y="3488268"/>
            <a:ext cx="10858499" cy="1218547"/>
          </a:xfrm>
          <a:prstGeom prst="rect">
            <a:avLst/>
          </a:prstGeom>
        </p:spPr>
        <p:txBody>
          <a:bodyPr vert="horz" lIns="91440" tIns="45720" rIns="91440" bIns="45720" rtlCol="0" anchor="ctr">
            <a:noAutofit/>
          </a:bodyPr>
          <a:lstStyle>
            <a:lvl1pPr algn="l" defTabSz="829178" rtl="0" eaLnBrk="1" latinLnBrk="0" hangingPunct="1">
              <a:lnSpc>
                <a:spcPct val="90000"/>
              </a:lnSpc>
              <a:spcBef>
                <a:spcPct val="0"/>
              </a:spcBef>
              <a:buNone/>
              <a:defRPr sz="3990" b="1" kern="1200">
                <a:solidFill>
                  <a:srgbClr val="256FA9"/>
                </a:solidFill>
                <a:latin typeface="+mj-lt"/>
                <a:ea typeface="+mj-ea"/>
                <a:cs typeface="+mj-cs"/>
              </a:defRPr>
            </a:lvl1pPr>
          </a:lstStyle>
          <a:p>
            <a:pPr lvl="0" algn="just">
              <a:defRPr/>
            </a:pPr>
            <a:r>
              <a:rPr lang="lt-LT" sz="2800" b="0" dirty="0">
                <a:solidFill>
                  <a:schemeClr val="tx2">
                    <a:lumMod val="75000"/>
                  </a:schemeClr>
                </a:solidFill>
                <a:cs typeface="Times New Roman" panose="02020603050405020304" pitchFamily="18" charset="0"/>
              </a:rPr>
              <a:t>Užsieniečiams, kuriems suteikta laikinoji apsauga arba užsieniečiams, turintiems leidimą laikinai gyventi, išduotą tuo pagrindu, kad negali grįžti į kilmės valstybę, nes yra persekiojamas nedemokratinio režimo</a:t>
            </a:r>
            <a:endParaRPr kumimoji="0" lang="en-US" sz="2800" b="0" i="0" u="none" strike="noStrike" kern="1200" cap="none" spc="0" normalizeH="0" baseline="0" noProof="0" dirty="0">
              <a:ln>
                <a:noFill/>
              </a:ln>
              <a:solidFill>
                <a:schemeClr val="tx2">
                  <a:lumMod val="75000"/>
                </a:schemeClr>
              </a:solidFill>
              <a:effectLst/>
              <a:uLnTx/>
              <a:uFillTx/>
              <a:latin typeface="Calibri Light" panose="020F0302020204030204"/>
              <a:cs typeface="Times New Roman" panose="02020603050405020304" pitchFamily="18" charset="0"/>
            </a:endParaRPr>
          </a:p>
        </p:txBody>
      </p:sp>
    </p:spTree>
    <p:extLst>
      <p:ext uri="{BB962C8B-B14F-4D97-AF65-F5344CB8AC3E}">
        <p14:creationId xmlns:p14="http://schemas.microsoft.com/office/powerpoint/2010/main" val="3545537211"/>
      </p:ext>
    </p:extLst>
  </p:cSld>
  <p:clrMapOvr>
    <a:masterClrMapping/>
  </p:clrMapOvr>
  <p:timing>
    <p:tnLst>
      <p:par>
        <p:cTn id="1" dur="indefinite" restart="never" nodeType="tmRoot"/>
      </p:par>
    </p:tnLst>
  </p:timing>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 Placeholder 2">
            <a:extLst>
              <a:ext uri="{FF2B5EF4-FFF2-40B4-BE49-F238E27FC236}">
                <a16:creationId xmlns="" xmlns:a16="http://schemas.microsoft.com/office/drawing/2014/main" id="{F28C42C1-AF39-47BC-85D0-178D6B0CCCB8}"/>
              </a:ext>
            </a:extLst>
          </p:cNvPr>
          <p:cNvSpPr txBox="1">
            <a:spLocks/>
          </p:cNvSpPr>
          <p:nvPr/>
        </p:nvSpPr>
        <p:spPr>
          <a:xfrm>
            <a:off x="3953934" y="3058515"/>
            <a:ext cx="4724400" cy="1108271"/>
          </a:xfrm>
          <a:prstGeom prst="rect">
            <a:avLst/>
          </a:prstGeom>
        </p:spPr>
        <p:txBody>
          <a:bodyPr>
            <a:normAutofit fontScale="92500"/>
          </a:bodyPr>
          <a:lst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0" indent="0" algn="just">
              <a:buNone/>
            </a:pPr>
            <a:r>
              <a:rPr lang="lt-LT" sz="4400" dirty="0">
                <a:solidFill>
                  <a:schemeClr val="accent1">
                    <a:lumMod val="50000"/>
                  </a:schemeClr>
                </a:solidFill>
              </a:rPr>
              <a:t>Dėkojame už dėmesį</a:t>
            </a:r>
            <a:endParaRPr lang="en-US" sz="4400" dirty="0">
              <a:solidFill>
                <a:schemeClr val="accent1">
                  <a:lumMod val="50000"/>
                </a:schemeClr>
              </a:solidFill>
            </a:endParaRPr>
          </a:p>
        </p:txBody>
      </p:sp>
    </p:spTree>
    <p:extLst>
      <p:ext uri="{BB962C8B-B14F-4D97-AF65-F5344CB8AC3E}">
        <p14:creationId xmlns:p14="http://schemas.microsoft.com/office/powerpoint/2010/main" val="2915759100"/>
      </p:ext>
    </p:extLst>
  </p:cSld>
  <p:clrMapOvr>
    <a:masterClrMapping/>
  </p:clrMapOvr>
  <p:timing>
    <p:tnLst>
      <p:par>
        <p:cTn id="1" dur="indefinite" restart="never" nodeType="tmRoot"/>
      </p:par>
    </p:tnLst>
  </p:timing>
</p:sld>
</file>

<file path=ppt/theme/theme1.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2.xml><?xml version="1.0" encoding="utf-8"?>
<a:theme xmlns:a="http://schemas.openxmlformats.org/drawingml/2006/main" name="1_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Arial"/>
        <a:ea typeface="DejaVu Sans"/>
        <a:cs typeface="DejaVu Sans"/>
      </a:majorFont>
      <a:minorFont>
        <a:latin typeface="Arial"/>
        <a:ea typeface="DejaVu Sans"/>
        <a:cs typeface="DejaVu Sans"/>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3.xml><?xml version="1.0" encoding="utf-8"?>
<a:theme xmlns:a="http://schemas.openxmlformats.org/drawingml/2006/main" name="Vartotojo dizainas">
  <a:themeElements>
    <a:clrScheme name="Office">
      <a:dk1>
        <a:sysClr val="windowText" lastClr="000000"/>
      </a:dk1>
      <a:lt1>
        <a:sysClr val="window" lastClr="FFFFFF"/>
      </a:lt1>
      <a:dk2>
        <a:srgbClr val="44546A"/>
      </a:dk2>
      <a:lt2>
        <a:srgbClr val="E7E6E6"/>
      </a:lt2>
      <a:accent1>
        <a:srgbClr val="5B9BD5"/>
      </a:accent1>
      <a:accent2>
        <a:srgbClr val="ED7D31"/>
      </a:accent2>
      <a:accent3>
        <a:srgbClr val="A5A5A5"/>
      </a:accent3>
      <a:accent4>
        <a:srgbClr val="FFC000"/>
      </a:accent4>
      <a:accent5>
        <a:srgbClr val="4472C4"/>
      </a:accent5>
      <a:accent6>
        <a:srgbClr val="70AD47"/>
      </a:accent6>
      <a:hlink>
        <a:srgbClr val="0563C1"/>
      </a:hlink>
      <a:folHlink>
        <a:srgbClr val="954F72"/>
      </a:folHlink>
    </a:clrScheme>
    <a:fontScheme name="Office">
      <a:majorFont>
        <a:latin typeface="Calibri Light" panose="020F0302020204030204"/>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panose="020F0502020204030204"/>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docProps/app.xml><?xml version="1.0" encoding="utf-8"?>
<Properties xmlns="http://schemas.openxmlformats.org/officeDocument/2006/extended-properties" xmlns:vt="http://schemas.openxmlformats.org/officeDocument/2006/docPropsVTypes">
  <TotalTime>10585</TotalTime>
  <Words>988</Words>
  <Application>Microsoft Office PowerPoint</Application>
  <PresentationFormat>Plačiaekranė</PresentationFormat>
  <Paragraphs>60</Paragraphs>
  <Slides>10</Slides>
  <Notes>0</Notes>
  <HiddenSlides>0</HiddenSlides>
  <MMClips>0</MMClips>
  <ScaleCrop>false</ScaleCrop>
  <HeadingPairs>
    <vt:vector size="6" baseType="variant">
      <vt:variant>
        <vt:lpstr>Naudojami šriftai</vt:lpstr>
      </vt:variant>
      <vt:variant>
        <vt:i4>6</vt:i4>
      </vt:variant>
      <vt:variant>
        <vt:lpstr>Tema</vt:lpstr>
      </vt:variant>
      <vt:variant>
        <vt:i4>3</vt:i4>
      </vt:variant>
      <vt:variant>
        <vt:lpstr>Skaidrių pavadinimai</vt:lpstr>
      </vt:variant>
      <vt:variant>
        <vt:i4>10</vt:i4>
      </vt:variant>
    </vt:vector>
  </HeadingPairs>
  <TitlesOfParts>
    <vt:vector size="19" baseType="lpstr">
      <vt:lpstr>Arial</vt:lpstr>
      <vt:lpstr>Calibri</vt:lpstr>
      <vt:lpstr>Calibri Light</vt:lpstr>
      <vt:lpstr>Courier New</vt:lpstr>
      <vt:lpstr>DejaVu Sans</vt:lpstr>
      <vt:lpstr>Times New Roman</vt:lpstr>
      <vt:lpstr>Office Theme</vt:lpstr>
      <vt:lpstr>1_Office Theme</vt:lpstr>
      <vt:lpstr>Vartotojo dizainas</vt:lpstr>
      <vt:lpstr>UŽSIENIEČIŲ DARBAS  migracijos procedūros 2025 metais   2025 m. spalio 8 d. Migracijos departamentas</vt:lpstr>
      <vt:lpstr>„PowerPoint“ pateiktis</vt:lpstr>
      <vt:lpstr>„PowerPoint“ pateiktis</vt:lpstr>
      <vt:lpstr>„PowerPoint“ pateiktis</vt:lpstr>
      <vt:lpstr>„PowerPoint“ pateiktis</vt:lpstr>
      <vt:lpstr>„PowerPoint“ pateiktis</vt:lpstr>
      <vt:lpstr>„PowerPoint“ pateiktis</vt:lpstr>
      <vt:lpstr>„PowerPoint“ pateiktis</vt:lpstr>
      <vt:lpstr>„PowerPoint“ pateiktis</vt:lpstr>
      <vt:lpstr>„PowerPoint“ pateiktis</vt:lpstr>
    </vt:vector>
  </TitlesOfParts>
  <Company/>
  <LinksUpToDate>false</LinksUpToDate>
  <SharedDoc>false</SharedDoc>
  <HyperlinksChanged>false</HyperlinksChanged>
  <AppVersion>15.0000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Leidimų laikinai gyventi procesas</dc:title>
  <dc:creator>Rita Mikučionienė</dc:creator>
  <cp:lastModifiedBy>Bronislava Pliavgienė</cp:lastModifiedBy>
  <cp:revision>282</cp:revision>
  <dcterms:created xsi:type="dcterms:W3CDTF">2024-02-26T04:27:24Z</dcterms:created>
  <dcterms:modified xsi:type="dcterms:W3CDTF">2025-10-07T08:42:11Z</dcterms:modified>
</cp:coreProperties>
</file>