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Lst>
  <p:notesMasterIdLst>
    <p:notesMasterId r:id="rId18"/>
  </p:notesMasterIdLst>
  <p:sldIdLst>
    <p:sldId id="256" r:id="rId3"/>
    <p:sldId id="556" r:id="rId4"/>
    <p:sldId id="582" r:id="rId5"/>
    <p:sldId id="566" r:id="rId6"/>
    <p:sldId id="579" r:id="rId7"/>
    <p:sldId id="583" r:id="rId8"/>
    <p:sldId id="584" r:id="rId9"/>
    <p:sldId id="563" r:id="rId10"/>
    <p:sldId id="592" r:id="rId11"/>
    <p:sldId id="259" r:id="rId12"/>
    <p:sldId id="589" r:id="rId13"/>
    <p:sldId id="590" r:id="rId14"/>
    <p:sldId id="279" r:id="rId15"/>
    <p:sldId id="580" r:id="rId16"/>
    <p:sldId id="5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57" userDrawn="1">
          <p15:clr>
            <a:srgbClr val="A4A3A4"/>
          </p15:clr>
        </p15:guide>
        <p15:guide id="2" pos="6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2025"/>
    <a:srgbClr val="514D4D"/>
    <a:srgbClr val="A7A9AC"/>
    <a:srgbClr val="5C5858"/>
    <a:srgbClr val="494545"/>
    <a:srgbClr val="58585A"/>
    <a:srgbClr val="2AB176"/>
    <a:srgbClr val="1BCB56"/>
    <a:srgbClr val="284257"/>
    <a:srgbClr val="45E6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69" autoAdjust="0"/>
    <p:restoredTop sz="95036" autoAdjust="0"/>
  </p:normalViewPr>
  <p:slideViewPr>
    <p:cSldViewPr snapToGrid="0">
      <p:cViewPr>
        <p:scale>
          <a:sx n="96" d="100"/>
          <a:sy n="96" d="100"/>
        </p:scale>
        <p:origin x="1320" y="72"/>
      </p:cViewPr>
      <p:guideLst>
        <p:guide orient="horz" pos="1457"/>
        <p:guide pos="68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nesta Šilinskienė" userId="90d4f481-2ab6-45b1-943a-2feafa3b6ffc" providerId="ADAL" clId="{37576ED9-2A65-41BB-87BE-88173DBCCB09}"/>
    <pc:docChg chg="undo custSel addSld delSld modSld sldOrd">
      <pc:chgData name="Ernesta Šilinskienė" userId="90d4f481-2ab6-45b1-943a-2feafa3b6ffc" providerId="ADAL" clId="{37576ED9-2A65-41BB-87BE-88173DBCCB09}" dt="2023-10-23T11:31:34.943" v="18" actId="47"/>
      <pc:docMkLst>
        <pc:docMk/>
      </pc:docMkLst>
      <pc:sldChg chg="addSp delSp modSp mod ord">
        <pc:chgData name="Ernesta Šilinskienė" userId="90d4f481-2ab6-45b1-943a-2feafa3b6ffc" providerId="ADAL" clId="{37576ED9-2A65-41BB-87BE-88173DBCCB09}" dt="2023-10-23T11:31:34.629" v="17" actId="1076"/>
        <pc:sldMkLst>
          <pc:docMk/>
          <pc:sldMk cId="3588756145" sldId="256"/>
        </pc:sldMkLst>
        <pc:spChg chg="add del mod">
          <ac:chgData name="Ernesta Šilinskienė" userId="90d4f481-2ab6-45b1-943a-2feafa3b6ffc" providerId="ADAL" clId="{37576ED9-2A65-41BB-87BE-88173DBCCB09}" dt="2023-10-23T11:30:46.928" v="3" actId="478"/>
          <ac:spMkLst>
            <pc:docMk/>
            <pc:sldMk cId="3588756145" sldId="256"/>
            <ac:spMk id="3" creationId="{CDF4D0A2-C260-5417-E6ED-F0706F3FAF5C}"/>
          </ac:spMkLst>
        </pc:spChg>
        <pc:spChg chg="add del mod">
          <ac:chgData name="Ernesta Šilinskienė" userId="90d4f481-2ab6-45b1-943a-2feafa3b6ffc" providerId="ADAL" clId="{37576ED9-2A65-41BB-87BE-88173DBCCB09}" dt="2023-10-23T11:30:57.036" v="6" actId="478"/>
          <ac:spMkLst>
            <pc:docMk/>
            <pc:sldMk cId="3588756145" sldId="256"/>
            <ac:spMk id="7" creationId="{B7606526-E7C3-9B61-21EB-440F7F3C6557}"/>
          </ac:spMkLst>
        </pc:spChg>
        <pc:spChg chg="add del mod">
          <ac:chgData name="Ernesta Šilinskienė" userId="90d4f481-2ab6-45b1-943a-2feafa3b6ffc" providerId="ADAL" clId="{37576ED9-2A65-41BB-87BE-88173DBCCB09}" dt="2023-10-23T11:31:34.090" v="14" actId="478"/>
          <ac:spMkLst>
            <pc:docMk/>
            <pc:sldMk cId="3588756145" sldId="256"/>
            <ac:spMk id="10" creationId="{E6702291-465B-C315-0834-B5B6E2F7365C}"/>
          </ac:spMkLst>
        </pc:spChg>
        <pc:picChg chg="add del mod">
          <ac:chgData name="Ernesta Šilinskienė" userId="90d4f481-2ab6-45b1-943a-2feafa3b6ffc" providerId="ADAL" clId="{37576ED9-2A65-41BB-87BE-88173DBCCB09}" dt="2023-10-23T11:31:34.629" v="17" actId="1076"/>
          <ac:picMkLst>
            <pc:docMk/>
            <pc:sldMk cId="3588756145" sldId="256"/>
            <ac:picMk id="29" creationId="{2108A37D-B214-217D-1A24-9B9E650493CB}"/>
          </ac:picMkLst>
        </pc:picChg>
      </pc:sldChg>
      <pc:sldChg chg="add del">
        <pc:chgData name="Ernesta Šilinskienė" userId="90d4f481-2ab6-45b1-943a-2feafa3b6ffc" providerId="ADAL" clId="{37576ED9-2A65-41BB-87BE-88173DBCCB09}" dt="2023-10-23T11:31:34.943" v="18" actId="47"/>
        <pc:sldMkLst>
          <pc:docMk/>
          <pc:sldMk cId="3870202805" sldId="58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7D061-56C7-453E-95CE-FBEA4B79B50C}" type="datetimeFigureOut">
              <a:rPr lang="en-ID" smtClean="0"/>
              <a:t>26/05/2025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E3FEE4-E475-444A-91E8-050E5AE04876}" type="slidenum">
              <a:rPr lang="en-ID" smtClean="0"/>
              <a:t>‹#›</a:t>
            </a:fld>
            <a:endParaRPr lang="en-ID"/>
          </a:p>
        </p:txBody>
      </p:sp>
    </p:spTree>
    <p:extLst>
      <p:ext uri="{BB962C8B-B14F-4D97-AF65-F5344CB8AC3E}">
        <p14:creationId xmlns:p14="http://schemas.microsoft.com/office/powerpoint/2010/main" val="1314707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E3FEE4-E475-444A-91E8-050E5AE04876}" type="slidenum">
              <a:rPr lang="en-ID" smtClean="0"/>
              <a:t>5</a:t>
            </a:fld>
            <a:endParaRPr lang="en-ID"/>
          </a:p>
        </p:txBody>
      </p:sp>
    </p:spTree>
    <p:extLst>
      <p:ext uri="{BB962C8B-B14F-4D97-AF65-F5344CB8AC3E}">
        <p14:creationId xmlns:p14="http://schemas.microsoft.com/office/powerpoint/2010/main" val="3516815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E4B3B-0BE7-30D4-FE02-02A25060D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75087-6CE2-2617-056C-1D8A25F449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9B021-427F-586E-688A-800DB73322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C90C05-CC03-F779-31AE-5B8231B18BAF}"/>
              </a:ext>
            </a:extLst>
          </p:cNvPr>
          <p:cNvSpPr>
            <a:spLocks noGrp="1"/>
          </p:cNvSpPr>
          <p:nvPr>
            <p:ph type="sldNum" sz="quarter" idx="5"/>
          </p:nvPr>
        </p:nvSpPr>
        <p:spPr/>
        <p:txBody>
          <a:bodyPr/>
          <a:lstStyle/>
          <a:p>
            <a:fld id="{15E3FEE4-E475-444A-91E8-050E5AE04876}" type="slidenum">
              <a:rPr lang="en-ID" smtClean="0"/>
              <a:t>6</a:t>
            </a:fld>
            <a:endParaRPr lang="en-ID"/>
          </a:p>
        </p:txBody>
      </p:sp>
    </p:spTree>
    <p:extLst>
      <p:ext uri="{BB962C8B-B14F-4D97-AF65-F5344CB8AC3E}">
        <p14:creationId xmlns:p14="http://schemas.microsoft.com/office/powerpoint/2010/main" val="120915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B833-0114-38B4-A3D2-3CF421A98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0DCDA-AEEE-0158-F88C-2A82BD4AA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75A935-D1BE-E0E8-3D05-6C69E2846D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E7BC36-BAE9-E465-093E-170263704803}"/>
              </a:ext>
            </a:extLst>
          </p:cNvPr>
          <p:cNvSpPr>
            <a:spLocks noGrp="1"/>
          </p:cNvSpPr>
          <p:nvPr>
            <p:ph type="sldNum" sz="quarter" idx="5"/>
          </p:nvPr>
        </p:nvSpPr>
        <p:spPr/>
        <p:txBody>
          <a:bodyPr/>
          <a:lstStyle/>
          <a:p>
            <a:fld id="{15E3FEE4-E475-444A-91E8-050E5AE04876}" type="slidenum">
              <a:rPr lang="en-ID" smtClean="0"/>
              <a:t>7</a:t>
            </a:fld>
            <a:endParaRPr lang="en-ID"/>
          </a:p>
        </p:txBody>
      </p:sp>
    </p:spTree>
    <p:extLst>
      <p:ext uri="{BB962C8B-B14F-4D97-AF65-F5344CB8AC3E}">
        <p14:creationId xmlns:p14="http://schemas.microsoft.com/office/powerpoint/2010/main" val="331407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15E3FEE4-E475-444A-91E8-050E5AE04876}" type="slidenum">
              <a:rPr lang="en-ID" smtClean="0"/>
              <a:t>12</a:t>
            </a:fld>
            <a:endParaRPr lang="en-ID"/>
          </a:p>
        </p:txBody>
      </p:sp>
    </p:spTree>
    <p:extLst>
      <p:ext uri="{BB962C8B-B14F-4D97-AF65-F5344CB8AC3E}">
        <p14:creationId xmlns:p14="http://schemas.microsoft.com/office/powerpoint/2010/main" val="377799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49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12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1F3BE2B0-F1C9-4786-B613-C4326E3452DD}"/>
              </a:ext>
            </a:extLst>
          </p:cNvPr>
          <p:cNvSpPr>
            <a:spLocks noGrp="1"/>
          </p:cNvSpPr>
          <p:nvPr>
            <p:ph type="pic" sz="quarter" idx="14" hasCustomPrompt="1"/>
          </p:nvPr>
        </p:nvSpPr>
        <p:spPr>
          <a:xfrm>
            <a:off x="1" y="0"/>
            <a:ext cx="12192000" cy="6858000"/>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1677025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Graphic 103">
            <a:extLst>
              <a:ext uri="{FF2B5EF4-FFF2-40B4-BE49-F238E27FC236}">
                <a16:creationId xmlns:a16="http://schemas.microsoft.com/office/drawing/2014/main" id="{237C3B55-BF89-4E0E-A6CA-1222EC97228A}"/>
              </a:ext>
            </a:extLst>
          </p:cNvPr>
          <p:cNvSpPr/>
          <p:nvPr userDrawn="1"/>
        </p:nvSpPr>
        <p:spPr>
          <a:xfrm>
            <a:off x="5501586" y="-1825"/>
            <a:ext cx="6435209" cy="6858000"/>
          </a:xfrm>
          <a:custGeom>
            <a:avLst/>
            <a:gdLst>
              <a:gd name="connsiteX0" fmla="*/ 4599954 w 6435208"/>
              <a:gd name="connsiteY0" fmla="*/ 3459926 h 6858000"/>
              <a:gd name="connsiteX1" fmla="*/ 4598856 w 6435208"/>
              <a:gd name="connsiteY1" fmla="*/ 3615315 h 6858000"/>
              <a:gd name="connsiteX2" fmla="*/ 6433329 w 6435208"/>
              <a:gd name="connsiteY2" fmla="*/ 6831822 h 6858000"/>
              <a:gd name="connsiteX3" fmla="*/ 6433329 w 6435208"/>
              <a:gd name="connsiteY3" fmla="*/ 6860374 h 6858000"/>
              <a:gd name="connsiteX4" fmla="*/ 1874324 w 6435208"/>
              <a:gd name="connsiteY4" fmla="*/ 6860374 h 6858000"/>
              <a:gd name="connsiteX5" fmla="*/ 21182 w 6435208"/>
              <a:gd name="connsiteY5" fmla="*/ 3610923 h 6858000"/>
              <a:gd name="connsiteX6" fmla="*/ 22280 w 6435208"/>
              <a:gd name="connsiteY6" fmla="*/ 3466515 h 6858000"/>
              <a:gd name="connsiteX7" fmla="*/ 2015438 w 6435208"/>
              <a:gd name="connsiteY7" fmla="*/ 73205 h 6858000"/>
              <a:gd name="connsiteX8" fmla="*/ 2139530 w 6435208"/>
              <a:gd name="connsiteY8" fmla="*/ 2374 h 6858000"/>
              <a:gd name="connsiteX9" fmla="*/ 6433329 w 6435208"/>
              <a:gd name="connsiteY9" fmla="*/ 2374 h 6858000"/>
              <a:gd name="connsiteX10" fmla="*/ 6433329 w 6435208"/>
              <a:gd name="connsiteY10" fmla="*/ 339508 h 6858000"/>
              <a:gd name="connsiteX11" fmla="*/ 4599954 w 6435208"/>
              <a:gd name="connsiteY11" fmla="*/ 34599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35208" h="6858000">
                <a:moveTo>
                  <a:pt x="4599954" y="3459926"/>
                </a:moveTo>
                <a:cubicBezTo>
                  <a:pt x="4571951" y="3507696"/>
                  <a:pt x="4571402" y="3566996"/>
                  <a:pt x="4598856" y="3615315"/>
                </a:cubicBezTo>
                <a:lnTo>
                  <a:pt x="6433329" y="6831822"/>
                </a:lnTo>
                <a:lnTo>
                  <a:pt x="6433329" y="6860374"/>
                </a:lnTo>
                <a:lnTo>
                  <a:pt x="1874324" y="6860374"/>
                </a:lnTo>
                <a:lnTo>
                  <a:pt x="21182" y="3610923"/>
                </a:lnTo>
                <a:cubicBezTo>
                  <a:pt x="-4076" y="3565898"/>
                  <a:pt x="-4076" y="3510990"/>
                  <a:pt x="22280" y="3466515"/>
                </a:cubicBezTo>
                <a:lnTo>
                  <a:pt x="2015438" y="73205"/>
                </a:lnTo>
                <a:cubicBezTo>
                  <a:pt x="2041245" y="29279"/>
                  <a:pt x="2088465" y="2374"/>
                  <a:pt x="2139530" y="2374"/>
                </a:cubicBezTo>
                <a:lnTo>
                  <a:pt x="6433329" y="2374"/>
                </a:lnTo>
                <a:lnTo>
                  <a:pt x="6433329" y="339508"/>
                </a:lnTo>
                <a:lnTo>
                  <a:pt x="4599954" y="3459926"/>
                </a:lnTo>
                <a:close/>
              </a:path>
            </a:pathLst>
          </a:custGeom>
          <a:solidFill>
            <a:schemeClr val="bg1">
              <a:lumMod val="95000"/>
              <a:alpha val="65000"/>
            </a:schemeClr>
          </a:solidFill>
          <a:ln w="5490" cap="flat">
            <a:noFill/>
            <a:prstDash val="solid"/>
            <a:miter/>
          </a:ln>
        </p:spPr>
        <p:txBody>
          <a:bodyPr rtlCol="0" anchor="ctr"/>
          <a:lstStyle/>
          <a:p>
            <a:endParaRPr lang="en-ID"/>
          </a:p>
        </p:txBody>
      </p:sp>
      <p:sp>
        <p:nvSpPr>
          <p:cNvPr id="7" name="Picture Placeholder 6">
            <a:extLst>
              <a:ext uri="{FF2B5EF4-FFF2-40B4-BE49-F238E27FC236}">
                <a16:creationId xmlns:a16="http://schemas.microsoft.com/office/drawing/2014/main" id="{99B0C2F3-B70E-4FBE-B241-BF4B94A62E84}"/>
              </a:ext>
            </a:extLst>
          </p:cNvPr>
          <p:cNvSpPr>
            <a:spLocks noGrp="1"/>
          </p:cNvSpPr>
          <p:nvPr>
            <p:ph type="pic" sz="quarter" idx="14" hasCustomPrompt="1"/>
          </p:nvPr>
        </p:nvSpPr>
        <p:spPr>
          <a:xfrm>
            <a:off x="5762141" y="550"/>
            <a:ext cx="6429859" cy="6857451"/>
          </a:xfrm>
          <a:custGeom>
            <a:avLst/>
            <a:gdLst>
              <a:gd name="connsiteX0" fmla="*/ 6429859 w 6429859"/>
              <a:gd name="connsiteY0" fmla="*/ 712379 h 6857451"/>
              <a:gd name="connsiteX1" fmla="*/ 6429859 w 6429859"/>
              <a:gd name="connsiteY1" fmla="*/ 6443717 h 6857451"/>
              <a:gd name="connsiteX2" fmla="*/ 4812820 w 6429859"/>
              <a:gd name="connsiteY2" fmla="*/ 3608550 h 6857451"/>
              <a:gd name="connsiteX3" fmla="*/ 4813918 w 6429859"/>
              <a:gd name="connsiteY3" fmla="*/ 3464142 h 6857451"/>
              <a:gd name="connsiteX4" fmla="*/ 2137156 w 6429859"/>
              <a:gd name="connsiteY4" fmla="*/ 0 h 6857451"/>
              <a:gd name="connsiteX5" fmla="*/ 6429859 w 6429859"/>
              <a:gd name="connsiteY5" fmla="*/ 0 h 6857451"/>
              <a:gd name="connsiteX6" fmla="*/ 6429859 w 6429859"/>
              <a:gd name="connsiteY6" fmla="*/ 339004 h 6857451"/>
              <a:gd name="connsiteX7" fmla="*/ 4597580 w 6429859"/>
              <a:gd name="connsiteY7" fmla="*/ 3457553 h 6857451"/>
              <a:gd name="connsiteX8" fmla="*/ 4596482 w 6429859"/>
              <a:gd name="connsiteY8" fmla="*/ 3612943 h 6857451"/>
              <a:gd name="connsiteX9" fmla="*/ 6429859 w 6429859"/>
              <a:gd name="connsiteY9" fmla="*/ 6827524 h 6857451"/>
              <a:gd name="connsiteX10" fmla="*/ 6429859 w 6429859"/>
              <a:gd name="connsiteY10" fmla="*/ 6857451 h 6857451"/>
              <a:gd name="connsiteX11" fmla="*/ 1871638 w 6429859"/>
              <a:gd name="connsiteY11" fmla="*/ 6857451 h 6857451"/>
              <a:gd name="connsiteX12" fmla="*/ 18808 w 6429859"/>
              <a:gd name="connsiteY12" fmla="*/ 3608550 h 6857451"/>
              <a:gd name="connsiteX13" fmla="*/ 19906 w 6429859"/>
              <a:gd name="connsiteY13" fmla="*/ 3464142 h 6857451"/>
              <a:gd name="connsiteX14" fmla="*/ 2013064 w 6429859"/>
              <a:gd name="connsiteY14" fmla="*/ 70831 h 6857451"/>
              <a:gd name="connsiteX15" fmla="*/ 2137156 w 6429859"/>
              <a:gd name="connsiteY15" fmla="*/ 0 h 685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29859" h="6857451">
                <a:moveTo>
                  <a:pt x="6429859" y="712379"/>
                </a:moveTo>
                <a:lnTo>
                  <a:pt x="6429859" y="6443717"/>
                </a:lnTo>
                <a:lnTo>
                  <a:pt x="4812820" y="3608550"/>
                </a:lnTo>
                <a:cubicBezTo>
                  <a:pt x="4787013" y="3563525"/>
                  <a:pt x="4787562" y="3508617"/>
                  <a:pt x="4813918" y="3464142"/>
                </a:cubicBezTo>
                <a:close/>
                <a:moveTo>
                  <a:pt x="2137156" y="0"/>
                </a:moveTo>
                <a:lnTo>
                  <a:pt x="6429859" y="0"/>
                </a:lnTo>
                <a:lnTo>
                  <a:pt x="6429859" y="339004"/>
                </a:lnTo>
                <a:lnTo>
                  <a:pt x="4597580" y="3457553"/>
                </a:lnTo>
                <a:cubicBezTo>
                  <a:pt x="4569578" y="3505323"/>
                  <a:pt x="4569028" y="3564624"/>
                  <a:pt x="4596482" y="3612943"/>
                </a:cubicBezTo>
                <a:lnTo>
                  <a:pt x="6429859" y="6827524"/>
                </a:lnTo>
                <a:lnTo>
                  <a:pt x="6429859" y="6857451"/>
                </a:lnTo>
                <a:lnTo>
                  <a:pt x="1871638" y="6857451"/>
                </a:lnTo>
                <a:lnTo>
                  <a:pt x="18808" y="3608550"/>
                </a:lnTo>
                <a:cubicBezTo>
                  <a:pt x="-6449" y="3563526"/>
                  <a:pt x="-6449" y="3508618"/>
                  <a:pt x="19906" y="3464142"/>
                </a:cubicBezTo>
                <a:lnTo>
                  <a:pt x="2013064" y="70831"/>
                </a:lnTo>
                <a:cubicBezTo>
                  <a:pt x="2038871" y="26905"/>
                  <a:pt x="2086092" y="0"/>
                  <a:pt x="2137156"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34619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CCF4D73-24F4-462D-8435-BBABA61A539E}"/>
              </a:ext>
            </a:extLst>
          </p:cNvPr>
          <p:cNvSpPr>
            <a:spLocks noGrp="1"/>
          </p:cNvSpPr>
          <p:nvPr>
            <p:ph type="pic" sz="quarter" idx="15" hasCustomPrompt="1"/>
          </p:nvPr>
        </p:nvSpPr>
        <p:spPr>
          <a:xfrm>
            <a:off x="5566043" y="4722139"/>
            <a:ext cx="1316751" cy="1164900"/>
          </a:xfrm>
          <a:custGeom>
            <a:avLst/>
            <a:gdLst>
              <a:gd name="connsiteX0" fmla="*/ 376419 w 1316751"/>
              <a:gd name="connsiteY0" fmla="*/ 0 h 1164900"/>
              <a:gd name="connsiteX1" fmla="*/ 940333 w 1316751"/>
              <a:gd name="connsiteY1" fmla="*/ 0 h 1164900"/>
              <a:gd name="connsiteX2" fmla="*/ 1021606 w 1316751"/>
              <a:gd name="connsiteY2" fmla="*/ 47053 h 1164900"/>
              <a:gd name="connsiteX3" fmla="*/ 1303919 w 1316751"/>
              <a:gd name="connsiteY3" fmla="*/ 535398 h 1164900"/>
              <a:gd name="connsiteX4" fmla="*/ 1303919 w 1316751"/>
              <a:gd name="connsiteY4" fmla="*/ 629503 h 1164900"/>
              <a:gd name="connsiteX5" fmla="*/ 1022318 w 1316751"/>
              <a:gd name="connsiteY5" fmla="*/ 1117848 h 1164900"/>
              <a:gd name="connsiteX6" fmla="*/ 940333 w 1316751"/>
              <a:gd name="connsiteY6" fmla="*/ 1164900 h 1164900"/>
              <a:gd name="connsiteX7" fmla="*/ 376419 w 1316751"/>
              <a:gd name="connsiteY7" fmla="*/ 1164900 h 1164900"/>
              <a:gd name="connsiteX8" fmla="*/ 294434 w 1316751"/>
              <a:gd name="connsiteY8" fmla="*/ 1117848 h 1164900"/>
              <a:gd name="connsiteX9" fmla="*/ 12833 w 1316751"/>
              <a:gd name="connsiteY9" fmla="*/ 629503 h 1164900"/>
              <a:gd name="connsiteX10" fmla="*/ 12833 w 1316751"/>
              <a:gd name="connsiteY10" fmla="*/ 535398 h 1164900"/>
              <a:gd name="connsiteX11" fmla="*/ 294434 w 1316751"/>
              <a:gd name="connsiteY11" fmla="*/ 47053 h 1164900"/>
              <a:gd name="connsiteX12" fmla="*/ 376419 w 1316751"/>
              <a:gd name="connsiteY12" fmla="*/ 0 h 116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751" h="1164900">
                <a:moveTo>
                  <a:pt x="376419" y="0"/>
                </a:moveTo>
                <a:lnTo>
                  <a:pt x="940333" y="0"/>
                </a:lnTo>
                <a:cubicBezTo>
                  <a:pt x="973840" y="0"/>
                  <a:pt x="1005209" y="17823"/>
                  <a:pt x="1021606" y="47053"/>
                </a:cubicBezTo>
                <a:lnTo>
                  <a:pt x="1303919" y="535398"/>
                </a:lnTo>
                <a:cubicBezTo>
                  <a:pt x="1321029" y="564627"/>
                  <a:pt x="1321029" y="600273"/>
                  <a:pt x="1303919" y="629503"/>
                </a:cubicBezTo>
                <a:lnTo>
                  <a:pt x="1022318" y="1117848"/>
                </a:lnTo>
                <a:cubicBezTo>
                  <a:pt x="1005209" y="1147077"/>
                  <a:pt x="973840" y="1164900"/>
                  <a:pt x="940333" y="1164900"/>
                </a:cubicBezTo>
                <a:lnTo>
                  <a:pt x="376419" y="1164900"/>
                </a:lnTo>
                <a:cubicBezTo>
                  <a:pt x="342199" y="1164900"/>
                  <a:pt x="311544" y="1147077"/>
                  <a:pt x="294434" y="1117848"/>
                </a:cubicBezTo>
                <a:lnTo>
                  <a:pt x="12833" y="629503"/>
                </a:lnTo>
                <a:cubicBezTo>
                  <a:pt x="-4277" y="600273"/>
                  <a:pt x="-4277" y="564627"/>
                  <a:pt x="12833" y="535398"/>
                </a:cubicBezTo>
                <a:lnTo>
                  <a:pt x="294434" y="47053"/>
                </a:lnTo>
                <a:cubicBezTo>
                  <a:pt x="311544" y="17823"/>
                  <a:pt x="342199" y="0"/>
                  <a:pt x="376419"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9" name="Picture Placeholder 8">
            <a:extLst>
              <a:ext uri="{FF2B5EF4-FFF2-40B4-BE49-F238E27FC236}">
                <a16:creationId xmlns:a16="http://schemas.microsoft.com/office/drawing/2014/main" id="{0D9EE6D4-1869-4A27-90CE-0E30E3568649}"/>
              </a:ext>
            </a:extLst>
          </p:cNvPr>
          <p:cNvSpPr>
            <a:spLocks noGrp="1"/>
          </p:cNvSpPr>
          <p:nvPr>
            <p:ph type="pic" sz="quarter" idx="16" hasCustomPrompt="1"/>
          </p:nvPr>
        </p:nvSpPr>
        <p:spPr>
          <a:xfrm>
            <a:off x="5566043" y="3045739"/>
            <a:ext cx="1316751" cy="1164900"/>
          </a:xfrm>
          <a:custGeom>
            <a:avLst/>
            <a:gdLst>
              <a:gd name="connsiteX0" fmla="*/ 376419 w 1316751"/>
              <a:gd name="connsiteY0" fmla="*/ 0 h 1164900"/>
              <a:gd name="connsiteX1" fmla="*/ 940333 w 1316751"/>
              <a:gd name="connsiteY1" fmla="*/ 0 h 1164900"/>
              <a:gd name="connsiteX2" fmla="*/ 1021606 w 1316751"/>
              <a:gd name="connsiteY2" fmla="*/ 47053 h 1164900"/>
              <a:gd name="connsiteX3" fmla="*/ 1303919 w 1316751"/>
              <a:gd name="connsiteY3" fmla="*/ 535398 h 1164900"/>
              <a:gd name="connsiteX4" fmla="*/ 1303919 w 1316751"/>
              <a:gd name="connsiteY4" fmla="*/ 629503 h 1164900"/>
              <a:gd name="connsiteX5" fmla="*/ 1022318 w 1316751"/>
              <a:gd name="connsiteY5" fmla="*/ 1117848 h 1164900"/>
              <a:gd name="connsiteX6" fmla="*/ 940333 w 1316751"/>
              <a:gd name="connsiteY6" fmla="*/ 1164900 h 1164900"/>
              <a:gd name="connsiteX7" fmla="*/ 376419 w 1316751"/>
              <a:gd name="connsiteY7" fmla="*/ 1164900 h 1164900"/>
              <a:gd name="connsiteX8" fmla="*/ 294434 w 1316751"/>
              <a:gd name="connsiteY8" fmla="*/ 1117848 h 1164900"/>
              <a:gd name="connsiteX9" fmla="*/ 12833 w 1316751"/>
              <a:gd name="connsiteY9" fmla="*/ 629503 h 1164900"/>
              <a:gd name="connsiteX10" fmla="*/ 12833 w 1316751"/>
              <a:gd name="connsiteY10" fmla="*/ 535398 h 1164900"/>
              <a:gd name="connsiteX11" fmla="*/ 294434 w 1316751"/>
              <a:gd name="connsiteY11" fmla="*/ 47053 h 1164900"/>
              <a:gd name="connsiteX12" fmla="*/ 376419 w 1316751"/>
              <a:gd name="connsiteY12" fmla="*/ 0 h 116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16751" h="1164900">
                <a:moveTo>
                  <a:pt x="376419" y="0"/>
                </a:moveTo>
                <a:lnTo>
                  <a:pt x="940333" y="0"/>
                </a:lnTo>
                <a:cubicBezTo>
                  <a:pt x="973840" y="0"/>
                  <a:pt x="1005209" y="17823"/>
                  <a:pt x="1021606" y="47053"/>
                </a:cubicBezTo>
                <a:lnTo>
                  <a:pt x="1303919" y="535398"/>
                </a:lnTo>
                <a:cubicBezTo>
                  <a:pt x="1321029" y="564627"/>
                  <a:pt x="1321029" y="600273"/>
                  <a:pt x="1303919" y="629503"/>
                </a:cubicBezTo>
                <a:lnTo>
                  <a:pt x="1022318" y="1117848"/>
                </a:lnTo>
                <a:cubicBezTo>
                  <a:pt x="1005209" y="1147077"/>
                  <a:pt x="973840" y="1164900"/>
                  <a:pt x="940333" y="1164900"/>
                </a:cubicBezTo>
                <a:lnTo>
                  <a:pt x="376419" y="1164900"/>
                </a:lnTo>
                <a:cubicBezTo>
                  <a:pt x="342199" y="1164900"/>
                  <a:pt x="311544" y="1147077"/>
                  <a:pt x="294434" y="1117848"/>
                </a:cubicBezTo>
                <a:lnTo>
                  <a:pt x="12833" y="629503"/>
                </a:lnTo>
                <a:cubicBezTo>
                  <a:pt x="-4277" y="600273"/>
                  <a:pt x="-4277" y="564627"/>
                  <a:pt x="12833" y="535398"/>
                </a:cubicBezTo>
                <a:lnTo>
                  <a:pt x="294434" y="47053"/>
                </a:lnTo>
                <a:cubicBezTo>
                  <a:pt x="311544" y="17823"/>
                  <a:pt x="342199" y="0"/>
                  <a:pt x="376419"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5" name="Picture Placeholder 3">
            <a:extLst>
              <a:ext uri="{FF2B5EF4-FFF2-40B4-BE49-F238E27FC236}">
                <a16:creationId xmlns:a16="http://schemas.microsoft.com/office/drawing/2014/main" id="{C8784E15-DD2E-43C8-8F23-14AFB2C3A147}"/>
              </a:ext>
            </a:extLst>
          </p:cNvPr>
          <p:cNvSpPr>
            <a:spLocks noGrp="1"/>
          </p:cNvSpPr>
          <p:nvPr>
            <p:ph type="pic" sz="quarter" idx="14" hasCustomPrompt="1"/>
          </p:nvPr>
        </p:nvSpPr>
        <p:spPr>
          <a:xfrm>
            <a:off x="381000" y="0"/>
            <a:ext cx="4540814" cy="6858000"/>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3176917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8C7F0C4-3655-44EF-9758-82C78A0107C5}"/>
              </a:ext>
            </a:extLst>
          </p:cNvPr>
          <p:cNvSpPr/>
          <p:nvPr userDrawn="1"/>
        </p:nvSpPr>
        <p:spPr>
          <a:xfrm>
            <a:off x="7385673" y="-1"/>
            <a:ext cx="6709577" cy="6861895"/>
          </a:xfrm>
          <a:custGeom>
            <a:avLst/>
            <a:gdLst>
              <a:gd name="connsiteX0" fmla="*/ 5029607 w 5029606"/>
              <a:gd name="connsiteY0" fmla="*/ 0 h 5143786"/>
              <a:gd name="connsiteX1" fmla="*/ 5029607 w 5029606"/>
              <a:gd name="connsiteY1" fmla="*/ 5143500 h 5143786"/>
              <a:gd name="connsiteX2" fmla="*/ 5019797 w 5029606"/>
              <a:gd name="connsiteY2" fmla="*/ 5143500 h 5143786"/>
              <a:gd name="connsiteX3" fmla="*/ 5019797 w 5029606"/>
              <a:gd name="connsiteY3" fmla="*/ 5143786 h 5143786"/>
              <a:gd name="connsiteX4" fmla="*/ 1569175 w 5029606"/>
              <a:gd name="connsiteY4" fmla="*/ 5143786 h 5143786"/>
              <a:gd name="connsiteX5" fmla="*/ 718878 w 5029606"/>
              <a:gd name="connsiteY5" fmla="*/ 4700778 h 5143786"/>
              <a:gd name="connsiteX6" fmla="*/ 150997 w 5029606"/>
              <a:gd name="connsiteY6" fmla="*/ 2897505 h 5143786"/>
              <a:gd name="connsiteX7" fmla="*/ 1661186 w 5029606"/>
              <a:gd name="connsiteY7" fmla="*/ 286 h 5143786"/>
              <a:gd name="connsiteX8" fmla="*/ 2087430 w 5029606"/>
              <a:gd name="connsiteY8" fmla="*/ 286 h 5143786"/>
              <a:gd name="connsiteX9" fmla="*/ 2087620 w 5029606"/>
              <a:gd name="connsiteY9" fmla="*/ 0 h 5143786"/>
              <a:gd name="connsiteX10" fmla="*/ 5029607 w 5029606"/>
              <a:gd name="connsiteY10" fmla="*/ 0 h 514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9606" h="5143786">
                <a:moveTo>
                  <a:pt x="5029607" y="0"/>
                </a:moveTo>
                <a:lnTo>
                  <a:pt x="5029607" y="5143500"/>
                </a:lnTo>
                <a:lnTo>
                  <a:pt x="5019797" y="5143500"/>
                </a:lnTo>
                <a:lnTo>
                  <a:pt x="5019797" y="5143786"/>
                </a:lnTo>
                <a:lnTo>
                  <a:pt x="1569175" y="5143786"/>
                </a:lnTo>
                <a:lnTo>
                  <a:pt x="718878" y="4700778"/>
                </a:lnTo>
                <a:cubicBezTo>
                  <a:pt x="65272" y="4360259"/>
                  <a:pt x="-189426" y="3551301"/>
                  <a:pt x="150997" y="2897505"/>
                </a:cubicBezTo>
                <a:lnTo>
                  <a:pt x="1661186" y="286"/>
                </a:lnTo>
                <a:lnTo>
                  <a:pt x="2087430" y="286"/>
                </a:lnTo>
                <a:lnTo>
                  <a:pt x="2087620" y="0"/>
                </a:lnTo>
                <a:lnTo>
                  <a:pt x="5029607" y="0"/>
                </a:lnTo>
                <a:close/>
              </a:path>
            </a:pathLst>
          </a:custGeom>
          <a:solidFill>
            <a:schemeClr val="bg1">
              <a:lumMod val="95000"/>
            </a:schemeClr>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C0A8ABAF-8A97-4D96-B685-01CF11FB439C}"/>
              </a:ext>
            </a:extLst>
          </p:cNvPr>
          <p:cNvSpPr/>
          <p:nvPr userDrawn="1"/>
        </p:nvSpPr>
        <p:spPr>
          <a:xfrm>
            <a:off x="7637763" y="-1"/>
            <a:ext cx="6457487" cy="6861895"/>
          </a:xfrm>
          <a:custGeom>
            <a:avLst/>
            <a:gdLst>
              <a:gd name="connsiteX0" fmla="*/ 4840636 w 4840635"/>
              <a:gd name="connsiteY0" fmla="*/ 0 h 5143786"/>
              <a:gd name="connsiteX1" fmla="*/ 4840636 w 4840635"/>
              <a:gd name="connsiteY1" fmla="*/ 5143500 h 5143786"/>
              <a:gd name="connsiteX2" fmla="*/ 4830826 w 4840635"/>
              <a:gd name="connsiteY2" fmla="*/ 5143500 h 5143786"/>
              <a:gd name="connsiteX3" fmla="*/ 4830826 w 4840635"/>
              <a:gd name="connsiteY3" fmla="*/ 5143786 h 5143786"/>
              <a:gd name="connsiteX4" fmla="*/ 1789207 w 4840635"/>
              <a:gd name="connsiteY4" fmla="*/ 5143786 h 5143786"/>
              <a:gd name="connsiteX5" fmla="*/ 617251 w 4840635"/>
              <a:gd name="connsiteY5" fmla="*/ 4533138 h 5143786"/>
              <a:gd name="connsiteX6" fmla="*/ 129666 w 4840635"/>
              <a:gd name="connsiteY6" fmla="*/ 2984754 h 5143786"/>
              <a:gd name="connsiteX7" fmla="*/ 1685289 w 4840635"/>
              <a:gd name="connsiteY7" fmla="*/ 286 h 5143786"/>
              <a:gd name="connsiteX8" fmla="*/ 1898459 w 4840635"/>
              <a:gd name="connsiteY8" fmla="*/ 286 h 5143786"/>
              <a:gd name="connsiteX9" fmla="*/ 1898649 w 4840635"/>
              <a:gd name="connsiteY9" fmla="*/ 0 h 5143786"/>
              <a:gd name="connsiteX10" fmla="*/ 4840636 w 4840635"/>
              <a:gd name="connsiteY10" fmla="*/ 0 h 514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40635" h="5143786">
                <a:moveTo>
                  <a:pt x="4840636" y="0"/>
                </a:moveTo>
                <a:lnTo>
                  <a:pt x="4840636" y="5143500"/>
                </a:lnTo>
                <a:lnTo>
                  <a:pt x="4830826" y="5143500"/>
                </a:lnTo>
                <a:lnTo>
                  <a:pt x="4830826" y="5143786"/>
                </a:lnTo>
                <a:lnTo>
                  <a:pt x="1789207" y="5143786"/>
                </a:lnTo>
                <a:lnTo>
                  <a:pt x="617251" y="4533138"/>
                </a:lnTo>
                <a:cubicBezTo>
                  <a:pt x="56038" y="4240816"/>
                  <a:pt x="-162656" y="3546158"/>
                  <a:pt x="129666" y="2984754"/>
                </a:cubicBezTo>
                <a:lnTo>
                  <a:pt x="1685289" y="286"/>
                </a:lnTo>
                <a:lnTo>
                  <a:pt x="1898459" y="286"/>
                </a:lnTo>
                <a:lnTo>
                  <a:pt x="1898649" y="0"/>
                </a:lnTo>
                <a:lnTo>
                  <a:pt x="4840636" y="0"/>
                </a:lnTo>
                <a:close/>
              </a:path>
            </a:pathLst>
          </a:custGeom>
          <a:solidFill>
            <a:srgbClr val="B72025"/>
          </a:solidFill>
          <a:ln w="9525" cap="flat">
            <a:noFill/>
            <a:prstDash val="solid"/>
            <a:miter/>
          </a:ln>
        </p:spPr>
        <p:txBody>
          <a:bodyPr rtlCol="0" anchor="ctr"/>
          <a:lstStyle/>
          <a:p>
            <a:endParaRPr lang="en-US" dirty="0"/>
          </a:p>
        </p:txBody>
      </p:sp>
      <p:sp>
        <p:nvSpPr>
          <p:cNvPr id="4" name="Picture Placeholder 3">
            <a:extLst>
              <a:ext uri="{FF2B5EF4-FFF2-40B4-BE49-F238E27FC236}">
                <a16:creationId xmlns:a16="http://schemas.microsoft.com/office/drawing/2014/main" id="{3499FA06-BE00-4E1B-AD98-FC5E3B3ABADE}"/>
              </a:ext>
            </a:extLst>
          </p:cNvPr>
          <p:cNvSpPr>
            <a:spLocks noGrp="1"/>
          </p:cNvSpPr>
          <p:nvPr>
            <p:ph type="pic" sz="quarter" idx="14" hasCustomPrompt="1"/>
          </p:nvPr>
        </p:nvSpPr>
        <p:spPr>
          <a:xfrm>
            <a:off x="7848825" y="0"/>
            <a:ext cx="6201740" cy="6858000"/>
          </a:xfrm>
          <a:custGeom>
            <a:avLst/>
            <a:gdLst>
              <a:gd name="connsiteX0" fmla="*/ 2279665 w 6201740"/>
              <a:gd name="connsiteY0" fmla="*/ 0 h 6858000"/>
              <a:gd name="connsiteX1" fmla="*/ 6201740 w 6201740"/>
              <a:gd name="connsiteY1" fmla="*/ 0 h 6858000"/>
              <a:gd name="connsiteX2" fmla="*/ 6201740 w 6201740"/>
              <a:gd name="connsiteY2" fmla="*/ 6858000 h 6858000"/>
              <a:gd name="connsiteX3" fmla="*/ 2678297 w 6201740"/>
              <a:gd name="connsiteY3" fmla="*/ 6858000 h 6858000"/>
              <a:gd name="connsiteX4" fmla="*/ 687884 w 6201740"/>
              <a:gd name="connsiteY4" fmla="*/ 5820789 h 6858000"/>
              <a:gd name="connsiteX5" fmla="*/ 144845 w 6201740"/>
              <a:gd name="connsiteY5" fmla="*/ 40961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1740" h="6858000">
                <a:moveTo>
                  <a:pt x="2279665" y="0"/>
                </a:moveTo>
                <a:lnTo>
                  <a:pt x="6201740" y="0"/>
                </a:lnTo>
                <a:lnTo>
                  <a:pt x="6201740" y="6858000"/>
                </a:lnTo>
                <a:lnTo>
                  <a:pt x="2678297" y="6858000"/>
                </a:lnTo>
                <a:lnTo>
                  <a:pt x="687884" y="5820789"/>
                </a:lnTo>
                <a:cubicBezTo>
                  <a:pt x="61934" y="5494636"/>
                  <a:pt x="-181308" y="4722631"/>
                  <a:pt x="144845" y="4096131"/>
                </a:cubicBezTo>
                <a:close/>
              </a:path>
            </a:pathLst>
          </a:custGeom>
          <a:pattFill prst="pct10">
            <a:fgClr>
              <a:schemeClr val="accent1"/>
            </a:fgClr>
            <a:bgClr>
              <a:schemeClr val="bg1"/>
            </a:bgClr>
          </a:pattFill>
        </p:spPr>
        <p:txBody>
          <a:bodyPr wrap="square">
            <a:noAutofit/>
          </a:bodyPr>
          <a:lstStyle>
            <a:lvl1pPr>
              <a:defRPr lang="en-ID" sz="1600"/>
            </a:lvl1pPr>
          </a:lstStyle>
          <a:p>
            <a:r>
              <a:rPr lang="id-ID" dirty="0"/>
              <a:t> </a:t>
            </a:r>
            <a:endParaRPr lang="en-ID" dirty="0"/>
          </a:p>
        </p:txBody>
      </p:sp>
    </p:spTree>
    <p:extLst>
      <p:ext uri="{BB962C8B-B14F-4D97-AF65-F5344CB8AC3E}">
        <p14:creationId xmlns:p14="http://schemas.microsoft.com/office/powerpoint/2010/main" val="2136320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C380D08-4B65-4964-B687-B90816D46622}"/>
              </a:ext>
            </a:extLst>
          </p:cNvPr>
          <p:cNvSpPr>
            <a:spLocks noGrp="1"/>
          </p:cNvSpPr>
          <p:nvPr>
            <p:ph type="pic" sz="quarter" idx="14" hasCustomPrompt="1"/>
          </p:nvPr>
        </p:nvSpPr>
        <p:spPr>
          <a:xfrm>
            <a:off x="0" y="493486"/>
            <a:ext cx="4093030" cy="5871028"/>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
        <p:nvSpPr>
          <p:cNvPr id="5" name="Picture Placeholder 3">
            <a:extLst>
              <a:ext uri="{FF2B5EF4-FFF2-40B4-BE49-F238E27FC236}">
                <a16:creationId xmlns:a16="http://schemas.microsoft.com/office/drawing/2014/main" id="{BEDDF584-BDF0-44EC-B53A-8DD76F8AAB4A}"/>
              </a:ext>
            </a:extLst>
          </p:cNvPr>
          <p:cNvSpPr>
            <a:spLocks noGrp="1"/>
          </p:cNvSpPr>
          <p:nvPr>
            <p:ph type="pic" sz="quarter" idx="15" hasCustomPrompt="1"/>
          </p:nvPr>
        </p:nvSpPr>
        <p:spPr>
          <a:xfrm>
            <a:off x="4296230" y="493486"/>
            <a:ext cx="2743200" cy="5871028"/>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196128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216542-D4A5-4863-8B54-23C52B6D00D4}"/>
              </a:ext>
            </a:extLst>
          </p:cNvPr>
          <p:cNvSpPr>
            <a:spLocks noGrp="1"/>
          </p:cNvSpPr>
          <p:nvPr>
            <p:ph type="pic" sz="quarter" idx="15" hasCustomPrompt="1"/>
          </p:nvPr>
        </p:nvSpPr>
        <p:spPr>
          <a:xfrm>
            <a:off x="7870986" y="2008572"/>
            <a:ext cx="4321014" cy="4849428"/>
          </a:xfrm>
          <a:custGeom>
            <a:avLst/>
            <a:gdLst>
              <a:gd name="connsiteX0" fmla="*/ 0 w 4321014"/>
              <a:gd name="connsiteY0" fmla="*/ 0 h 4849428"/>
              <a:gd name="connsiteX1" fmla="*/ 4321014 w 4321014"/>
              <a:gd name="connsiteY1" fmla="*/ 0 h 4849428"/>
              <a:gd name="connsiteX2" fmla="*/ 4321014 w 4321014"/>
              <a:gd name="connsiteY2" fmla="*/ 4849428 h 4849428"/>
              <a:gd name="connsiteX3" fmla="*/ 0 w 4321014"/>
              <a:gd name="connsiteY3" fmla="*/ 4849428 h 4849428"/>
            </a:gdLst>
            <a:ahLst/>
            <a:cxnLst>
              <a:cxn ang="0">
                <a:pos x="connsiteX0" y="connsiteY0"/>
              </a:cxn>
              <a:cxn ang="0">
                <a:pos x="connsiteX1" y="connsiteY1"/>
              </a:cxn>
              <a:cxn ang="0">
                <a:pos x="connsiteX2" y="connsiteY2"/>
              </a:cxn>
              <a:cxn ang="0">
                <a:pos x="connsiteX3" y="connsiteY3"/>
              </a:cxn>
            </a:cxnLst>
            <a:rect l="l" t="t" r="r" b="b"/>
            <a:pathLst>
              <a:path w="4321014" h="4849428">
                <a:moveTo>
                  <a:pt x="0" y="0"/>
                </a:moveTo>
                <a:lnTo>
                  <a:pt x="4321014" y="0"/>
                </a:lnTo>
                <a:lnTo>
                  <a:pt x="4321014" y="4849428"/>
                </a:lnTo>
                <a:lnTo>
                  <a:pt x="0" y="4849428"/>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6" name="Picture Placeholder 5">
            <a:extLst>
              <a:ext uri="{FF2B5EF4-FFF2-40B4-BE49-F238E27FC236}">
                <a16:creationId xmlns:a16="http://schemas.microsoft.com/office/drawing/2014/main" id="{C7027597-F3AD-4C9A-83C2-056AE5449710}"/>
              </a:ext>
            </a:extLst>
          </p:cNvPr>
          <p:cNvSpPr>
            <a:spLocks noGrp="1"/>
          </p:cNvSpPr>
          <p:nvPr>
            <p:ph type="pic" sz="quarter" idx="14" hasCustomPrompt="1"/>
          </p:nvPr>
        </p:nvSpPr>
        <p:spPr>
          <a:xfrm>
            <a:off x="1" y="656214"/>
            <a:ext cx="5838457" cy="4849428"/>
          </a:xfrm>
          <a:custGeom>
            <a:avLst/>
            <a:gdLst>
              <a:gd name="connsiteX0" fmla="*/ 0 w 5838457"/>
              <a:gd name="connsiteY0" fmla="*/ 0 h 4849428"/>
              <a:gd name="connsiteX1" fmla="*/ 5838457 w 5838457"/>
              <a:gd name="connsiteY1" fmla="*/ 0 h 4849428"/>
              <a:gd name="connsiteX2" fmla="*/ 5838457 w 5838457"/>
              <a:gd name="connsiteY2" fmla="*/ 4849428 h 4849428"/>
              <a:gd name="connsiteX3" fmla="*/ 0 w 5838457"/>
              <a:gd name="connsiteY3" fmla="*/ 4849428 h 4849428"/>
            </a:gdLst>
            <a:ahLst/>
            <a:cxnLst>
              <a:cxn ang="0">
                <a:pos x="connsiteX0" y="connsiteY0"/>
              </a:cxn>
              <a:cxn ang="0">
                <a:pos x="connsiteX1" y="connsiteY1"/>
              </a:cxn>
              <a:cxn ang="0">
                <a:pos x="connsiteX2" y="connsiteY2"/>
              </a:cxn>
              <a:cxn ang="0">
                <a:pos x="connsiteX3" y="connsiteY3"/>
              </a:cxn>
            </a:cxnLst>
            <a:rect l="l" t="t" r="r" b="b"/>
            <a:pathLst>
              <a:path w="5838457" h="4849428">
                <a:moveTo>
                  <a:pt x="0" y="0"/>
                </a:moveTo>
                <a:lnTo>
                  <a:pt x="5838457" y="0"/>
                </a:lnTo>
                <a:lnTo>
                  <a:pt x="5838457" y="4849428"/>
                </a:lnTo>
                <a:lnTo>
                  <a:pt x="0" y="4849428"/>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37074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E108BED-8E13-4218-ABB4-29C31A987BE9}"/>
              </a:ext>
            </a:extLst>
          </p:cNvPr>
          <p:cNvSpPr>
            <a:spLocks noGrp="1"/>
          </p:cNvSpPr>
          <p:nvPr>
            <p:ph type="pic" sz="quarter" idx="14" hasCustomPrompt="1"/>
          </p:nvPr>
        </p:nvSpPr>
        <p:spPr>
          <a:xfrm>
            <a:off x="1883" y="0"/>
            <a:ext cx="8254329" cy="6855629"/>
          </a:xfrm>
          <a:custGeom>
            <a:avLst/>
            <a:gdLst>
              <a:gd name="connsiteX0" fmla="*/ 2409652 w 8254329"/>
              <a:gd name="connsiteY0" fmla="*/ 1 h 6855629"/>
              <a:gd name="connsiteX1" fmla="*/ 5638499 w 8254329"/>
              <a:gd name="connsiteY1" fmla="*/ 1 h 6855629"/>
              <a:gd name="connsiteX2" fmla="*/ 4024075 w 8254329"/>
              <a:gd name="connsiteY2" fmla="*/ 1718121 h 6855629"/>
              <a:gd name="connsiteX3" fmla="*/ 0 w 8254329"/>
              <a:gd name="connsiteY3" fmla="*/ 0 h 6855629"/>
              <a:gd name="connsiteX4" fmla="*/ 1961311 w 8254329"/>
              <a:gd name="connsiteY4" fmla="*/ 0 h 6855629"/>
              <a:gd name="connsiteX5" fmla="*/ 8254329 w 8254329"/>
              <a:gd name="connsiteY5" fmla="*/ 6855629 h 6855629"/>
              <a:gd name="connsiteX6" fmla="*/ 0 w 8254329"/>
              <a:gd name="connsiteY6" fmla="*/ 6855629 h 685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54329" h="6855629">
                <a:moveTo>
                  <a:pt x="2409652" y="1"/>
                </a:moveTo>
                <a:lnTo>
                  <a:pt x="5638499" y="1"/>
                </a:lnTo>
                <a:lnTo>
                  <a:pt x="4024075" y="1718121"/>
                </a:lnTo>
                <a:close/>
                <a:moveTo>
                  <a:pt x="0" y="0"/>
                </a:moveTo>
                <a:lnTo>
                  <a:pt x="1961311" y="0"/>
                </a:lnTo>
                <a:lnTo>
                  <a:pt x="8254329" y="6855629"/>
                </a:lnTo>
                <a:lnTo>
                  <a:pt x="0" y="6855629"/>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02900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0BFCF90-1BC6-489B-AD62-CA6C80086AA3}"/>
              </a:ext>
            </a:extLst>
          </p:cNvPr>
          <p:cNvSpPr>
            <a:spLocks noGrp="1"/>
          </p:cNvSpPr>
          <p:nvPr>
            <p:ph type="pic" sz="quarter" idx="18" hasCustomPrompt="1"/>
          </p:nvPr>
        </p:nvSpPr>
        <p:spPr>
          <a:xfrm>
            <a:off x="-33242" y="6435"/>
            <a:ext cx="12225241" cy="3213101"/>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
        <p:nvSpPr>
          <p:cNvPr id="4" name="Picture Placeholder 3">
            <a:extLst>
              <a:ext uri="{FF2B5EF4-FFF2-40B4-BE49-F238E27FC236}">
                <a16:creationId xmlns:a16="http://schemas.microsoft.com/office/drawing/2014/main" id="{B8F74604-3B13-4D6C-99AA-626BA9231C51}"/>
              </a:ext>
            </a:extLst>
          </p:cNvPr>
          <p:cNvSpPr>
            <a:spLocks noGrp="1"/>
          </p:cNvSpPr>
          <p:nvPr>
            <p:ph type="pic" sz="quarter" idx="17" hasCustomPrompt="1"/>
          </p:nvPr>
        </p:nvSpPr>
        <p:spPr>
          <a:xfrm>
            <a:off x="7274118" y="6435"/>
            <a:ext cx="3670300" cy="3851965"/>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96237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6FAC6F-6663-40BE-B0D4-DD1F84CA545E}"/>
              </a:ext>
            </a:extLst>
          </p:cNvPr>
          <p:cNvSpPr/>
          <p:nvPr userDrawn="1"/>
        </p:nvSpPr>
        <p:spPr>
          <a:xfrm>
            <a:off x="0" y="4254501"/>
            <a:ext cx="12192000" cy="2603499"/>
          </a:xfrm>
          <a:prstGeom prst="rect">
            <a:avLst/>
          </a:prstGeom>
          <a:solidFill>
            <a:srgbClr val="243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Picture Placeholder 3">
            <a:extLst>
              <a:ext uri="{FF2B5EF4-FFF2-40B4-BE49-F238E27FC236}">
                <a16:creationId xmlns:a16="http://schemas.microsoft.com/office/drawing/2014/main" id="{48926056-F711-4457-9AC6-65661FBBEAA2}"/>
              </a:ext>
            </a:extLst>
          </p:cNvPr>
          <p:cNvSpPr>
            <a:spLocks noGrp="1"/>
          </p:cNvSpPr>
          <p:nvPr>
            <p:ph type="pic" sz="quarter" idx="17" hasCustomPrompt="1"/>
          </p:nvPr>
        </p:nvSpPr>
        <p:spPr>
          <a:xfrm>
            <a:off x="266452" y="2468789"/>
            <a:ext cx="5670192" cy="3206302"/>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
        <p:nvSpPr>
          <p:cNvPr id="5" name="Picture Placeholder 3">
            <a:extLst>
              <a:ext uri="{FF2B5EF4-FFF2-40B4-BE49-F238E27FC236}">
                <a16:creationId xmlns:a16="http://schemas.microsoft.com/office/drawing/2014/main" id="{DA715CB8-6C05-4F6B-9336-4F38B2789281}"/>
              </a:ext>
            </a:extLst>
          </p:cNvPr>
          <p:cNvSpPr>
            <a:spLocks noGrp="1"/>
          </p:cNvSpPr>
          <p:nvPr>
            <p:ph type="pic" sz="quarter" idx="18" hasCustomPrompt="1"/>
          </p:nvPr>
        </p:nvSpPr>
        <p:spPr>
          <a:xfrm>
            <a:off x="6255352" y="2468789"/>
            <a:ext cx="5670192" cy="3206302"/>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3825366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E5B9E61-C8AC-4928-B42A-4A2D7EE2A928}"/>
              </a:ext>
            </a:extLst>
          </p:cNvPr>
          <p:cNvSpPr>
            <a:spLocks noGrp="1"/>
          </p:cNvSpPr>
          <p:nvPr>
            <p:ph type="pic" sz="quarter" idx="18" hasCustomPrompt="1"/>
          </p:nvPr>
        </p:nvSpPr>
        <p:spPr>
          <a:xfrm>
            <a:off x="838007" y="4111995"/>
            <a:ext cx="1371600" cy="1371600"/>
          </a:xfrm>
          <a:prstGeom prst="roundRect">
            <a:avLst>
              <a:gd name="adj" fmla="val 3241"/>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4" name="Picture Placeholder 3">
            <a:extLst>
              <a:ext uri="{FF2B5EF4-FFF2-40B4-BE49-F238E27FC236}">
                <a16:creationId xmlns:a16="http://schemas.microsoft.com/office/drawing/2014/main" id="{B3422B59-6FC3-47EB-893E-1649B7778E56}"/>
              </a:ext>
            </a:extLst>
          </p:cNvPr>
          <p:cNvSpPr>
            <a:spLocks noGrp="1"/>
          </p:cNvSpPr>
          <p:nvPr>
            <p:ph type="pic" sz="quarter" idx="17" hasCustomPrompt="1"/>
          </p:nvPr>
        </p:nvSpPr>
        <p:spPr>
          <a:xfrm>
            <a:off x="3703236" y="0"/>
            <a:ext cx="8488765" cy="6858000"/>
          </a:xfrm>
          <a:custGeom>
            <a:avLst/>
            <a:gdLst>
              <a:gd name="connsiteX0" fmla="*/ 6720729 w 8488765"/>
              <a:gd name="connsiteY0" fmla="*/ 0 h 6858000"/>
              <a:gd name="connsiteX1" fmla="*/ 7029861 w 8488765"/>
              <a:gd name="connsiteY1" fmla="*/ 0 h 6858000"/>
              <a:gd name="connsiteX2" fmla="*/ 8488765 w 8488765"/>
              <a:gd name="connsiteY2" fmla="*/ 2519775 h 6858000"/>
              <a:gd name="connsiteX3" fmla="*/ 8488765 w 8488765"/>
              <a:gd name="connsiteY3" fmla="*/ 3054028 h 6858000"/>
              <a:gd name="connsiteX4" fmla="*/ 459030 w 8488765"/>
              <a:gd name="connsiteY4" fmla="*/ 0 h 6858000"/>
              <a:gd name="connsiteX5" fmla="*/ 6575224 w 8488765"/>
              <a:gd name="connsiteY5" fmla="*/ 0 h 6858000"/>
              <a:gd name="connsiteX6" fmla="*/ 8488765 w 8488765"/>
              <a:gd name="connsiteY6" fmla="*/ 3291246 h 6858000"/>
              <a:gd name="connsiteX7" fmla="*/ 8488765 w 8488765"/>
              <a:gd name="connsiteY7" fmla="*/ 6858000 h 6858000"/>
              <a:gd name="connsiteX8" fmla="*/ 4446993 w 8488765"/>
              <a:gd name="connsiteY8" fmla="*/ 6858000 h 6858000"/>
              <a:gd name="connsiteX9" fmla="*/ 0 w 8488765"/>
              <a:gd name="connsiteY9" fmla="*/ 0 h 6858000"/>
              <a:gd name="connsiteX10" fmla="*/ 309132 w 8488765"/>
              <a:gd name="connsiteY10" fmla="*/ 0 h 6858000"/>
              <a:gd name="connsiteX11" fmla="*/ 4279524 w 8488765"/>
              <a:gd name="connsiteY11" fmla="*/ 6858000 h 6858000"/>
              <a:gd name="connsiteX12" fmla="*/ 3969843 w 8488765"/>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88765" h="6858000">
                <a:moveTo>
                  <a:pt x="6720729" y="0"/>
                </a:moveTo>
                <a:lnTo>
                  <a:pt x="7029861" y="0"/>
                </a:lnTo>
                <a:lnTo>
                  <a:pt x="8488765" y="2519775"/>
                </a:lnTo>
                <a:lnTo>
                  <a:pt x="8488765" y="3054028"/>
                </a:lnTo>
                <a:close/>
                <a:moveTo>
                  <a:pt x="459030" y="0"/>
                </a:moveTo>
                <a:lnTo>
                  <a:pt x="6575224" y="0"/>
                </a:lnTo>
                <a:lnTo>
                  <a:pt x="8488765" y="3291246"/>
                </a:lnTo>
                <a:lnTo>
                  <a:pt x="8488765" y="6858000"/>
                </a:lnTo>
                <a:lnTo>
                  <a:pt x="4446993" y="6858000"/>
                </a:lnTo>
                <a:close/>
                <a:moveTo>
                  <a:pt x="0" y="0"/>
                </a:moveTo>
                <a:lnTo>
                  <a:pt x="309132" y="0"/>
                </a:lnTo>
                <a:lnTo>
                  <a:pt x="4279524" y="6858000"/>
                </a:lnTo>
                <a:lnTo>
                  <a:pt x="3969843" y="6858000"/>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7" name="Picture Placeholder 6">
            <a:extLst>
              <a:ext uri="{FF2B5EF4-FFF2-40B4-BE49-F238E27FC236}">
                <a16:creationId xmlns:a16="http://schemas.microsoft.com/office/drawing/2014/main" id="{9DFCADC2-09C5-4C99-84AD-1821763E6B99}"/>
              </a:ext>
            </a:extLst>
          </p:cNvPr>
          <p:cNvSpPr>
            <a:spLocks noGrp="1"/>
          </p:cNvSpPr>
          <p:nvPr>
            <p:ph type="pic" sz="quarter" idx="19" hasCustomPrompt="1"/>
          </p:nvPr>
        </p:nvSpPr>
        <p:spPr>
          <a:xfrm>
            <a:off x="5561358" y="4111995"/>
            <a:ext cx="1371600" cy="1371600"/>
          </a:xfrm>
          <a:prstGeom prst="roundRect">
            <a:avLst>
              <a:gd name="adj" fmla="val 4630"/>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568193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60C32D1-EE25-4272-B7E5-B6D821243629}"/>
              </a:ext>
            </a:extLst>
          </p:cNvPr>
          <p:cNvSpPr>
            <a:spLocks noGrp="1"/>
          </p:cNvSpPr>
          <p:nvPr>
            <p:ph type="pic" sz="quarter" idx="18" hasCustomPrompt="1"/>
          </p:nvPr>
        </p:nvSpPr>
        <p:spPr>
          <a:xfrm>
            <a:off x="4775200" y="685802"/>
            <a:ext cx="3314936" cy="5486396"/>
          </a:xfrm>
          <a:custGeom>
            <a:avLst/>
            <a:gdLst>
              <a:gd name="connsiteX0" fmla="*/ 0 w 3314936"/>
              <a:gd name="connsiteY0" fmla="*/ 3667758 h 5486396"/>
              <a:gd name="connsiteX1" fmla="*/ 3314936 w 3314936"/>
              <a:gd name="connsiteY1" fmla="*/ 3667758 h 5486396"/>
              <a:gd name="connsiteX2" fmla="*/ 3314936 w 3314936"/>
              <a:gd name="connsiteY2" fmla="*/ 5486396 h 5486396"/>
              <a:gd name="connsiteX3" fmla="*/ 0 w 3314936"/>
              <a:gd name="connsiteY3" fmla="*/ 5486396 h 5486396"/>
              <a:gd name="connsiteX4" fmla="*/ 0 w 3314936"/>
              <a:gd name="connsiteY4" fmla="*/ 0 h 5486396"/>
              <a:gd name="connsiteX5" fmla="*/ 3314936 w 3314936"/>
              <a:gd name="connsiteY5" fmla="*/ 0 h 5486396"/>
              <a:gd name="connsiteX6" fmla="*/ 3314936 w 3314936"/>
              <a:gd name="connsiteY6" fmla="*/ 3464557 h 5486396"/>
              <a:gd name="connsiteX7" fmla="*/ 0 w 3314936"/>
              <a:gd name="connsiteY7" fmla="*/ 3464557 h 548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4936" h="5486396">
                <a:moveTo>
                  <a:pt x="0" y="3667758"/>
                </a:moveTo>
                <a:lnTo>
                  <a:pt x="3314936" y="3667758"/>
                </a:lnTo>
                <a:lnTo>
                  <a:pt x="3314936" y="5486396"/>
                </a:lnTo>
                <a:lnTo>
                  <a:pt x="0" y="5486396"/>
                </a:lnTo>
                <a:close/>
                <a:moveTo>
                  <a:pt x="0" y="0"/>
                </a:moveTo>
                <a:lnTo>
                  <a:pt x="3314936" y="0"/>
                </a:lnTo>
                <a:lnTo>
                  <a:pt x="3314936" y="3464557"/>
                </a:lnTo>
                <a:lnTo>
                  <a:pt x="0" y="3464557"/>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9" name="Picture Placeholder 8">
            <a:extLst>
              <a:ext uri="{FF2B5EF4-FFF2-40B4-BE49-F238E27FC236}">
                <a16:creationId xmlns:a16="http://schemas.microsoft.com/office/drawing/2014/main" id="{BE6F17ED-6629-46E7-9EE5-8F582F405A9D}"/>
              </a:ext>
            </a:extLst>
          </p:cNvPr>
          <p:cNvSpPr>
            <a:spLocks noGrp="1"/>
          </p:cNvSpPr>
          <p:nvPr>
            <p:ph type="pic" sz="quarter" idx="19" hasCustomPrompt="1"/>
          </p:nvPr>
        </p:nvSpPr>
        <p:spPr>
          <a:xfrm>
            <a:off x="8330964" y="685802"/>
            <a:ext cx="3314936" cy="5486396"/>
          </a:xfrm>
          <a:custGeom>
            <a:avLst/>
            <a:gdLst>
              <a:gd name="connsiteX0" fmla="*/ 0 w 3314936"/>
              <a:gd name="connsiteY0" fmla="*/ 2021839 h 5486396"/>
              <a:gd name="connsiteX1" fmla="*/ 3314936 w 3314936"/>
              <a:gd name="connsiteY1" fmla="*/ 2021839 h 5486396"/>
              <a:gd name="connsiteX2" fmla="*/ 3314936 w 3314936"/>
              <a:gd name="connsiteY2" fmla="*/ 5486396 h 5486396"/>
              <a:gd name="connsiteX3" fmla="*/ 0 w 3314936"/>
              <a:gd name="connsiteY3" fmla="*/ 5486396 h 5486396"/>
              <a:gd name="connsiteX4" fmla="*/ 0 w 3314936"/>
              <a:gd name="connsiteY4" fmla="*/ 0 h 5486396"/>
              <a:gd name="connsiteX5" fmla="*/ 3314936 w 3314936"/>
              <a:gd name="connsiteY5" fmla="*/ 0 h 5486396"/>
              <a:gd name="connsiteX6" fmla="*/ 3314936 w 3314936"/>
              <a:gd name="connsiteY6" fmla="*/ 1818639 h 5486396"/>
              <a:gd name="connsiteX7" fmla="*/ 0 w 3314936"/>
              <a:gd name="connsiteY7" fmla="*/ 1818639 h 548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4936" h="5486396">
                <a:moveTo>
                  <a:pt x="0" y="2021839"/>
                </a:moveTo>
                <a:lnTo>
                  <a:pt x="3314936" y="2021839"/>
                </a:lnTo>
                <a:lnTo>
                  <a:pt x="3314936" y="5486396"/>
                </a:lnTo>
                <a:lnTo>
                  <a:pt x="0" y="5486396"/>
                </a:lnTo>
                <a:close/>
                <a:moveTo>
                  <a:pt x="0" y="0"/>
                </a:moveTo>
                <a:lnTo>
                  <a:pt x="3314936" y="0"/>
                </a:lnTo>
                <a:lnTo>
                  <a:pt x="3314936" y="1818639"/>
                </a:lnTo>
                <a:lnTo>
                  <a:pt x="0" y="1818639"/>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174460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FB824E8-A220-4ABF-A9FE-7E7BAF45104B}"/>
              </a:ext>
            </a:extLst>
          </p:cNvPr>
          <p:cNvSpPr>
            <a:spLocks noGrp="1"/>
          </p:cNvSpPr>
          <p:nvPr>
            <p:ph type="pic" sz="quarter" idx="17" hasCustomPrompt="1"/>
          </p:nvPr>
        </p:nvSpPr>
        <p:spPr>
          <a:xfrm>
            <a:off x="4655151" y="523875"/>
            <a:ext cx="3841149" cy="5810250"/>
          </a:xfrm>
          <a:custGeom>
            <a:avLst/>
            <a:gdLst>
              <a:gd name="connsiteX0" fmla="*/ 288329 w 3841149"/>
              <a:gd name="connsiteY0" fmla="*/ 0 h 5810250"/>
              <a:gd name="connsiteX1" fmla="*/ 3841149 w 3841149"/>
              <a:gd name="connsiteY1" fmla="*/ 0 h 5810250"/>
              <a:gd name="connsiteX2" fmla="*/ 3841149 w 3841149"/>
              <a:gd name="connsiteY2" fmla="*/ 5810250 h 5810250"/>
              <a:gd name="connsiteX3" fmla="*/ 288329 w 3841149"/>
              <a:gd name="connsiteY3" fmla="*/ 5810250 h 5810250"/>
              <a:gd name="connsiteX4" fmla="*/ 0 w 3841149"/>
              <a:gd name="connsiteY4" fmla="*/ 0 h 5810250"/>
              <a:gd name="connsiteX5" fmla="*/ 211639 w 3841149"/>
              <a:gd name="connsiteY5" fmla="*/ 0 h 5810250"/>
              <a:gd name="connsiteX6" fmla="*/ 211639 w 3841149"/>
              <a:gd name="connsiteY6" fmla="*/ 5810250 h 5810250"/>
              <a:gd name="connsiteX7" fmla="*/ 0 w 3841149"/>
              <a:gd name="connsiteY7" fmla="*/ 5810250 h 58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41149" h="5810250">
                <a:moveTo>
                  <a:pt x="288329" y="0"/>
                </a:moveTo>
                <a:lnTo>
                  <a:pt x="3841149" y="0"/>
                </a:lnTo>
                <a:lnTo>
                  <a:pt x="3841149" y="5810250"/>
                </a:lnTo>
                <a:lnTo>
                  <a:pt x="288329" y="5810250"/>
                </a:lnTo>
                <a:close/>
                <a:moveTo>
                  <a:pt x="0" y="0"/>
                </a:moveTo>
                <a:lnTo>
                  <a:pt x="211639" y="0"/>
                </a:lnTo>
                <a:lnTo>
                  <a:pt x="211639" y="5810250"/>
                </a:lnTo>
                <a:lnTo>
                  <a:pt x="0" y="5810250"/>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43832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DBD1E90-6093-4ED1-88A6-008E64083073}"/>
              </a:ext>
            </a:extLst>
          </p:cNvPr>
          <p:cNvSpPr>
            <a:spLocks noGrp="1"/>
          </p:cNvSpPr>
          <p:nvPr>
            <p:ph type="pic" sz="quarter" idx="19" hasCustomPrompt="1"/>
          </p:nvPr>
        </p:nvSpPr>
        <p:spPr>
          <a:xfrm>
            <a:off x="3360781" y="2247900"/>
            <a:ext cx="2640455" cy="1845710"/>
          </a:xfrm>
          <a:custGeom>
            <a:avLst/>
            <a:gdLst>
              <a:gd name="connsiteX0" fmla="*/ 58601 w 2640455"/>
              <a:gd name="connsiteY0" fmla="*/ 0 h 1845710"/>
              <a:gd name="connsiteX1" fmla="*/ 2581854 w 2640455"/>
              <a:gd name="connsiteY1" fmla="*/ 0 h 1845710"/>
              <a:gd name="connsiteX2" fmla="*/ 2640455 w 2640455"/>
              <a:gd name="connsiteY2" fmla="*/ 58601 h 1845710"/>
              <a:gd name="connsiteX3" fmla="*/ 2640455 w 2640455"/>
              <a:gd name="connsiteY3" fmla="*/ 1845710 h 1845710"/>
              <a:gd name="connsiteX4" fmla="*/ 0 w 2640455"/>
              <a:gd name="connsiteY4" fmla="*/ 1845710 h 1845710"/>
              <a:gd name="connsiteX5" fmla="*/ 0 w 2640455"/>
              <a:gd name="connsiteY5" fmla="*/ 58601 h 1845710"/>
              <a:gd name="connsiteX6" fmla="*/ 58601 w 2640455"/>
              <a:gd name="connsiteY6" fmla="*/ 0 h 18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0455" h="1845710">
                <a:moveTo>
                  <a:pt x="58601" y="0"/>
                </a:moveTo>
                <a:lnTo>
                  <a:pt x="2581854" y="0"/>
                </a:lnTo>
                <a:cubicBezTo>
                  <a:pt x="2614218" y="0"/>
                  <a:pt x="2640455" y="26237"/>
                  <a:pt x="2640455" y="58601"/>
                </a:cubicBezTo>
                <a:lnTo>
                  <a:pt x="2640455" y="1845710"/>
                </a:lnTo>
                <a:lnTo>
                  <a:pt x="0" y="1845710"/>
                </a:lnTo>
                <a:lnTo>
                  <a:pt x="0" y="58601"/>
                </a:lnTo>
                <a:cubicBezTo>
                  <a:pt x="0" y="26237"/>
                  <a:pt x="26237" y="0"/>
                  <a:pt x="58601"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0" name="Picture Placeholder 9">
            <a:extLst>
              <a:ext uri="{FF2B5EF4-FFF2-40B4-BE49-F238E27FC236}">
                <a16:creationId xmlns:a16="http://schemas.microsoft.com/office/drawing/2014/main" id="{D70257F5-BD74-4F2B-AB38-7BCFA50A00F2}"/>
              </a:ext>
            </a:extLst>
          </p:cNvPr>
          <p:cNvSpPr>
            <a:spLocks noGrp="1"/>
          </p:cNvSpPr>
          <p:nvPr>
            <p:ph type="pic" sz="quarter" idx="20" hasCustomPrompt="1"/>
          </p:nvPr>
        </p:nvSpPr>
        <p:spPr>
          <a:xfrm>
            <a:off x="6190762" y="2247900"/>
            <a:ext cx="2640455" cy="1845710"/>
          </a:xfrm>
          <a:custGeom>
            <a:avLst/>
            <a:gdLst>
              <a:gd name="connsiteX0" fmla="*/ 58601 w 2640455"/>
              <a:gd name="connsiteY0" fmla="*/ 0 h 1845710"/>
              <a:gd name="connsiteX1" fmla="*/ 2581854 w 2640455"/>
              <a:gd name="connsiteY1" fmla="*/ 0 h 1845710"/>
              <a:gd name="connsiteX2" fmla="*/ 2640455 w 2640455"/>
              <a:gd name="connsiteY2" fmla="*/ 58601 h 1845710"/>
              <a:gd name="connsiteX3" fmla="*/ 2640455 w 2640455"/>
              <a:gd name="connsiteY3" fmla="*/ 1845710 h 1845710"/>
              <a:gd name="connsiteX4" fmla="*/ 0 w 2640455"/>
              <a:gd name="connsiteY4" fmla="*/ 1845710 h 1845710"/>
              <a:gd name="connsiteX5" fmla="*/ 0 w 2640455"/>
              <a:gd name="connsiteY5" fmla="*/ 58601 h 1845710"/>
              <a:gd name="connsiteX6" fmla="*/ 58601 w 2640455"/>
              <a:gd name="connsiteY6" fmla="*/ 0 h 18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0455" h="1845710">
                <a:moveTo>
                  <a:pt x="58601" y="0"/>
                </a:moveTo>
                <a:lnTo>
                  <a:pt x="2581854" y="0"/>
                </a:lnTo>
                <a:cubicBezTo>
                  <a:pt x="2614218" y="0"/>
                  <a:pt x="2640455" y="26237"/>
                  <a:pt x="2640455" y="58601"/>
                </a:cubicBezTo>
                <a:lnTo>
                  <a:pt x="2640455" y="1845710"/>
                </a:lnTo>
                <a:lnTo>
                  <a:pt x="0" y="1845710"/>
                </a:lnTo>
                <a:lnTo>
                  <a:pt x="0" y="58601"/>
                </a:lnTo>
                <a:cubicBezTo>
                  <a:pt x="0" y="26237"/>
                  <a:pt x="26237" y="0"/>
                  <a:pt x="58601"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1" name="Picture Placeholder 10">
            <a:extLst>
              <a:ext uri="{FF2B5EF4-FFF2-40B4-BE49-F238E27FC236}">
                <a16:creationId xmlns:a16="http://schemas.microsoft.com/office/drawing/2014/main" id="{1C1FAB44-D337-4A86-8F1D-26DCE2A403F3}"/>
              </a:ext>
            </a:extLst>
          </p:cNvPr>
          <p:cNvSpPr>
            <a:spLocks noGrp="1"/>
          </p:cNvSpPr>
          <p:nvPr>
            <p:ph type="pic" sz="quarter" idx="21" hasCustomPrompt="1"/>
          </p:nvPr>
        </p:nvSpPr>
        <p:spPr>
          <a:xfrm>
            <a:off x="9020742" y="2247900"/>
            <a:ext cx="2640455" cy="1845710"/>
          </a:xfrm>
          <a:custGeom>
            <a:avLst/>
            <a:gdLst>
              <a:gd name="connsiteX0" fmla="*/ 58601 w 2640455"/>
              <a:gd name="connsiteY0" fmla="*/ 0 h 1845710"/>
              <a:gd name="connsiteX1" fmla="*/ 2581854 w 2640455"/>
              <a:gd name="connsiteY1" fmla="*/ 0 h 1845710"/>
              <a:gd name="connsiteX2" fmla="*/ 2640455 w 2640455"/>
              <a:gd name="connsiteY2" fmla="*/ 58601 h 1845710"/>
              <a:gd name="connsiteX3" fmla="*/ 2640455 w 2640455"/>
              <a:gd name="connsiteY3" fmla="*/ 1845710 h 1845710"/>
              <a:gd name="connsiteX4" fmla="*/ 0 w 2640455"/>
              <a:gd name="connsiteY4" fmla="*/ 1845710 h 1845710"/>
              <a:gd name="connsiteX5" fmla="*/ 0 w 2640455"/>
              <a:gd name="connsiteY5" fmla="*/ 58601 h 1845710"/>
              <a:gd name="connsiteX6" fmla="*/ 58601 w 2640455"/>
              <a:gd name="connsiteY6" fmla="*/ 0 h 18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0455" h="1845710">
                <a:moveTo>
                  <a:pt x="58601" y="0"/>
                </a:moveTo>
                <a:lnTo>
                  <a:pt x="2581854" y="0"/>
                </a:lnTo>
                <a:cubicBezTo>
                  <a:pt x="2614218" y="0"/>
                  <a:pt x="2640455" y="26237"/>
                  <a:pt x="2640455" y="58601"/>
                </a:cubicBezTo>
                <a:lnTo>
                  <a:pt x="2640455" y="1845710"/>
                </a:lnTo>
                <a:lnTo>
                  <a:pt x="0" y="1845710"/>
                </a:lnTo>
                <a:lnTo>
                  <a:pt x="0" y="58601"/>
                </a:lnTo>
                <a:cubicBezTo>
                  <a:pt x="0" y="26237"/>
                  <a:pt x="26237" y="0"/>
                  <a:pt x="58601"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8" name="Picture Placeholder 7">
            <a:extLst>
              <a:ext uri="{FF2B5EF4-FFF2-40B4-BE49-F238E27FC236}">
                <a16:creationId xmlns:a16="http://schemas.microsoft.com/office/drawing/2014/main" id="{783BC523-A29A-4255-9345-A949AC254543}"/>
              </a:ext>
            </a:extLst>
          </p:cNvPr>
          <p:cNvSpPr>
            <a:spLocks noGrp="1"/>
          </p:cNvSpPr>
          <p:nvPr>
            <p:ph type="pic" sz="quarter" idx="18" hasCustomPrompt="1"/>
          </p:nvPr>
        </p:nvSpPr>
        <p:spPr>
          <a:xfrm>
            <a:off x="530804" y="2247900"/>
            <a:ext cx="2640455" cy="1845710"/>
          </a:xfrm>
          <a:custGeom>
            <a:avLst/>
            <a:gdLst>
              <a:gd name="connsiteX0" fmla="*/ 58601 w 2640455"/>
              <a:gd name="connsiteY0" fmla="*/ 0 h 1845710"/>
              <a:gd name="connsiteX1" fmla="*/ 2581854 w 2640455"/>
              <a:gd name="connsiteY1" fmla="*/ 0 h 1845710"/>
              <a:gd name="connsiteX2" fmla="*/ 2640455 w 2640455"/>
              <a:gd name="connsiteY2" fmla="*/ 58601 h 1845710"/>
              <a:gd name="connsiteX3" fmla="*/ 2640455 w 2640455"/>
              <a:gd name="connsiteY3" fmla="*/ 1845710 h 1845710"/>
              <a:gd name="connsiteX4" fmla="*/ 0 w 2640455"/>
              <a:gd name="connsiteY4" fmla="*/ 1845710 h 1845710"/>
              <a:gd name="connsiteX5" fmla="*/ 0 w 2640455"/>
              <a:gd name="connsiteY5" fmla="*/ 58601 h 1845710"/>
              <a:gd name="connsiteX6" fmla="*/ 58601 w 2640455"/>
              <a:gd name="connsiteY6" fmla="*/ 0 h 18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0455" h="1845710">
                <a:moveTo>
                  <a:pt x="58601" y="0"/>
                </a:moveTo>
                <a:lnTo>
                  <a:pt x="2581854" y="0"/>
                </a:lnTo>
                <a:cubicBezTo>
                  <a:pt x="2614218" y="0"/>
                  <a:pt x="2640455" y="26237"/>
                  <a:pt x="2640455" y="58601"/>
                </a:cubicBezTo>
                <a:lnTo>
                  <a:pt x="2640455" y="1845710"/>
                </a:lnTo>
                <a:lnTo>
                  <a:pt x="0" y="1845710"/>
                </a:lnTo>
                <a:lnTo>
                  <a:pt x="0" y="58601"/>
                </a:lnTo>
                <a:cubicBezTo>
                  <a:pt x="0" y="26237"/>
                  <a:pt x="26237" y="0"/>
                  <a:pt x="58601"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3203891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86441D16-0A66-46CF-AF17-708692540A12}"/>
              </a:ext>
            </a:extLst>
          </p:cNvPr>
          <p:cNvSpPr>
            <a:spLocks noGrp="1"/>
          </p:cNvSpPr>
          <p:nvPr>
            <p:ph type="pic" sz="quarter" idx="17" hasCustomPrompt="1"/>
          </p:nvPr>
        </p:nvSpPr>
        <p:spPr>
          <a:xfrm>
            <a:off x="6294438" y="0"/>
            <a:ext cx="5896771" cy="6855620"/>
          </a:xfrm>
          <a:custGeom>
            <a:avLst/>
            <a:gdLst>
              <a:gd name="connsiteX0" fmla="*/ 5896771 w 5896771"/>
              <a:gd name="connsiteY0" fmla="*/ 4219575 h 6855620"/>
              <a:gd name="connsiteX1" fmla="*/ 5896771 w 5896771"/>
              <a:gd name="connsiteY1" fmla="*/ 6855620 h 6855620"/>
              <a:gd name="connsiteX2" fmla="*/ 4956970 w 5896771"/>
              <a:gd name="connsiteY2" fmla="*/ 6855620 h 6855620"/>
              <a:gd name="connsiteX3" fmla="*/ 5896770 w 5896771"/>
              <a:gd name="connsiteY3" fmla="*/ 732632 h 6855620"/>
              <a:gd name="connsiteX4" fmla="*/ 5896770 w 5896771"/>
              <a:gd name="connsiteY4" fmla="*/ 3940175 h 6855620"/>
              <a:gd name="connsiteX5" fmla="*/ 4857751 w 5896771"/>
              <a:gd name="connsiteY5" fmla="*/ 6855619 h 6855620"/>
              <a:gd name="connsiteX6" fmla="*/ 3714751 w 5896771"/>
              <a:gd name="connsiteY6" fmla="*/ 6855619 h 6855620"/>
              <a:gd name="connsiteX7" fmla="*/ 2442369 w 5896771"/>
              <a:gd name="connsiteY7" fmla="*/ 0 h 6855620"/>
              <a:gd name="connsiteX8" fmla="*/ 5896770 w 5896771"/>
              <a:gd name="connsiteY8" fmla="*/ 0 h 6855620"/>
              <a:gd name="connsiteX9" fmla="*/ 5896770 w 5896771"/>
              <a:gd name="connsiteY9" fmla="*/ 34925 h 6855620"/>
              <a:gd name="connsiteX10" fmla="*/ 3466307 w 5896771"/>
              <a:gd name="connsiteY10" fmla="*/ 6855619 h 6855620"/>
              <a:gd name="connsiteX11" fmla="*/ 0 w 5896771"/>
              <a:gd name="connsiteY11" fmla="*/ 6855619 h 6855620"/>
              <a:gd name="connsiteX12" fmla="*/ 617537 w 5896771"/>
              <a:gd name="connsiteY12" fmla="*/ 5121275 h 6855620"/>
              <a:gd name="connsiteX13" fmla="*/ 1820069 w 5896771"/>
              <a:gd name="connsiteY13" fmla="*/ 1748631 h 6855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96771" h="6855620">
                <a:moveTo>
                  <a:pt x="5896771" y="4219575"/>
                </a:moveTo>
                <a:lnTo>
                  <a:pt x="5896771" y="6855620"/>
                </a:lnTo>
                <a:lnTo>
                  <a:pt x="4956970" y="6855620"/>
                </a:lnTo>
                <a:close/>
                <a:moveTo>
                  <a:pt x="5896770" y="732632"/>
                </a:moveTo>
                <a:lnTo>
                  <a:pt x="5896770" y="3940175"/>
                </a:lnTo>
                <a:lnTo>
                  <a:pt x="4857751" y="6855619"/>
                </a:lnTo>
                <a:lnTo>
                  <a:pt x="3714751" y="6855619"/>
                </a:lnTo>
                <a:close/>
                <a:moveTo>
                  <a:pt x="2442369" y="0"/>
                </a:moveTo>
                <a:lnTo>
                  <a:pt x="5896770" y="0"/>
                </a:lnTo>
                <a:lnTo>
                  <a:pt x="5896770" y="34925"/>
                </a:lnTo>
                <a:lnTo>
                  <a:pt x="3466307" y="6855619"/>
                </a:lnTo>
                <a:lnTo>
                  <a:pt x="0" y="6855619"/>
                </a:lnTo>
                <a:lnTo>
                  <a:pt x="617537" y="5121275"/>
                </a:lnTo>
                <a:lnTo>
                  <a:pt x="1820069" y="1748631"/>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9" name="Picture Placeholder 18">
            <a:extLst>
              <a:ext uri="{FF2B5EF4-FFF2-40B4-BE49-F238E27FC236}">
                <a16:creationId xmlns:a16="http://schemas.microsoft.com/office/drawing/2014/main" id="{62F01901-A969-432F-9139-A2ED7E01F549}"/>
              </a:ext>
            </a:extLst>
          </p:cNvPr>
          <p:cNvSpPr>
            <a:spLocks noGrp="1"/>
          </p:cNvSpPr>
          <p:nvPr>
            <p:ph type="pic" sz="quarter" idx="18" hasCustomPrompt="1"/>
          </p:nvPr>
        </p:nvSpPr>
        <p:spPr>
          <a:xfrm>
            <a:off x="5393222" y="1692814"/>
            <a:ext cx="5256136" cy="3472498"/>
          </a:xfrm>
          <a:custGeom>
            <a:avLst/>
            <a:gdLst>
              <a:gd name="connsiteX0" fmla="*/ 1237027 w 5256136"/>
              <a:gd name="connsiteY0" fmla="*/ 0 h 3472498"/>
              <a:gd name="connsiteX1" fmla="*/ 5256136 w 5256136"/>
              <a:gd name="connsiteY1" fmla="*/ 0 h 3472498"/>
              <a:gd name="connsiteX2" fmla="*/ 4019110 w 5256136"/>
              <a:gd name="connsiteY2" fmla="*/ 3472498 h 3472498"/>
              <a:gd name="connsiteX3" fmla="*/ 0 w 5256136"/>
              <a:gd name="connsiteY3" fmla="*/ 3472498 h 3472498"/>
            </a:gdLst>
            <a:ahLst/>
            <a:cxnLst>
              <a:cxn ang="0">
                <a:pos x="connsiteX0" y="connsiteY0"/>
              </a:cxn>
              <a:cxn ang="0">
                <a:pos x="connsiteX1" y="connsiteY1"/>
              </a:cxn>
              <a:cxn ang="0">
                <a:pos x="connsiteX2" y="connsiteY2"/>
              </a:cxn>
              <a:cxn ang="0">
                <a:pos x="connsiteX3" y="connsiteY3"/>
              </a:cxn>
            </a:cxnLst>
            <a:rect l="l" t="t" r="r" b="b"/>
            <a:pathLst>
              <a:path w="5256136" h="3472498">
                <a:moveTo>
                  <a:pt x="1237027" y="0"/>
                </a:moveTo>
                <a:lnTo>
                  <a:pt x="5256136" y="0"/>
                </a:lnTo>
                <a:lnTo>
                  <a:pt x="4019110" y="3472498"/>
                </a:lnTo>
                <a:lnTo>
                  <a:pt x="0" y="3472498"/>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4088408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D5DC6CE-50FB-478C-B910-C0FBD3205492}"/>
              </a:ext>
            </a:extLst>
          </p:cNvPr>
          <p:cNvSpPr>
            <a:spLocks noGrp="1"/>
          </p:cNvSpPr>
          <p:nvPr>
            <p:ph type="pic" sz="quarter" idx="17" hasCustomPrompt="1"/>
          </p:nvPr>
        </p:nvSpPr>
        <p:spPr>
          <a:xfrm>
            <a:off x="3044040" y="1136745"/>
            <a:ext cx="2564119" cy="2923832"/>
          </a:xfrm>
          <a:custGeom>
            <a:avLst/>
            <a:gdLst>
              <a:gd name="connsiteX0" fmla="*/ 0 w 2564119"/>
              <a:gd name="connsiteY0" fmla="*/ 0 h 2923832"/>
              <a:gd name="connsiteX1" fmla="*/ 2564119 w 2564119"/>
              <a:gd name="connsiteY1" fmla="*/ 0 h 2923832"/>
              <a:gd name="connsiteX2" fmla="*/ 2564119 w 2564119"/>
              <a:gd name="connsiteY2" fmla="*/ 2236677 h 2923832"/>
              <a:gd name="connsiteX3" fmla="*/ 0 w 2564119"/>
              <a:gd name="connsiteY3" fmla="*/ 2923832 h 2923832"/>
            </a:gdLst>
            <a:ahLst/>
            <a:cxnLst>
              <a:cxn ang="0">
                <a:pos x="connsiteX0" y="connsiteY0"/>
              </a:cxn>
              <a:cxn ang="0">
                <a:pos x="connsiteX1" y="connsiteY1"/>
              </a:cxn>
              <a:cxn ang="0">
                <a:pos x="connsiteX2" y="connsiteY2"/>
              </a:cxn>
              <a:cxn ang="0">
                <a:pos x="connsiteX3" y="connsiteY3"/>
              </a:cxn>
            </a:cxnLst>
            <a:rect l="l" t="t" r="r" b="b"/>
            <a:pathLst>
              <a:path w="2564119" h="2923832">
                <a:moveTo>
                  <a:pt x="0" y="0"/>
                </a:moveTo>
                <a:lnTo>
                  <a:pt x="2564119" y="0"/>
                </a:lnTo>
                <a:lnTo>
                  <a:pt x="2564119" y="2236677"/>
                </a:lnTo>
                <a:lnTo>
                  <a:pt x="0" y="2923832"/>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3" name="Picture Placeholder 12">
            <a:extLst>
              <a:ext uri="{FF2B5EF4-FFF2-40B4-BE49-F238E27FC236}">
                <a16:creationId xmlns:a16="http://schemas.microsoft.com/office/drawing/2014/main" id="{B566EC39-880C-4132-916A-30A9FC20DF85}"/>
              </a:ext>
            </a:extLst>
          </p:cNvPr>
          <p:cNvSpPr>
            <a:spLocks noGrp="1"/>
          </p:cNvSpPr>
          <p:nvPr>
            <p:ph type="pic" sz="quarter" idx="18" hasCustomPrompt="1"/>
          </p:nvPr>
        </p:nvSpPr>
        <p:spPr>
          <a:xfrm>
            <a:off x="5904668" y="1136199"/>
            <a:ext cx="2564119" cy="2923832"/>
          </a:xfrm>
          <a:custGeom>
            <a:avLst/>
            <a:gdLst>
              <a:gd name="connsiteX0" fmla="*/ 0 w 2564119"/>
              <a:gd name="connsiteY0" fmla="*/ 0 h 2923832"/>
              <a:gd name="connsiteX1" fmla="*/ 2564119 w 2564119"/>
              <a:gd name="connsiteY1" fmla="*/ 0 h 2923832"/>
              <a:gd name="connsiteX2" fmla="*/ 2564119 w 2564119"/>
              <a:gd name="connsiteY2" fmla="*/ 2236677 h 2923832"/>
              <a:gd name="connsiteX3" fmla="*/ 0 w 2564119"/>
              <a:gd name="connsiteY3" fmla="*/ 2923832 h 2923832"/>
            </a:gdLst>
            <a:ahLst/>
            <a:cxnLst>
              <a:cxn ang="0">
                <a:pos x="connsiteX0" y="connsiteY0"/>
              </a:cxn>
              <a:cxn ang="0">
                <a:pos x="connsiteX1" y="connsiteY1"/>
              </a:cxn>
              <a:cxn ang="0">
                <a:pos x="connsiteX2" y="connsiteY2"/>
              </a:cxn>
              <a:cxn ang="0">
                <a:pos x="connsiteX3" y="connsiteY3"/>
              </a:cxn>
            </a:cxnLst>
            <a:rect l="l" t="t" r="r" b="b"/>
            <a:pathLst>
              <a:path w="2564119" h="2923832">
                <a:moveTo>
                  <a:pt x="0" y="0"/>
                </a:moveTo>
                <a:lnTo>
                  <a:pt x="2564119" y="0"/>
                </a:lnTo>
                <a:lnTo>
                  <a:pt x="2564119" y="2236677"/>
                </a:lnTo>
                <a:lnTo>
                  <a:pt x="0" y="2923832"/>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4" name="Picture Placeholder 13">
            <a:extLst>
              <a:ext uri="{FF2B5EF4-FFF2-40B4-BE49-F238E27FC236}">
                <a16:creationId xmlns:a16="http://schemas.microsoft.com/office/drawing/2014/main" id="{331B1A41-ED65-4B63-9CB3-F631241F590E}"/>
              </a:ext>
            </a:extLst>
          </p:cNvPr>
          <p:cNvSpPr>
            <a:spLocks noGrp="1"/>
          </p:cNvSpPr>
          <p:nvPr>
            <p:ph type="pic" sz="quarter" idx="19" hasCustomPrompt="1"/>
          </p:nvPr>
        </p:nvSpPr>
        <p:spPr>
          <a:xfrm>
            <a:off x="8768592" y="1136199"/>
            <a:ext cx="2564119" cy="2923832"/>
          </a:xfrm>
          <a:custGeom>
            <a:avLst/>
            <a:gdLst>
              <a:gd name="connsiteX0" fmla="*/ 0 w 2564119"/>
              <a:gd name="connsiteY0" fmla="*/ 0 h 2923832"/>
              <a:gd name="connsiteX1" fmla="*/ 2564119 w 2564119"/>
              <a:gd name="connsiteY1" fmla="*/ 0 h 2923832"/>
              <a:gd name="connsiteX2" fmla="*/ 2564119 w 2564119"/>
              <a:gd name="connsiteY2" fmla="*/ 2236677 h 2923832"/>
              <a:gd name="connsiteX3" fmla="*/ 0 w 2564119"/>
              <a:gd name="connsiteY3" fmla="*/ 2923832 h 2923832"/>
            </a:gdLst>
            <a:ahLst/>
            <a:cxnLst>
              <a:cxn ang="0">
                <a:pos x="connsiteX0" y="connsiteY0"/>
              </a:cxn>
              <a:cxn ang="0">
                <a:pos x="connsiteX1" y="connsiteY1"/>
              </a:cxn>
              <a:cxn ang="0">
                <a:pos x="connsiteX2" y="connsiteY2"/>
              </a:cxn>
              <a:cxn ang="0">
                <a:pos x="connsiteX3" y="connsiteY3"/>
              </a:cxn>
            </a:cxnLst>
            <a:rect l="l" t="t" r="r" b="b"/>
            <a:pathLst>
              <a:path w="2564119" h="2923832">
                <a:moveTo>
                  <a:pt x="0" y="0"/>
                </a:moveTo>
                <a:lnTo>
                  <a:pt x="2564119" y="0"/>
                </a:lnTo>
                <a:lnTo>
                  <a:pt x="2564119" y="2236677"/>
                </a:lnTo>
                <a:lnTo>
                  <a:pt x="0" y="2923832"/>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146365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4F80C1C-EB0C-4B8C-AA01-CADAA5660B74}"/>
              </a:ext>
            </a:extLst>
          </p:cNvPr>
          <p:cNvSpPr>
            <a:spLocks noGrp="1"/>
          </p:cNvSpPr>
          <p:nvPr>
            <p:ph type="pic" sz="quarter" idx="17" hasCustomPrompt="1"/>
          </p:nvPr>
        </p:nvSpPr>
        <p:spPr>
          <a:xfrm>
            <a:off x="5772154" y="742952"/>
            <a:ext cx="2565396" cy="2565396"/>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5" name="Picture Placeholder 14">
            <a:extLst>
              <a:ext uri="{FF2B5EF4-FFF2-40B4-BE49-F238E27FC236}">
                <a16:creationId xmlns:a16="http://schemas.microsoft.com/office/drawing/2014/main" id="{0418E2CD-B8E6-4AC3-86F5-AA0217AD285E}"/>
              </a:ext>
            </a:extLst>
          </p:cNvPr>
          <p:cNvSpPr>
            <a:spLocks noGrp="1"/>
          </p:cNvSpPr>
          <p:nvPr>
            <p:ph type="pic" sz="quarter" idx="18" hasCustomPrompt="1"/>
          </p:nvPr>
        </p:nvSpPr>
        <p:spPr>
          <a:xfrm>
            <a:off x="8578854" y="742952"/>
            <a:ext cx="2565396" cy="2565396"/>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3" name="Picture Placeholder 12">
            <a:extLst>
              <a:ext uri="{FF2B5EF4-FFF2-40B4-BE49-F238E27FC236}">
                <a16:creationId xmlns:a16="http://schemas.microsoft.com/office/drawing/2014/main" id="{AB5DDA86-9C83-4080-A151-4B39CF321698}"/>
              </a:ext>
            </a:extLst>
          </p:cNvPr>
          <p:cNvSpPr>
            <a:spLocks noGrp="1"/>
          </p:cNvSpPr>
          <p:nvPr>
            <p:ph type="pic" sz="quarter" idx="19" hasCustomPrompt="1"/>
          </p:nvPr>
        </p:nvSpPr>
        <p:spPr>
          <a:xfrm>
            <a:off x="5772154" y="3549652"/>
            <a:ext cx="2565396" cy="2565396"/>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2" name="Picture Placeholder 11">
            <a:extLst>
              <a:ext uri="{FF2B5EF4-FFF2-40B4-BE49-F238E27FC236}">
                <a16:creationId xmlns:a16="http://schemas.microsoft.com/office/drawing/2014/main" id="{37F0A3D9-6B25-4A56-99F1-55C3C76E5052}"/>
              </a:ext>
            </a:extLst>
          </p:cNvPr>
          <p:cNvSpPr>
            <a:spLocks noGrp="1"/>
          </p:cNvSpPr>
          <p:nvPr>
            <p:ph type="pic" sz="quarter" idx="20" hasCustomPrompt="1"/>
          </p:nvPr>
        </p:nvSpPr>
        <p:spPr>
          <a:xfrm>
            <a:off x="8578854" y="3549652"/>
            <a:ext cx="2565396" cy="2565396"/>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1701121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0B57DBA-9D8B-430F-BD7E-D89EBC057B90}"/>
              </a:ext>
            </a:extLst>
          </p:cNvPr>
          <p:cNvSpPr>
            <a:spLocks noGrp="1"/>
          </p:cNvSpPr>
          <p:nvPr>
            <p:ph type="pic" sz="quarter" idx="14" hasCustomPrompt="1"/>
          </p:nvPr>
        </p:nvSpPr>
        <p:spPr>
          <a:xfrm>
            <a:off x="1" y="1727200"/>
            <a:ext cx="12192000" cy="5130800"/>
          </a:xfrm>
          <a:prstGeom prst="rect">
            <a:avLst/>
          </a:prstGeom>
          <a:pattFill prst="pct10">
            <a:fgClr>
              <a:schemeClr val="accent1"/>
            </a:fgClr>
            <a:bgClr>
              <a:schemeClr val="bg1"/>
            </a:bgClr>
          </a:pattFill>
        </p:spPr>
        <p:txBody>
          <a:bodyPr>
            <a:normAutofit/>
          </a:bodyPr>
          <a:lstStyle>
            <a:lvl1pPr>
              <a:defRPr lang="en-ID" sz="1600"/>
            </a:lvl1pPr>
          </a:lstStyle>
          <a:p>
            <a:r>
              <a:rPr lang="id-ID"/>
              <a:t> </a:t>
            </a:r>
            <a:endParaRPr lang="en-ID"/>
          </a:p>
        </p:txBody>
      </p:sp>
    </p:spTree>
    <p:extLst>
      <p:ext uri="{BB962C8B-B14F-4D97-AF65-F5344CB8AC3E}">
        <p14:creationId xmlns:p14="http://schemas.microsoft.com/office/powerpoint/2010/main" val="4090766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3B5FEA9-0503-43BA-BBFF-9E3850834EBF}"/>
              </a:ext>
            </a:extLst>
          </p:cNvPr>
          <p:cNvSpPr/>
          <p:nvPr userDrawn="1"/>
        </p:nvSpPr>
        <p:spPr>
          <a:xfrm>
            <a:off x="15320" y="-2374"/>
            <a:ext cx="6078307" cy="6860373"/>
          </a:xfrm>
          <a:custGeom>
            <a:avLst/>
            <a:gdLst>
              <a:gd name="connsiteX0" fmla="*/ 6079583 w 6078307"/>
              <a:gd name="connsiteY0" fmla="*/ 6860374 h 6858000"/>
              <a:gd name="connsiteX1" fmla="*/ 2373 w 6078307"/>
              <a:gd name="connsiteY1" fmla="*/ 6860374 h 6858000"/>
              <a:gd name="connsiteX2" fmla="*/ 2373 w 6078307"/>
              <a:gd name="connsiteY2" fmla="*/ 2373 h 6858000"/>
              <a:gd name="connsiteX3" fmla="*/ 5205448 w 6078307"/>
              <a:gd name="connsiteY3" fmla="*/ 2373 h 6858000"/>
              <a:gd name="connsiteX4" fmla="*/ 3804198 w 6078307"/>
              <a:gd name="connsiteY4" fmla="*/ 2420519 h 6858000"/>
              <a:gd name="connsiteX5" fmla="*/ 3801453 w 6078307"/>
              <a:gd name="connsiteY5" fmla="*/ 2921279 h 6858000"/>
              <a:gd name="connsiteX6" fmla="*/ 6079583 w 6078307"/>
              <a:gd name="connsiteY6" fmla="*/ 686037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8307" h="6858000">
                <a:moveTo>
                  <a:pt x="6079583" y="6860374"/>
                </a:moveTo>
                <a:lnTo>
                  <a:pt x="2373" y="6860374"/>
                </a:lnTo>
                <a:lnTo>
                  <a:pt x="2373" y="2373"/>
                </a:lnTo>
                <a:lnTo>
                  <a:pt x="5205448" y="2373"/>
                </a:lnTo>
                <a:cubicBezTo>
                  <a:pt x="4739829" y="808971"/>
                  <a:pt x="4273661" y="1615568"/>
                  <a:pt x="3804198" y="2420519"/>
                </a:cubicBezTo>
                <a:cubicBezTo>
                  <a:pt x="3699324" y="2600068"/>
                  <a:pt x="3693284" y="2736788"/>
                  <a:pt x="3801453" y="2921279"/>
                </a:cubicBezTo>
                <a:cubicBezTo>
                  <a:pt x="4566869" y="4230833"/>
                  <a:pt x="5322402" y="5545878"/>
                  <a:pt x="6079583" y="6860374"/>
                </a:cubicBezTo>
                <a:close/>
              </a:path>
            </a:pathLst>
          </a:custGeom>
          <a:solidFill>
            <a:srgbClr val="2AB176"/>
          </a:solidFill>
          <a:ln w="5490" cap="flat">
            <a:noFill/>
            <a:prstDash val="solid"/>
            <a:miter/>
          </a:ln>
        </p:spPr>
        <p:txBody>
          <a:bodyPr rtlCol="0" anchor="ctr"/>
          <a:lstStyle/>
          <a:p>
            <a:endParaRPr lang="en-ID"/>
          </a:p>
        </p:txBody>
      </p:sp>
      <p:sp>
        <p:nvSpPr>
          <p:cNvPr id="4" name="Picture Placeholder 3">
            <a:extLst>
              <a:ext uri="{FF2B5EF4-FFF2-40B4-BE49-F238E27FC236}">
                <a16:creationId xmlns:a16="http://schemas.microsoft.com/office/drawing/2014/main" id="{CCD977B2-170E-43BC-8564-E12F69A9848B}"/>
              </a:ext>
            </a:extLst>
          </p:cNvPr>
          <p:cNvSpPr>
            <a:spLocks noGrp="1"/>
          </p:cNvSpPr>
          <p:nvPr>
            <p:ph type="pic" sz="quarter" idx="14" hasCustomPrompt="1"/>
          </p:nvPr>
        </p:nvSpPr>
        <p:spPr>
          <a:xfrm>
            <a:off x="2374" y="1"/>
            <a:ext cx="5950923" cy="6858001"/>
          </a:xfrm>
          <a:custGeom>
            <a:avLst/>
            <a:gdLst>
              <a:gd name="connsiteX0" fmla="*/ 0 w 5950923"/>
              <a:gd name="connsiteY0" fmla="*/ 0 h 6858001"/>
              <a:gd name="connsiteX1" fmla="*/ 5076788 w 5950923"/>
              <a:gd name="connsiteY1" fmla="*/ 0 h 6858001"/>
              <a:gd name="connsiteX2" fmla="*/ 3675538 w 5950923"/>
              <a:gd name="connsiteY2" fmla="*/ 2418146 h 6858001"/>
              <a:gd name="connsiteX3" fmla="*/ 3672793 w 5950923"/>
              <a:gd name="connsiteY3" fmla="*/ 2918906 h 6858001"/>
              <a:gd name="connsiteX4" fmla="*/ 5950923 w 5950923"/>
              <a:gd name="connsiteY4" fmla="*/ 6858001 h 6858001"/>
              <a:gd name="connsiteX5" fmla="*/ 0 w 5950923"/>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0923" h="6858001">
                <a:moveTo>
                  <a:pt x="0" y="0"/>
                </a:moveTo>
                <a:lnTo>
                  <a:pt x="5076788" y="0"/>
                </a:lnTo>
                <a:cubicBezTo>
                  <a:pt x="4611169" y="806598"/>
                  <a:pt x="4145001" y="1613195"/>
                  <a:pt x="3675538" y="2418146"/>
                </a:cubicBezTo>
                <a:cubicBezTo>
                  <a:pt x="3570664" y="2597695"/>
                  <a:pt x="3564624" y="2734415"/>
                  <a:pt x="3672793" y="2918906"/>
                </a:cubicBezTo>
                <a:cubicBezTo>
                  <a:pt x="4438209" y="4228460"/>
                  <a:pt x="5193742" y="5543505"/>
                  <a:pt x="5950923" y="6858001"/>
                </a:cubicBezTo>
                <a:lnTo>
                  <a:pt x="0" y="6858001"/>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46829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CF86AEF-DD89-48E3-9A13-3AFD79412204}"/>
              </a:ext>
            </a:extLst>
          </p:cNvPr>
          <p:cNvSpPr>
            <a:spLocks noGrp="1"/>
          </p:cNvSpPr>
          <p:nvPr>
            <p:ph type="pic" sz="quarter" idx="14" hasCustomPrompt="1"/>
          </p:nvPr>
        </p:nvSpPr>
        <p:spPr>
          <a:xfrm>
            <a:off x="930373" y="1886027"/>
            <a:ext cx="3031171"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0" name="Picture Placeholder 9">
            <a:extLst>
              <a:ext uri="{FF2B5EF4-FFF2-40B4-BE49-F238E27FC236}">
                <a16:creationId xmlns:a16="http://schemas.microsoft.com/office/drawing/2014/main" id="{9D441342-1D33-4AE2-8FA6-43820AE3C0EA}"/>
              </a:ext>
            </a:extLst>
          </p:cNvPr>
          <p:cNvSpPr>
            <a:spLocks noGrp="1"/>
          </p:cNvSpPr>
          <p:nvPr>
            <p:ph type="pic" sz="quarter" idx="15" hasCustomPrompt="1"/>
          </p:nvPr>
        </p:nvSpPr>
        <p:spPr>
          <a:xfrm>
            <a:off x="4583418" y="1886027"/>
            <a:ext cx="3030344"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1" name="Picture Placeholder 10">
            <a:extLst>
              <a:ext uri="{FF2B5EF4-FFF2-40B4-BE49-F238E27FC236}">
                <a16:creationId xmlns:a16="http://schemas.microsoft.com/office/drawing/2014/main" id="{FA41B8B9-0F53-44F0-B7AC-A9BA71D80A54}"/>
              </a:ext>
            </a:extLst>
          </p:cNvPr>
          <p:cNvSpPr>
            <a:spLocks noGrp="1"/>
          </p:cNvSpPr>
          <p:nvPr>
            <p:ph type="pic" sz="quarter" idx="16" hasCustomPrompt="1"/>
          </p:nvPr>
        </p:nvSpPr>
        <p:spPr>
          <a:xfrm>
            <a:off x="8235636" y="1886027"/>
            <a:ext cx="3030344"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3469535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6" name="Picture Placeholder 12">
            <a:extLst>
              <a:ext uri="{FF2B5EF4-FFF2-40B4-BE49-F238E27FC236}">
                <a16:creationId xmlns:a16="http://schemas.microsoft.com/office/drawing/2014/main" id="{CE419C14-28DD-4363-9704-7ED80711E1B2}"/>
              </a:ext>
            </a:extLst>
          </p:cNvPr>
          <p:cNvSpPr>
            <a:spLocks noGrp="1"/>
          </p:cNvSpPr>
          <p:nvPr>
            <p:ph type="pic" sz="quarter" idx="19" hasCustomPrompt="1"/>
          </p:nvPr>
        </p:nvSpPr>
        <p:spPr>
          <a:xfrm>
            <a:off x="4819156" y="469900"/>
            <a:ext cx="4013199" cy="3909154"/>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7" name="Picture Placeholder 12">
            <a:extLst>
              <a:ext uri="{FF2B5EF4-FFF2-40B4-BE49-F238E27FC236}">
                <a16:creationId xmlns:a16="http://schemas.microsoft.com/office/drawing/2014/main" id="{E7373DF6-95D0-4ED0-A884-7F25CF2F84AC}"/>
              </a:ext>
            </a:extLst>
          </p:cNvPr>
          <p:cNvSpPr>
            <a:spLocks noGrp="1"/>
          </p:cNvSpPr>
          <p:nvPr>
            <p:ph type="pic" sz="quarter" idx="20" hasCustomPrompt="1"/>
          </p:nvPr>
        </p:nvSpPr>
        <p:spPr>
          <a:xfrm>
            <a:off x="4819154" y="4610098"/>
            <a:ext cx="4013199" cy="2247901"/>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8" name="Picture Placeholder 12">
            <a:extLst>
              <a:ext uri="{FF2B5EF4-FFF2-40B4-BE49-F238E27FC236}">
                <a16:creationId xmlns:a16="http://schemas.microsoft.com/office/drawing/2014/main" id="{2C17DEB5-EB6A-4912-A6A1-DEF75FC4A21F}"/>
              </a:ext>
            </a:extLst>
          </p:cNvPr>
          <p:cNvSpPr>
            <a:spLocks noGrp="1"/>
          </p:cNvSpPr>
          <p:nvPr>
            <p:ph type="pic" sz="quarter" idx="21" hasCustomPrompt="1"/>
          </p:nvPr>
        </p:nvSpPr>
        <p:spPr>
          <a:xfrm>
            <a:off x="9081725" y="4610098"/>
            <a:ext cx="2740933" cy="2247901"/>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9" name="Picture Placeholder 12">
            <a:extLst>
              <a:ext uri="{FF2B5EF4-FFF2-40B4-BE49-F238E27FC236}">
                <a16:creationId xmlns:a16="http://schemas.microsoft.com/office/drawing/2014/main" id="{C08AD628-6611-4DE6-A4B2-6B83E552E9FE}"/>
              </a:ext>
            </a:extLst>
          </p:cNvPr>
          <p:cNvSpPr>
            <a:spLocks noGrp="1"/>
          </p:cNvSpPr>
          <p:nvPr>
            <p:ph type="pic" sz="quarter" idx="22" hasCustomPrompt="1"/>
          </p:nvPr>
        </p:nvSpPr>
        <p:spPr>
          <a:xfrm>
            <a:off x="9081725" y="469899"/>
            <a:ext cx="2740933" cy="3909155"/>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749027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8846A53-29C0-4DE0-9C88-E61D519BD03C}"/>
              </a:ext>
            </a:extLst>
          </p:cNvPr>
          <p:cNvSpPr>
            <a:spLocks noGrp="1"/>
          </p:cNvSpPr>
          <p:nvPr>
            <p:ph type="pic" sz="quarter" idx="19" hasCustomPrompt="1"/>
          </p:nvPr>
        </p:nvSpPr>
        <p:spPr>
          <a:xfrm>
            <a:off x="4333702" y="1"/>
            <a:ext cx="5798739" cy="6857999"/>
          </a:xfrm>
          <a:custGeom>
            <a:avLst/>
            <a:gdLst>
              <a:gd name="connsiteX0" fmla="*/ 514564 w 5798739"/>
              <a:gd name="connsiteY0" fmla="*/ 0 h 6857999"/>
              <a:gd name="connsiteX1" fmla="*/ 5798739 w 5798739"/>
              <a:gd name="connsiteY1" fmla="*/ 0 h 6857999"/>
              <a:gd name="connsiteX2" fmla="*/ 5798739 w 5798739"/>
              <a:gd name="connsiteY2" fmla="*/ 6857999 h 6857999"/>
              <a:gd name="connsiteX3" fmla="*/ 514564 w 5798739"/>
              <a:gd name="connsiteY3" fmla="*/ 6857999 h 6857999"/>
              <a:gd name="connsiteX4" fmla="*/ 0 w 5798739"/>
              <a:gd name="connsiteY4" fmla="*/ 0 h 6857999"/>
              <a:gd name="connsiteX5" fmla="*/ 356237 w 5798739"/>
              <a:gd name="connsiteY5" fmla="*/ 0 h 6857999"/>
              <a:gd name="connsiteX6" fmla="*/ 356237 w 5798739"/>
              <a:gd name="connsiteY6" fmla="*/ 6857999 h 6857999"/>
              <a:gd name="connsiteX7" fmla="*/ 0 w 5798739"/>
              <a:gd name="connsiteY7"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98739" h="6857999">
                <a:moveTo>
                  <a:pt x="514564" y="0"/>
                </a:moveTo>
                <a:lnTo>
                  <a:pt x="5798739" y="0"/>
                </a:lnTo>
                <a:lnTo>
                  <a:pt x="5798739" y="6857999"/>
                </a:lnTo>
                <a:lnTo>
                  <a:pt x="514564" y="6857999"/>
                </a:lnTo>
                <a:close/>
                <a:moveTo>
                  <a:pt x="0" y="0"/>
                </a:moveTo>
                <a:lnTo>
                  <a:pt x="356237" y="0"/>
                </a:lnTo>
                <a:lnTo>
                  <a:pt x="356237" y="6857999"/>
                </a:lnTo>
                <a:lnTo>
                  <a:pt x="0" y="6857999"/>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207383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FEE7505F-A4C1-45FC-A06E-9DE92020BEDD}"/>
              </a:ext>
            </a:extLst>
          </p:cNvPr>
          <p:cNvSpPr>
            <a:spLocks noGrp="1"/>
          </p:cNvSpPr>
          <p:nvPr>
            <p:ph type="pic" sz="quarter" idx="20" hasCustomPrompt="1"/>
          </p:nvPr>
        </p:nvSpPr>
        <p:spPr>
          <a:xfrm>
            <a:off x="4417127" y="1579791"/>
            <a:ext cx="2400457" cy="4826000"/>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6" name="Picture Placeholder 12">
            <a:extLst>
              <a:ext uri="{FF2B5EF4-FFF2-40B4-BE49-F238E27FC236}">
                <a16:creationId xmlns:a16="http://schemas.microsoft.com/office/drawing/2014/main" id="{5B344E10-FF8D-40A1-B2DD-53A8F0FA616F}"/>
              </a:ext>
            </a:extLst>
          </p:cNvPr>
          <p:cNvSpPr>
            <a:spLocks noGrp="1"/>
          </p:cNvSpPr>
          <p:nvPr>
            <p:ph type="pic" sz="quarter" idx="21" hasCustomPrompt="1"/>
          </p:nvPr>
        </p:nvSpPr>
        <p:spPr>
          <a:xfrm>
            <a:off x="6955110" y="1579791"/>
            <a:ext cx="2400457" cy="4826000"/>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7" name="Picture Placeholder 12">
            <a:extLst>
              <a:ext uri="{FF2B5EF4-FFF2-40B4-BE49-F238E27FC236}">
                <a16:creationId xmlns:a16="http://schemas.microsoft.com/office/drawing/2014/main" id="{12B77695-1D3B-4095-A936-B767DE5BAFA1}"/>
              </a:ext>
            </a:extLst>
          </p:cNvPr>
          <p:cNvSpPr>
            <a:spLocks noGrp="1"/>
          </p:cNvSpPr>
          <p:nvPr>
            <p:ph type="pic" sz="quarter" idx="22" hasCustomPrompt="1"/>
          </p:nvPr>
        </p:nvSpPr>
        <p:spPr>
          <a:xfrm>
            <a:off x="9493093" y="1579791"/>
            <a:ext cx="2400457" cy="4826000"/>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896053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65F79EFA-DA8E-475F-A3A7-E2460D038D05}"/>
              </a:ext>
            </a:extLst>
          </p:cNvPr>
          <p:cNvSpPr>
            <a:spLocks noGrp="1"/>
          </p:cNvSpPr>
          <p:nvPr>
            <p:ph type="pic" sz="quarter" idx="21" hasCustomPrompt="1"/>
          </p:nvPr>
        </p:nvSpPr>
        <p:spPr>
          <a:xfrm>
            <a:off x="8836784" y="1323320"/>
            <a:ext cx="2910716" cy="3458575"/>
          </a:xfrm>
          <a:custGeom>
            <a:avLst/>
            <a:gdLst>
              <a:gd name="connsiteX0" fmla="*/ 245503 w 2910716"/>
              <a:gd name="connsiteY0" fmla="*/ 2785810 h 3458575"/>
              <a:gd name="connsiteX1" fmla="*/ 1894249 w 2910716"/>
              <a:gd name="connsiteY1" fmla="*/ 2785810 h 3458575"/>
              <a:gd name="connsiteX2" fmla="*/ 1647884 w 2910716"/>
              <a:gd name="connsiteY2" fmla="*/ 3458575 h 3458575"/>
              <a:gd name="connsiteX3" fmla="*/ 0 w 2910716"/>
              <a:gd name="connsiteY3" fmla="*/ 3458575 h 3458575"/>
              <a:gd name="connsiteX4" fmla="*/ 1261971 w 2910716"/>
              <a:gd name="connsiteY4" fmla="*/ 0 h 3458575"/>
              <a:gd name="connsiteX5" fmla="*/ 2910716 w 2910716"/>
              <a:gd name="connsiteY5" fmla="*/ 0 h 3458575"/>
              <a:gd name="connsiteX6" fmla="*/ 1922675 w 2910716"/>
              <a:gd name="connsiteY6" fmla="*/ 2707423 h 3458575"/>
              <a:gd name="connsiteX7" fmla="*/ 273929 w 2910716"/>
              <a:gd name="connsiteY7" fmla="*/ 2707423 h 345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10716" h="3458575">
                <a:moveTo>
                  <a:pt x="245503" y="2785810"/>
                </a:moveTo>
                <a:lnTo>
                  <a:pt x="1894249" y="2785810"/>
                </a:lnTo>
                <a:lnTo>
                  <a:pt x="1647884" y="3458575"/>
                </a:lnTo>
                <a:lnTo>
                  <a:pt x="0" y="3458575"/>
                </a:lnTo>
                <a:close/>
                <a:moveTo>
                  <a:pt x="1261971" y="0"/>
                </a:moveTo>
                <a:lnTo>
                  <a:pt x="2910716" y="0"/>
                </a:lnTo>
                <a:lnTo>
                  <a:pt x="1922675" y="2707423"/>
                </a:lnTo>
                <a:lnTo>
                  <a:pt x="273929" y="2707423"/>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8" name="Picture Placeholder 7">
            <a:extLst>
              <a:ext uri="{FF2B5EF4-FFF2-40B4-BE49-F238E27FC236}">
                <a16:creationId xmlns:a16="http://schemas.microsoft.com/office/drawing/2014/main" id="{A419B09B-BCEC-49DF-9413-FEDAA0999B15}"/>
              </a:ext>
            </a:extLst>
          </p:cNvPr>
          <p:cNvSpPr>
            <a:spLocks noGrp="1"/>
          </p:cNvSpPr>
          <p:nvPr>
            <p:ph type="pic" sz="quarter" idx="15" hasCustomPrompt="1"/>
          </p:nvPr>
        </p:nvSpPr>
        <p:spPr>
          <a:xfrm>
            <a:off x="5189560" y="894336"/>
            <a:ext cx="3194121" cy="4251075"/>
          </a:xfrm>
          <a:custGeom>
            <a:avLst/>
            <a:gdLst>
              <a:gd name="connsiteX0" fmla="*/ 1163769 w 3194121"/>
              <a:gd name="connsiteY0" fmla="*/ 1049201 h 4251075"/>
              <a:gd name="connsiteX1" fmla="*/ 2812514 w 3194121"/>
              <a:gd name="connsiteY1" fmla="*/ 1049201 h 4251075"/>
              <a:gd name="connsiteX2" fmla="*/ 1647883 w 3194121"/>
              <a:gd name="connsiteY2" fmla="*/ 4251075 h 4251075"/>
              <a:gd name="connsiteX3" fmla="*/ 0 w 3194121"/>
              <a:gd name="connsiteY3" fmla="*/ 4251075 h 4251075"/>
              <a:gd name="connsiteX4" fmla="*/ 1545376 w 3194121"/>
              <a:gd name="connsiteY4" fmla="*/ 0 h 4251075"/>
              <a:gd name="connsiteX5" fmla="*/ 3194121 w 3194121"/>
              <a:gd name="connsiteY5" fmla="*/ 0 h 4251075"/>
              <a:gd name="connsiteX6" fmla="*/ 2840941 w 3194121"/>
              <a:gd name="connsiteY6" fmla="*/ 970813 h 4251075"/>
              <a:gd name="connsiteX7" fmla="*/ 1192196 w 3194121"/>
              <a:gd name="connsiteY7" fmla="*/ 970813 h 425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121" h="4251075">
                <a:moveTo>
                  <a:pt x="1163769" y="1049201"/>
                </a:moveTo>
                <a:lnTo>
                  <a:pt x="2812514" y="1049201"/>
                </a:lnTo>
                <a:lnTo>
                  <a:pt x="1647883" y="4251075"/>
                </a:lnTo>
                <a:lnTo>
                  <a:pt x="0" y="4251075"/>
                </a:lnTo>
                <a:close/>
                <a:moveTo>
                  <a:pt x="1545376" y="0"/>
                </a:moveTo>
                <a:lnTo>
                  <a:pt x="3194121" y="0"/>
                </a:lnTo>
                <a:lnTo>
                  <a:pt x="2840941" y="970813"/>
                </a:lnTo>
                <a:lnTo>
                  <a:pt x="1192196" y="970813"/>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1" name="Picture Placeholder 10">
            <a:extLst>
              <a:ext uri="{FF2B5EF4-FFF2-40B4-BE49-F238E27FC236}">
                <a16:creationId xmlns:a16="http://schemas.microsoft.com/office/drawing/2014/main" id="{5703E59D-60EC-45D4-8A38-CDAB2217751B}"/>
              </a:ext>
            </a:extLst>
          </p:cNvPr>
          <p:cNvSpPr>
            <a:spLocks noGrp="1"/>
          </p:cNvSpPr>
          <p:nvPr>
            <p:ph type="pic" sz="quarter" idx="20" hasCustomPrompt="1"/>
          </p:nvPr>
        </p:nvSpPr>
        <p:spPr>
          <a:xfrm>
            <a:off x="6337826" y="3210676"/>
            <a:ext cx="2966707" cy="3643779"/>
          </a:xfrm>
          <a:custGeom>
            <a:avLst/>
            <a:gdLst>
              <a:gd name="connsiteX0" fmla="*/ 1318824 w 2966707"/>
              <a:gd name="connsiteY0" fmla="*/ 0 h 3643779"/>
              <a:gd name="connsiteX1" fmla="*/ 2966707 w 2966707"/>
              <a:gd name="connsiteY1" fmla="*/ 0 h 3643779"/>
              <a:gd name="connsiteX2" fmla="*/ 1647883 w 2966707"/>
              <a:gd name="connsiteY2" fmla="*/ 3643779 h 3643779"/>
              <a:gd name="connsiteX3" fmla="*/ 0 w 2966707"/>
              <a:gd name="connsiteY3" fmla="*/ 3643779 h 3643779"/>
            </a:gdLst>
            <a:ahLst/>
            <a:cxnLst>
              <a:cxn ang="0">
                <a:pos x="connsiteX0" y="connsiteY0"/>
              </a:cxn>
              <a:cxn ang="0">
                <a:pos x="connsiteX1" y="connsiteY1"/>
              </a:cxn>
              <a:cxn ang="0">
                <a:pos x="connsiteX2" y="connsiteY2"/>
              </a:cxn>
              <a:cxn ang="0">
                <a:pos x="connsiteX3" y="connsiteY3"/>
              </a:cxn>
            </a:cxnLst>
            <a:rect l="l" t="t" r="r" b="b"/>
            <a:pathLst>
              <a:path w="2966707" h="3643779">
                <a:moveTo>
                  <a:pt x="1318824" y="0"/>
                </a:moveTo>
                <a:lnTo>
                  <a:pt x="2966707" y="0"/>
                </a:lnTo>
                <a:lnTo>
                  <a:pt x="1647883" y="3643779"/>
                </a:lnTo>
                <a:lnTo>
                  <a:pt x="0" y="3643779"/>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9" name="Picture Placeholder 8">
            <a:extLst>
              <a:ext uri="{FF2B5EF4-FFF2-40B4-BE49-F238E27FC236}">
                <a16:creationId xmlns:a16="http://schemas.microsoft.com/office/drawing/2014/main" id="{FD051442-AC1C-4619-AD67-D8BA28ABB122}"/>
              </a:ext>
            </a:extLst>
          </p:cNvPr>
          <p:cNvSpPr>
            <a:spLocks noGrp="1"/>
          </p:cNvSpPr>
          <p:nvPr>
            <p:ph type="pic" sz="quarter" idx="14" hasCustomPrompt="1"/>
          </p:nvPr>
        </p:nvSpPr>
        <p:spPr>
          <a:xfrm>
            <a:off x="7684214" y="8802"/>
            <a:ext cx="2778919" cy="3123486"/>
          </a:xfrm>
          <a:custGeom>
            <a:avLst/>
            <a:gdLst>
              <a:gd name="connsiteX0" fmla="*/ 1131034 w 2778919"/>
              <a:gd name="connsiteY0" fmla="*/ 0 h 3123486"/>
              <a:gd name="connsiteX1" fmla="*/ 2778919 w 2778919"/>
              <a:gd name="connsiteY1" fmla="*/ 0 h 3123486"/>
              <a:gd name="connsiteX2" fmla="*/ 1648744 w 2778919"/>
              <a:gd name="connsiteY2" fmla="*/ 3123486 h 3123486"/>
              <a:gd name="connsiteX3" fmla="*/ 0 w 2778919"/>
              <a:gd name="connsiteY3" fmla="*/ 3123486 h 3123486"/>
            </a:gdLst>
            <a:ahLst/>
            <a:cxnLst>
              <a:cxn ang="0">
                <a:pos x="connsiteX0" y="connsiteY0"/>
              </a:cxn>
              <a:cxn ang="0">
                <a:pos x="connsiteX1" y="connsiteY1"/>
              </a:cxn>
              <a:cxn ang="0">
                <a:pos x="connsiteX2" y="connsiteY2"/>
              </a:cxn>
              <a:cxn ang="0">
                <a:pos x="connsiteX3" y="connsiteY3"/>
              </a:cxn>
            </a:cxnLst>
            <a:rect l="l" t="t" r="r" b="b"/>
            <a:pathLst>
              <a:path w="2778919" h="3123486">
                <a:moveTo>
                  <a:pt x="1131034" y="0"/>
                </a:moveTo>
                <a:lnTo>
                  <a:pt x="2778919" y="0"/>
                </a:lnTo>
                <a:lnTo>
                  <a:pt x="1648744" y="3123486"/>
                </a:lnTo>
                <a:lnTo>
                  <a:pt x="0" y="312348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009690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3" name="Picture Placeholder 12">
            <a:extLst>
              <a:ext uri="{FF2B5EF4-FFF2-40B4-BE49-F238E27FC236}">
                <a16:creationId xmlns:a16="http://schemas.microsoft.com/office/drawing/2014/main" id="{515F11DD-3E64-4997-85AB-2DD5BD713936}"/>
              </a:ext>
            </a:extLst>
          </p:cNvPr>
          <p:cNvSpPr>
            <a:spLocks noGrp="1"/>
          </p:cNvSpPr>
          <p:nvPr>
            <p:ph type="pic" sz="quarter" idx="20" hasCustomPrompt="1"/>
          </p:nvPr>
        </p:nvSpPr>
        <p:spPr>
          <a:xfrm>
            <a:off x="0" y="4731657"/>
            <a:ext cx="12192000" cy="2126343"/>
          </a:xfrm>
          <a:custGeom>
            <a:avLst/>
            <a:gdLst>
              <a:gd name="connsiteX0" fmla="*/ 0 w 2565396"/>
              <a:gd name="connsiteY0" fmla="*/ 0 h 2565396"/>
              <a:gd name="connsiteX1" fmla="*/ 2565396 w 2565396"/>
              <a:gd name="connsiteY1" fmla="*/ 0 h 2565396"/>
              <a:gd name="connsiteX2" fmla="*/ 2565396 w 2565396"/>
              <a:gd name="connsiteY2" fmla="*/ 2565396 h 2565396"/>
              <a:gd name="connsiteX3" fmla="*/ 0 w 2565396"/>
              <a:gd name="connsiteY3" fmla="*/ 2565396 h 2565396"/>
            </a:gdLst>
            <a:ahLst/>
            <a:cxnLst>
              <a:cxn ang="0">
                <a:pos x="connsiteX0" y="connsiteY0"/>
              </a:cxn>
              <a:cxn ang="0">
                <a:pos x="connsiteX1" y="connsiteY1"/>
              </a:cxn>
              <a:cxn ang="0">
                <a:pos x="connsiteX2" y="connsiteY2"/>
              </a:cxn>
              <a:cxn ang="0">
                <a:pos x="connsiteX3" y="connsiteY3"/>
              </a:cxn>
            </a:cxnLst>
            <a:rect l="l" t="t" r="r" b="b"/>
            <a:pathLst>
              <a:path w="2565396" h="2565396">
                <a:moveTo>
                  <a:pt x="0" y="0"/>
                </a:moveTo>
                <a:lnTo>
                  <a:pt x="2565396" y="0"/>
                </a:lnTo>
                <a:lnTo>
                  <a:pt x="2565396" y="2565396"/>
                </a:lnTo>
                <a:lnTo>
                  <a:pt x="0" y="256539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3124812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67486E-4136-4A29-94D4-09A4555C7AA9}"/>
              </a:ext>
            </a:extLst>
          </p:cNvPr>
          <p:cNvSpPr/>
          <p:nvPr userDrawn="1"/>
        </p:nvSpPr>
        <p:spPr>
          <a:xfrm>
            <a:off x="0" y="1130300"/>
            <a:ext cx="12192000" cy="4597400"/>
          </a:xfrm>
          <a:prstGeom prst="rect">
            <a:avLst/>
          </a:prstGeom>
          <a:solidFill>
            <a:srgbClr val="24323B"/>
          </a:solidFill>
          <a:ln w="7914" cap="flat">
            <a:noFill/>
            <a:prstDash val="solid"/>
            <a:miter/>
          </a:ln>
        </p:spPr>
        <p:txBody>
          <a:bodyPr rtlCol="0" anchor="ctr"/>
          <a:lstStyle/>
          <a:p>
            <a:pPr algn="l"/>
            <a:endParaRPr lang="en-ID"/>
          </a:p>
        </p:txBody>
      </p:sp>
      <p:sp>
        <p:nvSpPr>
          <p:cNvPr id="6" name="Picture Placeholder 5">
            <a:extLst>
              <a:ext uri="{FF2B5EF4-FFF2-40B4-BE49-F238E27FC236}">
                <a16:creationId xmlns:a16="http://schemas.microsoft.com/office/drawing/2014/main" id="{DFD3349E-F046-4A89-8556-F53D4AD86CA7}"/>
              </a:ext>
            </a:extLst>
          </p:cNvPr>
          <p:cNvSpPr>
            <a:spLocks noGrp="1"/>
          </p:cNvSpPr>
          <p:nvPr>
            <p:ph type="pic" sz="quarter" idx="20" hasCustomPrompt="1"/>
          </p:nvPr>
        </p:nvSpPr>
        <p:spPr>
          <a:xfrm>
            <a:off x="8607066" y="733425"/>
            <a:ext cx="2714625" cy="5353050"/>
          </a:xfrm>
          <a:custGeom>
            <a:avLst/>
            <a:gdLst>
              <a:gd name="connsiteX0" fmla="*/ 281018 w 2714625"/>
              <a:gd name="connsiteY0" fmla="*/ 0 h 5353050"/>
              <a:gd name="connsiteX1" fmla="*/ 2433607 w 2714625"/>
              <a:gd name="connsiteY1" fmla="*/ 0 h 5353050"/>
              <a:gd name="connsiteX2" fmla="*/ 2714625 w 2714625"/>
              <a:gd name="connsiteY2" fmla="*/ 281018 h 5353050"/>
              <a:gd name="connsiteX3" fmla="*/ 2714625 w 2714625"/>
              <a:gd name="connsiteY3" fmla="*/ 5072032 h 5353050"/>
              <a:gd name="connsiteX4" fmla="*/ 2433607 w 2714625"/>
              <a:gd name="connsiteY4" fmla="*/ 5353050 h 5353050"/>
              <a:gd name="connsiteX5" fmla="*/ 281018 w 2714625"/>
              <a:gd name="connsiteY5" fmla="*/ 5353050 h 5353050"/>
              <a:gd name="connsiteX6" fmla="*/ 0 w 2714625"/>
              <a:gd name="connsiteY6" fmla="*/ 5072032 h 5353050"/>
              <a:gd name="connsiteX7" fmla="*/ 0 w 2714625"/>
              <a:gd name="connsiteY7" fmla="*/ 281018 h 5353050"/>
              <a:gd name="connsiteX8" fmla="*/ 281018 w 2714625"/>
              <a:gd name="connsiteY8" fmla="*/ 0 h 535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625" h="5353050">
                <a:moveTo>
                  <a:pt x="281018" y="0"/>
                </a:moveTo>
                <a:lnTo>
                  <a:pt x="2433607" y="0"/>
                </a:lnTo>
                <a:cubicBezTo>
                  <a:pt x="2588809" y="0"/>
                  <a:pt x="2714625" y="125816"/>
                  <a:pt x="2714625" y="281018"/>
                </a:cubicBezTo>
                <a:lnTo>
                  <a:pt x="2714625" y="5072032"/>
                </a:lnTo>
                <a:cubicBezTo>
                  <a:pt x="2714625" y="5227234"/>
                  <a:pt x="2588809" y="5353050"/>
                  <a:pt x="2433607" y="5353050"/>
                </a:cubicBezTo>
                <a:lnTo>
                  <a:pt x="281018" y="5353050"/>
                </a:lnTo>
                <a:cubicBezTo>
                  <a:pt x="125816" y="5353050"/>
                  <a:pt x="0" y="5227234"/>
                  <a:pt x="0" y="5072032"/>
                </a:cubicBezTo>
                <a:lnTo>
                  <a:pt x="0" y="281018"/>
                </a:lnTo>
                <a:cubicBezTo>
                  <a:pt x="0" y="125816"/>
                  <a:pt x="125816" y="0"/>
                  <a:pt x="281018"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7" name="Picture Placeholder 6">
            <a:extLst>
              <a:ext uri="{FF2B5EF4-FFF2-40B4-BE49-F238E27FC236}">
                <a16:creationId xmlns:a16="http://schemas.microsoft.com/office/drawing/2014/main" id="{D7A366C0-99B7-4ABA-889B-33020B759ECC}"/>
              </a:ext>
            </a:extLst>
          </p:cNvPr>
          <p:cNvSpPr>
            <a:spLocks noGrp="1"/>
          </p:cNvSpPr>
          <p:nvPr>
            <p:ph type="pic" sz="quarter" idx="21" hasCustomPrompt="1"/>
          </p:nvPr>
        </p:nvSpPr>
        <p:spPr>
          <a:xfrm>
            <a:off x="5249972" y="733425"/>
            <a:ext cx="2714625" cy="5353050"/>
          </a:xfrm>
          <a:custGeom>
            <a:avLst/>
            <a:gdLst>
              <a:gd name="connsiteX0" fmla="*/ 281018 w 2714625"/>
              <a:gd name="connsiteY0" fmla="*/ 0 h 5353050"/>
              <a:gd name="connsiteX1" fmla="*/ 2433607 w 2714625"/>
              <a:gd name="connsiteY1" fmla="*/ 0 h 5353050"/>
              <a:gd name="connsiteX2" fmla="*/ 2714625 w 2714625"/>
              <a:gd name="connsiteY2" fmla="*/ 281018 h 5353050"/>
              <a:gd name="connsiteX3" fmla="*/ 2714625 w 2714625"/>
              <a:gd name="connsiteY3" fmla="*/ 5072032 h 5353050"/>
              <a:gd name="connsiteX4" fmla="*/ 2433607 w 2714625"/>
              <a:gd name="connsiteY4" fmla="*/ 5353050 h 5353050"/>
              <a:gd name="connsiteX5" fmla="*/ 281018 w 2714625"/>
              <a:gd name="connsiteY5" fmla="*/ 5353050 h 5353050"/>
              <a:gd name="connsiteX6" fmla="*/ 0 w 2714625"/>
              <a:gd name="connsiteY6" fmla="*/ 5072032 h 5353050"/>
              <a:gd name="connsiteX7" fmla="*/ 0 w 2714625"/>
              <a:gd name="connsiteY7" fmla="*/ 281018 h 5353050"/>
              <a:gd name="connsiteX8" fmla="*/ 281018 w 2714625"/>
              <a:gd name="connsiteY8" fmla="*/ 0 h 535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625" h="5353050">
                <a:moveTo>
                  <a:pt x="281018" y="0"/>
                </a:moveTo>
                <a:lnTo>
                  <a:pt x="2433607" y="0"/>
                </a:lnTo>
                <a:cubicBezTo>
                  <a:pt x="2588809" y="0"/>
                  <a:pt x="2714625" y="125816"/>
                  <a:pt x="2714625" y="281018"/>
                </a:cubicBezTo>
                <a:lnTo>
                  <a:pt x="2714625" y="5072032"/>
                </a:lnTo>
                <a:cubicBezTo>
                  <a:pt x="2714625" y="5227234"/>
                  <a:pt x="2588809" y="5353050"/>
                  <a:pt x="2433607" y="5353050"/>
                </a:cubicBezTo>
                <a:lnTo>
                  <a:pt x="281018" y="5353050"/>
                </a:lnTo>
                <a:cubicBezTo>
                  <a:pt x="125816" y="5353050"/>
                  <a:pt x="0" y="5227234"/>
                  <a:pt x="0" y="5072032"/>
                </a:cubicBezTo>
                <a:lnTo>
                  <a:pt x="0" y="281018"/>
                </a:lnTo>
                <a:cubicBezTo>
                  <a:pt x="0" y="125816"/>
                  <a:pt x="125816" y="0"/>
                  <a:pt x="281018" y="0"/>
                </a:cubicBez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6832426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92101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2C67E0F-8595-47AB-B818-C8F992DAF1AA}"/>
              </a:ext>
            </a:extLst>
          </p:cNvPr>
          <p:cNvSpPr>
            <a:spLocks noGrp="1"/>
          </p:cNvSpPr>
          <p:nvPr>
            <p:ph type="pic" sz="quarter" idx="20" hasCustomPrompt="1"/>
          </p:nvPr>
        </p:nvSpPr>
        <p:spPr>
          <a:xfrm>
            <a:off x="4340166" y="0"/>
            <a:ext cx="7850186" cy="6858000"/>
          </a:xfrm>
          <a:custGeom>
            <a:avLst/>
            <a:gdLst>
              <a:gd name="connsiteX0" fmla="*/ 7209410 w 7850186"/>
              <a:gd name="connsiteY0" fmla="*/ 0 h 6858000"/>
              <a:gd name="connsiteX1" fmla="*/ 7850185 w 7850186"/>
              <a:gd name="connsiteY1" fmla="*/ 0 h 6858000"/>
              <a:gd name="connsiteX2" fmla="*/ 7850185 w 7850186"/>
              <a:gd name="connsiteY2" fmla="*/ 1106945 h 6858000"/>
              <a:gd name="connsiteX3" fmla="*/ 6720730 w 7850186"/>
              <a:gd name="connsiteY3" fmla="*/ 0 h 6858000"/>
              <a:gd name="connsiteX4" fmla="*/ 7030411 w 7850186"/>
              <a:gd name="connsiteY4" fmla="*/ 0 h 6858000"/>
              <a:gd name="connsiteX5" fmla="*/ 7850186 w 7850186"/>
              <a:gd name="connsiteY5" fmla="*/ 1416625 h 6858000"/>
              <a:gd name="connsiteX6" fmla="*/ 7850186 w 7850186"/>
              <a:gd name="connsiteY6" fmla="*/ 1950879 h 6858000"/>
              <a:gd name="connsiteX7" fmla="*/ 459030 w 7850186"/>
              <a:gd name="connsiteY7" fmla="*/ 0 h 6858000"/>
              <a:gd name="connsiteX8" fmla="*/ 6575224 w 7850186"/>
              <a:gd name="connsiteY8" fmla="*/ 0 h 6858000"/>
              <a:gd name="connsiteX9" fmla="*/ 7850186 w 7850186"/>
              <a:gd name="connsiteY9" fmla="*/ 2193024 h 6858000"/>
              <a:gd name="connsiteX10" fmla="*/ 7850186 w 7850186"/>
              <a:gd name="connsiteY10" fmla="*/ 6858000 h 6858000"/>
              <a:gd name="connsiteX11" fmla="*/ 4446992 w 7850186"/>
              <a:gd name="connsiteY11" fmla="*/ 6858000 h 6858000"/>
              <a:gd name="connsiteX12" fmla="*/ 0 w 7850186"/>
              <a:gd name="connsiteY12" fmla="*/ 0 h 6858000"/>
              <a:gd name="connsiteX13" fmla="*/ 309132 w 7850186"/>
              <a:gd name="connsiteY13" fmla="*/ 0 h 6858000"/>
              <a:gd name="connsiteX14" fmla="*/ 4279523 w 7850186"/>
              <a:gd name="connsiteY14" fmla="*/ 6858000 h 6858000"/>
              <a:gd name="connsiteX15" fmla="*/ 3969843 w 7850186"/>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50186" h="6858000">
                <a:moveTo>
                  <a:pt x="7209410" y="0"/>
                </a:moveTo>
                <a:lnTo>
                  <a:pt x="7850185" y="0"/>
                </a:lnTo>
                <a:lnTo>
                  <a:pt x="7850185" y="1106945"/>
                </a:lnTo>
                <a:close/>
                <a:moveTo>
                  <a:pt x="6720730" y="0"/>
                </a:moveTo>
                <a:lnTo>
                  <a:pt x="7030411" y="0"/>
                </a:lnTo>
                <a:lnTo>
                  <a:pt x="7850186" y="1416625"/>
                </a:lnTo>
                <a:lnTo>
                  <a:pt x="7850186" y="1950879"/>
                </a:lnTo>
                <a:close/>
                <a:moveTo>
                  <a:pt x="459030" y="0"/>
                </a:moveTo>
                <a:lnTo>
                  <a:pt x="6575224" y="0"/>
                </a:lnTo>
                <a:lnTo>
                  <a:pt x="7850186" y="2193024"/>
                </a:lnTo>
                <a:lnTo>
                  <a:pt x="7850186" y="6858000"/>
                </a:lnTo>
                <a:lnTo>
                  <a:pt x="4446992" y="6858000"/>
                </a:lnTo>
                <a:close/>
                <a:moveTo>
                  <a:pt x="0" y="0"/>
                </a:moveTo>
                <a:lnTo>
                  <a:pt x="309132" y="0"/>
                </a:lnTo>
                <a:lnTo>
                  <a:pt x="4279523" y="6858000"/>
                </a:lnTo>
                <a:lnTo>
                  <a:pt x="3969843" y="6858000"/>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2084484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E1466F0-9173-3291-929F-98B6A5CAC7C3}"/>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F456A8D7-1510-EA6D-2E8B-A20107FE25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051AC5B6-E31F-F511-DBB5-A4846D553558}"/>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5" name="Poraštės vietos rezervavimo ženklas 4">
            <a:extLst>
              <a:ext uri="{FF2B5EF4-FFF2-40B4-BE49-F238E27FC236}">
                <a16:creationId xmlns:a16="http://schemas.microsoft.com/office/drawing/2014/main" id="{2C560BDC-3B03-29B2-913C-0C63899EC2C6}"/>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721AA92-9DAA-0966-2933-5F5D55EF04AE}"/>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3456384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74711B8-E0F4-8A76-2CC7-8BD68F38A9DD}"/>
              </a:ext>
            </a:extLst>
          </p:cNvPr>
          <p:cNvSpPr>
            <a:spLocks noGrp="1"/>
          </p:cNvSpPr>
          <p:nvPr>
            <p:ph type="title"/>
          </p:nvPr>
        </p:nvSpPr>
        <p:spPr/>
        <p:txBody>
          <a:bodyPr/>
          <a:lstStyle>
            <a:lvl1pPr>
              <a:defRPr>
                <a:latin typeface="Catamaran" pitchFamily="2" charset="0"/>
                <a:cs typeface="Catamaran" pitchFamily="2" charset="0"/>
              </a:defRPr>
            </a:lvl1pPr>
          </a:lstStyle>
          <a:p>
            <a:r>
              <a:rPr lang="lt-LT"/>
              <a:t>Spustelėję redaguokite stilių</a:t>
            </a:r>
          </a:p>
        </p:txBody>
      </p:sp>
      <p:sp>
        <p:nvSpPr>
          <p:cNvPr id="3" name="Turinio vietos rezervavimo ženklas 2">
            <a:extLst>
              <a:ext uri="{FF2B5EF4-FFF2-40B4-BE49-F238E27FC236}">
                <a16:creationId xmlns:a16="http://schemas.microsoft.com/office/drawing/2014/main" id="{FB0F45C1-FD99-9B03-0C0E-B246CF9FA905}"/>
              </a:ext>
            </a:extLst>
          </p:cNvPr>
          <p:cNvSpPr>
            <a:spLocks noGrp="1"/>
          </p:cNvSpPr>
          <p:nvPr>
            <p:ph idx="1"/>
          </p:nvPr>
        </p:nvSpPr>
        <p:spPr/>
        <p:txBody>
          <a:bodyPr/>
          <a:lstStyle>
            <a:lvl1pPr>
              <a:defRPr>
                <a:latin typeface="Catamaran" pitchFamily="2" charset="0"/>
                <a:cs typeface="Catamaran" pitchFamily="2" charset="0"/>
              </a:defRPr>
            </a:lvl1pPr>
            <a:lvl2pPr>
              <a:defRPr>
                <a:latin typeface="Catamaran" pitchFamily="2" charset="0"/>
                <a:cs typeface="Catamaran" pitchFamily="2" charset="0"/>
              </a:defRPr>
            </a:lvl2pPr>
            <a:lvl3pPr>
              <a:defRPr>
                <a:latin typeface="Catamaran" pitchFamily="2" charset="0"/>
                <a:cs typeface="Catamaran" pitchFamily="2" charset="0"/>
              </a:defRPr>
            </a:lvl3pPr>
            <a:lvl4pPr>
              <a:defRPr>
                <a:latin typeface="Catamaran" pitchFamily="2" charset="0"/>
                <a:cs typeface="Catamaran" pitchFamily="2" charset="0"/>
              </a:defRPr>
            </a:lvl4pPr>
            <a:lvl5pPr>
              <a:defRPr>
                <a:latin typeface="Catamaran" pitchFamily="2" charset="0"/>
                <a:cs typeface="Catamaran" pitchFamily="2" charset="0"/>
              </a:defRPr>
            </a:lvl5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A7F154A3-9149-DBB3-71B9-8AE9D285582B}"/>
              </a:ext>
            </a:extLst>
          </p:cNvPr>
          <p:cNvSpPr>
            <a:spLocks noGrp="1"/>
          </p:cNvSpPr>
          <p:nvPr>
            <p:ph type="dt" sz="half" idx="10"/>
          </p:nvPr>
        </p:nvSpPr>
        <p:spPr/>
        <p:txBody>
          <a:bodyPr/>
          <a:lstStyle>
            <a:lvl1pPr>
              <a:defRPr>
                <a:latin typeface="Catamaran" pitchFamily="2" charset="0"/>
                <a:cs typeface="Catamaran" pitchFamily="2" charset="0"/>
              </a:defRPr>
            </a:lvl1pPr>
          </a:lstStyle>
          <a:p>
            <a:fld id="{35410C5A-74BF-4CFA-99A3-574C5743D294}" type="datetimeFigureOut">
              <a:rPr lang="lt-LT" smtClean="0"/>
              <a:pPr/>
              <a:t>2025-05-26</a:t>
            </a:fld>
            <a:endParaRPr lang="lt-LT"/>
          </a:p>
        </p:txBody>
      </p:sp>
      <p:sp>
        <p:nvSpPr>
          <p:cNvPr id="5" name="Poraštės vietos rezervavimo ženklas 4">
            <a:extLst>
              <a:ext uri="{FF2B5EF4-FFF2-40B4-BE49-F238E27FC236}">
                <a16:creationId xmlns:a16="http://schemas.microsoft.com/office/drawing/2014/main" id="{8CC91E80-C7D0-3C77-E217-613DC3060147}"/>
              </a:ext>
            </a:extLst>
          </p:cNvPr>
          <p:cNvSpPr>
            <a:spLocks noGrp="1"/>
          </p:cNvSpPr>
          <p:nvPr>
            <p:ph type="ftr" sz="quarter" idx="11"/>
          </p:nvPr>
        </p:nvSpPr>
        <p:spPr/>
        <p:txBody>
          <a:bodyPr/>
          <a:lstStyle>
            <a:lvl1pPr>
              <a:defRPr>
                <a:latin typeface="Catamaran" pitchFamily="2" charset="0"/>
                <a:cs typeface="Catamaran" pitchFamily="2" charset="0"/>
              </a:defRPr>
            </a:lvl1pPr>
          </a:lstStyle>
          <a:p>
            <a:endParaRPr lang="lt-LT"/>
          </a:p>
        </p:txBody>
      </p:sp>
      <p:sp>
        <p:nvSpPr>
          <p:cNvPr id="6" name="Skaidrės numerio vietos rezervavimo ženklas 5">
            <a:extLst>
              <a:ext uri="{FF2B5EF4-FFF2-40B4-BE49-F238E27FC236}">
                <a16:creationId xmlns:a16="http://schemas.microsoft.com/office/drawing/2014/main" id="{30A8B66F-D2E4-C432-7C05-81C1A2B53D0B}"/>
              </a:ext>
            </a:extLst>
          </p:cNvPr>
          <p:cNvSpPr>
            <a:spLocks noGrp="1"/>
          </p:cNvSpPr>
          <p:nvPr>
            <p:ph type="sldNum" sz="quarter" idx="12"/>
          </p:nvPr>
        </p:nvSpPr>
        <p:spPr/>
        <p:txBody>
          <a:bodyPr/>
          <a:lstStyle>
            <a:lvl1pPr>
              <a:defRPr>
                <a:latin typeface="Catamaran" pitchFamily="2" charset="0"/>
                <a:cs typeface="Catamaran" pitchFamily="2" charset="0"/>
              </a:defRPr>
            </a:lvl1pPr>
          </a:lstStyle>
          <a:p>
            <a:fld id="{9C71B356-8467-4E8C-AFAB-F90C7A76E9F7}" type="slidenum">
              <a:rPr lang="lt-LT" smtClean="0"/>
              <a:pPr/>
              <a:t>‹#›</a:t>
            </a:fld>
            <a:endParaRPr lang="lt-LT"/>
          </a:p>
        </p:txBody>
      </p:sp>
    </p:spTree>
    <p:extLst>
      <p:ext uri="{BB962C8B-B14F-4D97-AF65-F5344CB8AC3E}">
        <p14:creationId xmlns:p14="http://schemas.microsoft.com/office/powerpoint/2010/main" val="2251989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894FF64-7AC5-98D2-7891-307053F9DB8E}"/>
              </a:ext>
            </a:extLst>
          </p:cNvPr>
          <p:cNvSpPr>
            <a:spLocks noGrp="1"/>
          </p:cNvSpPr>
          <p:nvPr>
            <p:ph type="title"/>
          </p:nvPr>
        </p:nvSpPr>
        <p:spPr>
          <a:xfrm>
            <a:off x="831850" y="1709738"/>
            <a:ext cx="10515600" cy="2852737"/>
          </a:xfrm>
        </p:spPr>
        <p:txBody>
          <a:bodyPr anchor="b"/>
          <a:lstStyle>
            <a:lvl1pPr>
              <a:defRPr sz="6000"/>
            </a:lvl1pPr>
          </a:lstStyle>
          <a:p>
            <a:r>
              <a:rPr lang="lt-LT" dirty="0"/>
              <a:t>Spustelėję redaguokite stilių</a:t>
            </a:r>
          </a:p>
        </p:txBody>
      </p:sp>
      <p:sp>
        <p:nvSpPr>
          <p:cNvPr id="3" name="Teksto vietos rezervavimo ženklas 2">
            <a:extLst>
              <a:ext uri="{FF2B5EF4-FFF2-40B4-BE49-F238E27FC236}">
                <a16:creationId xmlns:a16="http://schemas.microsoft.com/office/drawing/2014/main" id="{0938CB26-FDD8-35AC-1E90-2F8D4895CB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E57A4DCD-1014-5C30-9795-493BEF137954}"/>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5" name="Poraštės vietos rezervavimo ženklas 4">
            <a:extLst>
              <a:ext uri="{FF2B5EF4-FFF2-40B4-BE49-F238E27FC236}">
                <a16:creationId xmlns:a16="http://schemas.microsoft.com/office/drawing/2014/main" id="{39085229-252B-619E-0A1F-6F037266E67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A45B005-97DD-4BB5-826F-507EAA1A0DC9}"/>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3580622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0291C8-1D77-3421-AF2C-FEE7E7BDCBB6}"/>
              </a:ext>
            </a:extLst>
          </p:cNvPr>
          <p:cNvSpPr>
            <a:spLocks noGrp="1"/>
          </p:cNvSpPr>
          <p:nvPr>
            <p:ph type="title"/>
          </p:nvPr>
        </p:nvSpPr>
        <p:spPr/>
        <p:txBody>
          <a:bodyPr/>
          <a:lstStyle/>
          <a:p>
            <a:r>
              <a:rPr lang="lt-LT" dirty="0"/>
              <a:t>Spustelėję redaguokite stilių</a:t>
            </a:r>
          </a:p>
        </p:txBody>
      </p:sp>
      <p:sp>
        <p:nvSpPr>
          <p:cNvPr id="3" name="Turinio vietos rezervavimo ženklas 2">
            <a:extLst>
              <a:ext uri="{FF2B5EF4-FFF2-40B4-BE49-F238E27FC236}">
                <a16:creationId xmlns:a16="http://schemas.microsoft.com/office/drawing/2014/main" id="{E951F62D-9573-DCB3-ED66-97539BB96C1C}"/>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8674D1BE-0AD7-368B-1D10-F96B0279428B}"/>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A59D86A3-0F03-110F-02A4-4E04F3BB83C2}"/>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6" name="Poraštės vietos rezervavimo ženklas 5">
            <a:extLst>
              <a:ext uri="{FF2B5EF4-FFF2-40B4-BE49-F238E27FC236}">
                <a16:creationId xmlns:a16="http://schemas.microsoft.com/office/drawing/2014/main" id="{2C26612C-46A8-B66F-14EA-BB0C2A671917}"/>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8D0E6CF-3908-4AB1-0A47-1F2FDC83A2FD}"/>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2865239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326AF8-6175-C264-2F66-797C4EC42BF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E18CC073-F222-AE7C-1EE0-341223A96F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5C8950B1-9001-F4E3-F271-4DAA0D20D82E}"/>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6CCD1291-F922-E9C8-E02D-62C7B3FBC8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E09F5F3A-EE28-FAEB-8C2A-C4BAD8649314}"/>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F2DD44DC-5F10-75E1-C5C9-19D47874F5B8}"/>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8" name="Poraštės vietos rezervavimo ženklas 7">
            <a:extLst>
              <a:ext uri="{FF2B5EF4-FFF2-40B4-BE49-F238E27FC236}">
                <a16:creationId xmlns:a16="http://schemas.microsoft.com/office/drawing/2014/main" id="{B659961A-9870-36DB-2738-A1156E15197A}"/>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703EF9FD-CA48-B1DE-A6F9-74333147579B}"/>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23939605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0995F5E-FBE2-7BBF-0A54-BB303574D9E7}"/>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2EBF5252-93DC-CD76-B3D1-CF7C58529E24}"/>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4" name="Poraštės vietos rezervavimo ženklas 3">
            <a:extLst>
              <a:ext uri="{FF2B5EF4-FFF2-40B4-BE49-F238E27FC236}">
                <a16:creationId xmlns:a16="http://schemas.microsoft.com/office/drawing/2014/main" id="{288BE80F-8DDB-7DF6-AFDF-8DC0497CFA0E}"/>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6C6A4D09-18DB-56CC-5514-0FCB6F6367F2}"/>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27287083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09AA5C50-E1ED-E6A9-9FD6-C6286DADB693}"/>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3" name="Poraštės vietos rezervavimo ženklas 2">
            <a:extLst>
              <a:ext uri="{FF2B5EF4-FFF2-40B4-BE49-F238E27FC236}">
                <a16:creationId xmlns:a16="http://schemas.microsoft.com/office/drawing/2014/main" id="{2B88305C-B226-C673-A344-724C5C123304}"/>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950C630E-CA71-7F01-BA07-DC149823EEAF}"/>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10180800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54C066C-7FED-2AF4-19D8-9B24B31C905A}"/>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D6FF49E9-9C56-7232-D90B-0FBBB9AD9B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7E2B40EA-8EBE-3039-8C2A-BCEDF732EF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AC7E173-F0A4-6D0F-461F-33F097D32B9E}"/>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6" name="Poraštės vietos rezervavimo ženklas 5">
            <a:extLst>
              <a:ext uri="{FF2B5EF4-FFF2-40B4-BE49-F238E27FC236}">
                <a16:creationId xmlns:a16="http://schemas.microsoft.com/office/drawing/2014/main" id="{009767D0-F18A-4575-27BD-159ED95702A9}"/>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947A90D5-9C7A-4C9B-4785-18FE6DBECA6D}"/>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18856482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D830344-87EC-B3A6-325F-43F05B03F14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B2ED685D-9E3A-5355-AC9D-3731D79571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2E90FDA7-1B37-FBD5-7AC7-C45DB1C4A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171775A-9F10-41B8-665C-32849FD637C0}"/>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6" name="Poraštės vietos rezervavimo ženklas 5">
            <a:extLst>
              <a:ext uri="{FF2B5EF4-FFF2-40B4-BE49-F238E27FC236}">
                <a16:creationId xmlns:a16="http://schemas.microsoft.com/office/drawing/2014/main" id="{3CCCDAD9-2E7F-C77D-0C38-5CEC5684F8D2}"/>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2E33EAA-F988-5DDF-04A3-59C1C60E36D0}"/>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28764085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0E447B-8AD1-4EFD-3EB7-5A10448A4AF5}"/>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01FCE4CD-5528-ABC5-E5E9-1060EC4D4C3D}"/>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DC6A0D5-8D23-5EA6-0502-8F5BAB46F5EA}"/>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5" name="Poraštės vietos rezervavimo ženklas 4">
            <a:extLst>
              <a:ext uri="{FF2B5EF4-FFF2-40B4-BE49-F238E27FC236}">
                <a16:creationId xmlns:a16="http://schemas.microsoft.com/office/drawing/2014/main" id="{32EF04D8-F787-B748-1E25-251F1D58478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560B4A8-4CD3-8325-2499-E9053A4E2971}"/>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27225328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30421BC1-7EAB-763A-88FF-E1E80755EB7B}"/>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AA2A96CE-5BE0-2E77-922F-19C75D783715}"/>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4207069-FCE7-0755-34A1-CEE9516A65DC}"/>
              </a:ext>
            </a:extLst>
          </p:cNvPr>
          <p:cNvSpPr>
            <a:spLocks noGrp="1"/>
          </p:cNvSpPr>
          <p:nvPr>
            <p:ph type="dt" sz="half" idx="10"/>
          </p:nvPr>
        </p:nvSpPr>
        <p:spPr/>
        <p:txBody>
          <a:bodyPr/>
          <a:lstStyle/>
          <a:p>
            <a:fld id="{35410C5A-74BF-4CFA-99A3-574C5743D294}" type="datetimeFigureOut">
              <a:rPr lang="lt-LT" smtClean="0"/>
              <a:t>2025-05-26</a:t>
            </a:fld>
            <a:endParaRPr lang="lt-LT"/>
          </a:p>
        </p:txBody>
      </p:sp>
      <p:sp>
        <p:nvSpPr>
          <p:cNvPr id="5" name="Poraštės vietos rezervavimo ženklas 4">
            <a:extLst>
              <a:ext uri="{FF2B5EF4-FFF2-40B4-BE49-F238E27FC236}">
                <a16:creationId xmlns:a16="http://schemas.microsoft.com/office/drawing/2014/main" id="{272CA213-C988-243D-A786-3A5700D4F15A}"/>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7C9B8E63-8E98-0447-8659-13926EAA0FC0}"/>
              </a:ext>
            </a:extLst>
          </p:cNvPr>
          <p:cNvSpPr>
            <a:spLocks noGrp="1"/>
          </p:cNvSpPr>
          <p:nvPr>
            <p:ph type="sldNum" sz="quarter" idx="12"/>
          </p:nvPr>
        </p:nvSpPr>
        <p:spPr/>
        <p:txBody>
          <a:bodyPr/>
          <a:lstStyle/>
          <a:p>
            <a:fld id="{9C71B356-8467-4E8C-AFAB-F90C7A76E9F7}" type="slidenum">
              <a:rPr lang="lt-LT" smtClean="0"/>
              <a:t>‹#›</a:t>
            </a:fld>
            <a:endParaRPr lang="lt-LT"/>
          </a:p>
        </p:txBody>
      </p:sp>
    </p:spTree>
    <p:extLst>
      <p:ext uri="{BB962C8B-B14F-4D97-AF65-F5344CB8AC3E}">
        <p14:creationId xmlns:p14="http://schemas.microsoft.com/office/powerpoint/2010/main" val="3347658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CF86AEF-DD89-48E3-9A13-3AFD79412204}"/>
              </a:ext>
            </a:extLst>
          </p:cNvPr>
          <p:cNvSpPr>
            <a:spLocks noGrp="1"/>
          </p:cNvSpPr>
          <p:nvPr>
            <p:ph type="pic" sz="quarter" idx="14" hasCustomPrompt="1"/>
          </p:nvPr>
        </p:nvSpPr>
        <p:spPr>
          <a:xfrm>
            <a:off x="930373" y="1886027"/>
            <a:ext cx="3031171"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0" name="Picture Placeholder 9">
            <a:extLst>
              <a:ext uri="{FF2B5EF4-FFF2-40B4-BE49-F238E27FC236}">
                <a16:creationId xmlns:a16="http://schemas.microsoft.com/office/drawing/2014/main" id="{9D441342-1D33-4AE2-8FA6-43820AE3C0EA}"/>
              </a:ext>
            </a:extLst>
          </p:cNvPr>
          <p:cNvSpPr>
            <a:spLocks noGrp="1"/>
          </p:cNvSpPr>
          <p:nvPr>
            <p:ph type="pic" sz="quarter" idx="15" hasCustomPrompt="1"/>
          </p:nvPr>
        </p:nvSpPr>
        <p:spPr>
          <a:xfrm>
            <a:off x="4583418" y="1886027"/>
            <a:ext cx="3030344"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1" name="Picture Placeholder 10">
            <a:extLst>
              <a:ext uri="{FF2B5EF4-FFF2-40B4-BE49-F238E27FC236}">
                <a16:creationId xmlns:a16="http://schemas.microsoft.com/office/drawing/2014/main" id="{FA41B8B9-0F53-44F0-B7AC-A9BA71D80A54}"/>
              </a:ext>
            </a:extLst>
          </p:cNvPr>
          <p:cNvSpPr>
            <a:spLocks noGrp="1"/>
          </p:cNvSpPr>
          <p:nvPr>
            <p:ph type="pic" sz="quarter" idx="16" hasCustomPrompt="1"/>
          </p:nvPr>
        </p:nvSpPr>
        <p:spPr>
          <a:xfrm>
            <a:off x="8235636" y="1886027"/>
            <a:ext cx="3030344" cy="2971820"/>
          </a:xfrm>
          <a:prstGeom prst="rect">
            <a:avLst/>
          </a:pr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32382151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4_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65F79EFA-DA8E-475F-A3A7-E2460D038D05}"/>
              </a:ext>
            </a:extLst>
          </p:cNvPr>
          <p:cNvSpPr>
            <a:spLocks noGrp="1"/>
          </p:cNvSpPr>
          <p:nvPr>
            <p:ph type="pic" sz="quarter" idx="21" hasCustomPrompt="1"/>
          </p:nvPr>
        </p:nvSpPr>
        <p:spPr>
          <a:xfrm>
            <a:off x="8836784" y="1323320"/>
            <a:ext cx="2910716" cy="3458575"/>
          </a:xfrm>
          <a:custGeom>
            <a:avLst/>
            <a:gdLst>
              <a:gd name="connsiteX0" fmla="*/ 245503 w 2910716"/>
              <a:gd name="connsiteY0" fmla="*/ 2785810 h 3458575"/>
              <a:gd name="connsiteX1" fmla="*/ 1894249 w 2910716"/>
              <a:gd name="connsiteY1" fmla="*/ 2785810 h 3458575"/>
              <a:gd name="connsiteX2" fmla="*/ 1647884 w 2910716"/>
              <a:gd name="connsiteY2" fmla="*/ 3458575 h 3458575"/>
              <a:gd name="connsiteX3" fmla="*/ 0 w 2910716"/>
              <a:gd name="connsiteY3" fmla="*/ 3458575 h 3458575"/>
              <a:gd name="connsiteX4" fmla="*/ 1261971 w 2910716"/>
              <a:gd name="connsiteY4" fmla="*/ 0 h 3458575"/>
              <a:gd name="connsiteX5" fmla="*/ 2910716 w 2910716"/>
              <a:gd name="connsiteY5" fmla="*/ 0 h 3458575"/>
              <a:gd name="connsiteX6" fmla="*/ 1922675 w 2910716"/>
              <a:gd name="connsiteY6" fmla="*/ 2707423 h 3458575"/>
              <a:gd name="connsiteX7" fmla="*/ 273929 w 2910716"/>
              <a:gd name="connsiteY7" fmla="*/ 2707423 h 345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10716" h="3458575">
                <a:moveTo>
                  <a:pt x="245503" y="2785810"/>
                </a:moveTo>
                <a:lnTo>
                  <a:pt x="1894249" y="2785810"/>
                </a:lnTo>
                <a:lnTo>
                  <a:pt x="1647884" y="3458575"/>
                </a:lnTo>
                <a:lnTo>
                  <a:pt x="0" y="3458575"/>
                </a:lnTo>
                <a:close/>
                <a:moveTo>
                  <a:pt x="1261971" y="0"/>
                </a:moveTo>
                <a:lnTo>
                  <a:pt x="2910716" y="0"/>
                </a:lnTo>
                <a:lnTo>
                  <a:pt x="1922675" y="2707423"/>
                </a:lnTo>
                <a:lnTo>
                  <a:pt x="273929" y="2707423"/>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8" name="Picture Placeholder 7">
            <a:extLst>
              <a:ext uri="{FF2B5EF4-FFF2-40B4-BE49-F238E27FC236}">
                <a16:creationId xmlns:a16="http://schemas.microsoft.com/office/drawing/2014/main" id="{A419B09B-BCEC-49DF-9413-FEDAA0999B15}"/>
              </a:ext>
            </a:extLst>
          </p:cNvPr>
          <p:cNvSpPr>
            <a:spLocks noGrp="1"/>
          </p:cNvSpPr>
          <p:nvPr>
            <p:ph type="pic" sz="quarter" idx="15" hasCustomPrompt="1"/>
          </p:nvPr>
        </p:nvSpPr>
        <p:spPr>
          <a:xfrm>
            <a:off x="5189560" y="894336"/>
            <a:ext cx="3194121" cy="4251075"/>
          </a:xfrm>
          <a:custGeom>
            <a:avLst/>
            <a:gdLst>
              <a:gd name="connsiteX0" fmla="*/ 1163769 w 3194121"/>
              <a:gd name="connsiteY0" fmla="*/ 1049201 h 4251075"/>
              <a:gd name="connsiteX1" fmla="*/ 2812514 w 3194121"/>
              <a:gd name="connsiteY1" fmla="*/ 1049201 h 4251075"/>
              <a:gd name="connsiteX2" fmla="*/ 1647883 w 3194121"/>
              <a:gd name="connsiteY2" fmla="*/ 4251075 h 4251075"/>
              <a:gd name="connsiteX3" fmla="*/ 0 w 3194121"/>
              <a:gd name="connsiteY3" fmla="*/ 4251075 h 4251075"/>
              <a:gd name="connsiteX4" fmla="*/ 1545376 w 3194121"/>
              <a:gd name="connsiteY4" fmla="*/ 0 h 4251075"/>
              <a:gd name="connsiteX5" fmla="*/ 3194121 w 3194121"/>
              <a:gd name="connsiteY5" fmla="*/ 0 h 4251075"/>
              <a:gd name="connsiteX6" fmla="*/ 2840941 w 3194121"/>
              <a:gd name="connsiteY6" fmla="*/ 970813 h 4251075"/>
              <a:gd name="connsiteX7" fmla="*/ 1192196 w 3194121"/>
              <a:gd name="connsiteY7" fmla="*/ 970813 h 425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121" h="4251075">
                <a:moveTo>
                  <a:pt x="1163769" y="1049201"/>
                </a:moveTo>
                <a:lnTo>
                  <a:pt x="2812514" y="1049201"/>
                </a:lnTo>
                <a:lnTo>
                  <a:pt x="1647883" y="4251075"/>
                </a:lnTo>
                <a:lnTo>
                  <a:pt x="0" y="4251075"/>
                </a:lnTo>
                <a:close/>
                <a:moveTo>
                  <a:pt x="1545376" y="0"/>
                </a:moveTo>
                <a:lnTo>
                  <a:pt x="3194121" y="0"/>
                </a:lnTo>
                <a:lnTo>
                  <a:pt x="2840941" y="970813"/>
                </a:lnTo>
                <a:lnTo>
                  <a:pt x="1192196" y="970813"/>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11" name="Picture Placeholder 10">
            <a:extLst>
              <a:ext uri="{FF2B5EF4-FFF2-40B4-BE49-F238E27FC236}">
                <a16:creationId xmlns:a16="http://schemas.microsoft.com/office/drawing/2014/main" id="{5703E59D-60EC-45D4-8A38-CDAB2217751B}"/>
              </a:ext>
            </a:extLst>
          </p:cNvPr>
          <p:cNvSpPr>
            <a:spLocks noGrp="1"/>
          </p:cNvSpPr>
          <p:nvPr>
            <p:ph type="pic" sz="quarter" idx="20" hasCustomPrompt="1"/>
          </p:nvPr>
        </p:nvSpPr>
        <p:spPr>
          <a:xfrm>
            <a:off x="6337826" y="3210676"/>
            <a:ext cx="2966707" cy="3643779"/>
          </a:xfrm>
          <a:custGeom>
            <a:avLst/>
            <a:gdLst>
              <a:gd name="connsiteX0" fmla="*/ 1318824 w 2966707"/>
              <a:gd name="connsiteY0" fmla="*/ 0 h 3643779"/>
              <a:gd name="connsiteX1" fmla="*/ 2966707 w 2966707"/>
              <a:gd name="connsiteY1" fmla="*/ 0 h 3643779"/>
              <a:gd name="connsiteX2" fmla="*/ 1647883 w 2966707"/>
              <a:gd name="connsiteY2" fmla="*/ 3643779 h 3643779"/>
              <a:gd name="connsiteX3" fmla="*/ 0 w 2966707"/>
              <a:gd name="connsiteY3" fmla="*/ 3643779 h 3643779"/>
            </a:gdLst>
            <a:ahLst/>
            <a:cxnLst>
              <a:cxn ang="0">
                <a:pos x="connsiteX0" y="connsiteY0"/>
              </a:cxn>
              <a:cxn ang="0">
                <a:pos x="connsiteX1" y="connsiteY1"/>
              </a:cxn>
              <a:cxn ang="0">
                <a:pos x="connsiteX2" y="connsiteY2"/>
              </a:cxn>
              <a:cxn ang="0">
                <a:pos x="connsiteX3" y="connsiteY3"/>
              </a:cxn>
            </a:cxnLst>
            <a:rect l="l" t="t" r="r" b="b"/>
            <a:pathLst>
              <a:path w="2966707" h="3643779">
                <a:moveTo>
                  <a:pt x="1318824" y="0"/>
                </a:moveTo>
                <a:lnTo>
                  <a:pt x="2966707" y="0"/>
                </a:lnTo>
                <a:lnTo>
                  <a:pt x="1647883" y="3643779"/>
                </a:lnTo>
                <a:lnTo>
                  <a:pt x="0" y="3643779"/>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
        <p:nvSpPr>
          <p:cNvPr id="9" name="Picture Placeholder 8">
            <a:extLst>
              <a:ext uri="{FF2B5EF4-FFF2-40B4-BE49-F238E27FC236}">
                <a16:creationId xmlns:a16="http://schemas.microsoft.com/office/drawing/2014/main" id="{FD051442-AC1C-4619-AD67-D8BA28ABB122}"/>
              </a:ext>
            </a:extLst>
          </p:cNvPr>
          <p:cNvSpPr>
            <a:spLocks noGrp="1"/>
          </p:cNvSpPr>
          <p:nvPr>
            <p:ph type="pic" sz="quarter" idx="14" hasCustomPrompt="1"/>
          </p:nvPr>
        </p:nvSpPr>
        <p:spPr>
          <a:xfrm>
            <a:off x="7684214" y="8802"/>
            <a:ext cx="2778919" cy="3123486"/>
          </a:xfrm>
          <a:custGeom>
            <a:avLst/>
            <a:gdLst>
              <a:gd name="connsiteX0" fmla="*/ 1131034 w 2778919"/>
              <a:gd name="connsiteY0" fmla="*/ 0 h 3123486"/>
              <a:gd name="connsiteX1" fmla="*/ 2778919 w 2778919"/>
              <a:gd name="connsiteY1" fmla="*/ 0 h 3123486"/>
              <a:gd name="connsiteX2" fmla="*/ 1648744 w 2778919"/>
              <a:gd name="connsiteY2" fmla="*/ 3123486 h 3123486"/>
              <a:gd name="connsiteX3" fmla="*/ 0 w 2778919"/>
              <a:gd name="connsiteY3" fmla="*/ 3123486 h 3123486"/>
            </a:gdLst>
            <a:ahLst/>
            <a:cxnLst>
              <a:cxn ang="0">
                <a:pos x="connsiteX0" y="connsiteY0"/>
              </a:cxn>
              <a:cxn ang="0">
                <a:pos x="connsiteX1" y="connsiteY1"/>
              </a:cxn>
              <a:cxn ang="0">
                <a:pos x="connsiteX2" y="connsiteY2"/>
              </a:cxn>
              <a:cxn ang="0">
                <a:pos x="connsiteX3" y="connsiteY3"/>
              </a:cxn>
            </a:cxnLst>
            <a:rect l="l" t="t" r="r" b="b"/>
            <a:pathLst>
              <a:path w="2778919" h="3123486">
                <a:moveTo>
                  <a:pt x="1131034" y="0"/>
                </a:moveTo>
                <a:lnTo>
                  <a:pt x="2778919" y="0"/>
                </a:lnTo>
                <a:lnTo>
                  <a:pt x="1648744" y="3123486"/>
                </a:lnTo>
                <a:lnTo>
                  <a:pt x="0" y="3123486"/>
                </a:lnTo>
                <a:close/>
              </a:path>
            </a:pathLst>
          </a:custGeom>
          <a:pattFill prst="pct10">
            <a:fgClr>
              <a:schemeClr val="accent1"/>
            </a:fgClr>
            <a:bgClr>
              <a:schemeClr val="bg1"/>
            </a:bgClr>
          </a:pattFill>
        </p:spPr>
        <p:txBody>
          <a:bodyPr wrap="square">
            <a:noAutofit/>
          </a:bodyPr>
          <a:lstStyle>
            <a:lvl1pPr>
              <a:defRPr lang="en-ID" sz="1600"/>
            </a:lvl1pPr>
          </a:lstStyle>
          <a:p>
            <a:r>
              <a:rPr lang="id-ID"/>
              <a:t> </a:t>
            </a:r>
            <a:endParaRPr lang="en-ID"/>
          </a:p>
        </p:txBody>
      </p:sp>
    </p:spTree>
    <p:extLst>
      <p:ext uri="{BB962C8B-B14F-4D97-AF65-F5344CB8AC3E}">
        <p14:creationId xmlns:p14="http://schemas.microsoft.com/office/powerpoint/2010/main" val="1796529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2100BC-9942-43EC-9538-A3FEAFC62A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5A284A7D-C730-4E8C-A954-865512BE2F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5BC580E-C682-4847-AD29-DF7D3CD19F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tamaran" pitchFamily="2" charset="0"/>
                <a:cs typeface="Catamaran" pitchFamily="2" charset="0"/>
              </a:defRPr>
            </a:lvl1pPr>
          </a:lstStyle>
          <a:p>
            <a:fld id="{B5E09886-A3F5-48DE-9760-4EB899856BF6}" type="datetimeFigureOut">
              <a:rPr lang="en-ID" smtClean="0"/>
              <a:pPr/>
              <a:t>26/05/2025</a:t>
            </a:fld>
            <a:endParaRPr lang="en-ID"/>
          </a:p>
        </p:txBody>
      </p:sp>
      <p:sp>
        <p:nvSpPr>
          <p:cNvPr id="5" name="Footer Placeholder 4">
            <a:extLst>
              <a:ext uri="{FF2B5EF4-FFF2-40B4-BE49-F238E27FC236}">
                <a16:creationId xmlns:a16="http://schemas.microsoft.com/office/drawing/2014/main" id="{E18F2140-7535-4516-A12F-890E143FD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tamaran" pitchFamily="2" charset="0"/>
                <a:cs typeface="Catamaran" pitchFamily="2" charset="0"/>
              </a:defRPr>
            </a:lvl1pPr>
          </a:lstStyle>
          <a:p>
            <a:endParaRPr lang="en-ID"/>
          </a:p>
        </p:txBody>
      </p:sp>
      <p:sp>
        <p:nvSpPr>
          <p:cNvPr id="6" name="Slide Number Placeholder 5">
            <a:extLst>
              <a:ext uri="{FF2B5EF4-FFF2-40B4-BE49-F238E27FC236}">
                <a16:creationId xmlns:a16="http://schemas.microsoft.com/office/drawing/2014/main" id="{A9356265-56C2-4A84-8C97-437E4429C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tamaran" pitchFamily="2" charset="0"/>
                <a:cs typeface="Catamaran" pitchFamily="2" charset="0"/>
              </a:defRPr>
            </a:lvl1pPr>
          </a:lstStyle>
          <a:p>
            <a:fld id="{07E923A0-4A08-402E-988C-F22742D53CDA}" type="slidenum">
              <a:rPr lang="en-ID" smtClean="0"/>
              <a:pPr/>
              <a:t>‹#›</a:t>
            </a:fld>
            <a:endParaRPr lang="en-ID"/>
          </a:p>
        </p:txBody>
      </p:sp>
    </p:spTree>
    <p:extLst>
      <p:ext uri="{BB962C8B-B14F-4D97-AF65-F5344CB8AC3E}">
        <p14:creationId xmlns:p14="http://schemas.microsoft.com/office/powerpoint/2010/main" val="1042994580"/>
      </p:ext>
    </p:extLst>
  </p:cSld>
  <p:clrMap bg1="lt1" tx1="dk1" bg2="lt2" tx2="dk2" accent1="accent1" accent2="accent2" accent3="accent3" accent4="accent4" accent5="accent5" accent6="accent6" hlink="hlink" folHlink="folHlink"/>
  <p:sldLayoutIdLst>
    <p:sldLayoutId id="2147483649" r:id="rId1"/>
    <p:sldLayoutId id="2147483695"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8" r:id="rId28"/>
    <p:sldLayoutId id="2147483681" r:id="rId29"/>
  </p:sldLayoutIdLst>
  <p:txStyles>
    <p:titleStyle>
      <a:lvl1pPr algn="l" defTabSz="914400" rtl="0" eaLnBrk="1" latinLnBrk="0" hangingPunct="1">
        <a:lnSpc>
          <a:spcPct val="90000"/>
        </a:lnSpc>
        <a:spcBef>
          <a:spcPct val="0"/>
        </a:spcBef>
        <a:buNone/>
        <a:defRPr sz="4400" kern="1200">
          <a:solidFill>
            <a:schemeClr val="tx1"/>
          </a:solidFill>
          <a:latin typeface="Catamaran" pitchFamily="2" charset="0"/>
          <a:ea typeface="+mj-ea"/>
          <a:cs typeface="Catamaran"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tamaran" pitchFamily="2" charset="0"/>
          <a:ea typeface="+mn-ea"/>
          <a:cs typeface="Catamaran"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tamaran" pitchFamily="2" charset="0"/>
          <a:ea typeface="+mn-ea"/>
          <a:cs typeface="Catamaran"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tamaran" pitchFamily="2" charset="0"/>
          <a:ea typeface="+mn-ea"/>
          <a:cs typeface="Catamaran"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tamaran" pitchFamily="2" charset="0"/>
          <a:ea typeface="+mn-ea"/>
          <a:cs typeface="Catamaran"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tamaran" pitchFamily="2" charset="0"/>
          <a:ea typeface="+mn-ea"/>
          <a:cs typeface="Catamaran"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31C54BBC-9B01-B264-C6FE-6985C7000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D3126652-8E2D-8C49-7260-7F057764AC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8AF01EC7-E2CA-6893-9194-F507FCB267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tamaran" pitchFamily="2" charset="0"/>
                <a:cs typeface="Catamaran" pitchFamily="2" charset="0"/>
              </a:defRPr>
            </a:lvl1pPr>
          </a:lstStyle>
          <a:p>
            <a:fld id="{35410C5A-74BF-4CFA-99A3-574C5743D294}" type="datetimeFigureOut">
              <a:rPr lang="lt-LT" smtClean="0"/>
              <a:pPr/>
              <a:t>2025-05-26</a:t>
            </a:fld>
            <a:endParaRPr lang="lt-LT"/>
          </a:p>
        </p:txBody>
      </p:sp>
      <p:sp>
        <p:nvSpPr>
          <p:cNvPr id="5" name="Poraštės vietos rezervavimo ženklas 4">
            <a:extLst>
              <a:ext uri="{FF2B5EF4-FFF2-40B4-BE49-F238E27FC236}">
                <a16:creationId xmlns:a16="http://schemas.microsoft.com/office/drawing/2014/main" id="{7EA7DF9D-1993-F611-D807-1FE8E1317E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tamaran" pitchFamily="2" charset="0"/>
                <a:cs typeface="Catamaran" pitchFamily="2" charset="0"/>
              </a:defRPr>
            </a:lvl1pPr>
          </a:lstStyle>
          <a:p>
            <a:endParaRPr lang="lt-LT"/>
          </a:p>
        </p:txBody>
      </p:sp>
      <p:sp>
        <p:nvSpPr>
          <p:cNvPr id="6" name="Skaidrės numerio vietos rezervavimo ženklas 5">
            <a:extLst>
              <a:ext uri="{FF2B5EF4-FFF2-40B4-BE49-F238E27FC236}">
                <a16:creationId xmlns:a16="http://schemas.microsoft.com/office/drawing/2014/main" id="{47F29676-6072-EF34-111E-ED8549CA07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tamaran" pitchFamily="2" charset="0"/>
                <a:cs typeface="Catamaran" pitchFamily="2" charset="0"/>
              </a:defRPr>
            </a:lvl1pPr>
          </a:lstStyle>
          <a:p>
            <a:fld id="{9C71B356-8467-4E8C-AFAB-F90C7A76E9F7}" type="slidenum">
              <a:rPr lang="lt-LT" smtClean="0"/>
              <a:pPr/>
              <a:t>‹#›</a:t>
            </a:fld>
            <a:endParaRPr lang="lt-LT"/>
          </a:p>
        </p:txBody>
      </p:sp>
    </p:spTree>
    <p:extLst>
      <p:ext uri="{BB962C8B-B14F-4D97-AF65-F5344CB8AC3E}">
        <p14:creationId xmlns:p14="http://schemas.microsoft.com/office/powerpoint/2010/main" val="354973523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Catamaran" pitchFamily="2" charset="0"/>
          <a:ea typeface="+mj-ea"/>
          <a:cs typeface="Catamaran"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tamaran" pitchFamily="2" charset="0"/>
          <a:ea typeface="+mn-ea"/>
          <a:cs typeface="Catamaran"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tamaran" pitchFamily="2" charset="0"/>
          <a:ea typeface="+mn-ea"/>
          <a:cs typeface="Catamaran"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tamaran" pitchFamily="2" charset="0"/>
          <a:ea typeface="+mn-ea"/>
          <a:cs typeface="Catamaran"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tamaran" pitchFamily="2" charset="0"/>
          <a:ea typeface="+mn-ea"/>
          <a:cs typeface="Catamaran"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tamaran" pitchFamily="2" charset="0"/>
          <a:ea typeface="+mn-ea"/>
          <a:cs typeface="Catamaran"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41.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15.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png"/><Relationship Id="rId7"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41.xml"/><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20.svg"/><Relationship Id="rId7"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4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png"/><Relationship Id="rId4" Type="http://schemas.openxmlformats.org/officeDocument/2006/relationships/image" Target="../media/image21.jpg"/><Relationship Id="rId9" Type="http://schemas.openxmlformats.org/officeDocument/2006/relationships/image" Target="../media/image23.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slideLayout" Target="../slideLayouts/slideLayout31.xml"/><Relationship Id="rId5" Type="http://schemas.openxmlformats.org/officeDocument/2006/relationships/image" Target="../media/image2.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31.xml"/><Relationship Id="rId5" Type="http://schemas.openxmlformats.org/officeDocument/2006/relationships/image" Target="../media/image25.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0.svg"/><Relationship Id="rId7" Type="http://schemas.openxmlformats.org/officeDocument/2006/relationships/image" Target="../media/image27.jpg"/><Relationship Id="rId2" Type="http://schemas.openxmlformats.org/officeDocument/2006/relationships/image" Target="../media/image19.png"/><Relationship Id="rId1" Type="http://schemas.openxmlformats.org/officeDocument/2006/relationships/slideLayout" Target="../slideLayouts/slideLayout25.xml"/><Relationship Id="rId6" Type="http://schemas.openxmlformats.org/officeDocument/2006/relationships/image" Target="../media/image2.png"/><Relationship Id="rId5" Type="http://schemas.openxmlformats.org/officeDocument/2006/relationships/image" Target="../media/image10.svg"/><Relationship Id="rId10" Type="http://schemas.openxmlformats.org/officeDocument/2006/relationships/image" Target="../media/image30.png"/><Relationship Id="rId4" Type="http://schemas.openxmlformats.org/officeDocument/2006/relationships/image" Target="../media/image9.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9.png"/><Relationship Id="rId7" Type="http://schemas.openxmlformats.org/officeDocument/2006/relationships/image" Target="../media/image31.png"/><Relationship Id="rId2" Type="http://schemas.openxmlformats.org/officeDocument/2006/relationships/image" Target="../media/image23.jpg"/><Relationship Id="rId1" Type="http://schemas.openxmlformats.org/officeDocument/2006/relationships/slideLayout" Target="../slideLayouts/slideLayout4.xml"/><Relationship Id="rId6" Type="http://schemas.openxmlformats.org/officeDocument/2006/relationships/hyperlink" Target="https://www.facebook.com/ViaSolisLT/" TargetMode="External"/><Relationship Id="rId11" Type="http://schemas.openxmlformats.org/officeDocument/2006/relationships/image" Target="../media/image34.svg"/><Relationship Id="rId5" Type="http://schemas.openxmlformats.org/officeDocument/2006/relationships/image" Target="../media/image2.png"/><Relationship Id="rId10" Type="http://schemas.openxmlformats.org/officeDocument/2006/relationships/image" Target="../media/image33.png"/><Relationship Id="rId4" Type="http://schemas.openxmlformats.org/officeDocument/2006/relationships/image" Target="../media/image10.svg"/><Relationship Id="rId9" Type="http://schemas.openxmlformats.org/officeDocument/2006/relationships/hyperlink" Target="https://www.youtube.com/channel/UCbE5SULlYFCwdRb97xLZDtw/videos?app=desktop"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youtube.com/channel/UCbE5SULlYFCwdRb97xLZDtw/videos?app=desktop" TargetMode="External"/><Relationship Id="rId3" Type="http://schemas.openxmlformats.org/officeDocument/2006/relationships/image" Target="../media/image10.svg"/><Relationship Id="rId7" Type="http://schemas.openxmlformats.org/officeDocument/2006/relationships/image" Target="../media/image32.sv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31.png"/><Relationship Id="rId11" Type="http://schemas.openxmlformats.org/officeDocument/2006/relationships/image" Target="../media/image35.jpg"/><Relationship Id="rId5" Type="http://schemas.openxmlformats.org/officeDocument/2006/relationships/hyperlink" Target="https://www.facebook.com/ViaSolisLT/" TargetMode="External"/><Relationship Id="rId10" Type="http://schemas.openxmlformats.org/officeDocument/2006/relationships/image" Target="../media/image34.svg"/><Relationship Id="rId4" Type="http://schemas.openxmlformats.org/officeDocument/2006/relationships/image" Target="../media/image2.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veikslėlio vietos rezervavimo ženklas 16" descr="Paveikslėlis, kuriame yra dangus, Saulės energija, saulės energija, Saulės modulis&#10;&#10;Dirbtinio intelekto sugeneruotas turinys gali būti neteisingas.">
            <a:extLst>
              <a:ext uri="{FF2B5EF4-FFF2-40B4-BE49-F238E27FC236}">
                <a16:creationId xmlns:a16="http://schemas.microsoft.com/office/drawing/2014/main" id="{AA95F261-7592-25C2-9726-927C0FDEB4F0}"/>
              </a:ext>
            </a:extLst>
          </p:cNvPr>
          <p:cNvPicPr>
            <a:picLocks noGrp="1" noChangeAspect="1"/>
          </p:cNvPicPr>
          <p:nvPr>
            <p:ph type="pic" sz="quarter" idx="14"/>
          </p:nvPr>
        </p:nvPicPr>
        <p:blipFill>
          <a:blip r:embed="rId2"/>
          <a:srcRect t="7279" b="7279"/>
          <a:stretch>
            <a:fillRect/>
          </a:stretch>
        </p:blipFill>
        <p:spPr>
          <a:xfrm>
            <a:off x="-325" y="885952"/>
            <a:ext cx="12192000" cy="6858000"/>
          </a:xfrm>
        </p:spPr>
      </p:pic>
      <p:grpSp>
        <p:nvGrpSpPr>
          <p:cNvPr id="99" name="Group 98">
            <a:extLst>
              <a:ext uri="{FF2B5EF4-FFF2-40B4-BE49-F238E27FC236}">
                <a16:creationId xmlns:a16="http://schemas.microsoft.com/office/drawing/2014/main" id="{166FCA43-AE84-44F9-95A9-81B6B7F2C7B6}"/>
              </a:ext>
            </a:extLst>
          </p:cNvPr>
          <p:cNvGrpSpPr/>
          <p:nvPr/>
        </p:nvGrpSpPr>
        <p:grpSpPr>
          <a:xfrm>
            <a:off x="324" y="-46839"/>
            <a:ext cx="12191676" cy="5982270"/>
            <a:chOff x="324" y="325"/>
            <a:chExt cx="12191676" cy="5982270"/>
          </a:xfrm>
        </p:grpSpPr>
        <p:sp>
          <p:nvSpPr>
            <p:cNvPr id="75" name="Freeform: Shape 74">
              <a:extLst>
                <a:ext uri="{FF2B5EF4-FFF2-40B4-BE49-F238E27FC236}">
                  <a16:creationId xmlns:a16="http://schemas.microsoft.com/office/drawing/2014/main" id="{9D4BF975-9CA5-43C7-9CFF-B12818C8F1F8}"/>
                </a:ext>
              </a:extLst>
            </p:cNvPr>
            <p:cNvSpPr/>
            <p:nvPr/>
          </p:nvSpPr>
          <p:spPr>
            <a:xfrm>
              <a:off x="325" y="325"/>
              <a:ext cx="12191675" cy="5982270"/>
            </a:xfrm>
            <a:custGeom>
              <a:avLst/>
              <a:gdLst>
                <a:gd name="connsiteX0" fmla="*/ 0 w 12191675"/>
                <a:gd name="connsiteY0" fmla="*/ 0 h 5982270"/>
                <a:gd name="connsiteX1" fmla="*/ 12191675 w 12191675"/>
                <a:gd name="connsiteY1" fmla="*/ 0 h 5982270"/>
                <a:gd name="connsiteX2" fmla="*/ 12191675 w 12191675"/>
                <a:gd name="connsiteY2" fmla="*/ 1605799 h 5982270"/>
                <a:gd name="connsiteX3" fmla="*/ 11697156 w 12191675"/>
                <a:gd name="connsiteY3" fmla="*/ 1605799 h 5982270"/>
                <a:gd name="connsiteX4" fmla="*/ 9484778 w 12191675"/>
                <a:gd name="connsiteY4" fmla="*/ 2275126 h 5982270"/>
                <a:gd name="connsiteX5" fmla="*/ 2629672 w 12191675"/>
                <a:gd name="connsiteY5" fmla="*/ 5776163 h 5982270"/>
                <a:gd name="connsiteX6" fmla="*/ 1113923 w 12191675"/>
                <a:gd name="connsiteY6" fmla="*/ 5862090 h 5982270"/>
                <a:gd name="connsiteX7" fmla="*/ 0 w 12191675"/>
                <a:gd name="connsiteY7" fmla="*/ 5442653 h 598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5982270">
                  <a:moveTo>
                    <a:pt x="0" y="0"/>
                  </a:moveTo>
                  <a:lnTo>
                    <a:pt x="12191675" y="0"/>
                  </a:lnTo>
                  <a:lnTo>
                    <a:pt x="12191675" y="1605799"/>
                  </a:lnTo>
                  <a:lnTo>
                    <a:pt x="11697156" y="1605799"/>
                  </a:lnTo>
                  <a:cubicBezTo>
                    <a:pt x="10929545" y="1605799"/>
                    <a:pt x="10171984" y="1924310"/>
                    <a:pt x="9484778" y="2275126"/>
                  </a:cubicBezTo>
                  <a:lnTo>
                    <a:pt x="2629672" y="5776163"/>
                  </a:lnTo>
                  <a:cubicBezTo>
                    <a:pt x="2157296" y="6017146"/>
                    <a:pt x="1609540" y="6048158"/>
                    <a:pt x="1113923" y="5862090"/>
                  </a:cubicBezTo>
                  <a:lnTo>
                    <a:pt x="0" y="5442653"/>
                  </a:lnTo>
                  <a:close/>
                </a:path>
              </a:pathLst>
            </a:custGeom>
            <a:solidFill>
              <a:srgbClr val="B7202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solidFill>
                  <a:srgbClr val="1BCB56"/>
                </a:solidFill>
              </a:endParaRPr>
            </a:p>
          </p:txBody>
        </p:sp>
        <p:sp>
          <p:nvSpPr>
            <p:cNvPr id="73" name="Freeform: Shape 72">
              <a:extLst>
                <a:ext uri="{FF2B5EF4-FFF2-40B4-BE49-F238E27FC236}">
                  <a16:creationId xmlns:a16="http://schemas.microsoft.com/office/drawing/2014/main" id="{055EAFBD-640A-4C47-B2FF-EF7F28C072DD}"/>
                </a:ext>
              </a:extLst>
            </p:cNvPr>
            <p:cNvSpPr/>
            <p:nvPr/>
          </p:nvSpPr>
          <p:spPr>
            <a:xfrm>
              <a:off x="324" y="325"/>
              <a:ext cx="12191676" cy="5705626"/>
            </a:xfrm>
            <a:custGeom>
              <a:avLst/>
              <a:gdLst>
                <a:gd name="connsiteX0" fmla="*/ 0 w 12191676"/>
                <a:gd name="connsiteY0" fmla="*/ 0 h 5705626"/>
                <a:gd name="connsiteX1" fmla="*/ 12191676 w 12191676"/>
                <a:gd name="connsiteY1" fmla="*/ 0 h 5705626"/>
                <a:gd name="connsiteX2" fmla="*/ 12191676 w 12191676"/>
                <a:gd name="connsiteY2" fmla="*/ 1615667 h 5705626"/>
                <a:gd name="connsiteX3" fmla="*/ 11714676 w 12191676"/>
                <a:gd name="connsiteY3" fmla="*/ 1615667 h 5705626"/>
                <a:gd name="connsiteX4" fmla="*/ 9520161 w 12191676"/>
                <a:gd name="connsiteY4" fmla="*/ 2130338 h 5705626"/>
                <a:gd name="connsiteX5" fmla="*/ 2720402 w 12191676"/>
                <a:gd name="connsiteY5" fmla="*/ 5506850 h 5705626"/>
                <a:gd name="connsiteX6" fmla="*/ 1216892 w 12191676"/>
                <a:gd name="connsiteY6" fmla="*/ 5589721 h 5705626"/>
                <a:gd name="connsiteX7" fmla="*/ 0 w 12191676"/>
                <a:gd name="connsiteY7" fmla="*/ 5144213 h 570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6" h="5705626">
                  <a:moveTo>
                    <a:pt x="0" y="0"/>
                  </a:moveTo>
                  <a:lnTo>
                    <a:pt x="12191676" y="0"/>
                  </a:lnTo>
                  <a:lnTo>
                    <a:pt x="12191676" y="1615667"/>
                  </a:lnTo>
                  <a:lnTo>
                    <a:pt x="11714676" y="1615667"/>
                  </a:lnTo>
                  <a:cubicBezTo>
                    <a:pt x="10953263" y="1615667"/>
                    <a:pt x="10201819" y="1792001"/>
                    <a:pt x="9520161" y="2130338"/>
                  </a:cubicBezTo>
                  <a:lnTo>
                    <a:pt x="2720402" y="5506850"/>
                  </a:lnTo>
                  <a:cubicBezTo>
                    <a:pt x="2251840" y="5739262"/>
                    <a:pt x="1708508" y="5769171"/>
                    <a:pt x="1216892" y="5589721"/>
                  </a:cubicBezTo>
                  <a:lnTo>
                    <a:pt x="0" y="5144213"/>
                  </a:lnTo>
                  <a:close/>
                </a:path>
              </a:pathLst>
            </a:custGeom>
            <a:solidFill>
              <a:srgbClr val="FFFFFF"/>
            </a:solidFill>
            <a:ln w="5477" cap="flat">
              <a:noFill/>
              <a:prstDash val="solid"/>
              <a:miter/>
            </a:ln>
          </p:spPr>
          <p:txBody>
            <a:bodyPr wrap="square" rtlCol="0" anchor="ctr">
              <a:noAutofit/>
            </a:bodyPr>
            <a:lstStyle/>
            <a:p>
              <a:endParaRPr lang="en-ID" dirty="0"/>
            </a:p>
          </p:txBody>
        </p:sp>
      </p:grpSp>
      <p:grpSp>
        <p:nvGrpSpPr>
          <p:cNvPr id="44" name="Graphic 58">
            <a:extLst>
              <a:ext uri="{FF2B5EF4-FFF2-40B4-BE49-F238E27FC236}">
                <a16:creationId xmlns:a16="http://schemas.microsoft.com/office/drawing/2014/main" id="{162B9393-3DD6-4461-BFE6-40A9E06889E9}"/>
              </a:ext>
            </a:extLst>
          </p:cNvPr>
          <p:cNvGrpSpPr/>
          <p:nvPr/>
        </p:nvGrpSpPr>
        <p:grpSpPr>
          <a:xfrm>
            <a:off x="2534002" y="-613"/>
            <a:ext cx="8236115" cy="1952934"/>
            <a:chOff x="2462376" y="-613"/>
            <a:chExt cx="6253932" cy="1482922"/>
          </a:xfrm>
          <a:solidFill>
            <a:srgbClr val="B72025">
              <a:alpha val="15000"/>
            </a:srgbClr>
          </a:solidFill>
        </p:grpSpPr>
        <p:sp>
          <p:nvSpPr>
            <p:cNvPr id="45" name="Freeform: Shape 44">
              <a:extLst>
                <a:ext uri="{FF2B5EF4-FFF2-40B4-BE49-F238E27FC236}">
                  <a16:creationId xmlns:a16="http://schemas.microsoft.com/office/drawing/2014/main" id="{7F01103C-A40A-4126-84F2-C4A51E1BFDFA}"/>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38ECE99-40CF-4909-BCA1-1908209E53CA}"/>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C95DABD3-C842-4089-BC59-CA436283C92F}"/>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22D1787C-0C62-4362-9826-704CC114F18B}"/>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8D398C6-0906-4EB2-B39B-2D9D8A305959}"/>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2D8BD33-4E45-4764-927D-58A3788625D1}"/>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28CA05EE-D0E7-43EC-A6A0-A9CA9C56CA9E}"/>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B76404-D487-49F8-AE6A-09643E5DA992}"/>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DF5FD506-707D-4F12-9888-EAD3ADA64CF5}"/>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F823B001-1AA1-439C-AF55-90549EDA8F89}"/>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CF97A38-B63E-45F6-8111-D8A2C06C5F42}"/>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E4EA26F8-E120-4FE9-8534-9C7CAAD45089}"/>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DF7DD9CC-9CD0-4C0A-A6AF-4D662A95798F}"/>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E32BABFA-6E11-4C72-836F-CF1AA1945FC3}"/>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a:p>
          </p:txBody>
        </p:sp>
      </p:grpSp>
      <p:pic>
        <p:nvPicPr>
          <p:cNvPr id="4" name="Picture 3" descr="A close-up of a logo&#10;&#10;Description automatically generated">
            <a:extLst>
              <a:ext uri="{FF2B5EF4-FFF2-40B4-BE49-F238E27FC236}">
                <a16:creationId xmlns:a16="http://schemas.microsoft.com/office/drawing/2014/main" id="{25143E82-3BF8-FA52-D70D-BAC30801CF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82" y="929778"/>
            <a:ext cx="2326109" cy="517999"/>
          </a:xfrm>
          <a:prstGeom prst="rect">
            <a:avLst/>
          </a:prstGeom>
        </p:spPr>
      </p:pic>
      <p:sp>
        <p:nvSpPr>
          <p:cNvPr id="6" name="TextBox 5">
            <a:extLst>
              <a:ext uri="{FF2B5EF4-FFF2-40B4-BE49-F238E27FC236}">
                <a16:creationId xmlns:a16="http://schemas.microsoft.com/office/drawing/2014/main" id="{28BAAD2E-5F43-7B02-A1FE-0C49E972CFC5}"/>
              </a:ext>
            </a:extLst>
          </p:cNvPr>
          <p:cNvSpPr txBox="1"/>
          <p:nvPr/>
        </p:nvSpPr>
        <p:spPr>
          <a:xfrm>
            <a:off x="638044" y="1974800"/>
            <a:ext cx="6227011" cy="1938992"/>
          </a:xfrm>
          <a:prstGeom prst="rect">
            <a:avLst/>
          </a:prstGeom>
          <a:noFill/>
        </p:spPr>
        <p:txBody>
          <a:bodyPr wrap="square" rtlCol="0">
            <a:spAutoFit/>
          </a:bodyPr>
          <a:lstStyle/>
          <a:p>
            <a:r>
              <a:rPr lang="lt-LT" sz="4000" dirty="0"/>
              <a:t>Energijos kaupimas – daugiau nei technologija: tai strateginė investicija</a:t>
            </a:r>
            <a:endParaRPr lang="de-DE" sz="4000" dirty="0">
              <a:solidFill>
                <a:schemeClr val="tx1">
                  <a:lumMod val="75000"/>
                  <a:lumOff val="25000"/>
                </a:schemeClr>
              </a:solidFill>
              <a:latin typeface="Catamaran Bold" pitchFamily="2" charset="0"/>
              <a:ea typeface="Open Sans" panose="020B0606030504020204" pitchFamily="34" charset="0"/>
              <a:cs typeface="Catamaran Bold" pitchFamily="2" charset="0"/>
            </a:endParaRPr>
          </a:p>
        </p:txBody>
      </p:sp>
    </p:spTree>
    <p:extLst>
      <p:ext uri="{BB962C8B-B14F-4D97-AF65-F5344CB8AC3E}">
        <p14:creationId xmlns:p14="http://schemas.microsoft.com/office/powerpoint/2010/main" val="3588756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0A6BF198-3E3D-5028-7955-6C6366857B01}"/>
              </a:ext>
            </a:extLst>
          </p:cNvPr>
          <p:cNvSpPr/>
          <p:nvPr/>
        </p:nvSpPr>
        <p:spPr>
          <a:xfrm>
            <a:off x="46382" y="4856886"/>
            <a:ext cx="12192000" cy="1955800"/>
          </a:xfrm>
          <a:prstGeom prst="rect">
            <a:avLst/>
          </a:prstGeom>
          <a:solidFill>
            <a:srgbClr val="A7A9AC">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BEA8469-EF4B-45F5-7C14-6DC9F0A8266F}"/>
              </a:ext>
            </a:extLst>
          </p:cNvPr>
          <p:cNvSpPr txBox="1"/>
          <p:nvPr/>
        </p:nvSpPr>
        <p:spPr>
          <a:xfrm>
            <a:off x="641135" y="695455"/>
            <a:ext cx="4803181" cy="584775"/>
          </a:xfrm>
          <a:prstGeom prst="rect">
            <a:avLst/>
          </a:prstGeom>
          <a:noFill/>
        </p:spPr>
        <p:txBody>
          <a:bodyPr wrap="square" rtlCol="0">
            <a:spAutoFit/>
          </a:bodyPr>
          <a:lstStyle/>
          <a:p>
            <a:r>
              <a:rPr lang="de-DE" sz="3200" dirty="0">
                <a:solidFill>
                  <a:srgbClr val="B72025"/>
                </a:solidFill>
                <a:latin typeface="Catamaran Bold" pitchFamily="2" charset="0"/>
                <a:ea typeface="Open Sans" panose="020B0606030504020204" pitchFamily="34" charset="0"/>
                <a:cs typeface="Catamaran Bold" pitchFamily="2" charset="0"/>
              </a:rPr>
              <a:t>Verslo sritys ir </a:t>
            </a:r>
            <a:r>
              <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rPr>
              <a:t>galimyb</a:t>
            </a:r>
            <a:r>
              <a:rPr lang="lt-LT" sz="3200" dirty="0">
                <a:solidFill>
                  <a:schemeClr val="tx1">
                    <a:lumMod val="85000"/>
                    <a:lumOff val="15000"/>
                  </a:schemeClr>
                </a:solidFill>
                <a:latin typeface="Catamaran Bold" pitchFamily="2" charset="0"/>
                <a:ea typeface="Open Sans" panose="020B0606030504020204" pitchFamily="34" charset="0"/>
                <a:cs typeface="Catamaran Bold" pitchFamily="2" charset="0"/>
              </a:rPr>
              <a:t>ė</a:t>
            </a:r>
            <a:r>
              <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rPr>
              <a:t>s</a:t>
            </a:r>
          </a:p>
        </p:txBody>
      </p:sp>
      <p:cxnSp>
        <p:nvCxnSpPr>
          <p:cNvPr id="5" name="Straight Connector 4">
            <a:extLst>
              <a:ext uri="{FF2B5EF4-FFF2-40B4-BE49-F238E27FC236}">
                <a16:creationId xmlns:a16="http://schemas.microsoft.com/office/drawing/2014/main" id="{E2905B62-91FB-FC29-F2E3-8992B1722FF0}"/>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grpSp>
        <p:nvGrpSpPr>
          <p:cNvPr id="6" name="Graphic 58">
            <a:extLst>
              <a:ext uri="{FF2B5EF4-FFF2-40B4-BE49-F238E27FC236}">
                <a16:creationId xmlns:a16="http://schemas.microsoft.com/office/drawing/2014/main" id="{A656FFC7-294B-F407-18A9-F79ED83A3BB3}"/>
              </a:ext>
            </a:extLst>
          </p:cNvPr>
          <p:cNvGrpSpPr/>
          <p:nvPr/>
        </p:nvGrpSpPr>
        <p:grpSpPr>
          <a:xfrm>
            <a:off x="5007681" y="0"/>
            <a:ext cx="5399114" cy="1280230"/>
            <a:chOff x="2462376" y="-613"/>
            <a:chExt cx="6253932" cy="1482922"/>
          </a:xfrm>
          <a:solidFill>
            <a:srgbClr val="B72025">
              <a:alpha val="15000"/>
            </a:srgbClr>
          </a:solidFill>
        </p:grpSpPr>
        <p:sp>
          <p:nvSpPr>
            <p:cNvPr id="7" name="Freeform: Shape 6">
              <a:extLst>
                <a:ext uri="{FF2B5EF4-FFF2-40B4-BE49-F238E27FC236}">
                  <a16:creationId xmlns:a16="http://schemas.microsoft.com/office/drawing/2014/main" id="{1FAFD61C-2A5E-E329-2458-72DD8E67F044}"/>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69531991-07A9-E458-A869-BDB5C2B9D57D}"/>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7F84EC5-0947-81A9-1D1D-25CB6E0F3994}"/>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D36DE98-4619-5517-BFA2-44A1840F8E7D}"/>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F5221B1-D0E4-ECB8-7783-08994E88C34C}"/>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42986F4-B801-AE2D-002D-D3143030B257}"/>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6B569E0-3F23-D43D-4D11-8FF2C1E5AB77}"/>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3EC4D75-6B13-8EB6-3505-58E947B54C66}"/>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38BBC82-FDD8-01E6-28E2-FCA4F7889D1F}"/>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A5F3223-7B0C-133A-90F7-6596C33B975F}"/>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C038828-0FED-F7AF-95B8-C2BA9E95E328}"/>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2D7DD60-F618-5525-9563-726637353CA0}"/>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B8A5B36B-13DE-4721-CD91-EF515E65EC41}"/>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485A2514-5662-C2F5-C50F-662F9E3C73EB}"/>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pic>
        <p:nvPicPr>
          <p:cNvPr id="21" name="Picture 20" descr="A close-up of a logo&#10;&#10;Description automatically generated">
            <a:extLst>
              <a:ext uri="{FF2B5EF4-FFF2-40B4-BE49-F238E27FC236}">
                <a16:creationId xmlns:a16="http://schemas.microsoft.com/office/drawing/2014/main" id="{331BEDE1-E265-28DC-05D2-F7565EA87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33" name="Paveikslėlis 10" descr="Paveikslėlis, kuriame yra tekstas, Šriftas, Grafika, logotipas&#10;&#10;Automatiškai sugeneruotas aprašymas">
            <a:extLst>
              <a:ext uri="{FF2B5EF4-FFF2-40B4-BE49-F238E27FC236}">
                <a16:creationId xmlns:a16="http://schemas.microsoft.com/office/drawing/2014/main" id="{2195898D-1E4B-37DC-849C-24F99AB0A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388" y="1763915"/>
            <a:ext cx="1602202" cy="300141"/>
          </a:xfrm>
          <a:prstGeom prst="rect">
            <a:avLst/>
          </a:prstGeom>
        </p:spPr>
      </p:pic>
      <p:pic>
        <p:nvPicPr>
          <p:cNvPr id="34" name="Picture 4">
            <a:extLst>
              <a:ext uri="{FF2B5EF4-FFF2-40B4-BE49-F238E27FC236}">
                <a16:creationId xmlns:a16="http://schemas.microsoft.com/office/drawing/2014/main" id="{F20FA971-50FB-63A6-8C1A-E1EA2E619C33}"/>
              </a:ext>
            </a:extLst>
          </p:cNvPr>
          <p:cNvPicPr>
            <a:picLocks noChangeAspect="1"/>
          </p:cNvPicPr>
          <p:nvPr/>
        </p:nvPicPr>
        <p:blipFill>
          <a:blip r:embed="rId4"/>
          <a:stretch>
            <a:fillRect/>
          </a:stretch>
        </p:blipFill>
        <p:spPr>
          <a:xfrm>
            <a:off x="4072312" y="1822756"/>
            <a:ext cx="1168400" cy="342900"/>
          </a:xfrm>
          <a:prstGeom prst="rect">
            <a:avLst/>
          </a:prstGeom>
        </p:spPr>
      </p:pic>
      <p:pic>
        <p:nvPicPr>
          <p:cNvPr id="35" name="Picture 34">
            <a:extLst>
              <a:ext uri="{FF2B5EF4-FFF2-40B4-BE49-F238E27FC236}">
                <a16:creationId xmlns:a16="http://schemas.microsoft.com/office/drawing/2014/main" id="{2B44F5E1-7D5A-0C4A-30C0-C9A32596B8FC}"/>
              </a:ext>
            </a:extLst>
          </p:cNvPr>
          <p:cNvPicPr>
            <a:picLocks noChangeAspect="1"/>
          </p:cNvPicPr>
          <p:nvPr/>
        </p:nvPicPr>
        <p:blipFill>
          <a:blip r:embed="rId5"/>
          <a:stretch>
            <a:fillRect/>
          </a:stretch>
        </p:blipFill>
        <p:spPr>
          <a:xfrm>
            <a:off x="6932794" y="1822756"/>
            <a:ext cx="1143000" cy="342900"/>
          </a:xfrm>
          <a:prstGeom prst="rect">
            <a:avLst/>
          </a:prstGeom>
        </p:spPr>
      </p:pic>
      <p:pic>
        <p:nvPicPr>
          <p:cNvPr id="37" name="Picture 36">
            <a:extLst>
              <a:ext uri="{FF2B5EF4-FFF2-40B4-BE49-F238E27FC236}">
                <a16:creationId xmlns:a16="http://schemas.microsoft.com/office/drawing/2014/main" id="{B1AC343B-1598-F84D-E978-776618A78F11}"/>
              </a:ext>
            </a:extLst>
          </p:cNvPr>
          <p:cNvPicPr>
            <a:picLocks noChangeAspect="1"/>
          </p:cNvPicPr>
          <p:nvPr/>
        </p:nvPicPr>
        <p:blipFill>
          <a:blip r:embed="rId4"/>
          <a:stretch>
            <a:fillRect/>
          </a:stretch>
        </p:blipFill>
        <p:spPr>
          <a:xfrm>
            <a:off x="9774821" y="1822756"/>
            <a:ext cx="1168400" cy="342900"/>
          </a:xfrm>
          <a:prstGeom prst="rect">
            <a:avLst/>
          </a:prstGeom>
        </p:spPr>
      </p:pic>
      <p:pic>
        <p:nvPicPr>
          <p:cNvPr id="41" name="Graphic 40">
            <a:extLst>
              <a:ext uri="{FF2B5EF4-FFF2-40B4-BE49-F238E27FC236}">
                <a16:creationId xmlns:a16="http://schemas.microsoft.com/office/drawing/2014/main" id="{ADEED3F1-E466-1294-E619-C067579722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7900680" y="4831447"/>
            <a:ext cx="4291320" cy="4052047"/>
          </a:xfrm>
          <a:prstGeom prst="rect">
            <a:avLst/>
          </a:prstGeom>
        </p:spPr>
      </p:pic>
      <p:grpSp>
        <p:nvGrpSpPr>
          <p:cNvPr id="42" name="Group 41">
            <a:extLst>
              <a:ext uri="{FF2B5EF4-FFF2-40B4-BE49-F238E27FC236}">
                <a16:creationId xmlns:a16="http://schemas.microsoft.com/office/drawing/2014/main" id="{FD41BACB-D985-FF94-F7F7-A26F0741F59B}"/>
              </a:ext>
            </a:extLst>
          </p:cNvPr>
          <p:cNvGrpSpPr/>
          <p:nvPr/>
        </p:nvGrpSpPr>
        <p:grpSpPr>
          <a:xfrm>
            <a:off x="436696" y="2338496"/>
            <a:ext cx="11318608" cy="3588828"/>
            <a:chOff x="352692" y="1840412"/>
            <a:chExt cx="11705589" cy="3711529"/>
          </a:xfrm>
        </p:grpSpPr>
        <p:sp>
          <p:nvSpPr>
            <p:cNvPr id="43" name="Rectangle 42">
              <a:extLst>
                <a:ext uri="{FF2B5EF4-FFF2-40B4-BE49-F238E27FC236}">
                  <a16:creationId xmlns:a16="http://schemas.microsoft.com/office/drawing/2014/main" id="{ED7224FF-1D41-86F6-BBF8-C2E96D4BBFC9}"/>
                </a:ext>
              </a:extLst>
            </p:cNvPr>
            <p:cNvSpPr/>
            <p:nvPr/>
          </p:nvSpPr>
          <p:spPr>
            <a:xfrm>
              <a:off x="352692" y="1844888"/>
              <a:ext cx="2806363" cy="3707053"/>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4" name="Rectangle 43">
              <a:extLst>
                <a:ext uri="{FF2B5EF4-FFF2-40B4-BE49-F238E27FC236}">
                  <a16:creationId xmlns:a16="http://schemas.microsoft.com/office/drawing/2014/main" id="{065A3FA2-7704-B88B-5E8E-249EBDE888FA}"/>
                </a:ext>
              </a:extLst>
            </p:cNvPr>
            <p:cNvSpPr/>
            <p:nvPr/>
          </p:nvSpPr>
          <p:spPr>
            <a:xfrm>
              <a:off x="3319100" y="1844888"/>
              <a:ext cx="2806363" cy="3707052"/>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5" name="Rectangle 44">
              <a:extLst>
                <a:ext uri="{FF2B5EF4-FFF2-40B4-BE49-F238E27FC236}">
                  <a16:creationId xmlns:a16="http://schemas.microsoft.com/office/drawing/2014/main" id="{59E10F38-330D-63F5-DECF-0B6641F4D579}"/>
                </a:ext>
              </a:extLst>
            </p:cNvPr>
            <p:cNvSpPr/>
            <p:nvPr/>
          </p:nvSpPr>
          <p:spPr>
            <a:xfrm>
              <a:off x="6285509" y="1844888"/>
              <a:ext cx="2806363" cy="3707052"/>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6" name="Rectangle 45">
              <a:extLst>
                <a:ext uri="{FF2B5EF4-FFF2-40B4-BE49-F238E27FC236}">
                  <a16:creationId xmlns:a16="http://schemas.microsoft.com/office/drawing/2014/main" id="{66314A6F-1A69-78A0-9588-3B7919183754}"/>
                </a:ext>
              </a:extLst>
            </p:cNvPr>
            <p:cNvSpPr/>
            <p:nvPr/>
          </p:nvSpPr>
          <p:spPr>
            <a:xfrm>
              <a:off x="9251918" y="1840412"/>
              <a:ext cx="2806363" cy="3711529"/>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grpSp>
      <p:sp>
        <p:nvSpPr>
          <p:cNvPr id="47" name="Turinio vietos rezervavimo ženklas 2">
            <a:extLst>
              <a:ext uri="{FF2B5EF4-FFF2-40B4-BE49-F238E27FC236}">
                <a16:creationId xmlns:a16="http://schemas.microsoft.com/office/drawing/2014/main" id="{E0CE2DA7-9DD5-4F46-B401-1560066BC1B9}"/>
              </a:ext>
            </a:extLst>
          </p:cNvPr>
          <p:cNvSpPr txBox="1">
            <a:spLocks/>
          </p:cNvSpPr>
          <p:nvPr/>
        </p:nvSpPr>
        <p:spPr>
          <a:xfrm>
            <a:off x="578019" y="3217965"/>
            <a:ext cx="2431643" cy="2574302"/>
          </a:xfrm>
          <a:prstGeom prst="rect">
            <a:avLst/>
          </a:prstGeom>
        </p:spPr>
        <p:txBody>
          <a:bodyPr vert="horz" lIns="82618" tIns="41309" rIns="82618" bIns="41309"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200" dirty="0">
                <a:solidFill>
                  <a:srgbClr val="B72025"/>
                </a:solidFill>
                <a:latin typeface="Catamaran Black" pitchFamily="2" charset="0"/>
                <a:ea typeface="Open Sans" panose="020B0606030504020204" pitchFamily="34" charset="0"/>
                <a:cs typeface="Catamaran Black" pitchFamily="2" charset="0"/>
              </a:rPr>
              <a:t>Via Solis</a:t>
            </a:r>
            <a:r>
              <a:rPr lang="lt-LT" sz="1200" dirty="0">
                <a:solidFill>
                  <a:schemeClr val="tx1">
                    <a:lumMod val="85000"/>
                    <a:lumOff val="15000"/>
                  </a:schemeClr>
                </a:solidFill>
                <a:latin typeface="Catamaran Black" pitchFamily="2" charset="0"/>
                <a:ea typeface="Open Sans" panose="020B0606030504020204" pitchFamily="34" charset="0"/>
                <a:cs typeface="Catamaran Black" pitchFamily="2" charset="0"/>
              </a:rPr>
              <a:t> veiklos pagrindas – </a:t>
            </a:r>
            <a:r>
              <a:rPr lang="lt-LT" sz="1100" dirty="0">
                <a:latin typeface="Catamaran" pitchFamily="2" charset="0"/>
                <a:ea typeface="Roboto" panose="02000000000000000000" pitchFamily="2" charset="0"/>
                <a:cs typeface="Catamaran" pitchFamily="2" charset="0"/>
              </a:rPr>
              <a:t>inovatyvių sprendimų vystymas sukuriant maksimalią pridėtinę vertę klientams.</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pitchFamily="2" charset="0"/>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pitchFamily="2" charset="0"/>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pitchFamily="2" charset="0"/>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pitchFamily="2" charset="0"/>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100" dirty="0">
                <a:latin typeface="Catamaran" pitchFamily="2" charset="0"/>
                <a:ea typeface="Roboto" panose="02000000000000000000" pitchFamily="2" charset="0"/>
                <a:cs typeface="Catamaran" pitchFamily="2" charset="0"/>
              </a:rPr>
              <a:t>Investicijos į mokslinę ir eksperimentinę tiriamąją plėtrą (MTEP) 2020-2023 m. pasiekė – </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rgbClr val="B72025"/>
              </a:solidFill>
              <a:latin typeface="Catamaran" pitchFamily="2" charset="0"/>
              <a:ea typeface="Open Sans" panose="020B0606030504020204" pitchFamily="34"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200" dirty="0">
              <a:solidFill>
                <a:srgbClr val="B72025"/>
              </a:solidFill>
              <a:latin typeface="Catamaran" pitchFamily="2" charset="0"/>
              <a:ea typeface="Open Sans" panose="020B0606030504020204" pitchFamily="34"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lt-LT" sz="1200" dirty="0">
              <a:solidFill>
                <a:srgbClr val="B72025"/>
              </a:solidFill>
              <a:latin typeface="Catamaran" pitchFamily="2" charset="0"/>
              <a:ea typeface="Open Sans" panose="020B0606030504020204" pitchFamily="34"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lt-LT" sz="1100" dirty="0">
              <a:latin typeface="Catamaran" pitchFamily="2" charset="0"/>
              <a:ea typeface="Roboto" panose="02000000000000000000" pitchFamily="2"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lt-LT" sz="1100" b="0" i="0" u="none" strike="noStrike" kern="1200" cap="none" spc="0" normalizeH="0" baseline="0" noProof="0" dirty="0">
              <a:ln>
                <a:noFill/>
              </a:ln>
              <a:solidFill>
                <a:prstClr val="black"/>
              </a:solidFill>
              <a:effectLst/>
              <a:uLnTx/>
              <a:uFillTx/>
              <a:latin typeface="Catamaran" pitchFamily="2" charset="0"/>
              <a:cs typeface="Catamaran" pitchFamily="2" charset="0"/>
            </a:endParaRPr>
          </a:p>
        </p:txBody>
      </p:sp>
      <p:grpSp>
        <p:nvGrpSpPr>
          <p:cNvPr id="52" name="Graphic 49">
            <a:extLst>
              <a:ext uri="{FF2B5EF4-FFF2-40B4-BE49-F238E27FC236}">
                <a16:creationId xmlns:a16="http://schemas.microsoft.com/office/drawing/2014/main" id="{14639662-9C36-F28B-4D68-62EFDC77507B}"/>
              </a:ext>
            </a:extLst>
          </p:cNvPr>
          <p:cNvGrpSpPr/>
          <p:nvPr/>
        </p:nvGrpSpPr>
        <p:grpSpPr>
          <a:xfrm>
            <a:off x="1421832" y="2497899"/>
            <a:ext cx="619979" cy="543294"/>
            <a:chOff x="-2025727" y="-1279610"/>
            <a:chExt cx="1000991" cy="877179"/>
          </a:xfrm>
          <a:solidFill>
            <a:srgbClr val="B72025"/>
          </a:solidFill>
        </p:grpSpPr>
        <p:sp>
          <p:nvSpPr>
            <p:cNvPr id="53" name="Freeform: Shape 52">
              <a:extLst>
                <a:ext uri="{FF2B5EF4-FFF2-40B4-BE49-F238E27FC236}">
                  <a16:creationId xmlns:a16="http://schemas.microsoft.com/office/drawing/2014/main" id="{4DFF7B2D-BCB8-D0DA-1500-C0C438030B0E}"/>
                </a:ext>
              </a:extLst>
            </p:cNvPr>
            <p:cNvSpPr/>
            <p:nvPr/>
          </p:nvSpPr>
          <p:spPr>
            <a:xfrm>
              <a:off x="-1307999" y="-609637"/>
              <a:ext cx="197472" cy="207206"/>
            </a:xfrm>
            <a:custGeom>
              <a:avLst/>
              <a:gdLst>
                <a:gd name="connsiteX0" fmla="*/ 174549 w 197472"/>
                <a:gd name="connsiteY0" fmla="*/ 22693 h 207206"/>
                <a:gd name="connsiteX1" fmla="*/ 186126 w 197472"/>
                <a:gd name="connsiteY1" fmla="*/ 22693 h 207206"/>
                <a:gd name="connsiteX2" fmla="*/ 174549 w 197472"/>
                <a:gd name="connsiteY2" fmla="*/ 22693 h 207206"/>
                <a:gd name="connsiteX3" fmla="*/ 174549 w 197472"/>
                <a:gd name="connsiteY3" fmla="*/ 22693 h 207206"/>
                <a:gd name="connsiteX4" fmla="*/ 98751 w 197472"/>
                <a:gd name="connsiteY4" fmla="*/ 22693 h 207206"/>
                <a:gd name="connsiteX5" fmla="*/ 22953 w 197472"/>
                <a:gd name="connsiteY5" fmla="*/ 98491 h 207206"/>
                <a:gd name="connsiteX6" fmla="*/ 22953 w 197472"/>
                <a:gd name="connsiteY6" fmla="*/ 108254 h 207206"/>
                <a:gd name="connsiteX7" fmla="*/ 98751 w 197472"/>
                <a:gd name="connsiteY7" fmla="*/ 184052 h 207206"/>
                <a:gd name="connsiteX8" fmla="*/ 174549 w 197472"/>
                <a:gd name="connsiteY8" fmla="*/ 184052 h 207206"/>
                <a:gd name="connsiteX9" fmla="*/ 174549 w 197472"/>
                <a:gd name="connsiteY9" fmla="*/ 22693 h 207206"/>
                <a:gd name="connsiteX10" fmla="*/ 174549 w 197472"/>
                <a:gd name="connsiteY10" fmla="*/ 22693 h 207206"/>
                <a:gd name="connsiteX11" fmla="*/ 174750 w 197472"/>
                <a:gd name="connsiteY11" fmla="*/ 207206 h 207206"/>
                <a:gd name="connsiteX12" fmla="*/ 98722 w 197472"/>
                <a:gd name="connsiteY12" fmla="*/ 207206 h 207206"/>
                <a:gd name="connsiteX13" fmla="*/ 0 w 197472"/>
                <a:gd name="connsiteY13" fmla="*/ 108484 h 207206"/>
                <a:gd name="connsiteX14" fmla="*/ 0 w 197472"/>
                <a:gd name="connsiteY14" fmla="*/ 98722 h 207206"/>
                <a:gd name="connsiteX15" fmla="*/ 98722 w 197472"/>
                <a:gd name="connsiteY15" fmla="*/ 0 h 207206"/>
                <a:gd name="connsiteX16" fmla="*/ 174549 w 197472"/>
                <a:gd name="connsiteY16" fmla="*/ 0 h 207206"/>
                <a:gd name="connsiteX17" fmla="*/ 197472 w 197472"/>
                <a:gd name="connsiteY17" fmla="*/ 22924 h 207206"/>
                <a:gd name="connsiteX18" fmla="*/ 197472 w 197472"/>
                <a:gd name="connsiteY18" fmla="*/ 184513 h 207206"/>
                <a:gd name="connsiteX19" fmla="*/ 174750 w 197472"/>
                <a:gd name="connsiteY19" fmla="*/ 207206 h 207206"/>
                <a:gd name="connsiteX20" fmla="*/ 174750 w 197472"/>
                <a:gd name="connsiteY20" fmla="*/ 207206 h 207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7472" h="207206">
                  <a:moveTo>
                    <a:pt x="174549" y="22693"/>
                  </a:moveTo>
                  <a:lnTo>
                    <a:pt x="186126" y="22693"/>
                  </a:lnTo>
                  <a:lnTo>
                    <a:pt x="174549" y="22693"/>
                  </a:lnTo>
                  <a:close/>
                  <a:moveTo>
                    <a:pt x="174549" y="22693"/>
                  </a:moveTo>
                  <a:lnTo>
                    <a:pt x="98751" y="22693"/>
                  </a:lnTo>
                  <a:cubicBezTo>
                    <a:pt x="56993" y="22693"/>
                    <a:pt x="22953" y="56733"/>
                    <a:pt x="22953" y="98491"/>
                  </a:cubicBezTo>
                  <a:lnTo>
                    <a:pt x="22953" y="108254"/>
                  </a:lnTo>
                  <a:cubicBezTo>
                    <a:pt x="22953" y="150012"/>
                    <a:pt x="56993" y="184052"/>
                    <a:pt x="98751" y="184052"/>
                  </a:cubicBezTo>
                  <a:lnTo>
                    <a:pt x="174549" y="184052"/>
                  </a:lnTo>
                  <a:lnTo>
                    <a:pt x="174549" y="22693"/>
                  </a:lnTo>
                  <a:lnTo>
                    <a:pt x="174549" y="22693"/>
                  </a:lnTo>
                  <a:close/>
                  <a:moveTo>
                    <a:pt x="174750" y="207206"/>
                  </a:moveTo>
                  <a:lnTo>
                    <a:pt x="98722" y="207206"/>
                  </a:lnTo>
                  <a:cubicBezTo>
                    <a:pt x="44264" y="207206"/>
                    <a:pt x="0" y="162943"/>
                    <a:pt x="0" y="108484"/>
                  </a:cubicBezTo>
                  <a:lnTo>
                    <a:pt x="0" y="98722"/>
                  </a:lnTo>
                  <a:cubicBezTo>
                    <a:pt x="0" y="44263"/>
                    <a:pt x="44264" y="0"/>
                    <a:pt x="98722" y="0"/>
                  </a:cubicBezTo>
                  <a:lnTo>
                    <a:pt x="174549" y="0"/>
                  </a:lnTo>
                  <a:cubicBezTo>
                    <a:pt x="187018" y="0"/>
                    <a:pt x="197472" y="10224"/>
                    <a:pt x="197472" y="22924"/>
                  </a:cubicBezTo>
                  <a:lnTo>
                    <a:pt x="197472" y="184513"/>
                  </a:lnTo>
                  <a:cubicBezTo>
                    <a:pt x="197443" y="196983"/>
                    <a:pt x="187249" y="207206"/>
                    <a:pt x="174750" y="207206"/>
                  </a:cubicBezTo>
                  <a:lnTo>
                    <a:pt x="174750" y="207206"/>
                  </a:lnTo>
                  <a:close/>
                </a:path>
              </a:pathLst>
            </a:custGeom>
            <a:grpFill/>
            <a:ln w="288"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4E8753C0-0096-1C35-797B-123756B75B38}"/>
                </a:ext>
              </a:extLst>
            </p:cNvPr>
            <p:cNvSpPr/>
            <p:nvPr/>
          </p:nvSpPr>
          <p:spPr>
            <a:xfrm>
              <a:off x="-1133451" y="-582624"/>
              <a:ext cx="108714" cy="68540"/>
            </a:xfrm>
            <a:custGeom>
              <a:avLst/>
              <a:gdLst>
                <a:gd name="connsiteX0" fmla="*/ 79427 w 108714"/>
                <a:gd name="connsiteY0" fmla="*/ 68541 h 68540"/>
                <a:gd name="connsiteX1" fmla="*/ 11577 w 108714"/>
                <a:gd name="connsiteY1" fmla="*/ 68541 h 68540"/>
                <a:gd name="connsiteX2" fmla="*/ 0 w 108714"/>
                <a:gd name="connsiteY2" fmla="*/ 56964 h 68540"/>
                <a:gd name="connsiteX3" fmla="*/ 11577 w 108714"/>
                <a:gd name="connsiteY3" fmla="*/ 45387 h 68540"/>
                <a:gd name="connsiteX4" fmla="*/ 79427 w 108714"/>
                <a:gd name="connsiteY4" fmla="*/ 45387 h 68540"/>
                <a:gd name="connsiteX5" fmla="*/ 85791 w 108714"/>
                <a:gd name="connsiteY5" fmla="*/ 34270 h 68540"/>
                <a:gd name="connsiteX6" fmla="*/ 79427 w 108714"/>
                <a:gd name="connsiteY6" fmla="*/ 23154 h 68540"/>
                <a:gd name="connsiteX7" fmla="*/ 11577 w 108714"/>
                <a:gd name="connsiteY7" fmla="*/ 23154 h 68540"/>
                <a:gd name="connsiteX8" fmla="*/ 0 w 108714"/>
                <a:gd name="connsiteY8" fmla="*/ 11577 h 68540"/>
                <a:gd name="connsiteX9" fmla="*/ 11577 w 108714"/>
                <a:gd name="connsiteY9" fmla="*/ 0 h 68540"/>
                <a:gd name="connsiteX10" fmla="*/ 79427 w 108714"/>
                <a:gd name="connsiteY10" fmla="*/ 0 h 68540"/>
                <a:gd name="connsiteX11" fmla="*/ 108715 w 108714"/>
                <a:gd name="connsiteY11" fmla="*/ 34040 h 68540"/>
                <a:gd name="connsiteX12" fmla="*/ 79427 w 108714"/>
                <a:gd name="connsiteY12" fmla="*/ 68541 h 68540"/>
                <a:gd name="connsiteX13" fmla="*/ 79427 w 108714"/>
                <a:gd name="connsiteY13" fmla="*/ 68541 h 6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714" h="68540">
                  <a:moveTo>
                    <a:pt x="79427" y="68541"/>
                  </a:moveTo>
                  <a:lnTo>
                    <a:pt x="11577" y="68541"/>
                  </a:lnTo>
                  <a:cubicBezTo>
                    <a:pt x="5213" y="68541"/>
                    <a:pt x="0" y="63328"/>
                    <a:pt x="0" y="56964"/>
                  </a:cubicBezTo>
                  <a:cubicBezTo>
                    <a:pt x="0" y="50599"/>
                    <a:pt x="5213" y="45387"/>
                    <a:pt x="11577" y="45387"/>
                  </a:cubicBezTo>
                  <a:lnTo>
                    <a:pt x="79427" y="45387"/>
                  </a:lnTo>
                  <a:cubicBezTo>
                    <a:pt x="82163" y="45387"/>
                    <a:pt x="85791" y="41067"/>
                    <a:pt x="85791" y="34270"/>
                  </a:cubicBezTo>
                  <a:cubicBezTo>
                    <a:pt x="85791" y="27474"/>
                    <a:pt x="81932" y="23154"/>
                    <a:pt x="79427" y="23154"/>
                  </a:cubicBezTo>
                  <a:lnTo>
                    <a:pt x="11577" y="23154"/>
                  </a:lnTo>
                  <a:cubicBezTo>
                    <a:pt x="5213" y="23154"/>
                    <a:pt x="0" y="17941"/>
                    <a:pt x="0" y="11577"/>
                  </a:cubicBezTo>
                  <a:cubicBezTo>
                    <a:pt x="0" y="5213"/>
                    <a:pt x="5213" y="0"/>
                    <a:pt x="11577" y="0"/>
                  </a:cubicBezTo>
                  <a:lnTo>
                    <a:pt x="79427" y="0"/>
                  </a:lnTo>
                  <a:cubicBezTo>
                    <a:pt x="95525" y="0"/>
                    <a:pt x="108715" y="15206"/>
                    <a:pt x="108715" y="34040"/>
                  </a:cubicBezTo>
                  <a:cubicBezTo>
                    <a:pt x="108686" y="53335"/>
                    <a:pt x="95755" y="68541"/>
                    <a:pt x="79427" y="68541"/>
                  </a:cubicBezTo>
                  <a:lnTo>
                    <a:pt x="79427" y="68541"/>
                  </a:lnTo>
                  <a:close/>
                </a:path>
              </a:pathLst>
            </a:custGeom>
            <a:grpFill/>
            <a:ln w="288"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DB2D5DC-6EA6-AD86-00F9-973A3869C7A5}"/>
                </a:ext>
              </a:extLst>
            </p:cNvPr>
            <p:cNvSpPr/>
            <p:nvPr/>
          </p:nvSpPr>
          <p:spPr>
            <a:xfrm>
              <a:off x="-1133451" y="-498648"/>
              <a:ext cx="108714" cy="68540"/>
            </a:xfrm>
            <a:custGeom>
              <a:avLst/>
              <a:gdLst>
                <a:gd name="connsiteX0" fmla="*/ 79427 w 108714"/>
                <a:gd name="connsiteY0" fmla="*/ 68541 h 68540"/>
                <a:gd name="connsiteX1" fmla="*/ 11577 w 108714"/>
                <a:gd name="connsiteY1" fmla="*/ 68541 h 68540"/>
                <a:gd name="connsiteX2" fmla="*/ 0 w 108714"/>
                <a:gd name="connsiteY2" fmla="*/ 56964 h 68540"/>
                <a:gd name="connsiteX3" fmla="*/ 11577 w 108714"/>
                <a:gd name="connsiteY3" fmla="*/ 45387 h 68540"/>
                <a:gd name="connsiteX4" fmla="*/ 79427 w 108714"/>
                <a:gd name="connsiteY4" fmla="*/ 45387 h 68540"/>
                <a:gd name="connsiteX5" fmla="*/ 85791 w 108714"/>
                <a:gd name="connsiteY5" fmla="*/ 34270 h 68540"/>
                <a:gd name="connsiteX6" fmla="*/ 79427 w 108714"/>
                <a:gd name="connsiteY6" fmla="*/ 23154 h 68540"/>
                <a:gd name="connsiteX7" fmla="*/ 11577 w 108714"/>
                <a:gd name="connsiteY7" fmla="*/ 23154 h 68540"/>
                <a:gd name="connsiteX8" fmla="*/ 0 w 108714"/>
                <a:gd name="connsiteY8" fmla="*/ 11577 h 68540"/>
                <a:gd name="connsiteX9" fmla="*/ 11577 w 108714"/>
                <a:gd name="connsiteY9" fmla="*/ 0 h 68540"/>
                <a:gd name="connsiteX10" fmla="*/ 79427 w 108714"/>
                <a:gd name="connsiteY10" fmla="*/ 0 h 68540"/>
                <a:gd name="connsiteX11" fmla="*/ 108715 w 108714"/>
                <a:gd name="connsiteY11" fmla="*/ 34040 h 68540"/>
                <a:gd name="connsiteX12" fmla="*/ 79427 w 108714"/>
                <a:gd name="connsiteY12" fmla="*/ 68541 h 68540"/>
                <a:gd name="connsiteX13" fmla="*/ 79427 w 108714"/>
                <a:gd name="connsiteY13" fmla="*/ 68541 h 68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714" h="68540">
                  <a:moveTo>
                    <a:pt x="79427" y="68541"/>
                  </a:moveTo>
                  <a:lnTo>
                    <a:pt x="11577" y="68541"/>
                  </a:lnTo>
                  <a:cubicBezTo>
                    <a:pt x="5213" y="68541"/>
                    <a:pt x="0" y="63328"/>
                    <a:pt x="0" y="56964"/>
                  </a:cubicBezTo>
                  <a:cubicBezTo>
                    <a:pt x="0" y="50599"/>
                    <a:pt x="5213" y="45387"/>
                    <a:pt x="11577" y="45387"/>
                  </a:cubicBezTo>
                  <a:lnTo>
                    <a:pt x="79427" y="45387"/>
                  </a:lnTo>
                  <a:cubicBezTo>
                    <a:pt x="82163" y="45387"/>
                    <a:pt x="85791" y="41067"/>
                    <a:pt x="85791" y="34270"/>
                  </a:cubicBezTo>
                  <a:cubicBezTo>
                    <a:pt x="85791" y="27474"/>
                    <a:pt x="81932" y="23154"/>
                    <a:pt x="79427" y="23154"/>
                  </a:cubicBezTo>
                  <a:lnTo>
                    <a:pt x="11577" y="23154"/>
                  </a:lnTo>
                  <a:cubicBezTo>
                    <a:pt x="5213" y="23154"/>
                    <a:pt x="0" y="17942"/>
                    <a:pt x="0" y="11577"/>
                  </a:cubicBezTo>
                  <a:cubicBezTo>
                    <a:pt x="0" y="5213"/>
                    <a:pt x="5213" y="0"/>
                    <a:pt x="11577" y="0"/>
                  </a:cubicBezTo>
                  <a:lnTo>
                    <a:pt x="79427" y="0"/>
                  </a:lnTo>
                  <a:cubicBezTo>
                    <a:pt x="95525" y="0"/>
                    <a:pt x="108715" y="15206"/>
                    <a:pt x="108715" y="34040"/>
                  </a:cubicBezTo>
                  <a:cubicBezTo>
                    <a:pt x="108686" y="53335"/>
                    <a:pt x="95755" y="68541"/>
                    <a:pt x="79427" y="68541"/>
                  </a:cubicBezTo>
                  <a:lnTo>
                    <a:pt x="79427" y="68541"/>
                  </a:lnTo>
                  <a:close/>
                </a:path>
              </a:pathLst>
            </a:custGeom>
            <a:grpFill/>
            <a:ln w="288"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9BDF8D0-68FC-8D33-7F00-BE03C78D4592}"/>
                </a:ext>
              </a:extLst>
            </p:cNvPr>
            <p:cNvSpPr/>
            <p:nvPr/>
          </p:nvSpPr>
          <p:spPr>
            <a:xfrm>
              <a:off x="-1617471" y="-891685"/>
              <a:ext cx="198735" cy="143871"/>
            </a:xfrm>
            <a:custGeom>
              <a:avLst/>
              <a:gdLst>
                <a:gd name="connsiteX0" fmla="*/ 146328 w 198735"/>
                <a:gd name="connsiteY0" fmla="*/ 24501 h 143871"/>
                <a:gd name="connsiteX1" fmla="*/ 146328 w 198735"/>
                <a:gd name="connsiteY1" fmla="*/ 24501 h 143871"/>
                <a:gd name="connsiteX2" fmla="*/ 32429 w 198735"/>
                <a:gd name="connsiteY2" fmla="*/ 143872 h 143871"/>
                <a:gd name="connsiteX3" fmla="*/ 22206 w 198735"/>
                <a:gd name="connsiteY3" fmla="*/ 137738 h 143871"/>
                <a:gd name="connsiteX4" fmla="*/ 26958 w 198735"/>
                <a:gd name="connsiteY4" fmla="*/ 122302 h 143871"/>
                <a:gd name="connsiteX5" fmla="*/ 27879 w 198735"/>
                <a:gd name="connsiteY5" fmla="*/ 121841 h 143871"/>
                <a:gd name="connsiteX6" fmla="*/ 70530 w 198735"/>
                <a:gd name="connsiteY6" fmla="*/ 92121 h 143871"/>
                <a:gd name="connsiteX7" fmla="*/ 80523 w 198735"/>
                <a:gd name="connsiteY7" fmla="*/ 80774 h 143871"/>
                <a:gd name="connsiteX8" fmla="*/ 109581 w 198735"/>
                <a:gd name="connsiteY8" fmla="*/ 99147 h 143871"/>
                <a:gd name="connsiteX9" fmla="*/ 124095 w 198735"/>
                <a:gd name="connsiteY9" fmla="*/ 113662 h 143871"/>
                <a:gd name="connsiteX10" fmla="*/ 168359 w 198735"/>
                <a:gd name="connsiteY10" fmla="*/ 104821 h 143871"/>
                <a:gd name="connsiteX11" fmla="*/ 173802 w 198735"/>
                <a:gd name="connsiteY11" fmla="*/ 88722 h 143871"/>
                <a:gd name="connsiteX12" fmla="*/ 172218 w 198735"/>
                <a:gd name="connsiteY12" fmla="*/ 83510 h 143871"/>
                <a:gd name="connsiteX13" fmla="*/ 162686 w 198735"/>
                <a:gd name="connsiteY13" fmla="*/ 56065 h 143871"/>
                <a:gd name="connsiteX14" fmla="*/ 126140 w 198735"/>
                <a:gd name="connsiteY14" fmla="*/ 36107 h 143871"/>
                <a:gd name="connsiteX15" fmla="*/ 103677 w 198735"/>
                <a:gd name="connsiteY15" fmla="*/ 24530 h 143871"/>
                <a:gd name="connsiteX16" fmla="*/ 56246 w 198735"/>
                <a:gd name="connsiteY16" fmla="*/ 23407 h 143871"/>
                <a:gd name="connsiteX17" fmla="*/ 17224 w 198735"/>
                <a:gd name="connsiteY17" fmla="*/ 35214 h 143871"/>
                <a:gd name="connsiteX18" fmla="*/ 1557 w 198735"/>
                <a:gd name="connsiteY18" fmla="*/ 31125 h 143871"/>
                <a:gd name="connsiteX19" fmla="*/ 5647 w 198735"/>
                <a:gd name="connsiteY19" fmla="*/ 15459 h 143871"/>
                <a:gd name="connsiteX20" fmla="*/ 66700 w 198735"/>
                <a:gd name="connsiteY20" fmla="*/ 3190 h 143871"/>
                <a:gd name="connsiteX21" fmla="*/ 93713 w 198735"/>
                <a:gd name="connsiteY21" fmla="*/ 3882 h 143871"/>
                <a:gd name="connsiteX22" fmla="*/ 145234 w 198735"/>
                <a:gd name="connsiteY22" fmla="*/ 23839 h 143871"/>
                <a:gd name="connsiteX23" fmla="*/ 174723 w 198735"/>
                <a:gd name="connsiteY23" fmla="*/ 35877 h 143871"/>
                <a:gd name="connsiteX24" fmla="*/ 181981 w 198735"/>
                <a:gd name="connsiteY24" fmla="*/ 42673 h 143871"/>
                <a:gd name="connsiteX25" fmla="*/ 194019 w 198735"/>
                <a:gd name="connsiteY25" fmla="*/ 77174 h 143871"/>
                <a:gd name="connsiteX26" fmla="*/ 195372 w 198735"/>
                <a:gd name="connsiteY26" fmla="*/ 81926 h 143871"/>
                <a:gd name="connsiteX27" fmla="*/ 179475 w 198735"/>
                <a:gd name="connsiteY27" fmla="*/ 125037 h 143871"/>
                <a:gd name="connsiteX28" fmla="*/ 116838 w 198735"/>
                <a:gd name="connsiteY28" fmla="*/ 135923 h 143871"/>
                <a:gd name="connsiteX29" fmla="*/ 92100 w 198735"/>
                <a:gd name="connsiteY29" fmla="*/ 114814 h 143871"/>
                <a:gd name="connsiteX30" fmla="*/ 86657 w 198735"/>
                <a:gd name="connsiteY30" fmla="*/ 108910 h 143871"/>
                <a:gd name="connsiteX31" fmla="*/ 37872 w 198735"/>
                <a:gd name="connsiteY31" fmla="*/ 142489 h 143871"/>
                <a:gd name="connsiteX32" fmla="*/ 36951 w 198735"/>
                <a:gd name="connsiteY32" fmla="*/ 142950 h 143871"/>
                <a:gd name="connsiteX33" fmla="*/ 32429 w 198735"/>
                <a:gd name="connsiteY33" fmla="*/ 143872 h 143871"/>
                <a:gd name="connsiteX34" fmla="*/ 32429 w 198735"/>
                <a:gd name="connsiteY34" fmla="*/ 143872 h 14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8735" h="143871">
                  <a:moveTo>
                    <a:pt x="146328" y="24501"/>
                  </a:moveTo>
                  <a:lnTo>
                    <a:pt x="146328" y="24501"/>
                  </a:lnTo>
                  <a:close/>
                  <a:moveTo>
                    <a:pt x="32429" y="143872"/>
                  </a:moveTo>
                  <a:cubicBezTo>
                    <a:pt x="28340" y="143872"/>
                    <a:pt x="24251" y="141597"/>
                    <a:pt x="22206" y="137738"/>
                  </a:cubicBezTo>
                  <a:cubicBezTo>
                    <a:pt x="19268" y="132064"/>
                    <a:pt x="21515" y="125268"/>
                    <a:pt x="26958" y="122302"/>
                  </a:cubicBezTo>
                  <a:lnTo>
                    <a:pt x="27879" y="121841"/>
                  </a:lnTo>
                  <a:cubicBezTo>
                    <a:pt x="65778" y="102085"/>
                    <a:pt x="70098" y="93705"/>
                    <a:pt x="70530" y="92121"/>
                  </a:cubicBezTo>
                  <a:cubicBezTo>
                    <a:pt x="72114" y="83942"/>
                    <a:pt x="78018" y="81465"/>
                    <a:pt x="80523" y="80774"/>
                  </a:cubicBezTo>
                  <a:cubicBezTo>
                    <a:pt x="90747" y="78038"/>
                    <a:pt x="98666" y="86908"/>
                    <a:pt x="109581" y="99147"/>
                  </a:cubicBezTo>
                  <a:cubicBezTo>
                    <a:pt x="113901" y="103899"/>
                    <a:pt x="121158" y="112078"/>
                    <a:pt x="124095" y="113662"/>
                  </a:cubicBezTo>
                  <a:cubicBezTo>
                    <a:pt x="131813" y="115937"/>
                    <a:pt x="151109" y="114584"/>
                    <a:pt x="168359" y="104821"/>
                  </a:cubicBezTo>
                  <a:cubicBezTo>
                    <a:pt x="177200" y="99839"/>
                    <a:pt x="177200" y="99839"/>
                    <a:pt x="173802" y="88722"/>
                  </a:cubicBezTo>
                  <a:cubicBezTo>
                    <a:pt x="173341" y="87138"/>
                    <a:pt x="172679" y="85324"/>
                    <a:pt x="172218" y="83510"/>
                  </a:cubicBezTo>
                  <a:cubicBezTo>
                    <a:pt x="169281" y="73517"/>
                    <a:pt x="165191" y="62170"/>
                    <a:pt x="162686" y="56065"/>
                  </a:cubicBezTo>
                  <a:cubicBezTo>
                    <a:pt x="131382" y="45640"/>
                    <a:pt x="127523" y="38814"/>
                    <a:pt x="126140" y="36107"/>
                  </a:cubicBezTo>
                  <a:cubicBezTo>
                    <a:pt x="123404" y="31787"/>
                    <a:pt x="109351" y="21823"/>
                    <a:pt x="103677" y="24530"/>
                  </a:cubicBezTo>
                  <a:cubicBezTo>
                    <a:pt x="88241" y="31787"/>
                    <a:pt x="76002" y="33832"/>
                    <a:pt x="56246" y="23407"/>
                  </a:cubicBezTo>
                  <a:cubicBezTo>
                    <a:pt x="50573" y="20470"/>
                    <a:pt x="31047" y="27266"/>
                    <a:pt x="17224" y="35214"/>
                  </a:cubicBezTo>
                  <a:cubicBezTo>
                    <a:pt x="11781" y="38382"/>
                    <a:pt x="4754" y="36568"/>
                    <a:pt x="1557" y="31125"/>
                  </a:cubicBezTo>
                  <a:cubicBezTo>
                    <a:pt x="-1611" y="25682"/>
                    <a:pt x="204" y="18655"/>
                    <a:pt x="5647" y="15459"/>
                  </a:cubicBezTo>
                  <a:cubicBezTo>
                    <a:pt x="14949" y="10016"/>
                    <a:pt x="47174" y="-7004"/>
                    <a:pt x="66700" y="3190"/>
                  </a:cubicBezTo>
                  <a:cubicBezTo>
                    <a:pt x="78507" y="9555"/>
                    <a:pt x="82798" y="9094"/>
                    <a:pt x="93713" y="3882"/>
                  </a:cubicBezTo>
                  <a:cubicBezTo>
                    <a:pt x="113670" y="-5420"/>
                    <a:pt x="138178" y="13183"/>
                    <a:pt x="145234" y="23839"/>
                  </a:cubicBezTo>
                  <a:cubicBezTo>
                    <a:pt x="148632" y="26344"/>
                    <a:pt x="162023" y="32018"/>
                    <a:pt x="174723" y="35877"/>
                  </a:cubicBezTo>
                  <a:cubicBezTo>
                    <a:pt x="177891" y="37000"/>
                    <a:pt x="180627" y="39275"/>
                    <a:pt x="181981" y="42673"/>
                  </a:cubicBezTo>
                  <a:cubicBezTo>
                    <a:pt x="182211" y="43364"/>
                    <a:pt x="189468" y="61508"/>
                    <a:pt x="194019" y="77174"/>
                  </a:cubicBezTo>
                  <a:cubicBezTo>
                    <a:pt x="194479" y="78758"/>
                    <a:pt x="194940" y="80342"/>
                    <a:pt x="195372" y="81926"/>
                  </a:cubicBezTo>
                  <a:cubicBezTo>
                    <a:pt x="199461" y="94626"/>
                    <a:pt x="204444" y="110753"/>
                    <a:pt x="179475" y="125037"/>
                  </a:cubicBezTo>
                  <a:cubicBezTo>
                    <a:pt x="159719" y="136384"/>
                    <a:pt x="133397" y="140934"/>
                    <a:pt x="116838" y="135923"/>
                  </a:cubicBezTo>
                  <a:cubicBezTo>
                    <a:pt x="109351" y="133648"/>
                    <a:pt x="102554" y="126391"/>
                    <a:pt x="92100" y="114814"/>
                  </a:cubicBezTo>
                  <a:cubicBezTo>
                    <a:pt x="90516" y="113000"/>
                    <a:pt x="88472" y="110724"/>
                    <a:pt x="86657" y="108910"/>
                  </a:cubicBezTo>
                  <a:cubicBezTo>
                    <a:pt x="78939" y="118673"/>
                    <a:pt x="63503" y="129098"/>
                    <a:pt x="37872" y="142489"/>
                  </a:cubicBezTo>
                  <a:lnTo>
                    <a:pt x="36951" y="142950"/>
                  </a:lnTo>
                  <a:cubicBezTo>
                    <a:pt x="36058" y="143411"/>
                    <a:pt x="34244" y="143872"/>
                    <a:pt x="32429" y="143872"/>
                  </a:cubicBezTo>
                  <a:lnTo>
                    <a:pt x="32429" y="143872"/>
                  </a:lnTo>
                  <a:close/>
                </a:path>
              </a:pathLst>
            </a:custGeom>
            <a:grpFill/>
            <a:ln w="288"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7A669440-3A8D-2767-3B0E-AED8F9252CDC}"/>
                </a:ext>
              </a:extLst>
            </p:cNvPr>
            <p:cNvSpPr/>
            <p:nvPr/>
          </p:nvSpPr>
          <p:spPr>
            <a:xfrm>
              <a:off x="-1341571" y="-1124798"/>
              <a:ext cx="225901" cy="256692"/>
            </a:xfrm>
            <a:custGeom>
              <a:avLst/>
              <a:gdLst>
                <a:gd name="connsiteX0" fmla="*/ 57648 w 225901"/>
                <a:gd name="connsiteY0" fmla="*/ 216317 h 256692"/>
                <a:gd name="connsiteX1" fmla="*/ 57648 w 225901"/>
                <a:gd name="connsiteY1" fmla="*/ 216317 h 256692"/>
                <a:gd name="connsiteX2" fmla="*/ 57648 w 225901"/>
                <a:gd name="connsiteY2" fmla="*/ 216317 h 256692"/>
                <a:gd name="connsiteX3" fmla="*/ 57648 w 225901"/>
                <a:gd name="connsiteY3" fmla="*/ 216317 h 256692"/>
                <a:gd name="connsiteX4" fmla="*/ 57648 w 225901"/>
                <a:gd name="connsiteY4" fmla="*/ 216317 h 256692"/>
                <a:gd name="connsiteX5" fmla="*/ 57648 w 225901"/>
                <a:gd name="connsiteY5" fmla="*/ 216317 h 256692"/>
                <a:gd name="connsiteX6" fmla="*/ 161582 w 225901"/>
                <a:gd name="connsiteY6" fmla="*/ 256692 h 256692"/>
                <a:gd name="connsiteX7" fmla="*/ 143208 w 225901"/>
                <a:gd name="connsiteY7" fmla="*/ 250789 h 256692"/>
                <a:gd name="connsiteX8" fmla="*/ 116195 w 225901"/>
                <a:gd name="connsiteY8" fmla="*/ 249435 h 256692"/>
                <a:gd name="connsiteX9" fmla="*/ 93732 w 225901"/>
                <a:gd name="connsiteY9" fmla="*/ 252833 h 256692"/>
                <a:gd name="connsiteX10" fmla="*/ 57648 w 225901"/>
                <a:gd name="connsiteY10" fmla="*/ 216518 h 256692"/>
                <a:gd name="connsiteX11" fmla="*/ 24299 w 225901"/>
                <a:gd name="connsiteY11" fmla="*/ 194746 h 256692"/>
                <a:gd name="connsiteX12" fmla="*/ 18165 w 225901"/>
                <a:gd name="connsiteY12" fmla="*/ 187259 h 256692"/>
                <a:gd name="connsiteX13" fmla="*/ 5004 w 225901"/>
                <a:gd name="connsiteY13" fmla="*/ 129402 h 256692"/>
                <a:gd name="connsiteX14" fmla="*/ 3420 w 225901"/>
                <a:gd name="connsiteY14" fmla="*/ 121224 h 256692"/>
                <a:gd name="connsiteX15" fmla="*/ 18626 w 225901"/>
                <a:gd name="connsiteY15" fmla="*/ 59940 h 256692"/>
                <a:gd name="connsiteX16" fmla="*/ 25422 w 225901"/>
                <a:gd name="connsiteY16" fmla="*/ 37247 h 256692"/>
                <a:gd name="connsiteX17" fmla="*/ 11570 w 225901"/>
                <a:gd name="connsiteY17" fmla="*/ 22732 h 256692"/>
                <a:gd name="connsiteX18" fmla="*/ 2729 w 225901"/>
                <a:gd name="connsiteY18" fmla="*/ 9110 h 256692"/>
                <a:gd name="connsiteX19" fmla="*/ 16351 w 225901"/>
                <a:gd name="connsiteY19" fmla="*/ 269 h 256692"/>
                <a:gd name="connsiteX20" fmla="*/ 47453 w 225901"/>
                <a:gd name="connsiteY20" fmla="*/ 31573 h 256692"/>
                <a:gd name="connsiteX21" fmla="*/ 33601 w 225901"/>
                <a:gd name="connsiteY21" fmla="*/ 77190 h 256692"/>
                <a:gd name="connsiteX22" fmla="*/ 25652 w 225901"/>
                <a:gd name="connsiteY22" fmla="*/ 116673 h 256692"/>
                <a:gd name="connsiteX23" fmla="*/ 27467 w 225901"/>
                <a:gd name="connsiteY23" fmla="*/ 125284 h 256692"/>
                <a:gd name="connsiteX24" fmla="*/ 39044 w 225901"/>
                <a:gd name="connsiteY24" fmla="*/ 176575 h 256692"/>
                <a:gd name="connsiteX25" fmla="*/ 78988 w 225901"/>
                <a:gd name="connsiteY25" fmla="*/ 208339 h 256692"/>
                <a:gd name="connsiteX26" fmla="*/ 100327 w 225901"/>
                <a:gd name="connsiteY26" fmla="*/ 230802 h 256692"/>
                <a:gd name="connsiteX27" fmla="*/ 102602 w 225901"/>
                <a:gd name="connsiteY27" fmla="*/ 230802 h 256692"/>
                <a:gd name="connsiteX28" fmla="*/ 157752 w 225901"/>
                <a:gd name="connsiteY28" fmla="*/ 232847 h 256692"/>
                <a:gd name="connsiteX29" fmla="*/ 207689 w 225901"/>
                <a:gd name="connsiteY29" fmla="*/ 212890 h 256692"/>
                <a:gd name="connsiteX30" fmla="*/ 223787 w 225901"/>
                <a:gd name="connsiteY30" fmla="*/ 215625 h 256692"/>
                <a:gd name="connsiteX31" fmla="*/ 221051 w 225901"/>
                <a:gd name="connsiteY31" fmla="*/ 231522 h 256692"/>
                <a:gd name="connsiteX32" fmla="*/ 161582 w 225901"/>
                <a:gd name="connsiteY32" fmla="*/ 256692 h 256692"/>
                <a:gd name="connsiteX33" fmla="*/ 161582 w 225901"/>
                <a:gd name="connsiteY33" fmla="*/ 256692 h 256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5901" h="256692">
                  <a:moveTo>
                    <a:pt x="57648" y="216317"/>
                  </a:moveTo>
                  <a:lnTo>
                    <a:pt x="57648" y="216317"/>
                  </a:lnTo>
                  <a:lnTo>
                    <a:pt x="57648" y="216317"/>
                  </a:lnTo>
                  <a:close/>
                  <a:moveTo>
                    <a:pt x="57648" y="216317"/>
                  </a:moveTo>
                  <a:lnTo>
                    <a:pt x="57648" y="216317"/>
                  </a:lnTo>
                  <a:lnTo>
                    <a:pt x="57648" y="216317"/>
                  </a:lnTo>
                  <a:close/>
                  <a:moveTo>
                    <a:pt x="161582" y="256692"/>
                  </a:moveTo>
                  <a:cubicBezTo>
                    <a:pt x="154786" y="256692"/>
                    <a:pt x="148421" y="255108"/>
                    <a:pt x="143208" y="250789"/>
                  </a:cubicBezTo>
                  <a:cubicBezTo>
                    <a:pt x="130047" y="240133"/>
                    <a:pt x="126880" y="241717"/>
                    <a:pt x="116195" y="249435"/>
                  </a:cubicBezTo>
                  <a:cubicBezTo>
                    <a:pt x="109831" y="254187"/>
                    <a:pt x="101911" y="255339"/>
                    <a:pt x="93732" y="252833"/>
                  </a:cubicBezTo>
                  <a:cubicBezTo>
                    <a:pt x="76943" y="247621"/>
                    <a:pt x="61737" y="226972"/>
                    <a:pt x="57648" y="216518"/>
                  </a:cubicBezTo>
                  <a:cubicBezTo>
                    <a:pt x="55142" y="212429"/>
                    <a:pt x="39505" y="202234"/>
                    <a:pt x="24299" y="194746"/>
                  </a:cubicBezTo>
                  <a:cubicBezTo>
                    <a:pt x="21361" y="193393"/>
                    <a:pt x="19086" y="190657"/>
                    <a:pt x="18165" y="187259"/>
                  </a:cubicBezTo>
                  <a:cubicBezTo>
                    <a:pt x="17934" y="185905"/>
                    <a:pt x="9986" y="155955"/>
                    <a:pt x="5004" y="129402"/>
                  </a:cubicBezTo>
                  <a:cubicBezTo>
                    <a:pt x="4543" y="126465"/>
                    <a:pt x="3881" y="123729"/>
                    <a:pt x="3420" y="121224"/>
                  </a:cubicBezTo>
                  <a:cubicBezTo>
                    <a:pt x="-1130" y="99452"/>
                    <a:pt x="-4989" y="80819"/>
                    <a:pt x="18626" y="59940"/>
                  </a:cubicBezTo>
                  <a:cubicBezTo>
                    <a:pt x="25220" y="54267"/>
                    <a:pt x="27697" y="45656"/>
                    <a:pt x="25422" y="37247"/>
                  </a:cubicBezTo>
                  <a:cubicBezTo>
                    <a:pt x="23377" y="29759"/>
                    <a:pt x="18165" y="24086"/>
                    <a:pt x="11570" y="22732"/>
                  </a:cubicBezTo>
                  <a:cubicBezTo>
                    <a:pt x="5436" y="21379"/>
                    <a:pt x="1346" y="15245"/>
                    <a:pt x="2729" y="9110"/>
                  </a:cubicBezTo>
                  <a:cubicBezTo>
                    <a:pt x="4082" y="2976"/>
                    <a:pt x="10216" y="-1113"/>
                    <a:pt x="16351" y="269"/>
                  </a:cubicBezTo>
                  <a:cubicBezTo>
                    <a:pt x="31326" y="3437"/>
                    <a:pt x="43364" y="15475"/>
                    <a:pt x="47453" y="31573"/>
                  </a:cubicBezTo>
                  <a:cubicBezTo>
                    <a:pt x="51773" y="48363"/>
                    <a:pt x="46531" y="65844"/>
                    <a:pt x="33601" y="77190"/>
                  </a:cubicBezTo>
                  <a:cubicBezTo>
                    <a:pt x="19979" y="89228"/>
                    <a:pt x="21333" y="96255"/>
                    <a:pt x="25652" y="116673"/>
                  </a:cubicBezTo>
                  <a:cubicBezTo>
                    <a:pt x="26113" y="119409"/>
                    <a:pt x="26776" y="122116"/>
                    <a:pt x="27467" y="125284"/>
                  </a:cubicBezTo>
                  <a:cubicBezTo>
                    <a:pt x="31095" y="144810"/>
                    <a:pt x="36538" y="166812"/>
                    <a:pt x="39044" y="176575"/>
                  </a:cubicBezTo>
                  <a:cubicBezTo>
                    <a:pt x="53789" y="184062"/>
                    <a:pt x="74668" y="196532"/>
                    <a:pt x="78988" y="208339"/>
                  </a:cubicBezTo>
                  <a:cubicBezTo>
                    <a:pt x="81263" y="214474"/>
                    <a:pt x="92379" y="228527"/>
                    <a:pt x="100327" y="230802"/>
                  </a:cubicBezTo>
                  <a:cubicBezTo>
                    <a:pt x="101911" y="231263"/>
                    <a:pt x="102372" y="231033"/>
                    <a:pt x="102602" y="230802"/>
                  </a:cubicBezTo>
                  <a:cubicBezTo>
                    <a:pt x="119853" y="218333"/>
                    <a:pt x="134828" y="214243"/>
                    <a:pt x="157752" y="232847"/>
                  </a:cubicBezTo>
                  <a:cubicBezTo>
                    <a:pt x="162964" y="237167"/>
                    <a:pt x="187702" y="227174"/>
                    <a:pt x="207689" y="212890"/>
                  </a:cubicBezTo>
                  <a:cubicBezTo>
                    <a:pt x="212901" y="209261"/>
                    <a:pt x="219957" y="210384"/>
                    <a:pt x="223787" y="215625"/>
                  </a:cubicBezTo>
                  <a:cubicBezTo>
                    <a:pt x="227416" y="220838"/>
                    <a:pt x="226293" y="227894"/>
                    <a:pt x="221051" y="231522"/>
                  </a:cubicBezTo>
                  <a:cubicBezTo>
                    <a:pt x="211288" y="238549"/>
                    <a:pt x="183815" y="256692"/>
                    <a:pt x="161582" y="256692"/>
                  </a:cubicBezTo>
                  <a:lnTo>
                    <a:pt x="161582" y="256692"/>
                  </a:lnTo>
                  <a:close/>
                </a:path>
              </a:pathLst>
            </a:custGeom>
            <a:grpFill/>
            <a:ln w="288"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25F220D-4475-EF4D-6E56-62D43018E2DF}"/>
                </a:ext>
              </a:extLst>
            </p:cNvPr>
            <p:cNvSpPr/>
            <p:nvPr/>
          </p:nvSpPr>
          <p:spPr>
            <a:xfrm>
              <a:off x="-1629075" y="-1128589"/>
              <a:ext cx="516474" cy="516474"/>
            </a:xfrm>
            <a:custGeom>
              <a:avLst/>
              <a:gdLst>
                <a:gd name="connsiteX0" fmla="*/ 258237 w 516474"/>
                <a:gd name="connsiteY0" fmla="*/ 23125 h 516474"/>
                <a:gd name="connsiteX1" fmla="*/ 22924 w 516474"/>
                <a:gd name="connsiteY1" fmla="*/ 258439 h 516474"/>
                <a:gd name="connsiteX2" fmla="*/ 258237 w 516474"/>
                <a:gd name="connsiteY2" fmla="*/ 493753 h 516474"/>
                <a:gd name="connsiteX3" fmla="*/ 493551 w 516474"/>
                <a:gd name="connsiteY3" fmla="*/ 258439 h 516474"/>
                <a:gd name="connsiteX4" fmla="*/ 258237 w 516474"/>
                <a:gd name="connsiteY4" fmla="*/ 23125 h 516474"/>
                <a:gd name="connsiteX5" fmla="*/ 258237 w 516474"/>
                <a:gd name="connsiteY5" fmla="*/ 516475 h 516474"/>
                <a:gd name="connsiteX6" fmla="*/ 0 w 516474"/>
                <a:gd name="connsiteY6" fmla="*/ 258237 h 516474"/>
                <a:gd name="connsiteX7" fmla="*/ 258237 w 516474"/>
                <a:gd name="connsiteY7" fmla="*/ 0 h 516474"/>
                <a:gd name="connsiteX8" fmla="*/ 516475 w 516474"/>
                <a:gd name="connsiteY8" fmla="*/ 258237 h 516474"/>
                <a:gd name="connsiteX9" fmla="*/ 258237 w 516474"/>
                <a:gd name="connsiteY9" fmla="*/ 516475 h 516474"/>
                <a:gd name="connsiteX10" fmla="*/ 258237 w 516474"/>
                <a:gd name="connsiteY10" fmla="*/ 516475 h 51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6474" h="516474">
                  <a:moveTo>
                    <a:pt x="258237" y="23125"/>
                  </a:moveTo>
                  <a:cubicBezTo>
                    <a:pt x="128442" y="23125"/>
                    <a:pt x="22924" y="128644"/>
                    <a:pt x="22924" y="258439"/>
                  </a:cubicBezTo>
                  <a:cubicBezTo>
                    <a:pt x="22924" y="388234"/>
                    <a:pt x="128442" y="493753"/>
                    <a:pt x="258237" y="493753"/>
                  </a:cubicBezTo>
                  <a:cubicBezTo>
                    <a:pt x="388033" y="493753"/>
                    <a:pt x="493551" y="388234"/>
                    <a:pt x="493551" y="258439"/>
                  </a:cubicBezTo>
                  <a:cubicBezTo>
                    <a:pt x="493551" y="128644"/>
                    <a:pt x="388062" y="23125"/>
                    <a:pt x="258237" y="23125"/>
                  </a:cubicBezTo>
                  <a:close/>
                  <a:moveTo>
                    <a:pt x="258237" y="516475"/>
                  </a:moveTo>
                  <a:cubicBezTo>
                    <a:pt x="115943" y="516475"/>
                    <a:pt x="0" y="400733"/>
                    <a:pt x="0" y="258237"/>
                  </a:cubicBezTo>
                  <a:cubicBezTo>
                    <a:pt x="0" y="115943"/>
                    <a:pt x="115742" y="0"/>
                    <a:pt x="258237" y="0"/>
                  </a:cubicBezTo>
                  <a:cubicBezTo>
                    <a:pt x="400531" y="0"/>
                    <a:pt x="516475" y="115742"/>
                    <a:pt x="516475" y="258237"/>
                  </a:cubicBezTo>
                  <a:cubicBezTo>
                    <a:pt x="516503" y="400733"/>
                    <a:pt x="400762" y="516475"/>
                    <a:pt x="258237" y="516475"/>
                  </a:cubicBezTo>
                  <a:lnTo>
                    <a:pt x="258237" y="516475"/>
                  </a:lnTo>
                  <a:close/>
                </a:path>
              </a:pathLst>
            </a:custGeom>
            <a:grpFill/>
            <a:ln w="288"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345B102A-29D6-C019-2F2A-E7A81B34A0EA}"/>
                </a:ext>
              </a:extLst>
            </p:cNvPr>
            <p:cNvSpPr/>
            <p:nvPr/>
          </p:nvSpPr>
          <p:spPr>
            <a:xfrm>
              <a:off x="-1561296" y="-1100403"/>
              <a:ext cx="155001" cy="145614"/>
            </a:xfrm>
            <a:custGeom>
              <a:avLst/>
              <a:gdLst>
                <a:gd name="connsiteX0" fmla="*/ 143948 w 155001"/>
                <a:gd name="connsiteY0" fmla="*/ 123842 h 145614"/>
                <a:gd name="connsiteX1" fmla="*/ 143948 w 155001"/>
                <a:gd name="connsiteY1" fmla="*/ 123842 h 145614"/>
                <a:gd name="connsiteX2" fmla="*/ 143948 w 155001"/>
                <a:gd name="connsiteY2" fmla="*/ 123842 h 145614"/>
                <a:gd name="connsiteX3" fmla="*/ 116042 w 155001"/>
                <a:gd name="connsiteY3" fmla="*/ 145614 h 145614"/>
                <a:gd name="connsiteX4" fmla="*/ 97669 w 155001"/>
                <a:gd name="connsiteY4" fmla="*/ 142216 h 145614"/>
                <a:gd name="connsiteX5" fmla="*/ 50007 w 155001"/>
                <a:gd name="connsiteY5" fmla="*/ 104317 h 145614"/>
                <a:gd name="connsiteX6" fmla="*/ 14844 w 155001"/>
                <a:gd name="connsiteY6" fmla="*/ 82747 h 145614"/>
                <a:gd name="connsiteX7" fmla="*/ 12108 w 155001"/>
                <a:gd name="connsiteY7" fmla="*/ 80241 h 145614"/>
                <a:gd name="connsiteX8" fmla="*/ 2115 w 155001"/>
                <a:gd name="connsiteY8" fmla="*/ 67080 h 145614"/>
                <a:gd name="connsiteX9" fmla="*/ 4851 w 155001"/>
                <a:gd name="connsiteY9" fmla="*/ 51183 h 145614"/>
                <a:gd name="connsiteX10" fmla="*/ 20748 w 155001"/>
                <a:gd name="connsiteY10" fmla="*/ 53919 h 145614"/>
                <a:gd name="connsiteX11" fmla="*/ 28466 w 155001"/>
                <a:gd name="connsiteY11" fmla="*/ 64143 h 145614"/>
                <a:gd name="connsiteX12" fmla="*/ 65011 w 155001"/>
                <a:gd name="connsiteY12" fmla="*/ 86375 h 145614"/>
                <a:gd name="connsiteX13" fmla="*/ 69763 w 155001"/>
                <a:gd name="connsiteY13" fmla="*/ 92049 h 145614"/>
                <a:gd name="connsiteX14" fmla="*/ 104926 w 155001"/>
                <a:gd name="connsiteY14" fmla="*/ 120185 h 145614"/>
                <a:gd name="connsiteX15" fmla="*/ 119441 w 155001"/>
                <a:gd name="connsiteY15" fmla="*/ 121999 h 145614"/>
                <a:gd name="connsiteX16" fmla="*/ 122608 w 155001"/>
                <a:gd name="connsiteY16" fmla="*/ 116787 h 145614"/>
                <a:gd name="connsiteX17" fmla="*/ 131018 w 155001"/>
                <a:gd name="connsiteY17" fmla="*/ 104979 h 145614"/>
                <a:gd name="connsiteX18" fmla="*/ 131478 w 155001"/>
                <a:gd name="connsiteY18" fmla="*/ 85915 h 145614"/>
                <a:gd name="connsiteX19" fmla="*/ 129203 w 155001"/>
                <a:gd name="connsiteY19" fmla="*/ 77304 h 145614"/>
                <a:gd name="connsiteX20" fmla="*/ 123991 w 155001"/>
                <a:gd name="connsiteY20" fmla="*/ 46432 h 145614"/>
                <a:gd name="connsiteX21" fmla="*/ 122868 w 155001"/>
                <a:gd name="connsiteY21" fmla="*/ 43033 h 145614"/>
                <a:gd name="connsiteX22" fmla="*/ 105848 w 155001"/>
                <a:gd name="connsiteY22" fmla="*/ 39866 h 145614"/>
                <a:gd name="connsiteX23" fmla="*/ 100865 w 155001"/>
                <a:gd name="connsiteY23" fmla="*/ 39174 h 145614"/>
                <a:gd name="connsiteX24" fmla="*/ 68409 w 155001"/>
                <a:gd name="connsiteY24" fmla="*/ 19649 h 145614"/>
                <a:gd name="connsiteX25" fmla="*/ 67949 w 155001"/>
                <a:gd name="connsiteY25" fmla="*/ 3550 h 145614"/>
                <a:gd name="connsiteX26" fmla="*/ 84047 w 155001"/>
                <a:gd name="connsiteY26" fmla="*/ 3090 h 145614"/>
                <a:gd name="connsiteX27" fmla="*/ 106280 w 155001"/>
                <a:gd name="connsiteY27" fmla="*/ 16942 h 145614"/>
                <a:gd name="connsiteX28" fmla="*/ 138044 w 155001"/>
                <a:gd name="connsiteY28" fmla="*/ 26244 h 145614"/>
                <a:gd name="connsiteX29" fmla="*/ 146886 w 155001"/>
                <a:gd name="connsiteY29" fmla="*/ 46662 h 145614"/>
                <a:gd name="connsiteX30" fmla="*/ 150975 w 155001"/>
                <a:gd name="connsiteY30" fmla="*/ 70277 h 145614"/>
                <a:gd name="connsiteX31" fmla="*/ 154143 w 155001"/>
                <a:gd name="connsiteY31" fmla="*/ 83668 h 145614"/>
                <a:gd name="connsiteX32" fmla="*/ 144841 w 155001"/>
                <a:gd name="connsiteY32" fmla="*/ 123382 h 145614"/>
                <a:gd name="connsiteX33" fmla="*/ 143487 w 155001"/>
                <a:gd name="connsiteY33" fmla="*/ 126117 h 145614"/>
                <a:gd name="connsiteX34" fmla="*/ 116042 w 155001"/>
                <a:gd name="connsiteY34" fmla="*/ 145614 h 145614"/>
                <a:gd name="connsiteX35" fmla="*/ 116042 w 155001"/>
                <a:gd name="connsiteY35" fmla="*/ 145614 h 145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5001" h="145614">
                  <a:moveTo>
                    <a:pt x="143948" y="123842"/>
                  </a:moveTo>
                  <a:lnTo>
                    <a:pt x="143948" y="123842"/>
                  </a:lnTo>
                  <a:lnTo>
                    <a:pt x="143948" y="123842"/>
                  </a:lnTo>
                  <a:close/>
                  <a:moveTo>
                    <a:pt x="116042" y="145614"/>
                  </a:moveTo>
                  <a:cubicBezTo>
                    <a:pt x="110830" y="145614"/>
                    <a:pt x="104926" y="144693"/>
                    <a:pt x="97669" y="142216"/>
                  </a:cubicBezTo>
                  <a:cubicBezTo>
                    <a:pt x="67949" y="132684"/>
                    <a:pt x="54557" y="112726"/>
                    <a:pt x="50007" y="104317"/>
                  </a:cubicBezTo>
                  <a:lnTo>
                    <a:pt x="14844" y="82747"/>
                  </a:lnTo>
                  <a:cubicBezTo>
                    <a:pt x="13721" y="82056"/>
                    <a:pt x="12799" y="81393"/>
                    <a:pt x="12108" y="80241"/>
                  </a:cubicBezTo>
                  <a:cubicBezTo>
                    <a:pt x="11878" y="80011"/>
                    <a:pt x="7788" y="75029"/>
                    <a:pt x="2115" y="67080"/>
                  </a:cubicBezTo>
                  <a:cubicBezTo>
                    <a:pt x="-1514" y="61868"/>
                    <a:pt x="-391" y="54812"/>
                    <a:pt x="4851" y="51183"/>
                  </a:cubicBezTo>
                  <a:cubicBezTo>
                    <a:pt x="10092" y="47555"/>
                    <a:pt x="17119" y="48678"/>
                    <a:pt x="20748" y="53919"/>
                  </a:cubicBezTo>
                  <a:cubicBezTo>
                    <a:pt x="24146" y="58671"/>
                    <a:pt x="26882" y="62328"/>
                    <a:pt x="28466" y="64143"/>
                  </a:cubicBezTo>
                  <a:lnTo>
                    <a:pt x="65011" y="86375"/>
                  </a:lnTo>
                  <a:cubicBezTo>
                    <a:pt x="67056" y="87729"/>
                    <a:pt x="68870" y="89543"/>
                    <a:pt x="69763" y="92049"/>
                  </a:cubicBezTo>
                  <a:cubicBezTo>
                    <a:pt x="69993" y="92740"/>
                    <a:pt x="78172" y="111574"/>
                    <a:pt x="104926" y="120185"/>
                  </a:cubicBezTo>
                  <a:cubicBezTo>
                    <a:pt x="115812" y="123583"/>
                    <a:pt x="119009" y="122230"/>
                    <a:pt x="119441" y="121999"/>
                  </a:cubicBezTo>
                  <a:cubicBezTo>
                    <a:pt x="120564" y="121308"/>
                    <a:pt x="121485" y="119062"/>
                    <a:pt x="122608" y="116787"/>
                  </a:cubicBezTo>
                  <a:cubicBezTo>
                    <a:pt x="124192" y="112928"/>
                    <a:pt x="126237" y="108378"/>
                    <a:pt x="131018" y="104979"/>
                  </a:cubicBezTo>
                  <a:cubicBezTo>
                    <a:pt x="131939" y="103856"/>
                    <a:pt x="133062" y="99536"/>
                    <a:pt x="131478" y="85915"/>
                  </a:cubicBezTo>
                  <a:cubicBezTo>
                    <a:pt x="131248" y="83179"/>
                    <a:pt x="130355" y="80702"/>
                    <a:pt x="129203" y="77304"/>
                  </a:cubicBezTo>
                  <a:cubicBezTo>
                    <a:pt x="126928" y="70709"/>
                    <a:pt x="123991" y="61637"/>
                    <a:pt x="123991" y="46432"/>
                  </a:cubicBezTo>
                  <a:cubicBezTo>
                    <a:pt x="123991" y="44157"/>
                    <a:pt x="123300" y="43494"/>
                    <a:pt x="122868" y="43033"/>
                  </a:cubicBezTo>
                  <a:cubicBezTo>
                    <a:pt x="119469" y="39866"/>
                    <a:pt x="109937" y="39405"/>
                    <a:pt x="105848" y="39866"/>
                  </a:cubicBezTo>
                  <a:cubicBezTo>
                    <a:pt x="104264" y="40096"/>
                    <a:pt x="102449" y="39866"/>
                    <a:pt x="100865" y="39174"/>
                  </a:cubicBezTo>
                  <a:cubicBezTo>
                    <a:pt x="100174" y="38944"/>
                    <a:pt x="82031" y="32580"/>
                    <a:pt x="68409" y="19649"/>
                  </a:cubicBezTo>
                  <a:cubicBezTo>
                    <a:pt x="63859" y="15329"/>
                    <a:pt x="63658" y="8072"/>
                    <a:pt x="67949" y="3550"/>
                  </a:cubicBezTo>
                  <a:cubicBezTo>
                    <a:pt x="72268" y="-1000"/>
                    <a:pt x="79526" y="-1201"/>
                    <a:pt x="84047" y="3090"/>
                  </a:cubicBezTo>
                  <a:cubicBezTo>
                    <a:pt x="91765" y="10347"/>
                    <a:pt x="102190" y="15128"/>
                    <a:pt x="106280" y="16942"/>
                  </a:cubicBezTo>
                  <a:cubicBezTo>
                    <a:pt x="112874" y="16711"/>
                    <a:pt x="128051" y="17172"/>
                    <a:pt x="138044" y="26244"/>
                  </a:cubicBezTo>
                  <a:cubicBezTo>
                    <a:pt x="143718" y="31456"/>
                    <a:pt x="146886" y="38512"/>
                    <a:pt x="146886" y="46662"/>
                  </a:cubicBezTo>
                  <a:cubicBezTo>
                    <a:pt x="146886" y="58239"/>
                    <a:pt x="148930" y="64373"/>
                    <a:pt x="150975" y="70277"/>
                  </a:cubicBezTo>
                  <a:cubicBezTo>
                    <a:pt x="152329" y="74366"/>
                    <a:pt x="153711" y="78456"/>
                    <a:pt x="154143" y="83668"/>
                  </a:cubicBezTo>
                  <a:cubicBezTo>
                    <a:pt x="155266" y="95015"/>
                    <a:pt x="157311" y="113619"/>
                    <a:pt x="144841" y="123382"/>
                  </a:cubicBezTo>
                  <a:cubicBezTo>
                    <a:pt x="144380" y="124073"/>
                    <a:pt x="143919" y="125196"/>
                    <a:pt x="143487" y="126117"/>
                  </a:cubicBezTo>
                  <a:cubicBezTo>
                    <a:pt x="138937" y="135621"/>
                    <a:pt x="132141" y="145614"/>
                    <a:pt x="116042" y="145614"/>
                  </a:cubicBezTo>
                  <a:lnTo>
                    <a:pt x="116042" y="145614"/>
                  </a:lnTo>
                  <a:close/>
                </a:path>
              </a:pathLst>
            </a:custGeom>
            <a:grpFill/>
            <a:ln w="288"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6E627FC2-0F4F-30D5-3D46-20F05D0D0F69}"/>
                </a:ext>
              </a:extLst>
            </p:cNvPr>
            <p:cNvSpPr/>
            <p:nvPr/>
          </p:nvSpPr>
          <p:spPr>
            <a:xfrm>
              <a:off x="-1378296" y="-871355"/>
              <a:ext cx="141868" cy="146235"/>
            </a:xfrm>
            <a:custGeom>
              <a:avLst/>
              <a:gdLst>
                <a:gd name="connsiteX0" fmla="*/ 23124 w 141868"/>
                <a:gd name="connsiteY0" fmla="*/ 55894 h 146235"/>
                <a:gd name="connsiteX1" fmla="*/ 23124 w 141868"/>
                <a:gd name="connsiteY1" fmla="*/ 55894 h 146235"/>
                <a:gd name="connsiteX2" fmla="*/ 92097 w 141868"/>
                <a:gd name="connsiteY2" fmla="*/ 108567 h 146235"/>
                <a:gd name="connsiteX3" fmla="*/ 109578 w 141868"/>
                <a:gd name="connsiteY3" fmla="*/ 122419 h 146235"/>
                <a:gd name="connsiteX4" fmla="*/ 113898 w 141868"/>
                <a:gd name="connsiteY4" fmla="*/ 123341 h 146235"/>
                <a:gd name="connsiteX5" fmla="*/ 114128 w 141868"/>
                <a:gd name="connsiteY5" fmla="*/ 122880 h 146235"/>
                <a:gd name="connsiteX6" fmla="*/ 119110 w 141868"/>
                <a:gd name="connsiteY6" fmla="*/ 115162 h 146235"/>
                <a:gd name="connsiteX7" fmla="*/ 118880 w 141868"/>
                <a:gd name="connsiteY7" fmla="*/ 107444 h 146235"/>
                <a:gd name="connsiteX8" fmla="*/ 117757 w 141868"/>
                <a:gd name="connsiteY8" fmla="*/ 103354 h 146235"/>
                <a:gd name="connsiteX9" fmla="*/ 114589 w 141868"/>
                <a:gd name="connsiteY9" fmla="*/ 85211 h 146235"/>
                <a:gd name="connsiteX10" fmla="*/ 109146 w 141868"/>
                <a:gd name="connsiteY10" fmla="*/ 84750 h 146235"/>
                <a:gd name="connsiteX11" fmla="*/ 98490 w 141868"/>
                <a:gd name="connsiteY11" fmla="*/ 79538 h 146235"/>
                <a:gd name="connsiteX12" fmla="*/ 70354 w 141868"/>
                <a:gd name="connsiteY12" fmla="*/ 29831 h 146235"/>
                <a:gd name="connsiteX13" fmla="*/ 39482 w 141868"/>
                <a:gd name="connsiteY13" fmla="*/ 25742 h 146235"/>
                <a:gd name="connsiteX14" fmla="*/ 22923 w 141868"/>
                <a:gd name="connsiteY14" fmla="*/ 55232 h 146235"/>
                <a:gd name="connsiteX15" fmla="*/ 65372 w 141868"/>
                <a:gd name="connsiteY15" fmla="*/ 89272 h 146235"/>
                <a:gd name="connsiteX16" fmla="*/ 87374 w 141868"/>
                <a:gd name="connsiteY16" fmla="*/ 102663 h 146235"/>
                <a:gd name="connsiteX17" fmla="*/ 92097 w 141868"/>
                <a:gd name="connsiteY17" fmla="*/ 108567 h 146235"/>
                <a:gd name="connsiteX18" fmla="*/ 92097 w 141868"/>
                <a:gd name="connsiteY18" fmla="*/ 108567 h 146235"/>
                <a:gd name="connsiteX19" fmla="*/ 133855 w 141868"/>
                <a:gd name="connsiteY19" fmla="*/ 132614 h 146235"/>
                <a:gd name="connsiteX20" fmla="*/ 133855 w 141868"/>
                <a:gd name="connsiteY20" fmla="*/ 132614 h 146235"/>
                <a:gd name="connsiteX21" fmla="*/ 115021 w 141868"/>
                <a:gd name="connsiteY21" fmla="*/ 146235 h 146235"/>
                <a:gd name="connsiteX22" fmla="*/ 102753 w 141868"/>
                <a:gd name="connsiteY22" fmla="*/ 144191 h 146235"/>
                <a:gd name="connsiteX23" fmla="*/ 72802 w 141868"/>
                <a:gd name="connsiteY23" fmla="*/ 121037 h 146235"/>
                <a:gd name="connsiteX24" fmla="*/ 53277 w 141868"/>
                <a:gd name="connsiteY24" fmla="*/ 109229 h 146235"/>
                <a:gd name="connsiteX25" fmla="*/ 52816 w 141868"/>
                <a:gd name="connsiteY25" fmla="*/ 108999 h 146235"/>
                <a:gd name="connsiteX26" fmla="*/ 2217 w 141868"/>
                <a:gd name="connsiteY26" fmla="*/ 65657 h 146235"/>
                <a:gd name="connsiteX27" fmla="*/ 21281 w 141868"/>
                <a:gd name="connsiteY27" fmla="*/ 10968 h 146235"/>
                <a:gd name="connsiteX28" fmla="*/ 86625 w 141868"/>
                <a:gd name="connsiteY28" fmla="*/ 13474 h 146235"/>
                <a:gd name="connsiteX29" fmla="*/ 90945 w 141868"/>
                <a:gd name="connsiteY29" fmla="*/ 19608 h 146235"/>
                <a:gd name="connsiteX30" fmla="*/ 114099 w 141868"/>
                <a:gd name="connsiteY30" fmla="*/ 61827 h 146235"/>
                <a:gd name="connsiteX31" fmla="*/ 130658 w 141868"/>
                <a:gd name="connsiteY31" fmla="*/ 68422 h 146235"/>
                <a:gd name="connsiteX32" fmla="*/ 137253 w 141868"/>
                <a:gd name="connsiteY32" fmla="*/ 83858 h 146235"/>
                <a:gd name="connsiteX33" fmla="*/ 139298 w 141868"/>
                <a:gd name="connsiteY33" fmla="*/ 96126 h 146235"/>
                <a:gd name="connsiteX34" fmla="*/ 141343 w 141868"/>
                <a:gd name="connsiteY34" fmla="*/ 104967 h 146235"/>
                <a:gd name="connsiteX35" fmla="*/ 134978 w 141868"/>
                <a:gd name="connsiteY35" fmla="*/ 131750 h 146235"/>
                <a:gd name="connsiteX36" fmla="*/ 134748 w 141868"/>
                <a:gd name="connsiteY36" fmla="*/ 132211 h 146235"/>
                <a:gd name="connsiteX37" fmla="*/ 115021 w 141868"/>
                <a:gd name="connsiteY37" fmla="*/ 146235 h 146235"/>
                <a:gd name="connsiteX38" fmla="*/ 115021 w 141868"/>
                <a:gd name="connsiteY38" fmla="*/ 146235 h 14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1868" h="146235">
                  <a:moveTo>
                    <a:pt x="23124" y="55894"/>
                  </a:moveTo>
                  <a:lnTo>
                    <a:pt x="23124" y="55894"/>
                  </a:lnTo>
                  <a:close/>
                  <a:moveTo>
                    <a:pt x="92097" y="108567"/>
                  </a:moveTo>
                  <a:cubicBezTo>
                    <a:pt x="92558" y="109690"/>
                    <a:pt x="96849" y="118330"/>
                    <a:pt x="109578" y="122419"/>
                  </a:cubicBezTo>
                  <a:cubicBezTo>
                    <a:pt x="111623" y="123110"/>
                    <a:pt x="112976" y="123341"/>
                    <a:pt x="113898" y="123341"/>
                  </a:cubicBezTo>
                  <a:cubicBezTo>
                    <a:pt x="113898" y="123110"/>
                    <a:pt x="114128" y="123110"/>
                    <a:pt x="114128" y="122880"/>
                  </a:cubicBezTo>
                  <a:cubicBezTo>
                    <a:pt x="115050" y="120835"/>
                    <a:pt x="116403" y="117667"/>
                    <a:pt x="119110" y="115162"/>
                  </a:cubicBezTo>
                  <a:cubicBezTo>
                    <a:pt x="119341" y="113808"/>
                    <a:pt x="119110" y="111072"/>
                    <a:pt x="118880" y="107444"/>
                  </a:cubicBezTo>
                  <a:cubicBezTo>
                    <a:pt x="118649" y="106522"/>
                    <a:pt x="118419" y="105399"/>
                    <a:pt x="117757" y="103354"/>
                  </a:cubicBezTo>
                  <a:cubicBezTo>
                    <a:pt x="116403" y="99265"/>
                    <a:pt x="114589" y="94052"/>
                    <a:pt x="114589" y="85211"/>
                  </a:cubicBezTo>
                  <a:cubicBezTo>
                    <a:pt x="113005" y="84750"/>
                    <a:pt x="110499" y="84750"/>
                    <a:pt x="109146" y="84750"/>
                  </a:cubicBezTo>
                  <a:cubicBezTo>
                    <a:pt x="104826" y="85211"/>
                    <a:pt x="100737" y="83166"/>
                    <a:pt x="98490" y="79538"/>
                  </a:cubicBezTo>
                  <a:cubicBezTo>
                    <a:pt x="94631" y="73634"/>
                    <a:pt x="76488" y="45728"/>
                    <a:pt x="70354" y="29831"/>
                  </a:cubicBezTo>
                  <a:cubicBezTo>
                    <a:pt x="58316" y="21883"/>
                    <a:pt x="47891" y="20529"/>
                    <a:pt x="39482" y="25742"/>
                  </a:cubicBezTo>
                  <a:cubicBezTo>
                    <a:pt x="27905" y="33230"/>
                    <a:pt x="22462" y="50250"/>
                    <a:pt x="22923" y="55232"/>
                  </a:cubicBezTo>
                  <a:cubicBezTo>
                    <a:pt x="26782" y="61366"/>
                    <a:pt x="47661" y="77464"/>
                    <a:pt x="65372" y="89272"/>
                  </a:cubicBezTo>
                  <a:lnTo>
                    <a:pt x="87374" y="102663"/>
                  </a:lnTo>
                  <a:cubicBezTo>
                    <a:pt x="89851" y="104477"/>
                    <a:pt x="91435" y="106061"/>
                    <a:pt x="92097" y="108567"/>
                  </a:cubicBezTo>
                  <a:lnTo>
                    <a:pt x="92097" y="108567"/>
                  </a:lnTo>
                  <a:close/>
                  <a:moveTo>
                    <a:pt x="133855" y="132614"/>
                  </a:moveTo>
                  <a:lnTo>
                    <a:pt x="133855" y="132614"/>
                  </a:lnTo>
                  <a:close/>
                  <a:moveTo>
                    <a:pt x="115021" y="146235"/>
                  </a:moveTo>
                  <a:cubicBezTo>
                    <a:pt x="111623" y="146235"/>
                    <a:pt x="107533" y="145544"/>
                    <a:pt x="102753" y="144191"/>
                  </a:cubicBezTo>
                  <a:cubicBezTo>
                    <a:pt x="85041" y="138517"/>
                    <a:pt x="76431" y="127171"/>
                    <a:pt x="72802" y="121037"/>
                  </a:cubicBezTo>
                  <a:lnTo>
                    <a:pt x="53277" y="109229"/>
                  </a:lnTo>
                  <a:cubicBezTo>
                    <a:pt x="53046" y="109229"/>
                    <a:pt x="53046" y="108999"/>
                    <a:pt x="52816" y="108999"/>
                  </a:cubicBezTo>
                  <a:cubicBezTo>
                    <a:pt x="42823" y="102202"/>
                    <a:pt x="9243" y="79279"/>
                    <a:pt x="2217" y="65657"/>
                  </a:cubicBezTo>
                  <a:cubicBezTo>
                    <a:pt x="-4580" y="52496"/>
                    <a:pt x="4952" y="25022"/>
                    <a:pt x="21281" y="10968"/>
                  </a:cubicBezTo>
                  <a:cubicBezTo>
                    <a:pt x="29892" y="3711"/>
                    <a:pt x="53277" y="-10804"/>
                    <a:pt x="86625" y="13474"/>
                  </a:cubicBezTo>
                  <a:cubicBezTo>
                    <a:pt x="88670" y="15058"/>
                    <a:pt x="90254" y="17102"/>
                    <a:pt x="90945" y="19608"/>
                  </a:cubicBezTo>
                  <a:cubicBezTo>
                    <a:pt x="92990" y="27326"/>
                    <a:pt x="105229" y="47744"/>
                    <a:pt x="114099" y="61827"/>
                  </a:cubicBezTo>
                  <a:cubicBezTo>
                    <a:pt x="119081" y="62287"/>
                    <a:pt x="125676" y="63871"/>
                    <a:pt x="130658" y="68422"/>
                  </a:cubicBezTo>
                  <a:cubicBezTo>
                    <a:pt x="134978" y="72281"/>
                    <a:pt x="137253" y="77723"/>
                    <a:pt x="137253" y="83858"/>
                  </a:cubicBezTo>
                  <a:cubicBezTo>
                    <a:pt x="137253" y="89761"/>
                    <a:pt x="138175" y="92699"/>
                    <a:pt x="139298" y="96126"/>
                  </a:cubicBezTo>
                  <a:cubicBezTo>
                    <a:pt x="140220" y="98631"/>
                    <a:pt x="141112" y="101338"/>
                    <a:pt x="141343" y="104967"/>
                  </a:cubicBezTo>
                  <a:cubicBezTo>
                    <a:pt x="142034" y="111764"/>
                    <a:pt x="143387" y="124262"/>
                    <a:pt x="134978" y="131750"/>
                  </a:cubicBezTo>
                  <a:cubicBezTo>
                    <a:pt x="134978" y="131980"/>
                    <a:pt x="134748" y="132211"/>
                    <a:pt x="134748" y="132211"/>
                  </a:cubicBezTo>
                  <a:cubicBezTo>
                    <a:pt x="133423" y="136012"/>
                    <a:pt x="128873" y="146235"/>
                    <a:pt x="115021" y="146235"/>
                  </a:cubicBezTo>
                  <a:lnTo>
                    <a:pt x="115021" y="146235"/>
                  </a:lnTo>
                  <a:close/>
                </a:path>
              </a:pathLst>
            </a:custGeom>
            <a:grpFill/>
            <a:ln w="288"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6C04605D-484B-5477-A536-57778A659717}"/>
                </a:ext>
              </a:extLst>
            </p:cNvPr>
            <p:cNvSpPr/>
            <p:nvPr/>
          </p:nvSpPr>
          <p:spPr>
            <a:xfrm>
              <a:off x="-2025727" y="-1078720"/>
              <a:ext cx="175755" cy="121425"/>
            </a:xfrm>
            <a:custGeom>
              <a:avLst/>
              <a:gdLst>
                <a:gd name="connsiteX0" fmla="*/ 31053 w 175755"/>
                <a:gd name="connsiteY0" fmla="*/ 23165 h 121425"/>
                <a:gd name="connsiteX1" fmla="*/ 111603 w 175755"/>
                <a:gd name="connsiteY1" fmla="*/ 96688 h 121425"/>
                <a:gd name="connsiteX2" fmla="*/ 152670 w 175755"/>
                <a:gd name="connsiteY2" fmla="*/ 93520 h 121425"/>
                <a:gd name="connsiteX3" fmla="*/ 134959 w 175755"/>
                <a:gd name="connsiteY3" fmla="*/ 56542 h 121425"/>
                <a:gd name="connsiteX4" fmla="*/ 31053 w 175755"/>
                <a:gd name="connsiteY4" fmla="*/ 23165 h 121425"/>
                <a:gd name="connsiteX5" fmla="*/ 31053 w 175755"/>
                <a:gd name="connsiteY5" fmla="*/ 23165 h 121425"/>
                <a:gd name="connsiteX6" fmla="*/ 127500 w 175755"/>
                <a:gd name="connsiteY6" fmla="*/ 121426 h 121425"/>
                <a:gd name="connsiteX7" fmla="*/ 106851 w 175755"/>
                <a:gd name="connsiteY7" fmla="*/ 118920 h 121425"/>
                <a:gd name="connsiteX8" fmla="*/ 1333 w 175755"/>
                <a:gd name="connsiteY8" fmla="*/ 17031 h 121425"/>
                <a:gd name="connsiteX9" fmla="*/ 1564 w 175755"/>
                <a:gd name="connsiteY9" fmla="*/ 5914 h 121425"/>
                <a:gd name="connsiteX10" fmla="*/ 11096 w 175755"/>
                <a:gd name="connsiteY10" fmla="*/ 241 h 121425"/>
                <a:gd name="connsiteX11" fmla="*/ 152008 w 175755"/>
                <a:gd name="connsiteY11" fmla="*/ 40876 h 121425"/>
                <a:gd name="connsiteX12" fmla="*/ 175623 w 175755"/>
                <a:gd name="connsiteY12" fmla="*/ 101007 h 121425"/>
                <a:gd name="connsiteX13" fmla="*/ 170871 w 175755"/>
                <a:gd name="connsiteY13" fmla="*/ 109417 h 121425"/>
                <a:gd name="connsiteX14" fmla="*/ 127500 w 175755"/>
                <a:gd name="connsiteY14" fmla="*/ 121426 h 121425"/>
                <a:gd name="connsiteX15" fmla="*/ 127500 w 175755"/>
                <a:gd name="connsiteY15" fmla="*/ 121426 h 12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755" h="121425">
                  <a:moveTo>
                    <a:pt x="31053" y="23165"/>
                  </a:moveTo>
                  <a:cubicBezTo>
                    <a:pt x="56022" y="64462"/>
                    <a:pt x="83697" y="89661"/>
                    <a:pt x="111603" y="96688"/>
                  </a:cubicBezTo>
                  <a:cubicBezTo>
                    <a:pt x="130437" y="101439"/>
                    <a:pt x="145182" y="96688"/>
                    <a:pt x="152670" y="93520"/>
                  </a:cubicBezTo>
                  <a:cubicBezTo>
                    <a:pt x="151979" y="85571"/>
                    <a:pt x="148581" y="70366"/>
                    <a:pt x="134959" y="56542"/>
                  </a:cubicBezTo>
                  <a:cubicBezTo>
                    <a:pt x="115030" y="35433"/>
                    <a:pt x="79176" y="24086"/>
                    <a:pt x="31053" y="23165"/>
                  </a:cubicBezTo>
                  <a:lnTo>
                    <a:pt x="31053" y="23165"/>
                  </a:lnTo>
                  <a:close/>
                  <a:moveTo>
                    <a:pt x="127500" y="121426"/>
                  </a:moveTo>
                  <a:cubicBezTo>
                    <a:pt x="121136" y="121426"/>
                    <a:pt x="114109" y="120735"/>
                    <a:pt x="106851" y="118920"/>
                  </a:cubicBezTo>
                  <a:cubicBezTo>
                    <a:pt x="67829" y="109618"/>
                    <a:pt x="32407" y="75348"/>
                    <a:pt x="1333" y="17031"/>
                  </a:cubicBezTo>
                  <a:cubicBezTo>
                    <a:pt x="-481" y="13632"/>
                    <a:pt x="-481" y="9313"/>
                    <a:pt x="1564" y="5914"/>
                  </a:cubicBezTo>
                  <a:cubicBezTo>
                    <a:pt x="3608" y="2516"/>
                    <a:pt x="7237" y="241"/>
                    <a:pt x="11096" y="241"/>
                  </a:cubicBezTo>
                  <a:cubicBezTo>
                    <a:pt x="77131" y="-2034"/>
                    <a:pt x="124563" y="11818"/>
                    <a:pt x="152008" y="40876"/>
                  </a:cubicBezTo>
                  <a:cubicBezTo>
                    <a:pt x="178099" y="68551"/>
                    <a:pt x="175824" y="99654"/>
                    <a:pt x="175623" y="101007"/>
                  </a:cubicBezTo>
                  <a:cubicBezTo>
                    <a:pt x="175392" y="104406"/>
                    <a:pt x="173578" y="107372"/>
                    <a:pt x="170871" y="109417"/>
                  </a:cubicBezTo>
                  <a:cubicBezTo>
                    <a:pt x="169949" y="110079"/>
                    <a:pt x="153160" y="121426"/>
                    <a:pt x="127500" y="121426"/>
                  </a:cubicBezTo>
                  <a:lnTo>
                    <a:pt x="127500" y="121426"/>
                  </a:lnTo>
                  <a:close/>
                </a:path>
              </a:pathLst>
            </a:custGeom>
            <a:grpFill/>
            <a:ln w="288"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5D099F5-7B36-1694-CBB3-AAB72DFADE90}"/>
                </a:ext>
              </a:extLst>
            </p:cNvPr>
            <p:cNvSpPr/>
            <p:nvPr/>
          </p:nvSpPr>
          <p:spPr>
            <a:xfrm>
              <a:off x="-1907877" y="-1279610"/>
              <a:ext cx="151762" cy="257893"/>
            </a:xfrm>
            <a:custGeom>
              <a:avLst/>
              <a:gdLst>
                <a:gd name="connsiteX0" fmla="*/ 47549 w 151762"/>
                <a:gd name="connsiteY0" fmla="*/ 42537 h 257893"/>
                <a:gd name="connsiteX1" fmla="*/ 35079 w 151762"/>
                <a:gd name="connsiteY1" fmla="*/ 97226 h 257893"/>
                <a:gd name="connsiteX2" fmla="*/ 94548 w 151762"/>
                <a:gd name="connsiteY2" fmla="*/ 233155 h 257893"/>
                <a:gd name="connsiteX3" fmla="*/ 62092 w 151762"/>
                <a:gd name="connsiteY3" fmla="*/ 55468 h 257893"/>
                <a:gd name="connsiteX4" fmla="*/ 47549 w 151762"/>
                <a:gd name="connsiteY4" fmla="*/ 42537 h 257893"/>
                <a:gd name="connsiteX5" fmla="*/ 47549 w 151762"/>
                <a:gd name="connsiteY5" fmla="*/ 42537 h 257893"/>
                <a:gd name="connsiteX6" fmla="*/ 98148 w 151762"/>
                <a:gd name="connsiteY6" fmla="*/ 257893 h 257893"/>
                <a:gd name="connsiteX7" fmla="*/ 94519 w 151762"/>
                <a:gd name="connsiteY7" fmla="*/ 257202 h 257893"/>
                <a:gd name="connsiteX8" fmla="*/ 3055 w 151762"/>
                <a:gd name="connsiteY8" fmla="*/ 181404 h 257893"/>
                <a:gd name="connsiteX9" fmla="*/ 13048 w 151762"/>
                <a:gd name="connsiteY9" fmla="*/ 90631 h 257893"/>
                <a:gd name="connsiteX10" fmla="*/ 23473 w 151762"/>
                <a:gd name="connsiteY10" fmla="*/ 14142 h 257893"/>
                <a:gd name="connsiteX11" fmla="*/ 30068 w 151762"/>
                <a:gd name="connsiteY11" fmla="*/ 981 h 257893"/>
                <a:gd name="connsiteX12" fmla="*/ 44151 w 151762"/>
                <a:gd name="connsiteY12" fmla="*/ 5070 h 257893"/>
                <a:gd name="connsiteX13" fmla="*/ 77067 w 151762"/>
                <a:gd name="connsiteY13" fmla="*/ 37987 h 257893"/>
                <a:gd name="connsiteX14" fmla="*/ 106788 w 151762"/>
                <a:gd name="connsiteY14" fmla="*/ 253804 h 257893"/>
                <a:gd name="connsiteX15" fmla="*/ 98148 w 151762"/>
                <a:gd name="connsiteY15" fmla="*/ 257893 h 257893"/>
                <a:gd name="connsiteX16" fmla="*/ 98148 w 151762"/>
                <a:gd name="connsiteY16" fmla="*/ 257893 h 25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762" h="257893">
                  <a:moveTo>
                    <a:pt x="47549" y="42537"/>
                  </a:moveTo>
                  <a:cubicBezTo>
                    <a:pt x="45735" y="60680"/>
                    <a:pt x="40292" y="79083"/>
                    <a:pt x="35079" y="97226"/>
                  </a:cubicBezTo>
                  <a:cubicBezTo>
                    <a:pt x="18289" y="154881"/>
                    <a:pt x="4898" y="200469"/>
                    <a:pt x="94548" y="233155"/>
                  </a:cubicBezTo>
                  <a:cubicBezTo>
                    <a:pt x="165796" y="147163"/>
                    <a:pt x="110647" y="98349"/>
                    <a:pt x="62092" y="55468"/>
                  </a:cubicBezTo>
                  <a:cubicBezTo>
                    <a:pt x="56851" y="50917"/>
                    <a:pt x="52099" y="46598"/>
                    <a:pt x="47549" y="42537"/>
                  </a:cubicBezTo>
                  <a:lnTo>
                    <a:pt x="47549" y="42537"/>
                  </a:lnTo>
                  <a:close/>
                  <a:moveTo>
                    <a:pt x="98148" y="257893"/>
                  </a:moveTo>
                  <a:cubicBezTo>
                    <a:pt x="97025" y="257893"/>
                    <a:pt x="95643" y="257663"/>
                    <a:pt x="94519" y="257202"/>
                  </a:cubicBezTo>
                  <a:cubicBezTo>
                    <a:pt x="42106" y="239721"/>
                    <a:pt x="12155" y="214753"/>
                    <a:pt x="3055" y="181404"/>
                  </a:cubicBezTo>
                  <a:cubicBezTo>
                    <a:pt x="-4893" y="151914"/>
                    <a:pt x="4178" y="120812"/>
                    <a:pt x="13048" y="90631"/>
                  </a:cubicBezTo>
                  <a:cubicBezTo>
                    <a:pt x="21227" y="63186"/>
                    <a:pt x="28715" y="37065"/>
                    <a:pt x="23473" y="14142"/>
                  </a:cubicBezTo>
                  <a:cubicBezTo>
                    <a:pt x="22350" y="8699"/>
                    <a:pt x="25057" y="3256"/>
                    <a:pt x="30068" y="981"/>
                  </a:cubicBezTo>
                  <a:cubicBezTo>
                    <a:pt x="35050" y="-1294"/>
                    <a:pt x="40954" y="520"/>
                    <a:pt x="44151" y="5070"/>
                  </a:cubicBezTo>
                  <a:cubicBezTo>
                    <a:pt x="50745" y="14833"/>
                    <a:pt x="63446" y="25949"/>
                    <a:pt x="77067" y="37987"/>
                  </a:cubicBezTo>
                  <a:cubicBezTo>
                    <a:pt x="126313" y="81329"/>
                    <a:pt x="200527" y="146903"/>
                    <a:pt x="106788" y="253804"/>
                  </a:cubicBezTo>
                  <a:cubicBezTo>
                    <a:pt x="104513" y="256511"/>
                    <a:pt x="101345" y="257893"/>
                    <a:pt x="98148" y="257893"/>
                  </a:cubicBezTo>
                  <a:lnTo>
                    <a:pt x="98148" y="257893"/>
                  </a:lnTo>
                  <a:close/>
                </a:path>
              </a:pathLst>
            </a:custGeom>
            <a:grpFill/>
            <a:ln w="288"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DD84AF4E-0E99-31FA-215A-F7DF04279E43}"/>
                </a:ext>
              </a:extLst>
            </p:cNvPr>
            <p:cNvSpPr/>
            <p:nvPr/>
          </p:nvSpPr>
          <p:spPr>
            <a:xfrm>
              <a:off x="-1833210" y="-1122132"/>
              <a:ext cx="35898" cy="157350"/>
            </a:xfrm>
            <a:custGeom>
              <a:avLst/>
              <a:gdLst>
                <a:gd name="connsiteX0" fmla="*/ 18038 w 35898"/>
                <a:gd name="connsiteY0" fmla="*/ 157350 h 157350"/>
                <a:gd name="connsiteX1" fmla="*/ 15101 w 35898"/>
                <a:gd name="connsiteY1" fmla="*/ 156889 h 157350"/>
                <a:gd name="connsiteX2" fmla="*/ 6922 w 35898"/>
                <a:gd name="connsiteY2" fmla="*/ 142807 h 157350"/>
                <a:gd name="connsiteX3" fmla="*/ 7844 w 35898"/>
                <a:gd name="connsiteY3" fmla="*/ 139639 h 157350"/>
                <a:gd name="connsiteX4" fmla="*/ 356 w 35898"/>
                <a:gd name="connsiteY4" fmla="*/ 14134 h 157350"/>
                <a:gd name="connsiteX5" fmla="*/ 8765 w 35898"/>
                <a:gd name="connsiteY5" fmla="*/ 282 h 157350"/>
                <a:gd name="connsiteX6" fmla="*/ 22617 w 35898"/>
                <a:gd name="connsiteY6" fmla="*/ 8692 h 157350"/>
                <a:gd name="connsiteX7" fmla="*/ 29875 w 35898"/>
                <a:gd name="connsiteY7" fmla="*/ 146435 h 157350"/>
                <a:gd name="connsiteX8" fmla="*/ 29184 w 35898"/>
                <a:gd name="connsiteY8" fmla="*/ 148711 h 157350"/>
                <a:gd name="connsiteX9" fmla="*/ 18038 w 35898"/>
                <a:gd name="connsiteY9" fmla="*/ 157350 h 157350"/>
                <a:gd name="connsiteX10" fmla="*/ 18038 w 35898"/>
                <a:gd name="connsiteY10" fmla="*/ 157350 h 1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98" h="157350">
                  <a:moveTo>
                    <a:pt x="18038" y="157350"/>
                  </a:moveTo>
                  <a:cubicBezTo>
                    <a:pt x="17117" y="157350"/>
                    <a:pt x="15994" y="157120"/>
                    <a:pt x="15101" y="156889"/>
                  </a:cubicBezTo>
                  <a:cubicBezTo>
                    <a:pt x="8967" y="155305"/>
                    <a:pt x="5338" y="148941"/>
                    <a:pt x="6922" y="142807"/>
                  </a:cubicBezTo>
                  <a:cubicBezTo>
                    <a:pt x="7153" y="141885"/>
                    <a:pt x="7383" y="140762"/>
                    <a:pt x="7844" y="139639"/>
                  </a:cubicBezTo>
                  <a:cubicBezTo>
                    <a:pt x="11242" y="128523"/>
                    <a:pt x="20544" y="98802"/>
                    <a:pt x="356" y="14134"/>
                  </a:cubicBezTo>
                  <a:cubicBezTo>
                    <a:pt x="-1228" y="8000"/>
                    <a:pt x="2631" y="1866"/>
                    <a:pt x="8765" y="282"/>
                  </a:cubicBezTo>
                  <a:cubicBezTo>
                    <a:pt x="14899" y="-1071"/>
                    <a:pt x="21034" y="2557"/>
                    <a:pt x="22617" y="8692"/>
                  </a:cubicBezTo>
                  <a:cubicBezTo>
                    <a:pt x="44389" y="99465"/>
                    <a:pt x="33734" y="133505"/>
                    <a:pt x="29875" y="146435"/>
                  </a:cubicBezTo>
                  <a:cubicBezTo>
                    <a:pt x="29644" y="147357"/>
                    <a:pt x="29414" y="148019"/>
                    <a:pt x="29184" y="148711"/>
                  </a:cubicBezTo>
                  <a:cubicBezTo>
                    <a:pt x="27571" y="153952"/>
                    <a:pt x="23049" y="157350"/>
                    <a:pt x="18038" y="157350"/>
                  </a:cubicBezTo>
                  <a:lnTo>
                    <a:pt x="18038" y="157350"/>
                  </a:lnTo>
                  <a:close/>
                </a:path>
              </a:pathLst>
            </a:custGeom>
            <a:grpFill/>
            <a:ln w="288"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0D7684E1-CFD5-3988-BA6D-152932722432}"/>
                </a:ext>
              </a:extLst>
            </p:cNvPr>
            <p:cNvSpPr/>
            <p:nvPr/>
          </p:nvSpPr>
          <p:spPr>
            <a:xfrm>
              <a:off x="-1826749" y="-987706"/>
              <a:ext cx="542163" cy="493147"/>
            </a:xfrm>
            <a:custGeom>
              <a:avLst/>
              <a:gdLst>
                <a:gd name="connsiteX0" fmla="*/ 530356 w 542163"/>
                <a:gd name="connsiteY0" fmla="*/ 493148 h 493147"/>
                <a:gd name="connsiteX1" fmla="*/ 172705 w 542163"/>
                <a:gd name="connsiteY1" fmla="*/ 493148 h 493147"/>
                <a:gd name="connsiteX2" fmla="*/ 54689 w 542163"/>
                <a:gd name="connsiteY2" fmla="*/ 452743 h 493147"/>
                <a:gd name="connsiteX3" fmla="*/ 0 w 542163"/>
                <a:gd name="connsiteY3" fmla="*/ 320442 h 493147"/>
                <a:gd name="connsiteX4" fmla="*/ 0 w 542163"/>
                <a:gd name="connsiteY4" fmla="*/ 11577 h 493147"/>
                <a:gd name="connsiteX5" fmla="*/ 11577 w 542163"/>
                <a:gd name="connsiteY5" fmla="*/ 0 h 493147"/>
                <a:gd name="connsiteX6" fmla="*/ 23154 w 542163"/>
                <a:gd name="connsiteY6" fmla="*/ 11577 h 493147"/>
                <a:gd name="connsiteX7" fmla="*/ 23154 w 542163"/>
                <a:gd name="connsiteY7" fmla="*/ 320442 h 493147"/>
                <a:gd name="connsiteX8" fmla="*/ 172936 w 542163"/>
                <a:gd name="connsiteY8" fmla="*/ 470224 h 493147"/>
                <a:gd name="connsiteX9" fmla="*/ 530586 w 542163"/>
                <a:gd name="connsiteY9" fmla="*/ 470224 h 493147"/>
                <a:gd name="connsiteX10" fmla="*/ 542163 w 542163"/>
                <a:gd name="connsiteY10" fmla="*/ 481801 h 493147"/>
                <a:gd name="connsiteX11" fmla="*/ 530356 w 542163"/>
                <a:gd name="connsiteY11" fmla="*/ 493148 h 493147"/>
                <a:gd name="connsiteX12" fmla="*/ 530356 w 542163"/>
                <a:gd name="connsiteY12" fmla="*/ 493148 h 493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2163" h="493147">
                  <a:moveTo>
                    <a:pt x="530356" y="493148"/>
                  </a:moveTo>
                  <a:lnTo>
                    <a:pt x="172705" y="493148"/>
                  </a:lnTo>
                  <a:cubicBezTo>
                    <a:pt x="126628" y="492918"/>
                    <a:pt x="84870" y="478633"/>
                    <a:pt x="54689" y="452743"/>
                  </a:cubicBezTo>
                  <a:cubicBezTo>
                    <a:pt x="19065" y="422332"/>
                    <a:pt x="230" y="376485"/>
                    <a:pt x="0" y="320442"/>
                  </a:cubicBezTo>
                  <a:lnTo>
                    <a:pt x="0" y="11577"/>
                  </a:lnTo>
                  <a:cubicBezTo>
                    <a:pt x="0" y="5213"/>
                    <a:pt x="5213" y="0"/>
                    <a:pt x="11577" y="0"/>
                  </a:cubicBezTo>
                  <a:cubicBezTo>
                    <a:pt x="17942" y="0"/>
                    <a:pt x="23154" y="5213"/>
                    <a:pt x="23154" y="11577"/>
                  </a:cubicBezTo>
                  <a:lnTo>
                    <a:pt x="23154" y="320442"/>
                  </a:lnTo>
                  <a:cubicBezTo>
                    <a:pt x="23615" y="430050"/>
                    <a:pt x="100766" y="469763"/>
                    <a:pt x="172936" y="470224"/>
                  </a:cubicBezTo>
                  <a:lnTo>
                    <a:pt x="530586" y="470224"/>
                  </a:lnTo>
                  <a:cubicBezTo>
                    <a:pt x="536951" y="470224"/>
                    <a:pt x="542163" y="475437"/>
                    <a:pt x="542163" y="481801"/>
                  </a:cubicBezTo>
                  <a:cubicBezTo>
                    <a:pt x="541702" y="487907"/>
                    <a:pt x="536691" y="493148"/>
                    <a:pt x="530356" y="493148"/>
                  </a:cubicBezTo>
                  <a:lnTo>
                    <a:pt x="530356" y="493148"/>
                  </a:lnTo>
                  <a:close/>
                </a:path>
              </a:pathLst>
            </a:custGeom>
            <a:grpFill/>
            <a:ln w="288"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73621CA9-C94E-CB80-F19A-7DA9ADA5E69A}"/>
                </a:ext>
              </a:extLst>
            </p:cNvPr>
            <p:cNvSpPr/>
            <p:nvPr/>
          </p:nvSpPr>
          <p:spPr>
            <a:xfrm>
              <a:off x="-1871878" y="-992040"/>
              <a:ext cx="68026" cy="49058"/>
            </a:xfrm>
            <a:custGeom>
              <a:avLst/>
              <a:gdLst>
                <a:gd name="connsiteX0" fmla="*/ 56476 w 68026"/>
                <a:gd name="connsiteY0" fmla="*/ 49059 h 49058"/>
                <a:gd name="connsiteX1" fmla="*/ 50803 w 68026"/>
                <a:gd name="connsiteY1" fmla="*/ 47475 h 49058"/>
                <a:gd name="connsiteX2" fmla="*/ 5647 w 68026"/>
                <a:gd name="connsiteY2" fmla="*/ 21383 h 49058"/>
                <a:gd name="connsiteX3" fmla="*/ 1557 w 68026"/>
                <a:gd name="connsiteY3" fmla="*/ 5717 h 49058"/>
                <a:gd name="connsiteX4" fmla="*/ 17224 w 68026"/>
                <a:gd name="connsiteY4" fmla="*/ 1397 h 49058"/>
                <a:gd name="connsiteX5" fmla="*/ 62380 w 68026"/>
                <a:gd name="connsiteY5" fmla="*/ 27489 h 49058"/>
                <a:gd name="connsiteX6" fmla="*/ 66469 w 68026"/>
                <a:gd name="connsiteY6" fmla="*/ 43155 h 49058"/>
                <a:gd name="connsiteX7" fmla="*/ 56476 w 68026"/>
                <a:gd name="connsiteY7" fmla="*/ 49059 h 49058"/>
                <a:gd name="connsiteX8" fmla="*/ 56476 w 68026"/>
                <a:gd name="connsiteY8" fmla="*/ 49059 h 4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026" h="49058">
                  <a:moveTo>
                    <a:pt x="56476" y="49059"/>
                  </a:moveTo>
                  <a:cubicBezTo>
                    <a:pt x="54432" y="49059"/>
                    <a:pt x="52617" y="48598"/>
                    <a:pt x="50803" y="47475"/>
                  </a:cubicBezTo>
                  <a:lnTo>
                    <a:pt x="5647" y="21383"/>
                  </a:lnTo>
                  <a:cubicBezTo>
                    <a:pt x="204" y="18215"/>
                    <a:pt x="-1611" y="11160"/>
                    <a:pt x="1557" y="5717"/>
                  </a:cubicBezTo>
                  <a:cubicBezTo>
                    <a:pt x="4725" y="274"/>
                    <a:pt x="11781" y="-1540"/>
                    <a:pt x="17224" y="1397"/>
                  </a:cubicBezTo>
                  <a:lnTo>
                    <a:pt x="62380" y="27489"/>
                  </a:lnTo>
                  <a:cubicBezTo>
                    <a:pt x="67823" y="30656"/>
                    <a:pt x="69637" y="37712"/>
                    <a:pt x="66469" y="43155"/>
                  </a:cubicBezTo>
                  <a:cubicBezTo>
                    <a:pt x="64425" y="46784"/>
                    <a:pt x="60566" y="49059"/>
                    <a:pt x="56476" y="49059"/>
                  </a:cubicBezTo>
                  <a:lnTo>
                    <a:pt x="56476" y="49059"/>
                  </a:lnTo>
                  <a:close/>
                </a:path>
              </a:pathLst>
            </a:custGeom>
            <a:grpFill/>
            <a:ln w="288"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9F1FCBBF-DB6C-B1DA-1A57-0E692D8452D4}"/>
                </a:ext>
              </a:extLst>
            </p:cNvPr>
            <p:cNvSpPr/>
            <p:nvPr/>
          </p:nvSpPr>
          <p:spPr>
            <a:xfrm>
              <a:off x="-1780506" y="-1078703"/>
              <a:ext cx="175687" cy="121408"/>
            </a:xfrm>
            <a:custGeom>
              <a:avLst/>
              <a:gdLst>
                <a:gd name="connsiteX0" fmla="*/ 23219 w 175687"/>
                <a:gd name="connsiteY0" fmla="*/ 93273 h 121408"/>
                <a:gd name="connsiteX1" fmla="*/ 64055 w 175687"/>
                <a:gd name="connsiteY1" fmla="*/ 96440 h 121408"/>
                <a:gd name="connsiteX2" fmla="*/ 144605 w 175687"/>
                <a:gd name="connsiteY2" fmla="*/ 22917 h 121408"/>
                <a:gd name="connsiteX3" fmla="*/ 40210 w 175687"/>
                <a:gd name="connsiteY3" fmla="*/ 56497 h 121408"/>
                <a:gd name="connsiteX4" fmla="*/ 23219 w 175687"/>
                <a:gd name="connsiteY4" fmla="*/ 93273 h 121408"/>
                <a:gd name="connsiteX5" fmla="*/ 23219 w 175687"/>
                <a:gd name="connsiteY5" fmla="*/ 93273 h 121408"/>
                <a:gd name="connsiteX6" fmla="*/ 48159 w 175687"/>
                <a:gd name="connsiteY6" fmla="*/ 121409 h 121408"/>
                <a:gd name="connsiteX7" fmla="*/ 4817 w 175687"/>
                <a:gd name="connsiteY7" fmla="*/ 109371 h 121408"/>
                <a:gd name="connsiteX8" fmla="*/ 65 w 175687"/>
                <a:gd name="connsiteY8" fmla="*/ 100962 h 121408"/>
                <a:gd name="connsiteX9" fmla="*/ 23680 w 175687"/>
                <a:gd name="connsiteY9" fmla="*/ 40830 h 121408"/>
                <a:gd name="connsiteX10" fmla="*/ 164591 w 175687"/>
                <a:gd name="connsiteY10" fmla="*/ 195 h 121408"/>
                <a:gd name="connsiteX11" fmla="*/ 174124 w 175687"/>
                <a:gd name="connsiteY11" fmla="*/ 5869 h 121408"/>
                <a:gd name="connsiteX12" fmla="*/ 174354 w 175687"/>
                <a:gd name="connsiteY12" fmla="*/ 16985 h 121408"/>
                <a:gd name="connsiteX13" fmla="*/ 68836 w 175687"/>
                <a:gd name="connsiteY13" fmla="*/ 118875 h 121408"/>
                <a:gd name="connsiteX14" fmla="*/ 48159 w 175687"/>
                <a:gd name="connsiteY14" fmla="*/ 121409 h 121408"/>
                <a:gd name="connsiteX15" fmla="*/ 48159 w 175687"/>
                <a:gd name="connsiteY15" fmla="*/ 121409 h 12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687" h="121408">
                  <a:moveTo>
                    <a:pt x="23219" y="93273"/>
                  </a:moveTo>
                  <a:cubicBezTo>
                    <a:pt x="30476" y="96671"/>
                    <a:pt x="45221" y="101221"/>
                    <a:pt x="64055" y="96440"/>
                  </a:cubicBezTo>
                  <a:cubicBezTo>
                    <a:pt x="91961" y="89414"/>
                    <a:pt x="119666" y="64215"/>
                    <a:pt x="144605" y="22917"/>
                  </a:cubicBezTo>
                  <a:cubicBezTo>
                    <a:pt x="96051" y="23839"/>
                    <a:pt x="60196" y="35387"/>
                    <a:pt x="40210" y="56497"/>
                  </a:cubicBezTo>
                  <a:cubicBezTo>
                    <a:pt x="27308" y="70579"/>
                    <a:pt x="23881" y="85554"/>
                    <a:pt x="23219" y="93273"/>
                  </a:cubicBezTo>
                  <a:lnTo>
                    <a:pt x="23219" y="93273"/>
                  </a:lnTo>
                  <a:close/>
                  <a:moveTo>
                    <a:pt x="48159" y="121409"/>
                  </a:moveTo>
                  <a:cubicBezTo>
                    <a:pt x="22528" y="121409"/>
                    <a:pt x="5709" y="109832"/>
                    <a:pt x="4817" y="109371"/>
                  </a:cubicBezTo>
                  <a:cubicBezTo>
                    <a:pt x="2081" y="107326"/>
                    <a:pt x="266" y="104389"/>
                    <a:pt x="65" y="100962"/>
                  </a:cubicBezTo>
                  <a:cubicBezTo>
                    <a:pt x="65" y="99608"/>
                    <a:pt x="-2441" y="68506"/>
                    <a:pt x="23680" y="40830"/>
                  </a:cubicBezTo>
                  <a:cubicBezTo>
                    <a:pt x="51125" y="11772"/>
                    <a:pt x="98556" y="-1821"/>
                    <a:pt x="164591" y="195"/>
                  </a:cubicBezTo>
                  <a:cubicBezTo>
                    <a:pt x="168451" y="426"/>
                    <a:pt x="172079" y="2470"/>
                    <a:pt x="174124" y="5869"/>
                  </a:cubicBezTo>
                  <a:cubicBezTo>
                    <a:pt x="176169" y="9267"/>
                    <a:pt x="176169" y="13587"/>
                    <a:pt x="174354" y="16985"/>
                  </a:cubicBezTo>
                  <a:cubicBezTo>
                    <a:pt x="143252" y="75302"/>
                    <a:pt x="107628" y="109573"/>
                    <a:pt x="68836" y="118875"/>
                  </a:cubicBezTo>
                  <a:cubicBezTo>
                    <a:pt x="61550" y="120746"/>
                    <a:pt x="54523" y="121409"/>
                    <a:pt x="48159" y="121409"/>
                  </a:cubicBezTo>
                  <a:lnTo>
                    <a:pt x="48159" y="121409"/>
                  </a:lnTo>
                  <a:close/>
                </a:path>
              </a:pathLst>
            </a:custGeom>
            <a:grpFill/>
            <a:ln w="288"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E1D2269D-6CA2-E2CB-5A01-62632CF36182}"/>
                </a:ext>
              </a:extLst>
            </p:cNvPr>
            <p:cNvSpPr/>
            <p:nvPr/>
          </p:nvSpPr>
          <p:spPr>
            <a:xfrm>
              <a:off x="-1826714" y="-991962"/>
              <a:ext cx="68248" cy="48980"/>
            </a:xfrm>
            <a:custGeom>
              <a:avLst/>
              <a:gdLst>
                <a:gd name="connsiteX0" fmla="*/ 11542 w 68248"/>
                <a:gd name="connsiteY0" fmla="*/ 48980 h 48980"/>
                <a:gd name="connsiteX1" fmla="*/ 1549 w 68248"/>
                <a:gd name="connsiteY1" fmla="*/ 43307 h 48980"/>
                <a:gd name="connsiteX2" fmla="*/ 5869 w 68248"/>
                <a:gd name="connsiteY2" fmla="*/ 27640 h 48980"/>
                <a:gd name="connsiteX3" fmla="*/ 51025 w 68248"/>
                <a:gd name="connsiteY3" fmla="*/ 1549 h 48980"/>
                <a:gd name="connsiteX4" fmla="*/ 66691 w 68248"/>
                <a:gd name="connsiteY4" fmla="*/ 5869 h 48980"/>
                <a:gd name="connsiteX5" fmla="*/ 62602 w 68248"/>
                <a:gd name="connsiteY5" fmla="*/ 21535 h 48980"/>
                <a:gd name="connsiteX6" fmla="*/ 17446 w 68248"/>
                <a:gd name="connsiteY6" fmla="*/ 47627 h 48980"/>
                <a:gd name="connsiteX7" fmla="*/ 11542 w 68248"/>
                <a:gd name="connsiteY7" fmla="*/ 48980 h 48980"/>
                <a:gd name="connsiteX8" fmla="*/ 11542 w 68248"/>
                <a:gd name="connsiteY8" fmla="*/ 48980 h 4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48" h="48980">
                  <a:moveTo>
                    <a:pt x="11542" y="48980"/>
                  </a:moveTo>
                  <a:cubicBezTo>
                    <a:pt x="7453" y="48980"/>
                    <a:pt x="3824" y="46936"/>
                    <a:pt x="1549" y="43307"/>
                  </a:cubicBezTo>
                  <a:cubicBezTo>
                    <a:pt x="-1619" y="37864"/>
                    <a:pt x="195" y="30837"/>
                    <a:pt x="5869" y="27640"/>
                  </a:cubicBezTo>
                  <a:lnTo>
                    <a:pt x="51025" y="1549"/>
                  </a:lnTo>
                  <a:cubicBezTo>
                    <a:pt x="56468" y="-1619"/>
                    <a:pt x="63495" y="195"/>
                    <a:pt x="66691" y="5869"/>
                  </a:cubicBezTo>
                  <a:cubicBezTo>
                    <a:pt x="69859" y="11312"/>
                    <a:pt x="68045" y="18338"/>
                    <a:pt x="62602" y="21535"/>
                  </a:cubicBezTo>
                  <a:lnTo>
                    <a:pt x="17446" y="47627"/>
                  </a:lnTo>
                  <a:cubicBezTo>
                    <a:pt x="15401" y="48289"/>
                    <a:pt x="13356" y="48980"/>
                    <a:pt x="11542" y="48980"/>
                  </a:cubicBezTo>
                  <a:lnTo>
                    <a:pt x="11542" y="48980"/>
                  </a:lnTo>
                  <a:close/>
                </a:path>
              </a:pathLst>
            </a:custGeom>
            <a:grpFill/>
            <a:ln w="288" cap="flat">
              <a:noFill/>
              <a:prstDash val="solid"/>
              <a:miter/>
            </a:ln>
          </p:spPr>
          <p:txBody>
            <a:bodyPr rtlCol="0" anchor="ctr"/>
            <a:lstStyle/>
            <a:p>
              <a:endParaRPr lang="en-US"/>
            </a:p>
          </p:txBody>
        </p:sp>
      </p:grpSp>
      <p:sp>
        <p:nvSpPr>
          <p:cNvPr id="68" name="Freeform: Shape 67">
            <a:extLst>
              <a:ext uri="{FF2B5EF4-FFF2-40B4-BE49-F238E27FC236}">
                <a16:creationId xmlns:a16="http://schemas.microsoft.com/office/drawing/2014/main" id="{6C7E811B-CD59-7A1A-C5C6-169BCC0E1D05}"/>
              </a:ext>
            </a:extLst>
          </p:cNvPr>
          <p:cNvSpPr/>
          <p:nvPr/>
        </p:nvSpPr>
        <p:spPr>
          <a:xfrm>
            <a:off x="-2082942" y="-1398663"/>
            <a:ext cx="1115371" cy="1115371"/>
          </a:xfrm>
          <a:custGeom>
            <a:avLst/>
            <a:gdLst>
              <a:gd name="connsiteX0" fmla="*/ 0 w 1115371"/>
              <a:gd name="connsiteY0" fmla="*/ 0 h 1115371"/>
              <a:gd name="connsiteX1" fmla="*/ 1115371 w 1115371"/>
              <a:gd name="connsiteY1" fmla="*/ 0 h 1115371"/>
              <a:gd name="connsiteX2" fmla="*/ 1115371 w 1115371"/>
              <a:gd name="connsiteY2" fmla="*/ 1115371 h 1115371"/>
              <a:gd name="connsiteX3" fmla="*/ 0 w 1115371"/>
              <a:gd name="connsiteY3" fmla="*/ 1115371 h 1115371"/>
            </a:gdLst>
            <a:ahLst/>
            <a:cxnLst>
              <a:cxn ang="0">
                <a:pos x="connsiteX0" y="connsiteY0"/>
              </a:cxn>
              <a:cxn ang="0">
                <a:pos x="connsiteX1" y="connsiteY1"/>
              </a:cxn>
              <a:cxn ang="0">
                <a:pos x="connsiteX2" y="connsiteY2"/>
              </a:cxn>
              <a:cxn ang="0">
                <a:pos x="connsiteX3" y="connsiteY3"/>
              </a:cxn>
            </a:cxnLst>
            <a:rect l="l" t="t" r="r" b="b"/>
            <a:pathLst>
              <a:path w="1115371" h="1115371">
                <a:moveTo>
                  <a:pt x="0" y="0"/>
                </a:moveTo>
                <a:lnTo>
                  <a:pt x="1115371" y="0"/>
                </a:lnTo>
                <a:lnTo>
                  <a:pt x="1115371" y="1115371"/>
                </a:lnTo>
                <a:lnTo>
                  <a:pt x="0" y="1115371"/>
                </a:lnTo>
                <a:close/>
              </a:path>
            </a:pathLst>
          </a:custGeom>
          <a:noFill/>
          <a:ln w="288" cap="flat">
            <a:noFill/>
            <a:prstDash val="solid"/>
            <a:miter/>
          </a:ln>
        </p:spPr>
        <p:txBody>
          <a:bodyPr rtlCol="0" anchor="ctr"/>
          <a:lstStyle/>
          <a:p>
            <a:endParaRPr lang="en-US"/>
          </a:p>
        </p:txBody>
      </p:sp>
      <p:cxnSp>
        <p:nvCxnSpPr>
          <p:cNvPr id="73" name="Straight Connector 72">
            <a:extLst>
              <a:ext uri="{FF2B5EF4-FFF2-40B4-BE49-F238E27FC236}">
                <a16:creationId xmlns:a16="http://schemas.microsoft.com/office/drawing/2014/main" id="{74417F36-C6A3-373B-B791-C96266B17E28}"/>
              </a:ext>
            </a:extLst>
          </p:cNvPr>
          <p:cNvCxnSpPr/>
          <p:nvPr/>
        </p:nvCxnSpPr>
        <p:spPr>
          <a:xfrm>
            <a:off x="901700" y="5702300"/>
            <a:ext cx="1781790"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sp>
        <p:nvSpPr>
          <p:cNvPr id="74" name="Turinio vietos rezervavimo ženklas 2">
            <a:extLst>
              <a:ext uri="{FF2B5EF4-FFF2-40B4-BE49-F238E27FC236}">
                <a16:creationId xmlns:a16="http://schemas.microsoft.com/office/drawing/2014/main" id="{F0A5CEDF-65F3-1E34-1A52-AE21AA7E93F6}"/>
              </a:ext>
            </a:extLst>
          </p:cNvPr>
          <p:cNvSpPr txBox="1">
            <a:spLocks/>
          </p:cNvSpPr>
          <p:nvPr/>
        </p:nvSpPr>
        <p:spPr>
          <a:xfrm>
            <a:off x="3349146" y="3041193"/>
            <a:ext cx="2569922" cy="1673855"/>
          </a:xfrm>
          <a:prstGeom prst="rect">
            <a:avLst/>
          </a:prstGeom>
        </p:spPr>
        <p:txBody>
          <a:bodyPr vert="horz" lIns="82618" tIns="41309" rIns="82618" bIns="41309"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lt-LT" sz="1200" b="1" i="0" u="none" strike="noStrike" kern="1200" cap="none" spc="0" normalizeH="0" baseline="0" noProof="0" dirty="0">
              <a:ln>
                <a:noFill/>
              </a:ln>
              <a:solidFill>
                <a:prstClr val="black"/>
              </a:solidFill>
              <a:effectLst/>
              <a:uLnTx/>
              <a:uFillTx/>
              <a:latin typeface="Catamaran "/>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200" dirty="0">
                <a:solidFill>
                  <a:srgbClr val="B72025"/>
                </a:solidFill>
                <a:latin typeface="Catamaran Black" pitchFamily="2" charset="0"/>
                <a:ea typeface="Open Sans" panose="020B0606030504020204" pitchFamily="34" charset="0"/>
                <a:cs typeface="Catamaran Black" pitchFamily="2" charset="0"/>
              </a:rPr>
              <a:t>Via</a:t>
            </a:r>
            <a:r>
              <a:rPr lang="en-US" sz="1200" dirty="0">
                <a:solidFill>
                  <a:srgbClr val="B72025"/>
                </a:solidFill>
                <a:latin typeface="Catamaran Black" pitchFamily="2" charset="0"/>
                <a:ea typeface="Open Sans" panose="020B0606030504020204" pitchFamily="34" charset="0"/>
                <a:cs typeface="Catamaran Black" pitchFamily="2" charset="0"/>
              </a:rPr>
              <a:t> </a:t>
            </a:r>
            <a:r>
              <a:rPr lang="lt-LT" sz="1200" dirty="0">
                <a:solidFill>
                  <a:srgbClr val="B72025"/>
                </a:solidFill>
                <a:latin typeface="Catamaran Black" pitchFamily="2" charset="0"/>
                <a:ea typeface="Open Sans" panose="020B0606030504020204" pitchFamily="34" charset="0"/>
                <a:cs typeface="Catamaran Black" pitchFamily="2" charset="0"/>
              </a:rPr>
              <a:t>Solis </a:t>
            </a:r>
            <a:r>
              <a:rPr lang="en-US" sz="1200" dirty="0">
                <a:solidFill>
                  <a:srgbClr val="B72025"/>
                </a:solidFill>
                <a:latin typeface="Catamaran Black" pitchFamily="2" charset="0"/>
                <a:ea typeface="Open Sans" panose="020B0606030504020204" pitchFamily="34" charset="0"/>
                <a:cs typeface="Catamaran Black" pitchFamily="2" charset="0"/>
              </a:rPr>
              <a:t>E</a:t>
            </a:r>
            <a:r>
              <a:rPr lang="lt-LT" sz="1200" dirty="0" err="1">
                <a:solidFill>
                  <a:srgbClr val="B72025"/>
                </a:solidFill>
                <a:latin typeface="Catamaran Black" pitchFamily="2" charset="0"/>
                <a:ea typeface="Open Sans" panose="020B0606030504020204" pitchFamily="34" charset="0"/>
                <a:cs typeface="Catamaran Black" pitchFamily="2" charset="0"/>
              </a:rPr>
              <a:t>nergia</a:t>
            </a:r>
            <a:r>
              <a:rPr lang="lt-LT" sz="1200" dirty="0">
                <a:solidFill>
                  <a:srgbClr val="B72025"/>
                </a:solidFill>
                <a:latin typeface="Catamaran Black" pitchFamily="2" charset="0"/>
                <a:ea typeface="Open Sans" panose="020B0606030504020204" pitchFamily="34" charset="0"/>
                <a:cs typeface="Catamaran Black" pitchFamily="2" charset="0"/>
              </a:rPr>
              <a:t> </a:t>
            </a:r>
            <a:r>
              <a:rPr lang="en-US" sz="1200" dirty="0" err="1">
                <a:latin typeface="Catamaran Black" pitchFamily="2" charset="0"/>
                <a:ea typeface="Open Sans" panose="020B0606030504020204" pitchFamily="34" charset="0"/>
                <a:cs typeface="Catamaran Black" pitchFamily="2" charset="0"/>
              </a:rPr>
              <a:t>jau</a:t>
            </a:r>
            <a:r>
              <a:rPr lang="en-US" sz="1200" dirty="0">
                <a:latin typeface="Catamaran Black" pitchFamily="2" charset="0"/>
                <a:ea typeface="Open Sans" panose="020B0606030504020204" pitchFamily="34" charset="0"/>
                <a:cs typeface="Catamaran Black" pitchFamily="2" charset="0"/>
              </a:rPr>
              <a:t> 15 met</a:t>
            </a:r>
            <a:r>
              <a:rPr lang="lt-LT" sz="1200" dirty="0">
                <a:latin typeface="Catamaran Black" pitchFamily="2" charset="0"/>
                <a:ea typeface="Open Sans" panose="020B0606030504020204" pitchFamily="34" charset="0"/>
                <a:cs typeface="Catamaran Black" pitchFamily="2" charset="0"/>
              </a:rPr>
              <a:t>ų </a:t>
            </a:r>
            <a:r>
              <a:rPr lang="lt-LT" sz="1200" dirty="0">
                <a:solidFill>
                  <a:schemeClr val="tx1">
                    <a:lumMod val="85000"/>
                    <a:lumOff val="15000"/>
                  </a:schemeClr>
                </a:solidFill>
                <a:latin typeface="Catamaran Black" pitchFamily="2" charset="0"/>
                <a:ea typeface="Open Sans" panose="020B0606030504020204" pitchFamily="34" charset="0"/>
                <a:cs typeface="Catamaran Black" pitchFamily="2" charset="0"/>
              </a:rPr>
              <a:t>teikia </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100" dirty="0">
                <a:latin typeface="Catamaran "/>
                <a:ea typeface="Roboto" panose="02000000000000000000" pitchFamily="2" charset="0"/>
                <a:cs typeface="Catamaran" pitchFamily="2" charset="0"/>
              </a:rPr>
              <a:t>platų spektrą paslaugų žaliosios energijos gamintojams ir vartotojams:</a:t>
            </a:r>
          </a:p>
        </p:txBody>
      </p:sp>
      <p:sp>
        <p:nvSpPr>
          <p:cNvPr id="76" name="TextBox 75">
            <a:extLst>
              <a:ext uri="{FF2B5EF4-FFF2-40B4-BE49-F238E27FC236}">
                <a16:creationId xmlns:a16="http://schemas.microsoft.com/office/drawing/2014/main" id="{B0DB9195-0115-B4BA-3CB4-F9A8DE2102F1}"/>
              </a:ext>
            </a:extLst>
          </p:cNvPr>
          <p:cNvSpPr txBox="1"/>
          <p:nvPr/>
        </p:nvSpPr>
        <p:spPr>
          <a:xfrm>
            <a:off x="3523162" y="3833298"/>
            <a:ext cx="2179676" cy="707886"/>
          </a:xfrm>
          <a:prstGeom prst="rect">
            <a:avLst/>
          </a:prstGeom>
          <a:noFill/>
        </p:spPr>
        <p:txBody>
          <a:bodyPr wrap="square">
            <a:spAutoFit/>
          </a:bodyPr>
          <a:lstStyle/>
          <a:p>
            <a:pPr marL="171450" marR="0" lvl="0" indent="-171450" defTabSz="914400" rtl="0" eaLnBrk="1" fontAlgn="auto" latinLnBrk="0" hangingPunct="1">
              <a:lnSpc>
                <a:spcPct val="100000"/>
              </a:lnSpc>
              <a:spcBef>
                <a:spcPts val="0"/>
              </a:spcBef>
              <a:spcAft>
                <a:spcPts val="0"/>
              </a:spcAft>
              <a:buClr>
                <a:srgbClr val="B72025"/>
              </a:buClr>
              <a:buSzTx/>
              <a:buFont typeface="Arial" panose="020B0604020202020204" pitchFamily="34" charset="0"/>
              <a:buChar char="•"/>
              <a:tabLst/>
              <a:defRPr/>
            </a:pPr>
            <a:r>
              <a:rPr lang="lt-LT" sz="1000" dirty="0">
                <a:latin typeface="Roboto" panose="02000000000000000000" pitchFamily="2" charset="0"/>
                <a:ea typeface="Roboto" panose="02000000000000000000" pitchFamily="2" charset="0"/>
                <a:cs typeface="Catamaran" pitchFamily="2" charset="0"/>
              </a:rPr>
              <a:t>Saulės elektrinė</a:t>
            </a:r>
          </a:p>
          <a:p>
            <a:pPr marL="171450" marR="0" lvl="0" indent="-171450" defTabSz="914400" rtl="0" eaLnBrk="1" fontAlgn="auto" latinLnBrk="0" hangingPunct="1">
              <a:lnSpc>
                <a:spcPct val="100000"/>
              </a:lnSpc>
              <a:spcBef>
                <a:spcPts val="0"/>
              </a:spcBef>
              <a:spcAft>
                <a:spcPts val="0"/>
              </a:spcAft>
              <a:buClr>
                <a:srgbClr val="B72025"/>
              </a:buClr>
              <a:buSzTx/>
              <a:buFont typeface="Arial" panose="020B0604020202020204" pitchFamily="34" charset="0"/>
              <a:buChar char="•"/>
              <a:tabLst/>
              <a:defRPr/>
            </a:pPr>
            <a:r>
              <a:rPr lang="lt-LT" sz="1000" dirty="0">
                <a:latin typeface="Roboto" panose="02000000000000000000" pitchFamily="2" charset="0"/>
                <a:ea typeface="Roboto" panose="02000000000000000000" pitchFamily="2" charset="0"/>
                <a:cs typeface="Catamaran" pitchFamily="2" charset="0"/>
              </a:rPr>
              <a:t>Šilumos siurbliai</a:t>
            </a:r>
          </a:p>
          <a:p>
            <a:pPr marL="171450" marR="0" lvl="0" indent="-171450" defTabSz="914400" rtl="0" eaLnBrk="1" fontAlgn="auto" latinLnBrk="0" hangingPunct="1">
              <a:lnSpc>
                <a:spcPct val="100000"/>
              </a:lnSpc>
              <a:spcBef>
                <a:spcPts val="0"/>
              </a:spcBef>
              <a:spcAft>
                <a:spcPts val="0"/>
              </a:spcAft>
              <a:buClr>
                <a:srgbClr val="B72025"/>
              </a:buClr>
              <a:buSzTx/>
              <a:buFont typeface="Arial" panose="020B0604020202020204" pitchFamily="34" charset="0"/>
              <a:buChar char="•"/>
              <a:tabLst/>
              <a:defRPr/>
            </a:pPr>
            <a:r>
              <a:rPr lang="lt-LT" sz="1000" dirty="0">
                <a:latin typeface="Roboto" panose="02000000000000000000" pitchFamily="2" charset="0"/>
                <a:ea typeface="Roboto" panose="02000000000000000000" pitchFamily="2" charset="0"/>
                <a:cs typeface="Catamaran" pitchFamily="2" charset="0"/>
              </a:rPr>
              <a:t>EV įkrovimo stotelės</a:t>
            </a:r>
          </a:p>
          <a:p>
            <a:pPr marL="171450" marR="0" lvl="0" indent="-171450" defTabSz="914400" rtl="0" eaLnBrk="1" fontAlgn="auto" latinLnBrk="0" hangingPunct="1">
              <a:lnSpc>
                <a:spcPct val="100000"/>
              </a:lnSpc>
              <a:spcBef>
                <a:spcPts val="0"/>
              </a:spcBef>
              <a:spcAft>
                <a:spcPts val="0"/>
              </a:spcAft>
              <a:buClr>
                <a:srgbClr val="B72025"/>
              </a:buClr>
              <a:buSzTx/>
              <a:buFont typeface="Arial" panose="020B0604020202020204" pitchFamily="34" charset="0"/>
              <a:buChar char="•"/>
              <a:tabLst/>
              <a:defRPr/>
            </a:pPr>
            <a:r>
              <a:rPr lang="lt-LT" sz="1000" dirty="0">
                <a:latin typeface="Roboto" panose="02000000000000000000" pitchFamily="2" charset="0"/>
                <a:ea typeface="Roboto" panose="02000000000000000000" pitchFamily="2" charset="0"/>
                <a:cs typeface="Catamaran" pitchFamily="2" charset="0"/>
              </a:rPr>
              <a:t>Energijos kaupikliai-baterijos</a:t>
            </a:r>
            <a:endParaRPr lang="en-US" sz="1050" dirty="0"/>
          </a:p>
        </p:txBody>
      </p:sp>
      <p:cxnSp>
        <p:nvCxnSpPr>
          <p:cNvPr id="93" name="Straight Connector 92">
            <a:extLst>
              <a:ext uri="{FF2B5EF4-FFF2-40B4-BE49-F238E27FC236}">
                <a16:creationId xmlns:a16="http://schemas.microsoft.com/office/drawing/2014/main" id="{248A57A0-82E7-BBDE-54D9-90D67BA29D87}"/>
              </a:ext>
            </a:extLst>
          </p:cNvPr>
          <p:cNvCxnSpPr/>
          <p:nvPr/>
        </p:nvCxnSpPr>
        <p:spPr>
          <a:xfrm>
            <a:off x="3722105" y="5676900"/>
            <a:ext cx="1781790"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7A44789-2A43-3403-AB38-97AD2135118D}"/>
              </a:ext>
            </a:extLst>
          </p:cNvPr>
          <p:cNvCxnSpPr/>
          <p:nvPr/>
        </p:nvCxnSpPr>
        <p:spPr>
          <a:xfrm>
            <a:off x="6604987" y="5702300"/>
            <a:ext cx="1781790"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C1AC029-3CEA-2D79-D588-CA51436D6F46}"/>
              </a:ext>
            </a:extLst>
          </p:cNvPr>
          <p:cNvCxnSpPr/>
          <p:nvPr/>
        </p:nvCxnSpPr>
        <p:spPr>
          <a:xfrm>
            <a:off x="9463492" y="5676900"/>
            <a:ext cx="1781790"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D5FFB669-D202-9A93-E6D6-8BF15891FF0C}"/>
              </a:ext>
            </a:extLst>
          </p:cNvPr>
          <p:cNvSpPr txBox="1"/>
          <p:nvPr/>
        </p:nvSpPr>
        <p:spPr>
          <a:xfrm>
            <a:off x="889000" y="5106928"/>
            <a:ext cx="1781790" cy="369332"/>
          </a:xfrm>
          <a:prstGeom prst="rect">
            <a:avLst/>
          </a:prstGeom>
          <a:noFill/>
        </p:spPr>
        <p:txBody>
          <a:bodyPr wrap="square">
            <a:spAutoFit/>
          </a:bodyPr>
          <a:lstStyle/>
          <a:p>
            <a:pPr algn="ctr"/>
            <a:r>
              <a:rPr lang="lt-LT" sz="1800" dirty="0">
                <a:solidFill>
                  <a:srgbClr val="B72025"/>
                </a:solidFill>
                <a:latin typeface="Catamaran Bold" pitchFamily="2" charset="0"/>
                <a:ea typeface="Open Sans" panose="020B0606030504020204" pitchFamily="34" charset="0"/>
                <a:cs typeface="Catamaran Bold" pitchFamily="2" charset="0"/>
              </a:rPr>
              <a:t>4,6 mln. eurų </a:t>
            </a:r>
            <a:endParaRPr lang="en-US" dirty="0"/>
          </a:p>
        </p:txBody>
      </p:sp>
      <p:sp>
        <p:nvSpPr>
          <p:cNvPr id="100" name="Freeform: Shape 99">
            <a:extLst>
              <a:ext uri="{FF2B5EF4-FFF2-40B4-BE49-F238E27FC236}">
                <a16:creationId xmlns:a16="http://schemas.microsoft.com/office/drawing/2014/main" id="{75B7C819-58E0-D2E4-237F-487D33544226}"/>
              </a:ext>
            </a:extLst>
          </p:cNvPr>
          <p:cNvSpPr/>
          <p:nvPr/>
        </p:nvSpPr>
        <p:spPr>
          <a:xfrm>
            <a:off x="4412057" y="2616540"/>
            <a:ext cx="439343" cy="368199"/>
          </a:xfrm>
          <a:custGeom>
            <a:avLst/>
            <a:gdLst>
              <a:gd name="connsiteX0" fmla="*/ 692937 w 828438"/>
              <a:gd name="connsiteY0" fmla="*/ -37 h 838830"/>
              <a:gd name="connsiteX1" fmla="*/ 128606 w 828438"/>
              <a:gd name="connsiteY1" fmla="*/ -37 h 838830"/>
              <a:gd name="connsiteX2" fmla="*/ 114433 w 828438"/>
              <a:gd name="connsiteY2" fmla="*/ 11446 h 838830"/>
              <a:gd name="connsiteX3" fmla="*/ -3295 w 828438"/>
              <a:gd name="connsiteY3" fmla="*/ 573347 h 838830"/>
              <a:gd name="connsiteX4" fmla="*/ -117 w 828438"/>
              <a:gd name="connsiteY4" fmla="*/ 585409 h 838830"/>
              <a:gd name="connsiteX5" fmla="*/ 10878 w 828438"/>
              <a:gd name="connsiteY5" fmla="*/ 590760 h 838830"/>
              <a:gd name="connsiteX6" fmla="*/ 396164 w 828438"/>
              <a:gd name="connsiteY6" fmla="*/ 590760 h 838830"/>
              <a:gd name="connsiteX7" fmla="*/ 396164 w 828438"/>
              <a:gd name="connsiteY7" fmla="*/ 733998 h 838830"/>
              <a:gd name="connsiteX8" fmla="*/ 186456 w 828438"/>
              <a:gd name="connsiteY8" fmla="*/ 733998 h 838830"/>
              <a:gd name="connsiteX9" fmla="*/ 171994 w 828438"/>
              <a:gd name="connsiteY9" fmla="*/ 748460 h 838830"/>
              <a:gd name="connsiteX10" fmla="*/ 171994 w 828438"/>
              <a:gd name="connsiteY10" fmla="*/ 824331 h 838830"/>
              <a:gd name="connsiteX11" fmla="*/ 186456 w 828438"/>
              <a:gd name="connsiteY11" fmla="*/ 838794 h 838830"/>
              <a:gd name="connsiteX12" fmla="*/ 635086 w 828438"/>
              <a:gd name="connsiteY12" fmla="*/ 838794 h 838830"/>
              <a:gd name="connsiteX13" fmla="*/ 649549 w 828438"/>
              <a:gd name="connsiteY13" fmla="*/ 824331 h 838830"/>
              <a:gd name="connsiteX14" fmla="*/ 649549 w 828438"/>
              <a:gd name="connsiteY14" fmla="*/ 748460 h 838830"/>
              <a:gd name="connsiteX15" fmla="*/ 635086 w 828438"/>
              <a:gd name="connsiteY15" fmla="*/ 733998 h 838830"/>
              <a:gd name="connsiteX16" fmla="*/ 425089 w 828438"/>
              <a:gd name="connsiteY16" fmla="*/ 733998 h 838830"/>
              <a:gd name="connsiteX17" fmla="*/ 425089 w 828438"/>
              <a:gd name="connsiteY17" fmla="*/ 590760 h 838830"/>
              <a:gd name="connsiteX18" fmla="*/ 810367 w 828438"/>
              <a:gd name="connsiteY18" fmla="*/ 590760 h 838830"/>
              <a:gd name="connsiteX19" fmla="*/ 821652 w 828438"/>
              <a:gd name="connsiteY19" fmla="*/ 585409 h 838830"/>
              <a:gd name="connsiteX20" fmla="*/ 824541 w 828438"/>
              <a:gd name="connsiteY20" fmla="*/ 573347 h 838830"/>
              <a:gd name="connsiteX21" fmla="*/ 707110 w 828438"/>
              <a:gd name="connsiteY21" fmla="*/ 11446 h 838830"/>
              <a:gd name="connsiteX22" fmla="*/ 692937 w 828438"/>
              <a:gd name="connsiteY22" fmla="*/ -37 h 838830"/>
              <a:gd name="connsiteX23" fmla="*/ 620624 w 828438"/>
              <a:gd name="connsiteY23" fmla="*/ 762923 h 838830"/>
              <a:gd name="connsiteX24" fmla="*/ 620624 w 828438"/>
              <a:gd name="connsiteY24" fmla="*/ 809868 h 838830"/>
              <a:gd name="connsiteX25" fmla="*/ 200919 w 828438"/>
              <a:gd name="connsiteY25" fmla="*/ 809868 h 838830"/>
              <a:gd name="connsiteX26" fmla="*/ 200919 w 828438"/>
              <a:gd name="connsiteY26" fmla="*/ 762923 h 838830"/>
              <a:gd name="connsiteX27" fmla="*/ 620624 w 828438"/>
              <a:gd name="connsiteY27" fmla="*/ 762923 h 838830"/>
              <a:gd name="connsiteX28" fmla="*/ 257032 w 828438"/>
              <a:gd name="connsiteY28" fmla="*/ 561835 h 838830"/>
              <a:gd name="connsiteX29" fmla="*/ 272074 w 828438"/>
              <a:gd name="connsiteY29" fmla="*/ 369540 h 838830"/>
              <a:gd name="connsiteX30" fmla="*/ 69018 w 828438"/>
              <a:gd name="connsiteY30" fmla="*/ 369540 h 838830"/>
              <a:gd name="connsiteX31" fmla="*/ 28808 w 828438"/>
              <a:gd name="connsiteY31" fmla="*/ 561835 h 838830"/>
              <a:gd name="connsiteX32" fmla="*/ 257032 w 828438"/>
              <a:gd name="connsiteY32" fmla="*/ 561835 h 838830"/>
              <a:gd name="connsiteX33" fmla="*/ 301288 w 828438"/>
              <a:gd name="connsiteY33" fmla="*/ 369540 h 838830"/>
              <a:gd name="connsiteX34" fmla="*/ 285957 w 828438"/>
              <a:gd name="connsiteY34" fmla="*/ 561835 h 838830"/>
              <a:gd name="connsiteX35" fmla="*/ 535578 w 828438"/>
              <a:gd name="connsiteY35" fmla="*/ 561835 h 838830"/>
              <a:gd name="connsiteX36" fmla="*/ 520247 w 828438"/>
              <a:gd name="connsiteY36" fmla="*/ 369540 h 838830"/>
              <a:gd name="connsiteX37" fmla="*/ 301288 w 828438"/>
              <a:gd name="connsiteY37" fmla="*/ 369540 h 838830"/>
              <a:gd name="connsiteX38" fmla="*/ 752517 w 828438"/>
              <a:gd name="connsiteY38" fmla="*/ 369540 h 838830"/>
              <a:gd name="connsiteX39" fmla="*/ 549172 w 828438"/>
              <a:gd name="connsiteY39" fmla="*/ 369540 h 838830"/>
              <a:gd name="connsiteX40" fmla="*/ 564503 w 828438"/>
              <a:gd name="connsiteY40" fmla="*/ 561835 h 838830"/>
              <a:gd name="connsiteX41" fmla="*/ 792727 w 828438"/>
              <a:gd name="connsiteY41" fmla="*/ 561835 h 838830"/>
              <a:gd name="connsiteX42" fmla="*/ 752517 w 828438"/>
              <a:gd name="connsiteY42" fmla="*/ 369540 h 838830"/>
              <a:gd name="connsiteX43" fmla="*/ 713472 w 828438"/>
              <a:gd name="connsiteY43" fmla="*/ 183435 h 838830"/>
              <a:gd name="connsiteX44" fmla="*/ 534420 w 828438"/>
              <a:gd name="connsiteY44" fmla="*/ 183435 h 838830"/>
              <a:gd name="connsiteX45" fmla="*/ 546863 w 828438"/>
              <a:gd name="connsiteY45" fmla="*/ 340615 h 838830"/>
              <a:gd name="connsiteX46" fmla="*/ 746444 w 828438"/>
              <a:gd name="connsiteY46" fmla="*/ 340615 h 838830"/>
              <a:gd name="connsiteX47" fmla="*/ 713472 w 828438"/>
              <a:gd name="connsiteY47" fmla="*/ 183435 h 838830"/>
              <a:gd name="connsiteX48" fmla="*/ 274383 w 828438"/>
              <a:gd name="connsiteY48" fmla="*/ 340615 h 838830"/>
              <a:gd name="connsiteX49" fmla="*/ 287115 w 828438"/>
              <a:gd name="connsiteY49" fmla="*/ 183435 h 838830"/>
              <a:gd name="connsiteX50" fmla="*/ 107774 w 828438"/>
              <a:gd name="connsiteY50" fmla="*/ 183435 h 838830"/>
              <a:gd name="connsiteX51" fmla="*/ 75091 w 828438"/>
              <a:gd name="connsiteY51" fmla="*/ 340615 h 838830"/>
              <a:gd name="connsiteX52" fmla="*/ 274383 w 828438"/>
              <a:gd name="connsiteY52" fmla="*/ 340615 h 838830"/>
              <a:gd name="connsiteX53" fmla="*/ 316041 w 828438"/>
              <a:gd name="connsiteY53" fmla="*/ 183435 h 838830"/>
              <a:gd name="connsiteX54" fmla="*/ 303598 w 828438"/>
              <a:gd name="connsiteY54" fmla="*/ 340615 h 838830"/>
              <a:gd name="connsiteX55" fmla="*/ 517938 w 828438"/>
              <a:gd name="connsiteY55" fmla="*/ 340615 h 838830"/>
              <a:gd name="connsiteX56" fmla="*/ 505495 w 828438"/>
              <a:gd name="connsiteY56" fmla="*/ 183435 h 838830"/>
              <a:gd name="connsiteX57" fmla="*/ 316041 w 828438"/>
              <a:gd name="connsiteY57" fmla="*/ 183435 h 838830"/>
              <a:gd name="connsiteX58" fmla="*/ 681073 w 828438"/>
              <a:gd name="connsiteY58" fmla="*/ 28888 h 838830"/>
              <a:gd name="connsiteX59" fmla="*/ 522274 w 828438"/>
              <a:gd name="connsiteY59" fmla="*/ 28888 h 838830"/>
              <a:gd name="connsiteX60" fmla="*/ 532111 w 828438"/>
              <a:gd name="connsiteY60" fmla="*/ 154510 h 838830"/>
              <a:gd name="connsiteX61" fmla="*/ 707399 w 828438"/>
              <a:gd name="connsiteY61" fmla="*/ 154510 h 838830"/>
              <a:gd name="connsiteX62" fmla="*/ 681073 w 828438"/>
              <a:gd name="connsiteY62" fmla="*/ 28888 h 838830"/>
              <a:gd name="connsiteX63" fmla="*/ 140173 w 828438"/>
              <a:gd name="connsiteY63" fmla="*/ 28888 h 838830"/>
              <a:gd name="connsiteX64" fmla="*/ 114143 w 828438"/>
              <a:gd name="connsiteY64" fmla="*/ 154510 h 838830"/>
              <a:gd name="connsiteX65" fmla="*/ 289135 w 828438"/>
              <a:gd name="connsiteY65" fmla="*/ 154510 h 838830"/>
              <a:gd name="connsiteX66" fmla="*/ 299262 w 828438"/>
              <a:gd name="connsiteY66" fmla="*/ 28888 h 838830"/>
              <a:gd name="connsiteX67" fmla="*/ 140173 w 828438"/>
              <a:gd name="connsiteY67" fmla="*/ 28888 h 838830"/>
              <a:gd name="connsiteX68" fmla="*/ 328187 w 828438"/>
              <a:gd name="connsiteY68" fmla="*/ 28888 h 838830"/>
              <a:gd name="connsiteX69" fmla="*/ 318350 w 828438"/>
              <a:gd name="connsiteY69" fmla="*/ 154510 h 838830"/>
              <a:gd name="connsiteX70" fmla="*/ 503186 w 828438"/>
              <a:gd name="connsiteY70" fmla="*/ 154510 h 838830"/>
              <a:gd name="connsiteX71" fmla="*/ 493059 w 828438"/>
              <a:gd name="connsiteY71" fmla="*/ 28888 h 838830"/>
              <a:gd name="connsiteX72" fmla="*/ 328187 w 828438"/>
              <a:gd name="connsiteY72" fmla="*/ 28888 h 83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28438" h="838830">
                <a:moveTo>
                  <a:pt x="692937" y="-37"/>
                </a:moveTo>
                <a:lnTo>
                  <a:pt x="128606" y="-37"/>
                </a:lnTo>
                <a:cubicBezTo>
                  <a:pt x="121664" y="-37"/>
                  <a:pt x="115873" y="4764"/>
                  <a:pt x="114433" y="11446"/>
                </a:cubicBezTo>
                <a:lnTo>
                  <a:pt x="-3295" y="573347"/>
                </a:lnTo>
                <a:cubicBezTo>
                  <a:pt x="-4163" y="577599"/>
                  <a:pt x="-3005" y="582053"/>
                  <a:pt x="-117" y="585409"/>
                </a:cubicBezTo>
                <a:cubicBezTo>
                  <a:pt x="2489" y="588793"/>
                  <a:pt x="6535" y="590760"/>
                  <a:pt x="10878" y="590760"/>
                </a:cubicBezTo>
                <a:lnTo>
                  <a:pt x="396164" y="590760"/>
                </a:lnTo>
                <a:lnTo>
                  <a:pt x="396164" y="733998"/>
                </a:lnTo>
                <a:lnTo>
                  <a:pt x="186456" y="733998"/>
                </a:lnTo>
                <a:cubicBezTo>
                  <a:pt x="178356" y="733998"/>
                  <a:pt x="171994" y="740477"/>
                  <a:pt x="171994" y="748460"/>
                </a:cubicBezTo>
                <a:lnTo>
                  <a:pt x="171994" y="824331"/>
                </a:lnTo>
                <a:cubicBezTo>
                  <a:pt x="171994" y="832314"/>
                  <a:pt x="178356" y="838794"/>
                  <a:pt x="186456" y="838794"/>
                </a:cubicBezTo>
                <a:lnTo>
                  <a:pt x="635086" y="838794"/>
                </a:lnTo>
                <a:cubicBezTo>
                  <a:pt x="642890" y="838794"/>
                  <a:pt x="649549" y="832314"/>
                  <a:pt x="649549" y="824331"/>
                </a:cubicBezTo>
                <a:lnTo>
                  <a:pt x="649549" y="748460"/>
                </a:lnTo>
                <a:cubicBezTo>
                  <a:pt x="649549" y="740477"/>
                  <a:pt x="642890" y="733998"/>
                  <a:pt x="635086" y="733998"/>
                </a:cubicBezTo>
                <a:lnTo>
                  <a:pt x="425089" y="733998"/>
                </a:lnTo>
                <a:lnTo>
                  <a:pt x="425089" y="590760"/>
                </a:lnTo>
                <a:lnTo>
                  <a:pt x="810367" y="590760"/>
                </a:lnTo>
                <a:cubicBezTo>
                  <a:pt x="815000" y="590760"/>
                  <a:pt x="819046" y="588793"/>
                  <a:pt x="821652" y="585409"/>
                </a:cubicBezTo>
                <a:cubicBezTo>
                  <a:pt x="824541" y="582053"/>
                  <a:pt x="825409" y="577599"/>
                  <a:pt x="824541" y="573347"/>
                </a:cubicBezTo>
                <a:lnTo>
                  <a:pt x="707110" y="11446"/>
                </a:lnTo>
                <a:cubicBezTo>
                  <a:pt x="705662" y="4764"/>
                  <a:pt x="699878" y="-37"/>
                  <a:pt x="692937" y="-37"/>
                </a:cubicBezTo>
                <a:close/>
                <a:moveTo>
                  <a:pt x="620624" y="762923"/>
                </a:moveTo>
                <a:lnTo>
                  <a:pt x="620624" y="809868"/>
                </a:lnTo>
                <a:cubicBezTo>
                  <a:pt x="620624" y="809868"/>
                  <a:pt x="200919" y="809868"/>
                  <a:pt x="200919" y="809868"/>
                </a:cubicBezTo>
                <a:cubicBezTo>
                  <a:pt x="200919" y="809868"/>
                  <a:pt x="200919" y="762923"/>
                  <a:pt x="200919" y="762923"/>
                </a:cubicBezTo>
                <a:lnTo>
                  <a:pt x="620624" y="762923"/>
                </a:lnTo>
                <a:close/>
                <a:moveTo>
                  <a:pt x="257032" y="561835"/>
                </a:moveTo>
                <a:lnTo>
                  <a:pt x="272074" y="369540"/>
                </a:lnTo>
                <a:lnTo>
                  <a:pt x="69018" y="369540"/>
                </a:lnTo>
                <a:lnTo>
                  <a:pt x="28808" y="561835"/>
                </a:lnTo>
                <a:lnTo>
                  <a:pt x="257032" y="561835"/>
                </a:lnTo>
                <a:close/>
                <a:moveTo>
                  <a:pt x="301288" y="369540"/>
                </a:moveTo>
                <a:lnTo>
                  <a:pt x="285957" y="561835"/>
                </a:lnTo>
                <a:lnTo>
                  <a:pt x="535578" y="561835"/>
                </a:lnTo>
                <a:lnTo>
                  <a:pt x="520247" y="369540"/>
                </a:lnTo>
                <a:lnTo>
                  <a:pt x="301288" y="369540"/>
                </a:lnTo>
                <a:close/>
                <a:moveTo>
                  <a:pt x="752517" y="369540"/>
                </a:moveTo>
                <a:lnTo>
                  <a:pt x="549172" y="369540"/>
                </a:lnTo>
                <a:lnTo>
                  <a:pt x="564503" y="561835"/>
                </a:lnTo>
                <a:lnTo>
                  <a:pt x="792727" y="561835"/>
                </a:lnTo>
                <a:lnTo>
                  <a:pt x="752517" y="369540"/>
                </a:lnTo>
                <a:close/>
                <a:moveTo>
                  <a:pt x="713472" y="183435"/>
                </a:moveTo>
                <a:lnTo>
                  <a:pt x="534420" y="183435"/>
                </a:lnTo>
                <a:lnTo>
                  <a:pt x="546863" y="340615"/>
                </a:lnTo>
                <a:lnTo>
                  <a:pt x="746444" y="340615"/>
                </a:lnTo>
                <a:lnTo>
                  <a:pt x="713472" y="183435"/>
                </a:lnTo>
                <a:close/>
                <a:moveTo>
                  <a:pt x="274383" y="340615"/>
                </a:moveTo>
                <a:lnTo>
                  <a:pt x="287115" y="183435"/>
                </a:lnTo>
                <a:lnTo>
                  <a:pt x="107774" y="183435"/>
                </a:lnTo>
                <a:lnTo>
                  <a:pt x="75091" y="340615"/>
                </a:lnTo>
                <a:lnTo>
                  <a:pt x="274383" y="340615"/>
                </a:lnTo>
                <a:close/>
                <a:moveTo>
                  <a:pt x="316041" y="183435"/>
                </a:moveTo>
                <a:lnTo>
                  <a:pt x="303598" y="340615"/>
                </a:lnTo>
                <a:lnTo>
                  <a:pt x="517938" y="340615"/>
                </a:lnTo>
                <a:lnTo>
                  <a:pt x="505495" y="183435"/>
                </a:lnTo>
                <a:lnTo>
                  <a:pt x="316041" y="183435"/>
                </a:lnTo>
                <a:close/>
                <a:moveTo>
                  <a:pt x="681073" y="28888"/>
                </a:moveTo>
                <a:lnTo>
                  <a:pt x="522274" y="28888"/>
                </a:lnTo>
                <a:lnTo>
                  <a:pt x="532111" y="154510"/>
                </a:lnTo>
                <a:lnTo>
                  <a:pt x="707399" y="154510"/>
                </a:lnTo>
                <a:lnTo>
                  <a:pt x="681073" y="28888"/>
                </a:lnTo>
                <a:close/>
                <a:moveTo>
                  <a:pt x="140173" y="28888"/>
                </a:moveTo>
                <a:lnTo>
                  <a:pt x="114143" y="154510"/>
                </a:lnTo>
                <a:lnTo>
                  <a:pt x="289135" y="154510"/>
                </a:lnTo>
                <a:lnTo>
                  <a:pt x="299262" y="28888"/>
                </a:lnTo>
                <a:lnTo>
                  <a:pt x="140173" y="28888"/>
                </a:lnTo>
                <a:close/>
                <a:moveTo>
                  <a:pt x="328187" y="28888"/>
                </a:moveTo>
                <a:lnTo>
                  <a:pt x="318350" y="154510"/>
                </a:lnTo>
                <a:lnTo>
                  <a:pt x="503186" y="154510"/>
                </a:lnTo>
                <a:lnTo>
                  <a:pt x="493059" y="28888"/>
                </a:lnTo>
                <a:lnTo>
                  <a:pt x="328187" y="28888"/>
                </a:lnTo>
                <a:close/>
              </a:path>
            </a:pathLst>
          </a:custGeom>
          <a:solidFill>
            <a:srgbClr val="B72025"/>
          </a:solidFill>
          <a:ln w="28873" cap="flat">
            <a:noFill/>
            <a:prstDash val="solid"/>
            <a:round/>
          </a:ln>
        </p:spPr>
        <p:txBody>
          <a:bodyPr rtlCol="0" anchor="ctr"/>
          <a:lstStyle/>
          <a:p>
            <a:endParaRPr lang="en-US"/>
          </a:p>
        </p:txBody>
      </p:sp>
      <p:sp>
        <p:nvSpPr>
          <p:cNvPr id="105" name="TextBox 104">
            <a:extLst>
              <a:ext uri="{FF2B5EF4-FFF2-40B4-BE49-F238E27FC236}">
                <a16:creationId xmlns:a16="http://schemas.microsoft.com/office/drawing/2014/main" id="{32BA9215-FF70-177E-7ED7-E65D3DB0D4E2}"/>
              </a:ext>
            </a:extLst>
          </p:cNvPr>
          <p:cNvSpPr txBox="1"/>
          <p:nvPr/>
        </p:nvSpPr>
        <p:spPr>
          <a:xfrm>
            <a:off x="6192638" y="3217965"/>
            <a:ext cx="2694325"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200" dirty="0">
                <a:solidFill>
                  <a:srgbClr val="B72025"/>
                </a:solidFill>
                <a:latin typeface="Catamaran Black" pitchFamily="2" charset="0"/>
                <a:ea typeface="Open Sans" panose="020B0606030504020204" pitchFamily="34" charset="0"/>
                <a:cs typeface="Catamaran Black" pitchFamily="2" charset="0"/>
              </a:rPr>
              <a:t>Via Solis</a:t>
            </a:r>
            <a:r>
              <a:rPr lang="lt-LT" sz="1100" dirty="0">
                <a:latin typeface="Catamaran Black" pitchFamily="2" charset="0"/>
                <a:ea typeface="Roboto" panose="02000000000000000000" pitchFamily="2" charset="0"/>
                <a:cs typeface="Catamaran Black" pitchFamily="2" charset="0"/>
              </a:rPr>
              <a:t> </a:t>
            </a:r>
            <a:r>
              <a:rPr lang="lt-LT" sz="1200" dirty="0">
                <a:solidFill>
                  <a:schemeClr val="tx1">
                    <a:lumMod val="85000"/>
                    <a:lumOff val="15000"/>
                  </a:schemeClr>
                </a:solidFill>
                <a:latin typeface="Catamaran Black" pitchFamily="2" charset="0"/>
                <a:ea typeface="Open Sans" panose="020B0606030504020204" pitchFamily="34" charset="0"/>
                <a:cs typeface="Catamaran Black" pitchFamily="2" charset="0"/>
              </a:rPr>
              <a:t>gamykla </a:t>
            </a:r>
            <a:r>
              <a:rPr lang="lt-LT" sz="1100" dirty="0">
                <a:latin typeface="Catamaran "/>
                <a:ea typeface="Roboto" panose="02000000000000000000" pitchFamily="2" charset="0"/>
                <a:cs typeface="Catamaran" pitchFamily="2" charset="0"/>
              </a:rPr>
              <a:t>buvo antroji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100" dirty="0">
                <a:latin typeface="Catamaran "/>
                <a:ea typeface="Roboto" panose="02000000000000000000" pitchFamily="2" charset="0"/>
                <a:cs typeface="Catamaran" pitchFamily="2" charset="0"/>
              </a:rPr>
              <a:t>gamykla Europoje pradėjusi išimtinai gaminti naujos kartos stiklas-stiklas modulius, ir pirmoji skirta gaminti išmanaus stiklo fasadams. </a:t>
            </a:r>
          </a:p>
        </p:txBody>
      </p:sp>
      <p:sp>
        <p:nvSpPr>
          <p:cNvPr id="127" name="Freeform: Shape 126">
            <a:extLst>
              <a:ext uri="{FF2B5EF4-FFF2-40B4-BE49-F238E27FC236}">
                <a16:creationId xmlns:a16="http://schemas.microsoft.com/office/drawing/2014/main" id="{A402EA50-5FCC-6C8B-9214-88CF179BA3E6}"/>
              </a:ext>
            </a:extLst>
          </p:cNvPr>
          <p:cNvSpPr/>
          <p:nvPr/>
        </p:nvSpPr>
        <p:spPr>
          <a:xfrm>
            <a:off x="7333668" y="2603586"/>
            <a:ext cx="495437" cy="394105"/>
          </a:xfrm>
          <a:custGeom>
            <a:avLst/>
            <a:gdLst>
              <a:gd name="connsiteX0" fmla="*/ 42858 w 863114"/>
              <a:gd name="connsiteY0" fmla="*/ 26 h 686581"/>
              <a:gd name="connsiteX1" fmla="*/ 29459 w 863114"/>
              <a:gd name="connsiteY1" fmla="*/ 14210 h 686581"/>
              <a:gd name="connsiteX2" fmla="*/ 17 w 863114"/>
              <a:gd name="connsiteY2" fmla="*/ 671009 h 686581"/>
              <a:gd name="connsiteX3" fmla="*/ 14187 w 863114"/>
              <a:gd name="connsiteY3" fmla="*/ 686572 h 686581"/>
              <a:gd name="connsiteX4" fmla="*/ 14869 w 863114"/>
              <a:gd name="connsiteY4" fmla="*/ 686588 h 686581"/>
              <a:gd name="connsiteX5" fmla="*/ 224685 w 863114"/>
              <a:gd name="connsiteY5" fmla="*/ 686588 h 686581"/>
              <a:gd name="connsiteX6" fmla="*/ 225004 w 863114"/>
              <a:gd name="connsiteY6" fmla="*/ 686588 h 686581"/>
              <a:gd name="connsiteX7" fmla="*/ 312111 w 863114"/>
              <a:gd name="connsiteY7" fmla="*/ 686588 h 686581"/>
              <a:gd name="connsiteX8" fmla="*/ 403170 w 863114"/>
              <a:gd name="connsiteY8" fmla="*/ 686588 h 686581"/>
              <a:gd name="connsiteX9" fmla="*/ 428980 w 863114"/>
              <a:gd name="connsiteY9" fmla="*/ 686588 h 686581"/>
              <a:gd name="connsiteX10" fmla="*/ 493241 w 863114"/>
              <a:gd name="connsiteY10" fmla="*/ 686588 h 686581"/>
              <a:gd name="connsiteX11" fmla="*/ 584418 w 863114"/>
              <a:gd name="connsiteY11" fmla="*/ 686588 h 686581"/>
              <a:gd name="connsiteX12" fmla="*/ 592118 w 863114"/>
              <a:gd name="connsiteY12" fmla="*/ 686588 h 686581"/>
              <a:gd name="connsiteX13" fmla="*/ 638591 w 863114"/>
              <a:gd name="connsiteY13" fmla="*/ 686588 h 686581"/>
              <a:gd name="connsiteX14" fmla="*/ 674514 w 863114"/>
              <a:gd name="connsiteY14" fmla="*/ 686588 h 686581"/>
              <a:gd name="connsiteX15" fmla="*/ 765690 w 863114"/>
              <a:gd name="connsiteY15" fmla="*/ 686588 h 686581"/>
              <a:gd name="connsiteX16" fmla="*/ 848176 w 863114"/>
              <a:gd name="connsiteY16" fmla="*/ 686588 h 686581"/>
              <a:gd name="connsiteX17" fmla="*/ 863114 w 863114"/>
              <a:gd name="connsiteY17" fmla="*/ 671762 h 686581"/>
              <a:gd name="connsiteX18" fmla="*/ 863114 w 863114"/>
              <a:gd name="connsiteY18" fmla="*/ 671649 h 686581"/>
              <a:gd name="connsiteX19" fmla="*/ 863114 w 863114"/>
              <a:gd name="connsiteY19" fmla="*/ 324648 h 686581"/>
              <a:gd name="connsiteX20" fmla="*/ 848221 w 863114"/>
              <a:gd name="connsiteY20" fmla="*/ 309778 h 686581"/>
              <a:gd name="connsiteX21" fmla="*/ 841376 w 863114"/>
              <a:gd name="connsiteY21" fmla="*/ 311452 h 686581"/>
              <a:gd name="connsiteX22" fmla="*/ 653417 w 863114"/>
              <a:gd name="connsiteY22" fmla="*/ 408353 h 686581"/>
              <a:gd name="connsiteX23" fmla="*/ 653417 w 863114"/>
              <a:gd name="connsiteY23" fmla="*/ 324648 h 686581"/>
              <a:gd name="connsiteX24" fmla="*/ 638473 w 863114"/>
              <a:gd name="connsiteY24" fmla="*/ 309823 h 686581"/>
              <a:gd name="connsiteX25" fmla="*/ 631764 w 863114"/>
              <a:gd name="connsiteY25" fmla="*/ 311452 h 686581"/>
              <a:gd name="connsiteX26" fmla="*/ 443919 w 863114"/>
              <a:gd name="connsiteY26" fmla="*/ 408237 h 686581"/>
              <a:gd name="connsiteX27" fmla="*/ 443919 w 863114"/>
              <a:gd name="connsiteY27" fmla="*/ 324648 h 686581"/>
              <a:gd name="connsiteX28" fmla="*/ 429014 w 863114"/>
              <a:gd name="connsiteY28" fmla="*/ 309788 h 686581"/>
              <a:gd name="connsiteX29" fmla="*/ 428544 w 863114"/>
              <a:gd name="connsiteY29" fmla="*/ 309795 h 686581"/>
              <a:gd name="connsiteX30" fmla="*/ 422179 w 863114"/>
              <a:gd name="connsiteY30" fmla="*/ 311452 h 686581"/>
              <a:gd name="connsiteX31" fmla="*/ 228260 w 863114"/>
              <a:gd name="connsiteY31" fmla="*/ 411405 h 686581"/>
              <a:gd name="connsiteX32" fmla="*/ 210385 w 863114"/>
              <a:gd name="connsiteY32" fmla="*/ 14210 h 686581"/>
              <a:gd name="connsiteX33" fmla="*/ 195563 w 863114"/>
              <a:gd name="connsiteY33" fmla="*/ 26 h 686581"/>
              <a:gd name="connsiteX34" fmla="*/ 44398 w 863114"/>
              <a:gd name="connsiteY34" fmla="*/ 26 h 686581"/>
              <a:gd name="connsiteX35" fmla="*/ 42858 w 863114"/>
              <a:gd name="connsiteY35" fmla="*/ 26 h 686581"/>
              <a:gd name="connsiteX36" fmla="*/ 58581 w 863114"/>
              <a:gd name="connsiteY36" fmla="*/ 29788 h 686581"/>
              <a:gd name="connsiteX37" fmla="*/ 181292 w 863114"/>
              <a:gd name="connsiteY37" fmla="*/ 29788 h 686581"/>
              <a:gd name="connsiteX38" fmla="*/ 183995 w 863114"/>
              <a:gd name="connsiteY38" fmla="*/ 89661 h 686581"/>
              <a:gd name="connsiteX39" fmla="*/ 55879 w 863114"/>
              <a:gd name="connsiteY39" fmla="*/ 89661 h 686581"/>
              <a:gd name="connsiteX40" fmla="*/ 54542 w 863114"/>
              <a:gd name="connsiteY40" fmla="*/ 119452 h 686581"/>
              <a:gd name="connsiteX41" fmla="*/ 185332 w 863114"/>
              <a:gd name="connsiteY41" fmla="*/ 119452 h 686581"/>
              <a:gd name="connsiteX42" fmla="*/ 199515 w 863114"/>
              <a:gd name="connsiteY42" fmla="*/ 434802 h 686581"/>
              <a:gd name="connsiteX43" fmla="*/ 199515 w 863114"/>
              <a:gd name="connsiteY43" fmla="*/ 436023 h 686581"/>
              <a:gd name="connsiteX44" fmla="*/ 209485 w 863114"/>
              <a:gd name="connsiteY44" fmla="*/ 656826 h 686581"/>
              <a:gd name="connsiteX45" fmla="*/ 30360 w 863114"/>
              <a:gd name="connsiteY45" fmla="*/ 656826 h 686581"/>
              <a:gd name="connsiteX46" fmla="*/ 414157 w 863114"/>
              <a:gd name="connsiteY46" fmla="*/ 349032 h 686581"/>
              <a:gd name="connsiteX47" fmla="*/ 414157 w 863114"/>
              <a:gd name="connsiteY47" fmla="*/ 432739 h 686581"/>
              <a:gd name="connsiteX48" fmla="*/ 429126 w 863114"/>
              <a:gd name="connsiteY48" fmla="*/ 447534 h 686581"/>
              <a:gd name="connsiteX49" fmla="*/ 435810 w 863114"/>
              <a:gd name="connsiteY49" fmla="*/ 445905 h 686581"/>
              <a:gd name="connsiteX50" fmla="*/ 623771 w 863114"/>
              <a:gd name="connsiteY50" fmla="*/ 349032 h 686581"/>
              <a:gd name="connsiteX51" fmla="*/ 623771 w 863114"/>
              <a:gd name="connsiteY51" fmla="*/ 432739 h 686581"/>
              <a:gd name="connsiteX52" fmla="*/ 638636 w 863114"/>
              <a:gd name="connsiteY52" fmla="*/ 447635 h 686581"/>
              <a:gd name="connsiteX53" fmla="*/ 645391 w 863114"/>
              <a:gd name="connsiteY53" fmla="*/ 446021 h 686581"/>
              <a:gd name="connsiteX54" fmla="*/ 833356 w 863114"/>
              <a:gd name="connsiteY54" fmla="*/ 349032 h 686581"/>
              <a:gd name="connsiteX55" fmla="*/ 833356 w 863114"/>
              <a:gd name="connsiteY55" fmla="*/ 656826 h 686581"/>
              <a:gd name="connsiteX56" fmla="*/ 780516 w 863114"/>
              <a:gd name="connsiteY56" fmla="*/ 656826 h 686581"/>
              <a:gd name="connsiteX57" fmla="*/ 780516 w 863114"/>
              <a:gd name="connsiteY57" fmla="*/ 528186 h 686581"/>
              <a:gd name="connsiteX58" fmla="*/ 765690 w 863114"/>
              <a:gd name="connsiteY58" fmla="*/ 513363 h 686581"/>
              <a:gd name="connsiteX59" fmla="*/ 674514 w 863114"/>
              <a:gd name="connsiteY59" fmla="*/ 513363 h 686581"/>
              <a:gd name="connsiteX60" fmla="*/ 659666 w 863114"/>
              <a:gd name="connsiteY60" fmla="*/ 528186 h 686581"/>
              <a:gd name="connsiteX61" fmla="*/ 659666 w 863114"/>
              <a:gd name="connsiteY61" fmla="*/ 656826 h 686581"/>
              <a:gd name="connsiteX62" fmla="*/ 638591 w 863114"/>
              <a:gd name="connsiteY62" fmla="*/ 656826 h 686581"/>
              <a:gd name="connsiteX63" fmla="*/ 599356 w 863114"/>
              <a:gd name="connsiteY63" fmla="*/ 656826 h 686581"/>
              <a:gd name="connsiteX64" fmla="*/ 599356 w 863114"/>
              <a:gd name="connsiteY64" fmla="*/ 528186 h 686581"/>
              <a:gd name="connsiteX65" fmla="*/ 584418 w 863114"/>
              <a:gd name="connsiteY65" fmla="*/ 513363 h 686581"/>
              <a:gd name="connsiteX66" fmla="*/ 493241 w 863114"/>
              <a:gd name="connsiteY66" fmla="*/ 513363 h 686581"/>
              <a:gd name="connsiteX67" fmla="*/ 478419 w 863114"/>
              <a:gd name="connsiteY67" fmla="*/ 528186 h 686581"/>
              <a:gd name="connsiteX68" fmla="*/ 478419 w 863114"/>
              <a:gd name="connsiteY68" fmla="*/ 656826 h 686581"/>
              <a:gd name="connsiteX69" fmla="*/ 428980 w 863114"/>
              <a:gd name="connsiteY69" fmla="*/ 656826 h 686581"/>
              <a:gd name="connsiteX70" fmla="*/ 418109 w 863114"/>
              <a:gd name="connsiteY70" fmla="*/ 656826 h 686581"/>
              <a:gd name="connsiteX71" fmla="*/ 418109 w 863114"/>
              <a:gd name="connsiteY71" fmla="*/ 528186 h 686581"/>
              <a:gd name="connsiteX72" fmla="*/ 403170 w 863114"/>
              <a:gd name="connsiteY72" fmla="*/ 513363 h 686581"/>
              <a:gd name="connsiteX73" fmla="*/ 312111 w 863114"/>
              <a:gd name="connsiteY73" fmla="*/ 513363 h 686581"/>
              <a:gd name="connsiteX74" fmla="*/ 297172 w 863114"/>
              <a:gd name="connsiteY74" fmla="*/ 528186 h 686581"/>
              <a:gd name="connsiteX75" fmla="*/ 297172 w 863114"/>
              <a:gd name="connsiteY75" fmla="*/ 656826 h 686581"/>
              <a:gd name="connsiteX76" fmla="*/ 239305 w 863114"/>
              <a:gd name="connsiteY76" fmla="*/ 656826 h 686581"/>
              <a:gd name="connsiteX77" fmla="*/ 229742 w 863114"/>
              <a:gd name="connsiteY77" fmla="*/ 444160 h 686581"/>
              <a:gd name="connsiteX78" fmla="*/ 326934 w 863114"/>
              <a:gd name="connsiteY78" fmla="*/ 543126 h 686581"/>
              <a:gd name="connsiteX79" fmla="*/ 388347 w 863114"/>
              <a:gd name="connsiteY79" fmla="*/ 543126 h 686581"/>
              <a:gd name="connsiteX80" fmla="*/ 388347 w 863114"/>
              <a:gd name="connsiteY80" fmla="*/ 656826 h 686581"/>
              <a:gd name="connsiteX81" fmla="*/ 326934 w 863114"/>
              <a:gd name="connsiteY81" fmla="*/ 656826 h 686581"/>
              <a:gd name="connsiteX82" fmla="*/ 508180 w 863114"/>
              <a:gd name="connsiteY82" fmla="*/ 543126 h 686581"/>
              <a:gd name="connsiteX83" fmla="*/ 569592 w 863114"/>
              <a:gd name="connsiteY83" fmla="*/ 543126 h 686581"/>
              <a:gd name="connsiteX84" fmla="*/ 569592 w 863114"/>
              <a:gd name="connsiteY84" fmla="*/ 656826 h 686581"/>
              <a:gd name="connsiteX85" fmla="*/ 508180 w 863114"/>
              <a:gd name="connsiteY85" fmla="*/ 656826 h 686581"/>
              <a:gd name="connsiteX86" fmla="*/ 689458 w 863114"/>
              <a:gd name="connsiteY86" fmla="*/ 543126 h 686581"/>
              <a:gd name="connsiteX87" fmla="*/ 750752 w 863114"/>
              <a:gd name="connsiteY87" fmla="*/ 543126 h 686581"/>
              <a:gd name="connsiteX88" fmla="*/ 750752 w 863114"/>
              <a:gd name="connsiteY88" fmla="*/ 656826 h 686581"/>
              <a:gd name="connsiteX89" fmla="*/ 689458 w 863114"/>
              <a:gd name="connsiteY89" fmla="*/ 656826 h 686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863114" h="686581">
                <a:moveTo>
                  <a:pt x="42858" y="26"/>
                </a:moveTo>
                <a:cubicBezTo>
                  <a:pt x="35483" y="758"/>
                  <a:pt x="29771" y="6805"/>
                  <a:pt x="29459" y="14210"/>
                </a:cubicBezTo>
                <a:lnTo>
                  <a:pt x="17" y="671009"/>
                </a:lnTo>
                <a:cubicBezTo>
                  <a:pt x="-368" y="679220"/>
                  <a:pt x="5976" y="686187"/>
                  <a:pt x="14187" y="686572"/>
                </a:cubicBezTo>
                <a:cubicBezTo>
                  <a:pt x="14414" y="686582"/>
                  <a:pt x="14641" y="686587"/>
                  <a:pt x="14869" y="686588"/>
                </a:cubicBezTo>
                <a:lnTo>
                  <a:pt x="224685" y="686588"/>
                </a:lnTo>
                <a:lnTo>
                  <a:pt x="225004" y="686588"/>
                </a:lnTo>
                <a:lnTo>
                  <a:pt x="312111" y="686588"/>
                </a:lnTo>
                <a:lnTo>
                  <a:pt x="403170" y="686588"/>
                </a:lnTo>
                <a:lnTo>
                  <a:pt x="428980" y="686588"/>
                </a:lnTo>
                <a:lnTo>
                  <a:pt x="493241" y="686588"/>
                </a:lnTo>
                <a:lnTo>
                  <a:pt x="584418" y="686588"/>
                </a:lnTo>
                <a:lnTo>
                  <a:pt x="592118" y="686588"/>
                </a:lnTo>
                <a:lnTo>
                  <a:pt x="638591" y="686588"/>
                </a:lnTo>
                <a:lnTo>
                  <a:pt x="674514" y="686588"/>
                </a:lnTo>
                <a:lnTo>
                  <a:pt x="765690" y="686588"/>
                </a:lnTo>
                <a:lnTo>
                  <a:pt x="848176" y="686588"/>
                </a:lnTo>
                <a:cubicBezTo>
                  <a:pt x="856393" y="686619"/>
                  <a:pt x="863086" y="679981"/>
                  <a:pt x="863114" y="671762"/>
                </a:cubicBezTo>
                <a:cubicBezTo>
                  <a:pt x="863114" y="671724"/>
                  <a:pt x="863114" y="671686"/>
                  <a:pt x="863114" y="671649"/>
                </a:cubicBezTo>
                <a:lnTo>
                  <a:pt x="863114" y="324648"/>
                </a:lnTo>
                <a:cubicBezTo>
                  <a:pt x="863109" y="316428"/>
                  <a:pt x="856438" y="309771"/>
                  <a:pt x="848221" y="309778"/>
                </a:cubicBezTo>
                <a:cubicBezTo>
                  <a:pt x="845837" y="309780"/>
                  <a:pt x="843491" y="310354"/>
                  <a:pt x="841376" y="311452"/>
                </a:cubicBezTo>
                <a:lnTo>
                  <a:pt x="653417" y="408353"/>
                </a:lnTo>
                <a:lnTo>
                  <a:pt x="653417" y="324648"/>
                </a:lnTo>
                <a:cubicBezTo>
                  <a:pt x="653383" y="316428"/>
                  <a:pt x="646696" y="309791"/>
                  <a:pt x="638473" y="309823"/>
                </a:cubicBezTo>
                <a:cubicBezTo>
                  <a:pt x="636139" y="309832"/>
                  <a:pt x="633839" y="310390"/>
                  <a:pt x="631764" y="311452"/>
                </a:cubicBezTo>
                <a:lnTo>
                  <a:pt x="443919" y="408237"/>
                </a:lnTo>
                <a:lnTo>
                  <a:pt x="443919" y="324648"/>
                </a:lnTo>
                <a:cubicBezTo>
                  <a:pt x="443907" y="316428"/>
                  <a:pt x="437233" y="309775"/>
                  <a:pt x="429014" y="309788"/>
                </a:cubicBezTo>
                <a:cubicBezTo>
                  <a:pt x="428857" y="309788"/>
                  <a:pt x="428700" y="309790"/>
                  <a:pt x="428544" y="309795"/>
                </a:cubicBezTo>
                <a:cubicBezTo>
                  <a:pt x="426325" y="309866"/>
                  <a:pt x="424150" y="310432"/>
                  <a:pt x="422179" y="311452"/>
                </a:cubicBezTo>
                <a:lnTo>
                  <a:pt x="228260" y="411405"/>
                </a:lnTo>
                <a:lnTo>
                  <a:pt x="210385" y="14210"/>
                </a:lnTo>
                <a:cubicBezTo>
                  <a:pt x="210013" y="6287"/>
                  <a:pt x="203494" y="49"/>
                  <a:pt x="195563" y="26"/>
                </a:cubicBezTo>
                <a:lnTo>
                  <a:pt x="44398" y="26"/>
                </a:lnTo>
                <a:cubicBezTo>
                  <a:pt x="43885" y="0"/>
                  <a:pt x="43371" y="0"/>
                  <a:pt x="42858" y="26"/>
                </a:cubicBezTo>
                <a:close/>
                <a:moveTo>
                  <a:pt x="58581" y="29788"/>
                </a:moveTo>
                <a:lnTo>
                  <a:pt x="181292" y="29788"/>
                </a:lnTo>
                <a:lnTo>
                  <a:pt x="183995" y="89661"/>
                </a:lnTo>
                <a:lnTo>
                  <a:pt x="55879" y="89661"/>
                </a:lnTo>
                <a:close/>
                <a:moveTo>
                  <a:pt x="54542" y="119452"/>
                </a:moveTo>
                <a:lnTo>
                  <a:pt x="185332" y="119452"/>
                </a:lnTo>
                <a:lnTo>
                  <a:pt x="199515" y="434802"/>
                </a:lnTo>
                <a:cubicBezTo>
                  <a:pt x="199499" y="435209"/>
                  <a:pt x="199499" y="435616"/>
                  <a:pt x="199515" y="436023"/>
                </a:cubicBezTo>
                <a:lnTo>
                  <a:pt x="209485" y="656826"/>
                </a:lnTo>
                <a:lnTo>
                  <a:pt x="30360" y="656826"/>
                </a:lnTo>
                <a:close/>
                <a:moveTo>
                  <a:pt x="414157" y="349032"/>
                </a:moveTo>
                <a:lnTo>
                  <a:pt x="414157" y="432739"/>
                </a:lnTo>
                <a:cubicBezTo>
                  <a:pt x="414205" y="440957"/>
                  <a:pt x="420906" y="447582"/>
                  <a:pt x="429126" y="447534"/>
                </a:cubicBezTo>
                <a:cubicBezTo>
                  <a:pt x="431450" y="447520"/>
                  <a:pt x="433739" y="446962"/>
                  <a:pt x="435810" y="445905"/>
                </a:cubicBezTo>
                <a:lnTo>
                  <a:pt x="623771" y="349032"/>
                </a:lnTo>
                <a:lnTo>
                  <a:pt x="623771" y="432739"/>
                </a:lnTo>
                <a:cubicBezTo>
                  <a:pt x="623760" y="440958"/>
                  <a:pt x="630419" y="447627"/>
                  <a:pt x="638636" y="447635"/>
                </a:cubicBezTo>
                <a:cubicBezTo>
                  <a:pt x="640987" y="447637"/>
                  <a:pt x="643299" y="447085"/>
                  <a:pt x="645391" y="446021"/>
                </a:cubicBezTo>
                <a:lnTo>
                  <a:pt x="833356" y="349032"/>
                </a:lnTo>
                <a:lnTo>
                  <a:pt x="833356" y="656826"/>
                </a:lnTo>
                <a:lnTo>
                  <a:pt x="780516" y="656826"/>
                </a:lnTo>
                <a:lnTo>
                  <a:pt x="780516" y="528186"/>
                </a:lnTo>
                <a:cubicBezTo>
                  <a:pt x="780482" y="520013"/>
                  <a:pt x="773862" y="513396"/>
                  <a:pt x="765690" y="513363"/>
                </a:cubicBezTo>
                <a:lnTo>
                  <a:pt x="674514" y="513363"/>
                </a:lnTo>
                <a:cubicBezTo>
                  <a:pt x="666331" y="513380"/>
                  <a:pt x="659699" y="520002"/>
                  <a:pt x="659666" y="528186"/>
                </a:cubicBezTo>
                <a:lnTo>
                  <a:pt x="659666" y="656826"/>
                </a:lnTo>
                <a:lnTo>
                  <a:pt x="638591" y="656826"/>
                </a:lnTo>
                <a:lnTo>
                  <a:pt x="599356" y="656826"/>
                </a:lnTo>
                <a:lnTo>
                  <a:pt x="599356" y="528186"/>
                </a:lnTo>
                <a:cubicBezTo>
                  <a:pt x="599322" y="519968"/>
                  <a:pt x="592635" y="513332"/>
                  <a:pt x="584418" y="513363"/>
                </a:cubicBezTo>
                <a:lnTo>
                  <a:pt x="493241" y="513363"/>
                </a:lnTo>
                <a:cubicBezTo>
                  <a:pt x="485068" y="513396"/>
                  <a:pt x="478451" y="520013"/>
                  <a:pt x="478419" y="528186"/>
                </a:cubicBezTo>
                <a:lnTo>
                  <a:pt x="478419" y="656826"/>
                </a:lnTo>
                <a:lnTo>
                  <a:pt x="428980" y="656826"/>
                </a:lnTo>
                <a:lnTo>
                  <a:pt x="418109" y="656826"/>
                </a:lnTo>
                <a:lnTo>
                  <a:pt x="418109" y="528186"/>
                </a:lnTo>
                <a:cubicBezTo>
                  <a:pt x="418077" y="519968"/>
                  <a:pt x="411388" y="513332"/>
                  <a:pt x="403170" y="513363"/>
                </a:cubicBezTo>
                <a:lnTo>
                  <a:pt x="312111" y="513363"/>
                </a:lnTo>
                <a:cubicBezTo>
                  <a:pt x="303893" y="513332"/>
                  <a:pt x="297205" y="519968"/>
                  <a:pt x="297172" y="528186"/>
                </a:cubicBezTo>
                <a:lnTo>
                  <a:pt x="297172" y="656826"/>
                </a:lnTo>
                <a:lnTo>
                  <a:pt x="239305" y="656826"/>
                </a:lnTo>
                <a:lnTo>
                  <a:pt x="229742" y="444160"/>
                </a:lnTo>
                <a:close/>
                <a:moveTo>
                  <a:pt x="326934" y="543126"/>
                </a:moveTo>
                <a:lnTo>
                  <a:pt x="388347" y="543126"/>
                </a:lnTo>
                <a:lnTo>
                  <a:pt x="388347" y="656826"/>
                </a:lnTo>
                <a:lnTo>
                  <a:pt x="326934" y="656826"/>
                </a:lnTo>
                <a:close/>
                <a:moveTo>
                  <a:pt x="508180" y="543126"/>
                </a:moveTo>
                <a:lnTo>
                  <a:pt x="569592" y="543126"/>
                </a:lnTo>
                <a:lnTo>
                  <a:pt x="569592" y="656826"/>
                </a:lnTo>
                <a:lnTo>
                  <a:pt x="508180" y="656826"/>
                </a:lnTo>
                <a:close/>
                <a:moveTo>
                  <a:pt x="689458" y="543126"/>
                </a:moveTo>
                <a:lnTo>
                  <a:pt x="750752" y="543126"/>
                </a:lnTo>
                <a:lnTo>
                  <a:pt x="750752" y="656826"/>
                </a:lnTo>
                <a:lnTo>
                  <a:pt x="689458" y="656826"/>
                </a:lnTo>
                <a:close/>
              </a:path>
            </a:pathLst>
          </a:custGeom>
          <a:solidFill>
            <a:srgbClr val="B72025"/>
          </a:solidFill>
          <a:ln w="29649" cap="flat">
            <a:noFill/>
            <a:prstDash val="solid"/>
            <a:round/>
          </a:ln>
        </p:spPr>
        <p:txBody>
          <a:bodyPr rtlCol="0" anchor="ctr"/>
          <a:lstStyle/>
          <a:p>
            <a:endParaRPr lang="en-US"/>
          </a:p>
        </p:txBody>
      </p:sp>
      <p:sp>
        <p:nvSpPr>
          <p:cNvPr id="131" name="TextBox 130">
            <a:extLst>
              <a:ext uri="{FF2B5EF4-FFF2-40B4-BE49-F238E27FC236}">
                <a16:creationId xmlns:a16="http://schemas.microsoft.com/office/drawing/2014/main" id="{B5AF6520-39B8-144D-A1F6-2F4AF66EFC17}"/>
              </a:ext>
            </a:extLst>
          </p:cNvPr>
          <p:cNvSpPr txBox="1"/>
          <p:nvPr/>
        </p:nvSpPr>
        <p:spPr>
          <a:xfrm>
            <a:off x="6499730" y="4415244"/>
            <a:ext cx="2264303" cy="1169551"/>
          </a:xfrm>
          <a:prstGeom prst="rect">
            <a:avLst/>
          </a:prstGeom>
          <a:noFill/>
        </p:spPr>
        <p:txBody>
          <a:bodyPr wrap="square">
            <a:spAutoFit/>
          </a:bodyPr>
          <a:lstStyle/>
          <a:p>
            <a:pPr marL="171450" indent="-171450">
              <a:buClr>
                <a:srgbClr val="B72025"/>
              </a:buClr>
              <a:buFont typeface="Arial" panose="020B0604020202020204" pitchFamily="34" charset="0"/>
              <a:buChar char="•"/>
              <a:defRPr/>
            </a:pPr>
            <a:r>
              <a:rPr lang="lt-LT" sz="1000" dirty="0">
                <a:latin typeface="Roboto" panose="02000000000000000000" pitchFamily="2" charset="0"/>
                <a:ea typeface="Roboto" panose="02000000000000000000" pitchFamily="2" charset="0"/>
                <a:cs typeface="Catamaran" pitchFamily="2" charset="0"/>
              </a:rPr>
              <a:t>Išmanus stiklas</a:t>
            </a:r>
          </a:p>
          <a:p>
            <a:pPr marL="171450" indent="-171450">
              <a:buClr>
                <a:srgbClr val="B72025"/>
              </a:buClr>
              <a:buFont typeface="Arial" panose="020B0604020202020204" pitchFamily="34" charset="0"/>
              <a:buChar char="•"/>
              <a:defRPr/>
            </a:pPr>
            <a:r>
              <a:rPr lang="lt-LT" sz="1000" dirty="0">
                <a:latin typeface="Roboto" panose="02000000000000000000" pitchFamily="2" charset="0"/>
                <a:ea typeface="Roboto" panose="02000000000000000000" pitchFamily="2" charset="0"/>
                <a:cs typeface="Catamaran" pitchFamily="2" charset="0"/>
              </a:rPr>
              <a:t>Fotovoltinio stiklo fasadai</a:t>
            </a:r>
          </a:p>
          <a:p>
            <a:pPr marL="171450" indent="-171450">
              <a:buClr>
                <a:srgbClr val="B72025"/>
              </a:buClr>
              <a:buFont typeface="Arial" panose="020B0604020202020204" pitchFamily="34" charset="0"/>
              <a:buChar char="•"/>
              <a:defRPr/>
            </a:pPr>
            <a:r>
              <a:rPr lang="lt-LT" sz="1000" dirty="0">
                <a:latin typeface="Roboto" panose="02000000000000000000" pitchFamily="2" charset="0"/>
                <a:ea typeface="Roboto" panose="02000000000000000000" pitchFamily="2" charset="0"/>
                <a:cs typeface="Catamaran" pitchFamily="2" charset="0"/>
              </a:rPr>
              <a:t>Fotovoltiniai stogai</a:t>
            </a:r>
          </a:p>
          <a:p>
            <a:pPr marL="171450" indent="-171450">
              <a:buClr>
                <a:srgbClr val="B72025"/>
              </a:buClr>
              <a:buFont typeface="Arial" panose="020B0604020202020204" pitchFamily="34" charset="0"/>
              <a:buChar char="•"/>
              <a:defRPr/>
            </a:pPr>
            <a:r>
              <a:rPr lang="lt-LT" sz="1000" dirty="0">
                <a:latin typeface="Roboto" panose="02000000000000000000" pitchFamily="2" charset="0"/>
                <a:ea typeface="Roboto" panose="02000000000000000000" pitchFamily="2" charset="0"/>
                <a:cs typeface="Catamaran" pitchFamily="2" charset="0"/>
              </a:rPr>
              <a:t>Fotovoltinio stiklo aplikacijos, kaip balkonai, pavėsinės</a:t>
            </a:r>
          </a:p>
          <a:p>
            <a:pPr marL="171450" indent="-171450">
              <a:buClr>
                <a:srgbClr val="B72025"/>
              </a:buClr>
              <a:buFont typeface="Arial" panose="020B0604020202020204" pitchFamily="34" charset="0"/>
              <a:buChar char="•"/>
              <a:defRPr/>
            </a:pPr>
            <a:r>
              <a:rPr lang="lt-LT" sz="1000" dirty="0">
                <a:latin typeface="Roboto" panose="02000000000000000000" pitchFamily="2" charset="0"/>
                <a:ea typeface="Roboto" panose="02000000000000000000" pitchFamily="2" charset="0"/>
                <a:cs typeface="Catamaran" pitchFamily="2" charset="0"/>
              </a:rPr>
              <a:t>Saugaus laminuoto stiklo gamyba ir aplikacijos</a:t>
            </a:r>
          </a:p>
        </p:txBody>
      </p:sp>
      <p:sp>
        <p:nvSpPr>
          <p:cNvPr id="135" name="TextBox 134">
            <a:extLst>
              <a:ext uri="{FF2B5EF4-FFF2-40B4-BE49-F238E27FC236}">
                <a16:creationId xmlns:a16="http://schemas.microsoft.com/office/drawing/2014/main" id="{FF77D034-D9F0-89E0-2637-B33E76755EF9}"/>
              </a:ext>
            </a:extLst>
          </p:cNvPr>
          <p:cNvSpPr txBox="1"/>
          <p:nvPr/>
        </p:nvSpPr>
        <p:spPr>
          <a:xfrm>
            <a:off x="5933742" y="4204597"/>
            <a:ext cx="22543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200" dirty="0">
                <a:solidFill>
                  <a:schemeClr val="tx1">
                    <a:lumMod val="85000"/>
                    <a:lumOff val="15000"/>
                  </a:schemeClr>
                </a:solidFill>
                <a:latin typeface="Catamaran Black" pitchFamily="2" charset="0"/>
                <a:ea typeface="Open Sans" panose="020B0606030504020204" pitchFamily="34" charset="0"/>
                <a:cs typeface="Catamaran Black" pitchFamily="2" charset="0"/>
              </a:rPr>
              <a:t>Mūsų gaminiai:</a:t>
            </a:r>
          </a:p>
        </p:txBody>
      </p:sp>
      <p:sp>
        <p:nvSpPr>
          <p:cNvPr id="136" name="Turinio vietos rezervavimo ženklas 2">
            <a:extLst>
              <a:ext uri="{FF2B5EF4-FFF2-40B4-BE49-F238E27FC236}">
                <a16:creationId xmlns:a16="http://schemas.microsoft.com/office/drawing/2014/main" id="{C8552D0D-7727-B9AE-AB41-D56F92BC4A1F}"/>
              </a:ext>
            </a:extLst>
          </p:cNvPr>
          <p:cNvSpPr txBox="1">
            <a:spLocks/>
          </p:cNvSpPr>
          <p:nvPr/>
        </p:nvSpPr>
        <p:spPr>
          <a:xfrm>
            <a:off x="9180718" y="3217965"/>
            <a:ext cx="2574586" cy="2621859"/>
          </a:xfrm>
          <a:prstGeom prst="rect">
            <a:avLst/>
          </a:prstGeom>
        </p:spPr>
        <p:txBody>
          <a:bodyPr vert="horz" lIns="82618" tIns="41309" rIns="82618" bIns="41309"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200" dirty="0">
                <a:solidFill>
                  <a:srgbClr val="B72025"/>
                </a:solidFill>
                <a:latin typeface="Catamaran Black" pitchFamily="2" charset="0"/>
                <a:ea typeface="Open Sans" panose="020B0606030504020204" pitchFamily="34" charset="0"/>
                <a:cs typeface="Catamaran Black" pitchFamily="2" charset="0"/>
              </a:rPr>
              <a:t>Via</a:t>
            </a:r>
            <a:r>
              <a:rPr lang="en-US" sz="1200" dirty="0">
                <a:solidFill>
                  <a:srgbClr val="B72025"/>
                </a:solidFill>
                <a:latin typeface="Catamaran Black" pitchFamily="2" charset="0"/>
                <a:ea typeface="Open Sans" panose="020B0606030504020204" pitchFamily="34" charset="0"/>
                <a:cs typeface="Catamaran Black" pitchFamily="2" charset="0"/>
              </a:rPr>
              <a:t> </a:t>
            </a:r>
            <a:r>
              <a:rPr lang="lt-LT" sz="1200" dirty="0">
                <a:solidFill>
                  <a:srgbClr val="B72025"/>
                </a:solidFill>
                <a:latin typeface="Catamaran Black" pitchFamily="2" charset="0"/>
                <a:ea typeface="Open Sans" panose="020B0606030504020204" pitchFamily="34" charset="0"/>
                <a:cs typeface="Catamaran Black" pitchFamily="2" charset="0"/>
              </a:rPr>
              <a:t>Solis </a:t>
            </a:r>
            <a:r>
              <a:rPr lang="en-US" sz="1200" dirty="0">
                <a:solidFill>
                  <a:srgbClr val="B72025"/>
                </a:solidFill>
                <a:latin typeface="Catamaran Black" pitchFamily="2" charset="0"/>
                <a:ea typeface="Open Sans" panose="020B0606030504020204" pitchFamily="34" charset="0"/>
                <a:cs typeface="Catamaran Black" pitchFamily="2" charset="0"/>
              </a:rPr>
              <a:t>E</a:t>
            </a:r>
            <a:r>
              <a:rPr lang="lt-LT" sz="1200" dirty="0" err="1">
                <a:solidFill>
                  <a:srgbClr val="B72025"/>
                </a:solidFill>
                <a:latin typeface="Catamaran Black" pitchFamily="2" charset="0"/>
                <a:ea typeface="Open Sans" panose="020B0606030504020204" pitchFamily="34" charset="0"/>
                <a:cs typeface="Catamaran Black" pitchFamily="2" charset="0"/>
              </a:rPr>
              <a:t>nergia</a:t>
            </a:r>
            <a:r>
              <a:rPr lang="lt-LT" sz="1100" dirty="0">
                <a:latin typeface="Catamaran Black" pitchFamily="2" charset="0"/>
                <a:ea typeface="Roboto" panose="02000000000000000000" pitchFamily="2" charset="0"/>
                <a:cs typeface="Catamaran Black" pitchFamily="2" charset="0"/>
              </a:rPr>
              <a:t> </a:t>
            </a:r>
            <a:r>
              <a:rPr lang="lt-LT" sz="1100" dirty="0">
                <a:latin typeface="Catamaran "/>
                <a:ea typeface="Roboto" panose="02000000000000000000" pitchFamily="2" charset="0"/>
                <a:cs typeface="Catamaran" pitchFamily="2" charset="0"/>
              </a:rPr>
              <a:t>strategija paremta orientacija į aukštą kokybę, patikimumą, nuolatinį techninį palaikymą ir inovacijas. </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lt-LT" sz="1100" dirty="0">
              <a:latin typeface="Catamaran "/>
              <a:ea typeface="Roboto" panose="02000000000000000000" pitchFamily="2" charset="0"/>
              <a:cs typeface="Catamaran" pitchFamily="2" charset="0"/>
            </a:endParaRP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100" dirty="0">
                <a:latin typeface="Catamaran "/>
                <a:ea typeface="Roboto" panose="02000000000000000000" pitchFamily="2" charset="0"/>
                <a:cs typeface="Catamaran" pitchFamily="2" charset="0"/>
              </a:rPr>
              <a:t>Saulės elektrinės  </a:t>
            </a:r>
          </a:p>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t-LT" sz="1100" dirty="0">
                <a:latin typeface="Catamaran "/>
                <a:ea typeface="Roboto" panose="02000000000000000000" pitchFamily="2" charset="0"/>
                <a:cs typeface="Catamaran" pitchFamily="2" charset="0"/>
              </a:rPr>
              <a:t>komerciniams gamintojams – </a:t>
            </a:r>
          </a:p>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lt-LT" sz="1100" dirty="0">
              <a:latin typeface="Roboto" panose="02000000000000000000" pitchFamily="2" charset="0"/>
              <a:ea typeface="Roboto" panose="02000000000000000000" pitchFamily="2"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lt-LT" sz="1100" dirty="0">
              <a:latin typeface="Roboto" panose="02000000000000000000" pitchFamily="2" charset="0"/>
              <a:ea typeface="Roboto" panose="02000000000000000000" pitchFamily="2"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lt-LT" sz="1100" dirty="0">
              <a:latin typeface="Roboto" panose="02000000000000000000" pitchFamily="2" charset="0"/>
              <a:ea typeface="Roboto" panose="02000000000000000000" pitchFamily="2" charset="0"/>
              <a:cs typeface="Catamaran" pitchFamily="2" charset="0"/>
            </a:endParaRPr>
          </a:p>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lt-LT" sz="1400" b="0" i="0" u="none" strike="noStrike" kern="1200" cap="none" spc="0" normalizeH="0" baseline="0" noProof="0" dirty="0">
              <a:ln>
                <a:noFill/>
              </a:ln>
              <a:solidFill>
                <a:prstClr val="black"/>
              </a:solidFill>
              <a:effectLst/>
              <a:uLnTx/>
              <a:uFillTx/>
              <a:latin typeface="Sylfaen" panose="010A0502050306030303" pitchFamily="18" charset="0"/>
              <a:ea typeface="+mn-ea"/>
              <a:cs typeface="+mn-cs"/>
            </a:endParaRPr>
          </a:p>
        </p:txBody>
      </p:sp>
      <p:sp>
        <p:nvSpPr>
          <p:cNvPr id="137" name="TextBox 136">
            <a:extLst>
              <a:ext uri="{FF2B5EF4-FFF2-40B4-BE49-F238E27FC236}">
                <a16:creationId xmlns:a16="http://schemas.microsoft.com/office/drawing/2014/main" id="{D4B7526F-84A3-D667-4F1F-A001835AE354}"/>
              </a:ext>
            </a:extLst>
          </p:cNvPr>
          <p:cNvSpPr txBox="1"/>
          <p:nvPr/>
        </p:nvSpPr>
        <p:spPr>
          <a:xfrm>
            <a:off x="9249732" y="5072390"/>
            <a:ext cx="2432405" cy="584775"/>
          </a:xfrm>
          <a:prstGeom prst="rect">
            <a:avLst/>
          </a:prstGeom>
          <a:noFill/>
        </p:spPr>
        <p:txBody>
          <a:bodyPr wrap="square">
            <a:spAutoFit/>
          </a:bodyPr>
          <a:lstStyle/>
          <a:p>
            <a:pPr marR="0" lvl="0" indent="0" algn="ctr" fontAlgn="auto">
              <a:lnSpc>
                <a:spcPct val="100000"/>
              </a:lnSpc>
              <a:spcBef>
                <a:spcPts val="0"/>
              </a:spcBef>
              <a:spcAft>
                <a:spcPts val="0"/>
              </a:spcAft>
              <a:buClrTx/>
              <a:buSzTx/>
              <a:buFont typeface="Arial" panose="020B0604020202020204" pitchFamily="34" charset="0"/>
              <a:buNone/>
              <a:tabLst/>
              <a:defRPr/>
            </a:pPr>
            <a:r>
              <a:rPr lang="lt-LT" dirty="0">
                <a:solidFill>
                  <a:srgbClr val="B72025"/>
                </a:solidFill>
                <a:latin typeface="Catamaran Bold" pitchFamily="2" charset="0"/>
                <a:ea typeface="Open Sans" panose="020B0606030504020204" pitchFamily="34" charset="0"/>
                <a:cs typeface="Catamaran Bold" pitchFamily="2" charset="0"/>
              </a:rPr>
              <a:t>17,5 mln. Eur                </a:t>
            </a:r>
            <a:r>
              <a:rPr lang="lt-LT" sz="1400" dirty="0">
                <a:solidFill>
                  <a:schemeClr val="tx1">
                    <a:lumMod val="85000"/>
                    <a:lumOff val="15000"/>
                  </a:schemeClr>
                </a:solidFill>
                <a:latin typeface="Catamaran Bold" pitchFamily="2" charset="0"/>
                <a:ea typeface="Open Sans" panose="020B0606030504020204" pitchFamily="34" charset="0"/>
                <a:cs typeface="Catamaran Bold" pitchFamily="2" charset="0"/>
              </a:rPr>
              <a:t>apyvarta 2024 metais</a:t>
            </a:r>
            <a:endParaRPr lang="lt-LT" sz="1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grpSp>
        <p:nvGrpSpPr>
          <p:cNvPr id="160" name="Group 159">
            <a:extLst>
              <a:ext uri="{FF2B5EF4-FFF2-40B4-BE49-F238E27FC236}">
                <a16:creationId xmlns:a16="http://schemas.microsoft.com/office/drawing/2014/main" id="{2A62D830-E34E-AF87-0B7C-BBABEEF1F861}"/>
              </a:ext>
            </a:extLst>
          </p:cNvPr>
          <p:cNvGrpSpPr/>
          <p:nvPr/>
        </p:nvGrpSpPr>
        <p:grpSpPr>
          <a:xfrm>
            <a:off x="10244647" y="2496253"/>
            <a:ext cx="326762" cy="485347"/>
            <a:chOff x="-2100616" y="1171176"/>
            <a:chExt cx="517711" cy="768966"/>
          </a:xfrm>
          <a:solidFill>
            <a:srgbClr val="B72025"/>
          </a:solidFill>
        </p:grpSpPr>
        <p:sp>
          <p:nvSpPr>
            <p:cNvPr id="156" name="Freeform: Shape 155">
              <a:extLst>
                <a:ext uri="{FF2B5EF4-FFF2-40B4-BE49-F238E27FC236}">
                  <a16:creationId xmlns:a16="http://schemas.microsoft.com/office/drawing/2014/main" id="{A3077CBF-2BDB-D742-351A-C07D63B874AF}"/>
                </a:ext>
              </a:extLst>
            </p:cNvPr>
            <p:cNvSpPr/>
            <p:nvPr/>
          </p:nvSpPr>
          <p:spPr>
            <a:xfrm>
              <a:off x="-2098620" y="1171176"/>
              <a:ext cx="515715" cy="625806"/>
            </a:xfrm>
            <a:custGeom>
              <a:avLst/>
              <a:gdLst>
                <a:gd name="connsiteX0" fmla="*/ 72208 w 515715"/>
                <a:gd name="connsiteY0" fmla="*/ 625806 h 625806"/>
                <a:gd name="connsiteX1" fmla="*/ 148408 w 515715"/>
                <a:gd name="connsiteY1" fmla="*/ 104217 h 625806"/>
                <a:gd name="connsiteX2" fmla="*/ 219465 w 515715"/>
                <a:gd name="connsiteY2" fmla="*/ 5348 h 625806"/>
                <a:gd name="connsiteX3" fmla="*/ 237844 w 515715"/>
                <a:gd name="connsiteY3" fmla="*/ 2564 h 625806"/>
                <a:gd name="connsiteX4" fmla="*/ 243182 w 515715"/>
                <a:gd name="connsiteY4" fmla="*/ 13635 h 625806"/>
                <a:gd name="connsiteX5" fmla="*/ 238991 w 515715"/>
                <a:gd name="connsiteY5" fmla="*/ 92883 h 625806"/>
                <a:gd name="connsiteX6" fmla="*/ 335860 w 515715"/>
                <a:gd name="connsiteY6" fmla="*/ 138507 h 625806"/>
                <a:gd name="connsiteX7" fmla="*/ 367102 w 515715"/>
                <a:gd name="connsiteY7" fmla="*/ 170130 h 625806"/>
                <a:gd name="connsiteX8" fmla="*/ 501595 w 515715"/>
                <a:gd name="connsiteY8" fmla="*/ 284430 h 625806"/>
                <a:gd name="connsiteX9" fmla="*/ 493689 w 515715"/>
                <a:gd name="connsiteY9" fmla="*/ 367584 h 625806"/>
                <a:gd name="connsiteX10" fmla="*/ 405583 w 515715"/>
                <a:gd name="connsiteY10" fmla="*/ 374251 h 625806"/>
                <a:gd name="connsiteX11" fmla="*/ 309762 w 515715"/>
                <a:gd name="connsiteY11" fmla="*/ 383776 h 625806"/>
                <a:gd name="connsiteX12" fmla="*/ 358720 w 515715"/>
                <a:gd name="connsiteY12" fmla="*/ 456261 h 625806"/>
                <a:gd name="connsiteX13" fmla="*/ 438730 w 515715"/>
                <a:gd name="connsiteY13" fmla="*/ 617043 h 625806"/>
                <a:gd name="connsiteX14" fmla="*/ 412346 w 515715"/>
                <a:gd name="connsiteY14" fmla="*/ 617043 h 625806"/>
                <a:gd name="connsiteX15" fmla="*/ 337860 w 515715"/>
                <a:gd name="connsiteY15" fmla="*/ 472454 h 625806"/>
                <a:gd name="connsiteX16" fmla="*/ 278996 w 515715"/>
                <a:gd name="connsiteY16" fmla="*/ 358725 h 625806"/>
                <a:gd name="connsiteX17" fmla="*/ 293075 w 515715"/>
                <a:gd name="connsiteY17" fmla="*/ 346794 h 625806"/>
                <a:gd name="connsiteX18" fmla="*/ 302904 w 515715"/>
                <a:gd name="connsiteY18" fmla="*/ 352629 h 625806"/>
                <a:gd name="connsiteX19" fmla="*/ 402630 w 515715"/>
                <a:gd name="connsiteY19" fmla="*/ 347391 h 625806"/>
                <a:gd name="connsiteX20" fmla="*/ 412155 w 515715"/>
                <a:gd name="connsiteY20" fmla="*/ 348153 h 625806"/>
                <a:gd name="connsiteX21" fmla="*/ 471687 w 515715"/>
                <a:gd name="connsiteY21" fmla="*/ 352629 h 625806"/>
                <a:gd name="connsiteX22" fmla="*/ 482545 w 515715"/>
                <a:gd name="connsiteY22" fmla="*/ 303480 h 625806"/>
                <a:gd name="connsiteX23" fmla="*/ 350338 w 515715"/>
                <a:gd name="connsiteY23" fmla="*/ 189657 h 625806"/>
                <a:gd name="connsiteX24" fmla="*/ 314905 w 515715"/>
                <a:gd name="connsiteY24" fmla="*/ 154128 h 625806"/>
                <a:gd name="connsiteX25" fmla="*/ 222798 w 515715"/>
                <a:gd name="connsiteY25" fmla="*/ 116028 h 625806"/>
                <a:gd name="connsiteX26" fmla="*/ 212321 w 515715"/>
                <a:gd name="connsiteY26" fmla="*/ 102598 h 625806"/>
                <a:gd name="connsiteX27" fmla="*/ 214702 w 515715"/>
                <a:gd name="connsiteY27" fmla="*/ 56783 h 625806"/>
                <a:gd name="connsiteX28" fmla="*/ 169363 w 515715"/>
                <a:gd name="connsiteY28" fmla="*/ 120600 h 625806"/>
                <a:gd name="connsiteX29" fmla="*/ 167458 w 515715"/>
                <a:gd name="connsiteY29" fmla="*/ 122696 h 625806"/>
                <a:gd name="connsiteX30" fmla="*/ 92782 w 515715"/>
                <a:gd name="connsiteY30" fmla="*/ 609804 h 62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5715" h="625806">
                  <a:moveTo>
                    <a:pt x="72208" y="625806"/>
                  </a:moveTo>
                  <a:cubicBezTo>
                    <a:pt x="70113" y="623139"/>
                    <a:pt x="-131532" y="356820"/>
                    <a:pt x="148408" y="104217"/>
                  </a:cubicBezTo>
                  <a:lnTo>
                    <a:pt x="219465" y="5348"/>
                  </a:lnTo>
                  <a:cubicBezTo>
                    <a:pt x="223771" y="-496"/>
                    <a:pt x="232000" y="-1743"/>
                    <a:pt x="237844" y="2564"/>
                  </a:cubicBezTo>
                  <a:cubicBezTo>
                    <a:pt x="241346" y="5143"/>
                    <a:pt x="243344" y="9288"/>
                    <a:pt x="243182" y="13635"/>
                  </a:cubicBezTo>
                  <a:lnTo>
                    <a:pt x="238991" y="92883"/>
                  </a:lnTo>
                  <a:cubicBezTo>
                    <a:pt x="301951" y="105932"/>
                    <a:pt x="317477" y="113647"/>
                    <a:pt x="335860" y="138507"/>
                  </a:cubicBezTo>
                  <a:cubicBezTo>
                    <a:pt x="345300" y="149968"/>
                    <a:pt x="355757" y="160552"/>
                    <a:pt x="367102" y="170130"/>
                  </a:cubicBezTo>
                  <a:cubicBezTo>
                    <a:pt x="371769" y="173559"/>
                    <a:pt x="482545" y="265380"/>
                    <a:pt x="501595" y="284430"/>
                  </a:cubicBezTo>
                  <a:cubicBezTo>
                    <a:pt x="530170" y="313005"/>
                    <a:pt x="509025" y="344533"/>
                    <a:pt x="493689" y="367584"/>
                  </a:cubicBezTo>
                  <a:cubicBezTo>
                    <a:pt x="471972" y="400159"/>
                    <a:pt x="422062" y="381585"/>
                    <a:pt x="405583" y="374251"/>
                  </a:cubicBezTo>
                  <a:cubicBezTo>
                    <a:pt x="384724" y="380157"/>
                    <a:pt x="340813" y="390634"/>
                    <a:pt x="309762" y="383776"/>
                  </a:cubicBezTo>
                  <a:cubicBezTo>
                    <a:pt x="318429" y="404922"/>
                    <a:pt x="338337" y="430068"/>
                    <a:pt x="358720" y="456261"/>
                  </a:cubicBezTo>
                  <a:cubicBezTo>
                    <a:pt x="396249" y="503886"/>
                    <a:pt x="438730" y="558369"/>
                    <a:pt x="438730" y="617043"/>
                  </a:cubicBezTo>
                  <a:lnTo>
                    <a:pt x="412346" y="617043"/>
                  </a:lnTo>
                  <a:cubicBezTo>
                    <a:pt x="412346" y="567418"/>
                    <a:pt x="372722" y="516936"/>
                    <a:pt x="337860" y="472454"/>
                  </a:cubicBezTo>
                  <a:cubicBezTo>
                    <a:pt x="304618" y="429972"/>
                    <a:pt x="275853" y="393396"/>
                    <a:pt x="278996" y="358725"/>
                  </a:cubicBezTo>
                  <a:cubicBezTo>
                    <a:pt x="279589" y="351542"/>
                    <a:pt x="285893" y="346201"/>
                    <a:pt x="293075" y="346794"/>
                  </a:cubicBezTo>
                  <a:cubicBezTo>
                    <a:pt x="297074" y="347125"/>
                    <a:pt x="300699" y="349276"/>
                    <a:pt x="302904" y="352629"/>
                  </a:cubicBezTo>
                  <a:cubicBezTo>
                    <a:pt x="311000" y="364726"/>
                    <a:pt x="361959" y="359583"/>
                    <a:pt x="402630" y="347391"/>
                  </a:cubicBezTo>
                  <a:cubicBezTo>
                    <a:pt x="405789" y="346441"/>
                    <a:pt x="409188" y="346712"/>
                    <a:pt x="412155" y="348153"/>
                  </a:cubicBezTo>
                  <a:cubicBezTo>
                    <a:pt x="427491" y="355773"/>
                    <a:pt x="462162" y="367203"/>
                    <a:pt x="471687" y="352629"/>
                  </a:cubicBezTo>
                  <a:cubicBezTo>
                    <a:pt x="492832" y="321673"/>
                    <a:pt x="493023" y="313005"/>
                    <a:pt x="482545" y="303480"/>
                  </a:cubicBezTo>
                  <a:cubicBezTo>
                    <a:pt x="464448" y="284430"/>
                    <a:pt x="351481" y="190609"/>
                    <a:pt x="350338" y="189657"/>
                  </a:cubicBezTo>
                  <a:cubicBezTo>
                    <a:pt x="337458" y="178930"/>
                    <a:pt x="325596" y="167038"/>
                    <a:pt x="314905" y="154128"/>
                  </a:cubicBezTo>
                  <a:cubicBezTo>
                    <a:pt x="302046" y="136793"/>
                    <a:pt x="294522" y="130602"/>
                    <a:pt x="222798" y="116028"/>
                  </a:cubicBezTo>
                  <a:cubicBezTo>
                    <a:pt x="216440" y="114800"/>
                    <a:pt x="211966" y="109065"/>
                    <a:pt x="212321" y="102598"/>
                  </a:cubicBezTo>
                  <a:lnTo>
                    <a:pt x="214702" y="56783"/>
                  </a:lnTo>
                  <a:lnTo>
                    <a:pt x="169363" y="120600"/>
                  </a:lnTo>
                  <a:cubicBezTo>
                    <a:pt x="168778" y="121343"/>
                    <a:pt x="168142" y="122043"/>
                    <a:pt x="167458" y="122696"/>
                  </a:cubicBezTo>
                  <a:cubicBezTo>
                    <a:pt x="-96194" y="359011"/>
                    <a:pt x="84972" y="599708"/>
                    <a:pt x="92782" y="609804"/>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79839ECC-2627-4260-930F-CCE061084A6F}"/>
                </a:ext>
              </a:extLst>
            </p:cNvPr>
            <p:cNvSpPr/>
            <p:nvPr/>
          </p:nvSpPr>
          <p:spPr>
            <a:xfrm>
              <a:off x="-2100616" y="1809269"/>
              <a:ext cx="502368" cy="130873"/>
            </a:xfrm>
            <a:custGeom>
              <a:avLst/>
              <a:gdLst>
                <a:gd name="connsiteX0" fmla="*/ 489304 w 502368"/>
                <a:gd name="connsiteY0" fmla="*/ 130874 h 130873"/>
                <a:gd name="connsiteX1" fmla="*/ 13054 w 502368"/>
                <a:gd name="connsiteY1" fmla="*/ 130874 h 130873"/>
                <a:gd name="connsiteX2" fmla="*/ 3053 w 502368"/>
                <a:gd name="connsiteY2" fmla="*/ 126207 h 130873"/>
                <a:gd name="connsiteX3" fmla="*/ 195 w 502368"/>
                <a:gd name="connsiteY3" fmla="*/ 115443 h 130873"/>
                <a:gd name="connsiteX4" fmla="*/ 19245 w 502368"/>
                <a:gd name="connsiteY4" fmla="*/ 10668 h 130873"/>
                <a:gd name="connsiteX5" fmla="*/ 32104 w 502368"/>
                <a:gd name="connsiteY5" fmla="*/ 0 h 130873"/>
                <a:gd name="connsiteX6" fmla="*/ 460729 w 502368"/>
                <a:gd name="connsiteY6" fmla="*/ 0 h 130873"/>
                <a:gd name="connsiteX7" fmla="*/ 473302 w 502368"/>
                <a:gd name="connsiteY7" fmla="*/ 9525 h 130873"/>
                <a:gd name="connsiteX8" fmla="*/ 501877 w 502368"/>
                <a:gd name="connsiteY8" fmla="*/ 114300 h 130873"/>
                <a:gd name="connsiteX9" fmla="*/ 499686 w 502368"/>
                <a:gd name="connsiteY9" fmla="*/ 125635 h 130873"/>
                <a:gd name="connsiteX10" fmla="*/ 489304 w 502368"/>
                <a:gd name="connsiteY10" fmla="*/ 130874 h 130873"/>
                <a:gd name="connsiteX11" fmla="*/ 28675 w 502368"/>
                <a:gd name="connsiteY11" fmla="*/ 104775 h 130873"/>
                <a:gd name="connsiteX12" fmla="*/ 472159 w 502368"/>
                <a:gd name="connsiteY12" fmla="*/ 104775 h 130873"/>
                <a:gd name="connsiteX13" fmla="*/ 450728 w 502368"/>
                <a:gd name="connsiteY13" fmla="*/ 26099 h 130873"/>
                <a:gd name="connsiteX14" fmla="*/ 42962 w 502368"/>
                <a:gd name="connsiteY14" fmla="*/ 26099 h 130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2368" h="130873">
                  <a:moveTo>
                    <a:pt x="489304" y="130874"/>
                  </a:moveTo>
                  <a:lnTo>
                    <a:pt x="13054" y="130874"/>
                  </a:lnTo>
                  <a:cubicBezTo>
                    <a:pt x="9191" y="130887"/>
                    <a:pt x="5523" y="129176"/>
                    <a:pt x="3053" y="126207"/>
                  </a:cubicBezTo>
                  <a:cubicBezTo>
                    <a:pt x="576" y="123207"/>
                    <a:pt x="-468" y="119276"/>
                    <a:pt x="195" y="115443"/>
                  </a:cubicBezTo>
                  <a:lnTo>
                    <a:pt x="19245" y="10668"/>
                  </a:lnTo>
                  <a:cubicBezTo>
                    <a:pt x="20395" y="4475"/>
                    <a:pt x="25805" y="-14"/>
                    <a:pt x="32104" y="0"/>
                  </a:cubicBezTo>
                  <a:lnTo>
                    <a:pt x="460729" y="0"/>
                  </a:lnTo>
                  <a:cubicBezTo>
                    <a:pt x="466593" y="-37"/>
                    <a:pt x="471750" y="3870"/>
                    <a:pt x="473302" y="9525"/>
                  </a:cubicBezTo>
                  <a:lnTo>
                    <a:pt x="501877" y="114300"/>
                  </a:lnTo>
                  <a:cubicBezTo>
                    <a:pt x="502995" y="118211"/>
                    <a:pt x="502181" y="122422"/>
                    <a:pt x="499686" y="125635"/>
                  </a:cubicBezTo>
                  <a:cubicBezTo>
                    <a:pt x="497238" y="128912"/>
                    <a:pt x="493395" y="130851"/>
                    <a:pt x="489304" y="130874"/>
                  </a:cubicBezTo>
                  <a:close/>
                  <a:moveTo>
                    <a:pt x="28675" y="104775"/>
                  </a:moveTo>
                  <a:lnTo>
                    <a:pt x="472159" y="104775"/>
                  </a:lnTo>
                  <a:lnTo>
                    <a:pt x="450728" y="26099"/>
                  </a:lnTo>
                  <a:lnTo>
                    <a:pt x="42962" y="26099"/>
                  </a:lnTo>
                  <a:close/>
                </a:path>
              </a:pathLst>
            </a:custGeom>
            <a:grpFill/>
            <a:ln w="9525" cap="flat">
              <a:noFill/>
              <a:prstDash val="solid"/>
              <a:miter/>
            </a:ln>
          </p:spPr>
          <p:txBody>
            <a:bodyPr rtlCol="0" anchor="ctr"/>
            <a:lstStyle/>
            <a:p>
              <a:endParaRPr lang="en-US"/>
            </a:p>
          </p:txBody>
        </p:sp>
      </p:grpSp>
      <p:sp>
        <p:nvSpPr>
          <p:cNvPr id="3" name="TextBox 2">
            <a:extLst>
              <a:ext uri="{FF2B5EF4-FFF2-40B4-BE49-F238E27FC236}">
                <a16:creationId xmlns:a16="http://schemas.microsoft.com/office/drawing/2014/main" id="{566CE820-780C-BB3F-8B68-D1A787F444DE}"/>
              </a:ext>
            </a:extLst>
          </p:cNvPr>
          <p:cNvSpPr txBox="1"/>
          <p:nvPr/>
        </p:nvSpPr>
        <p:spPr>
          <a:xfrm>
            <a:off x="3523162" y="4626222"/>
            <a:ext cx="3108445" cy="1015663"/>
          </a:xfrm>
          <a:prstGeom prst="rect">
            <a:avLst/>
          </a:prstGeom>
          <a:noFill/>
        </p:spPr>
        <p:txBody>
          <a:bodyPr wrap="square">
            <a:spAutoFit/>
          </a:bodyPr>
          <a:lstStyle/>
          <a:p>
            <a:pPr>
              <a:buNone/>
            </a:pPr>
            <a:r>
              <a:rPr lang="lt-LT" sz="1000" dirty="0">
                <a:latin typeface="Roboto" panose="02000000000000000000" pitchFamily="2" charset="0"/>
                <a:ea typeface="Roboto" panose="02000000000000000000" pitchFamily="2" charset="0"/>
                <a:cs typeface="Roboto" panose="02000000000000000000" pitchFamily="2" charset="0"/>
              </a:rPr>
              <a:t>Inovacijos:</a:t>
            </a:r>
          </a:p>
          <a:p>
            <a:pPr>
              <a:buFont typeface="Arial" panose="020B0604020202020204" pitchFamily="34" charset="0"/>
              <a:buChar char="•"/>
            </a:pPr>
            <a:r>
              <a:rPr lang="lt-LT" sz="1000" dirty="0">
                <a:solidFill>
                  <a:srgbClr val="B72025"/>
                </a:solidFill>
                <a:latin typeface="Roboto" panose="02000000000000000000" pitchFamily="2" charset="0"/>
                <a:ea typeface="Roboto" panose="02000000000000000000" pitchFamily="2" charset="0"/>
                <a:cs typeface="Roboto" panose="02000000000000000000" pitchFamily="2" charset="0"/>
              </a:rPr>
              <a:t>   </a:t>
            </a:r>
            <a:r>
              <a:rPr lang="lt-LT" sz="1000" dirty="0">
                <a:latin typeface="Roboto" panose="02000000000000000000" pitchFamily="2" charset="0"/>
                <a:ea typeface="Roboto" panose="02000000000000000000" pitchFamily="2" charset="0"/>
                <a:cs typeface="Roboto" panose="02000000000000000000" pitchFamily="2" charset="0"/>
              </a:rPr>
              <a:t>Perėjimas nuo tik generacijos prie </a:t>
            </a:r>
          </a:p>
          <a:p>
            <a:r>
              <a:rPr lang="lt-LT" sz="1000" dirty="0">
                <a:latin typeface="Roboto" panose="02000000000000000000" pitchFamily="2" charset="0"/>
                <a:ea typeface="Roboto" panose="02000000000000000000" pitchFamily="2" charset="0"/>
                <a:cs typeface="Roboto" panose="02000000000000000000" pitchFamily="2" charset="0"/>
              </a:rPr>
              <a:t>tinklo  balansavimo sprendimų</a:t>
            </a:r>
          </a:p>
          <a:p>
            <a:pPr>
              <a:buFont typeface="Arial" panose="020B0604020202020204" pitchFamily="34" charset="0"/>
              <a:buChar char="•"/>
            </a:pPr>
            <a:r>
              <a:rPr lang="lt-LT" sz="1000" dirty="0">
                <a:solidFill>
                  <a:srgbClr val="B72025"/>
                </a:solidFill>
                <a:latin typeface="Roboto" panose="02000000000000000000" pitchFamily="2" charset="0"/>
                <a:ea typeface="Roboto" panose="02000000000000000000" pitchFamily="2" charset="0"/>
                <a:cs typeface="Roboto" panose="02000000000000000000" pitchFamily="2" charset="0"/>
              </a:rPr>
              <a:t>   </a:t>
            </a:r>
            <a:r>
              <a:rPr lang="lt-LT" sz="1000" dirty="0">
                <a:latin typeface="Roboto" panose="02000000000000000000" pitchFamily="2" charset="0"/>
                <a:ea typeface="Roboto" panose="02000000000000000000" pitchFamily="2" charset="0"/>
                <a:cs typeface="Roboto" panose="02000000000000000000" pitchFamily="2" charset="0"/>
              </a:rPr>
              <a:t>Dirbame su pažangiais valdikliais, </a:t>
            </a:r>
          </a:p>
          <a:p>
            <a:r>
              <a:rPr lang="lt-LT" sz="1000" dirty="0">
                <a:latin typeface="Roboto" panose="02000000000000000000" pitchFamily="2" charset="0"/>
                <a:ea typeface="Roboto" panose="02000000000000000000" pitchFamily="2" charset="0"/>
                <a:cs typeface="Roboto" panose="02000000000000000000" pitchFamily="2" charset="0"/>
              </a:rPr>
              <a:t>energijos optimizavimu, energijos </a:t>
            </a:r>
          </a:p>
          <a:p>
            <a:r>
              <a:rPr lang="lt-LT" sz="1000" dirty="0">
                <a:latin typeface="Roboto" panose="02000000000000000000" pitchFamily="2" charset="0"/>
                <a:ea typeface="Roboto" panose="02000000000000000000" pitchFamily="2" charset="0"/>
                <a:cs typeface="Roboto" panose="02000000000000000000" pitchFamily="2" charset="0"/>
              </a:rPr>
              <a:t>kaupimu</a:t>
            </a:r>
          </a:p>
        </p:txBody>
      </p:sp>
    </p:spTree>
    <p:extLst>
      <p:ext uri="{BB962C8B-B14F-4D97-AF65-F5344CB8AC3E}">
        <p14:creationId xmlns:p14="http://schemas.microsoft.com/office/powerpoint/2010/main" val="333694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3C9F-94FE-80D3-1C25-10996F35C479}"/>
            </a:ext>
          </a:extLst>
        </p:cNvPr>
        <p:cNvGrpSpPr/>
        <p:nvPr/>
      </p:nvGrpSpPr>
      <p:grpSpPr>
        <a:xfrm>
          <a:off x="0" y="0"/>
          <a:ext cx="0" cy="0"/>
          <a:chOff x="0" y="0"/>
          <a:chExt cx="0" cy="0"/>
        </a:xfrm>
      </p:grpSpPr>
      <p:pic>
        <p:nvPicPr>
          <p:cNvPr id="8" name="Paveikslėlis 7" descr="Paveikslėlis, kuriame yra lauko, dangus, medis, žemė&#10;&#10;Dirbtinio intelekto sugeneruotas turinys gali būti neteisingas.">
            <a:extLst>
              <a:ext uri="{FF2B5EF4-FFF2-40B4-BE49-F238E27FC236}">
                <a16:creationId xmlns:a16="http://schemas.microsoft.com/office/drawing/2014/main" id="{49B06911-8B08-5B0A-6ADC-F54398C78DF0}"/>
              </a:ext>
            </a:extLst>
          </p:cNvPr>
          <p:cNvPicPr>
            <a:picLocks noChangeAspect="1"/>
          </p:cNvPicPr>
          <p:nvPr/>
        </p:nvPicPr>
        <p:blipFill>
          <a:blip r:embed="rId2"/>
          <a:srcRect l="18462" t="28075" b="18384"/>
          <a:stretch/>
        </p:blipFill>
        <p:spPr>
          <a:xfrm>
            <a:off x="4781831" y="4464702"/>
            <a:ext cx="7125506" cy="2631883"/>
          </a:xfrm>
          <a:prstGeom prst="rect">
            <a:avLst/>
          </a:prstGeom>
        </p:spPr>
      </p:pic>
      <p:sp>
        <p:nvSpPr>
          <p:cNvPr id="5" name="TextBox 4">
            <a:extLst>
              <a:ext uri="{FF2B5EF4-FFF2-40B4-BE49-F238E27FC236}">
                <a16:creationId xmlns:a16="http://schemas.microsoft.com/office/drawing/2014/main" id="{94764879-EAB3-C87A-FCCB-6C0D50EC4CE9}"/>
              </a:ext>
            </a:extLst>
          </p:cNvPr>
          <p:cNvSpPr txBox="1"/>
          <p:nvPr/>
        </p:nvSpPr>
        <p:spPr>
          <a:xfrm>
            <a:off x="641135" y="695455"/>
            <a:ext cx="480318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Inovacija, </a:t>
            </a:r>
            <a:r>
              <a:rPr lang="lt-LT" sz="3200" dirty="0">
                <a:latin typeface="Catamaran Bold" pitchFamily="2" charset="0"/>
                <a:ea typeface="Open Sans" panose="020B0606030504020204" pitchFamily="34" charset="0"/>
                <a:cs typeface="Catamaran Bold" pitchFamily="2" charset="0"/>
              </a:rPr>
              <a:t>kuri veikia</a:t>
            </a:r>
          </a:p>
        </p:txBody>
      </p:sp>
      <p:cxnSp>
        <p:nvCxnSpPr>
          <p:cNvPr id="6" name="Straight Connector 5">
            <a:extLst>
              <a:ext uri="{FF2B5EF4-FFF2-40B4-BE49-F238E27FC236}">
                <a16:creationId xmlns:a16="http://schemas.microsoft.com/office/drawing/2014/main" id="{E296462D-84B4-3DB6-9E6A-ECC94E1E101C}"/>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0A70E65D-2A06-B1B8-7388-F0C261D52E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7806" y="353175"/>
            <a:ext cx="1416343" cy="315404"/>
          </a:xfrm>
          <a:prstGeom prst="rect">
            <a:avLst/>
          </a:prstGeom>
        </p:spPr>
      </p:pic>
      <p:pic>
        <p:nvPicPr>
          <p:cNvPr id="15" name="Graphic 14">
            <a:extLst>
              <a:ext uri="{FF2B5EF4-FFF2-40B4-BE49-F238E27FC236}">
                <a16:creationId xmlns:a16="http://schemas.microsoft.com/office/drawing/2014/main" id="{FA08F1F3-F7E1-68E8-EBE3-702688A93D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754" y="3503897"/>
            <a:ext cx="5631282" cy="5317296"/>
          </a:xfrm>
          <a:prstGeom prst="rect">
            <a:avLst/>
          </a:prstGeom>
        </p:spPr>
      </p:pic>
      <p:sp>
        <p:nvSpPr>
          <p:cNvPr id="18" name="TextBox 17">
            <a:extLst>
              <a:ext uri="{FF2B5EF4-FFF2-40B4-BE49-F238E27FC236}">
                <a16:creationId xmlns:a16="http://schemas.microsoft.com/office/drawing/2014/main" id="{9A9D4298-C5DF-75CA-E4EE-EFF22865DE9E}"/>
              </a:ext>
            </a:extLst>
          </p:cNvPr>
          <p:cNvSpPr txBox="1"/>
          <p:nvPr/>
        </p:nvSpPr>
        <p:spPr>
          <a:xfrm>
            <a:off x="-7850311" y="-3197919"/>
            <a:ext cx="6978316" cy="1200329"/>
          </a:xfrm>
          <a:prstGeom prst="rect">
            <a:avLst/>
          </a:prstGeom>
          <a:noFill/>
        </p:spPr>
        <p:txBody>
          <a:bodyPr wrap="square">
            <a:spAutoFit/>
          </a:bodyPr>
          <a:lstStyle/>
          <a:p>
            <a:pPr marL="0" indent="0" algn="just">
              <a:spcBef>
                <a:spcPts val="600"/>
              </a:spcBef>
              <a:buFont typeface="Arial" panose="020B0604020202020204" pitchFamily="34" charset="0"/>
              <a:buNone/>
            </a:pPr>
            <a:r>
              <a:rPr lang="lt-LT" sz="1800" kern="0" dirty="0">
                <a:solidFill>
                  <a:srgbClr val="212121"/>
                </a:solidFill>
                <a:latin typeface="Sylfaen" panose="010A0502050306030303" pitchFamily="18" charset="0"/>
                <a:ea typeface="Times New Roman" panose="02020603050405020304" pitchFamily="18" charset="0"/>
                <a:cs typeface="Times New Roman" panose="02020603050405020304" pitchFamily="18" charset="0"/>
              </a:rPr>
              <a:t>	</a:t>
            </a:r>
          </a:p>
          <a:p>
            <a:pPr marL="0" indent="0" algn="just">
              <a:buFont typeface="Arial" panose="020B0604020202020204" pitchFamily="34" charset="0"/>
              <a:buNone/>
            </a:pPr>
            <a:endParaRPr lang="lt-LT" sz="1800" kern="100" dirty="0">
              <a:latin typeface="Sylfaen" panose="010A0502050306030303" pitchFamily="18" charset="0"/>
              <a:ea typeface="Calibri" panose="020F0502020204030204" pitchFamily="34" charset="0"/>
              <a:cs typeface="Times New Roman" panose="02020603050405020304" pitchFamily="18" charset="0"/>
            </a:endParaRPr>
          </a:p>
          <a:p>
            <a:pPr marL="0" indent="0" algn="just">
              <a:spcBef>
                <a:spcPts val="600"/>
              </a:spcBef>
              <a:buFont typeface="Arial" panose="020B0604020202020204" pitchFamily="34" charset="0"/>
              <a:buNone/>
            </a:pPr>
            <a:r>
              <a:rPr lang="lt-LT" sz="1800" b="1" kern="0" dirty="0">
                <a:solidFill>
                  <a:srgbClr val="C00000"/>
                </a:solidFill>
                <a:latin typeface="Sylfaen" panose="010A0502050306030303" pitchFamily="18" charset="0"/>
                <a:ea typeface="Times New Roman" panose="02020603050405020304" pitchFamily="18" charset="0"/>
                <a:cs typeface="Times New Roman" panose="02020603050405020304" pitchFamily="18" charset="0"/>
              </a:rPr>
              <a:t>               </a:t>
            </a:r>
            <a:endParaRPr lang="lt-LT" sz="1800" kern="100" dirty="0">
              <a:latin typeface="Sylfaen" panose="010A0502050306030303" pitchFamily="18" charset="0"/>
              <a:ea typeface="Times New Roman" panose="02020603050405020304" pitchFamily="18" charset="0"/>
              <a:cs typeface="Times New Roman" panose="02020603050405020304" pitchFamily="18" charset="0"/>
            </a:endParaRPr>
          </a:p>
          <a:p>
            <a:pPr>
              <a:spcBef>
                <a:spcPts val="600"/>
              </a:spcBef>
            </a:pPr>
            <a:endParaRPr lang="lt-LT" sz="800" dirty="0">
              <a:solidFill>
                <a:srgbClr val="C00000"/>
              </a:solidFill>
              <a:latin typeface="Sylfaen" panose="010A0502050306030303" pitchFamily="18" charset="0"/>
            </a:endParaRPr>
          </a:p>
        </p:txBody>
      </p:sp>
      <p:sp>
        <p:nvSpPr>
          <p:cNvPr id="19" name="TextBox 18">
            <a:extLst>
              <a:ext uri="{FF2B5EF4-FFF2-40B4-BE49-F238E27FC236}">
                <a16:creationId xmlns:a16="http://schemas.microsoft.com/office/drawing/2014/main" id="{50E4185B-6708-20B0-C9AC-197D6EACEAEF}"/>
              </a:ext>
            </a:extLst>
          </p:cNvPr>
          <p:cNvSpPr txBox="1"/>
          <p:nvPr/>
        </p:nvSpPr>
        <p:spPr>
          <a:xfrm>
            <a:off x="1085320" y="2068999"/>
            <a:ext cx="2106841" cy="307777"/>
          </a:xfrm>
          <a:prstGeom prst="rect">
            <a:avLst/>
          </a:prstGeom>
          <a:noFill/>
        </p:spPr>
        <p:txBody>
          <a:bodyPr wrap="square">
            <a:spAutoFit/>
          </a:bodyPr>
          <a:lstStyle/>
          <a:p>
            <a:pPr>
              <a:defRPr/>
            </a:pPr>
            <a:r>
              <a:rPr lang="lt-LT" sz="1400" b="1" dirty="0">
                <a:latin typeface="Catamaran "/>
              </a:rPr>
              <a:t>Rinkos pokyčiai</a:t>
            </a:r>
            <a:endParaRPr lang="lt-LT" sz="1400" b="1" dirty="0">
              <a:latin typeface="Catamaran "/>
              <a:ea typeface="Open Sans" panose="020B0606030504020204" pitchFamily="34" charset="0"/>
              <a:cs typeface="Catamaran Bold" pitchFamily="2" charset="0"/>
            </a:endParaRPr>
          </a:p>
        </p:txBody>
      </p:sp>
      <p:sp>
        <p:nvSpPr>
          <p:cNvPr id="20" name="TextBox 19">
            <a:extLst>
              <a:ext uri="{FF2B5EF4-FFF2-40B4-BE49-F238E27FC236}">
                <a16:creationId xmlns:a16="http://schemas.microsoft.com/office/drawing/2014/main" id="{568F2A77-C552-88A8-531C-10186331DFB7}"/>
              </a:ext>
            </a:extLst>
          </p:cNvPr>
          <p:cNvSpPr txBox="1"/>
          <p:nvPr/>
        </p:nvSpPr>
        <p:spPr>
          <a:xfrm>
            <a:off x="4788994" y="2068999"/>
            <a:ext cx="2491225" cy="307777"/>
          </a:xfrm>
          <a:prstGeom prst="rect">
            <a:avLst/>
          </a:prstGeom>
          <a:noFill/>
        </p:spPr>
        <p:txBody>
          <a:bodyPr wrap="square">
            <a:spAutoFit/>
          </a:bodyPr>
          <a:lstStyle/>
          <a:p>
            <a:pPr>
              <a:defRPr/>
            </a:pPr>
            <a:r>
              <a:rPr lang="lt-LT" sz="1400" b="1" dirty="0">
                <a:latin typeface="Catamaran Bold" pitchFamily="2" charset="0"/>
                <a:ea typeface="Open Sans" panose="020B0606030504020204" pitchFamily="34" charset="0"/>
                <a:cs typeface="Catamaran Bold" pitchFamily="2" charset="0"/>
              </a:rPr>
              <a:t>Projekto vietos parinkimas</a:t>
            </a:r>
          </a:p>
        </p:txBody>
      </p:sp>
      <p:sp>
        <p:nvSpPr>
          <p:cNvPr id="21" name="TextBox 20">
            <a:extLst>
              <a:ext uri="{FF2B5EF4-FFF2-40B4-BE49-F238E27FC236}">
                <a16:creationId xmlns:a16="http://schemas.microsoft.com/office/drawing/2014/main" id="{E2599453-253C-53A8-A6A6-1E01771F723C}"/>
              </a:ext>
            </a:extLst>
          </p:cNvPr>
          <p:cNvSpPr txBox="1"/>
          <p:nvPr/>
        </p:nvSpPr>
        <p:spPr>
          <a:xfrm>
            <a:off x="1088375" y="2505049"/>
            <a:ext cx="2508935" cy="1415772"/>
          </a:xfrm>
          <a:prstGeom prst="rect">
            <a:avLst/>
          </a:prstGeom>
          <a:noFill/>
        </p:spPr>
        <p:txBody>
          <a:bodyPr wrap="square">
            <a:spAutoFit/>
          </a:bodyPr>
          <a:lstStyle/>
          <a:p>
            <a:r>
              <a:rPr lang="lt-LT" sz="1200" dirty="0">
                <a:latin typeface="Catamaran "/>
              </a:rPr>
              <a:t>Jau 2023 m. stebėti ryškūs elektros kainų svyravimai – žemos kainos saulėtomis ir vėjuotomis dienomis.</a:t>
            </a:r>
          </a:p>
          <a:p>
            <a:endParaRPr lang="lt-LT" sz="1200" dirty="0">
              <a:latin typeface="Catamaran "/>
            </a:endParaRPr>
          </a:p>
          <a:p>
            <a:r>
              <a:rPr lang="lt-LT" sz="1200" dirty="0">
                <a:latin typeface="Catamaran "/>
              </a:rPr>
              <a:t>Tai signalizavo, kad kaupikliai tampa ne tik būtini stabilumui, bet ir finansiškai naudingi.</a:t>
            </a:r>
          </a:p>
        </p:txBody>
      </p:sp>
      <p:sp>
        <p:nvSpPr>
          <p:cNvPr id="22" name="TextBox 21">
            <a:extLst>
              <a:ext uri="{FF2B5EF4-FFF2-40B4-BE49-F238E27FC236}">
                <a16:creationId xmlns:a16="http://schemas.microsoft.com/office/drawing/2014/main" id="{9AAD9D80-3359-AFAB-865F-B8790ED51F46}"/>
              </a:ext>
            </a:extLst>
          </p:cNvPr>
          <p:cNvSpPr txBox="1"/>
          <p:nvPr/>
        </p:nvSpPr>
        <p:spPr>
          <a:xfrm>
            <a:off x="4750169" y="2498142"/>
            <a:ext cx="2649346" cy="1200329"/>
          </a:xfrm>
          <a:prstGeom prst="rect">
            <a:avLst/>
          </a:prstGeom>
          <a:noFill/>
        </p:spPr>
        <p:txBody>
          <a:bodyPr wrap="square">
            <a:spAutoFit/>
          </a:bodyPr>
          <a:lstStyle/>
          <a:p>
            <a:r>
              <a:rPr lang="lt-LT" sz="1200" dirty="0">
                <a:latin typeface="Catamaran "/>
              </a:rPr>
              <a:t>Pasirinkta vieta, kur generacijos plėtra ribojama dėl infrastruktūros.</a:t>
            </a:r>
          </a:p>
          <a:p>
            <a:endParaRPr lang="lt-LT" sz="1200" dirty="0">
              <a:latin typeface="Catamaran "/>
            </a:endParaRPr>
          </a:p>
          <a:p>
            <a:r>
              <a:rPr lang="lt-LT" sz="1200" dirty="0">
                <a:latin typeface="Catamaran "/>
              </a:rPr>
              <a:t>Tinklo rekonstrukcija būtų kainavusi šimtus tūkstančių eurų – kaupiklis leidžia to išvengti.</a:t>
            </a:r>
          </a:p>
        </p:txBody>
      </p:sp>
      <p:sp>
        <p:nvSpPr>
          <p:cNvPr id="23" name="TextBox 22">
            <a:extLst>
              <a:ext uri="{FF2B5EF4-FFF2-40B4-BE49-F238E27FC236}">
                <a16:creationId xmlns:a16="http://schemas.microsoft.com/office/drawing/2014/main" id="{48AE8B7B-A588-0EE7-5D1F-702AABA1796E}"/>
              </a:ext>
            </a:extLst>
          </p:cNvPr>
          <p:cNvSpPr txBox="1"/>
          <p:nvPr/>
        </p:nvSpPr>
        <p:spPr>
          <a:xfrm>
            <a:off x="8989394" y="2068999"/>
            <a:ext cx="2733383" cy="523220"/>
          </a:xfrm>
          <a:prstGeom prst="rect">
            <a:avLst/>
          </a:prstGeom>
          <a:noFill/>
        </p:spPr>
        <p:txBody>
          <a:bodyPr wrap="square">
            <a:spAutoFit/>
          </a:bodyPr>
          <a:lstStyle/>
          <a:p>
            <a:pPr>
              <a:buNone/>
            </a:pPr>
            <a:r>
              <a:rPr lang="lt-LT" sz="1400" b="1" dirty="0">
                <a:latin typeface="Catamaran "/>
              </a:rPr>
              <a:t>Pirmasis Lietuvoje sprendimas be tinklo rekonstrukcijos</a:t>
            </a:r>
          </a:p>
        </p:txBody>
      </p:sp>
      <p:sp>
        <p:nvSpPr>
          <p:cNvPr id="25" name="TextBox 24">
            <a:extLst>
              <a:ext uri="{FF2B5EF4-FFF2-40B4-BE49-F238E27FC236}">
                <a16:creationId xmlns:a16="http://schemas.microsoft.com/office/drawing/2014/main" id="{78B78171-900D-28C2-EF26-3A0EF15347FD}"/>
              </a:ext>
            </a:extLst>
          </p:cNvPr>
          <p:cNvSpPr txBox="1"/>
          <p:nvPr/>
        </p:nvSpPr>
        <p:spPr>
          <a:xfrm>
            <a:off x="8989394" y="2650280"/>
            <a:ext cx="2317904" cy="1384995"/>
          </a:xfrm>
          <a:prstGeom prst="rect">
            <a:avLst/>
          </a:prstGeom>
          <a:noFill/>
        </p:spPr>
        <p:txBody>
          <a:bodyPr wrap="square">
            <a:spAutoFit/>
          </a:bodyPr>
          <a:lstStyle/>
          <a:p>
            <a:r>
              <a:rPr lang="lt-LT" sz="1200" dirty="0">
                <a:latin typeface="Catamaran "/>
              </a:rPr>
              <a:t>Kaupiklis leidžia lanksčiai įnešti energiją į tinklą net ribotose vietose.</a:t>
            </a:r>
          </a:p>
          <a:p>
            <a:endParaRPr lang="lt-LT" sz="1200" dirty="0">
              <a:latin typeface="Catamaran "/>
            </a:endParaRPr>
          </a:p>
          <a:p>
            <a:r>
              <a:rPr lang="lt-LT" sz="1200" dirty="0">
                <a:latin typeface="Catamaran "/>
              </a:rPr>
              <a:t>Tai atveria naujas galimybes AEI plėtrai be didelių investicijų į tinklą.</a:t>
            </a:r>
          </a:p>
        </p:txBody>
      </p:sp>
      <p:grpSp>
        <p:nvGrpSpPr>
          <p:cNvPr id="27" name="Graphic 58">
            <a:extLst>
              <a:ext uri="{FF2B5EF4-FFF2-40B4-BE49-F238E27FC236}">
                <a16:creationId xmlns:a16="http://schemas.microsoft.com/office/drawing/2014/main" id="{66DAF7C0-0BB8-2BC0-AB14-E1F792AA38F3}"/>
              </a:ext>
            </a:extLst>
          </p:cNvPr>
          <p:cNvGrpSpPr/>
          <p:nvPr/>
        </p:nvGrpSpPr>
        <p:grpSpPr>
          <a:xfrm>
            <a:off x="4699958" y="0"/>
            <a:ext cx="5399114" cy="1280230"/>
            <a:chOff x="2462376" y="-613"/>
            <a:chExt cx="6253932" cy="1482922"/>
          </a:xfrm>
          <a:solidFill>
            <a:srgbClr val="B72025">
              <a:alpha val="15000"/>
            </a:srgbClr>
          </a:solidFill>
        </p:grpSpPr>
        <p:sp>
          <p:nvSpPr>
            <p:cNvPr id="28" name="Freeform: Shape 27">
              <a:extLst>
                <a:ext uri="{FF2B5EF4-FFF2-40B4-BE49-F238E27FC236}">
                  <a16:creationId xmlns:a16="http://schemas.microsoft.com/office/drawing/2014/main" id="{761D074A-028C-FB75-4EC5-0259D481FEBF}"/>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C250EBD9-09D4-1EEA-72C1-B50222186117}"/>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8DC9FA9-EB1C-ABFB-41C1-DBFDBD11B36A}"/>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809FF5E-036E-11E4-39FF-D0807AE216EB}"/>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583311D-9C37-5AD1-F493-6DE6984ABF33}"/>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5285D7A-8484-EE2C-D494-0289BAA50754}"/>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811E7A0-5E71-B7F3-5EA5-7930DA540C87}"/>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E8F049A-B37B-B124-0418-7186C35C6FAD}"/>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35ED675C-D5A2-4722-438B-C60CB1696953}"/>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E97465CC-D7C5-CC2D-E8B9-F5F6EDDC2C15}"/>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F6A29BD-2847-894C-AA81-1315D4B1B37B}"/>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566489-2D16-4D13-7834-81DA94EF6CD1}"/>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97C73F6-F39F-9748-5F54-91BC06ABDCEA}"/>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BF8904D5-B76E-BC5C-DB9B-C02C900E435D}"/>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cxnSp>
        <p:nvCxnSpPr>
          <p:cNvPr id="4" name="Straight Connector 3">
            <a:extLst>
              <a:ext uri="{FF2B5EF4-FFF2-40B4-BE49-F238E27FC236}">
                <a16:creationId xmlns:a16="http://schemas.microsoft.com/office/drawing/2014/main" id="{3D7253C1-4A4B-7DA6-275F-A4C72A9184F5}"/>
              </a:ext>
            </a:extLst>
          </p:cNvPr>
          <p:cNvCxnSpPr>
            <a:cxnSpLocks/>
          </p:cNvCxnSpPr>
          <p:nvPr/>
        </p:nvCxnSpPr>
        <p:spPr>
          <a:xfrm>
            <a:off x="8310823" y="2188945"/>
            <a:ext cx="510185" cy="0"/>
          </a:xfrm>
          <a:prstGeom prst="line">
            <a:avLst/>
          </a:prstGeom>
          <a:ln>
            <a:solidFill>
              <a:srgbClr val="514D4D"/>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A701F10-1665-87A0-30DE-663FCF1F810E}"/>
              </a:ext>
            </a:extLst>
          </p:cNvPr>
          <p:cNvCxnSpPr>
            <a:cxnSpLocks/>
          </p:cNvCxnSpPr>
          <p:nvPr/>
        </p:nvCxnSpPr>
        <p:spPr>
          <a:xfrm>
            <a:off x="4085538" y="2188945"/>
            <a:ext cx="489989" cy="0"/>
          </a:xfrm>
          <a:prstGeom prst="line">
            <a:avLst/>
          </a:prstGeom>
          <a:ln>
            <a:solidFill>
              <a:srgbClr val="514D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28DCAE8-C47D-0354-D429-C70A66F396D4}"/>
              </a:ext>
            </a:extLst>
          </p:cNvPr>
          <p:cNvSpPr txBox="1"/>
          <p:nvPr/>
        </p:nvSpPr>
        <p:spPr>
          <a:xfrm>
            <a:off x="1086162" y="1710170"/>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01</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17" name="TextBox 16">
            <a:extLst>
              <a:ext uri="{FF2B5EF4-FFF2-40B4-BE49-F238E27FC236}">
                <a16:creationId xmlns:a16="http://schemas.microsoft.com/office/drawing/2014/main" id="{2ABE02F6-2734-7086-6004-072B602A9775}"/>
              </a:ext>
            </a:extLst>
          </p:cNvPr>
          <p:cNvSpPr txBox="1"/>
          <p:nvPr/>
        </p:nvSpPr>
        <p:spPr>
          <a:xfrm>
            <a:off x="4823446" y="1710170"/>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02</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42" name="TextBox 41">
            <a:extLst>
              <a:ext uri="{FF2B5EF4-FFF2-40B4-BE49-F238E27FC236}">
                <a16:creationId xmlns:a16="http://schemas.microsoft.com/office/drawing/2014/main" id="{2BF07E70-5B7B-7698-2587-24D8F959BF43}"/>
              </a:ext>
            </a:extLst>
          </p:cNvPr>
          <p:cNvSpPr txBox="1"/>
          <p:nvPr/>
        </p:nvSpPr>
        <p:spPr>
          <a:xfrm>
            <a:off x="9008715" y="1710170"/>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03</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44" name="Rectangle 43">
            <a:extLst>
              <a:ext uri="{FF2B5EF4-FFF2-40B4-BE49-F238E27FC236}">
                <a16:creationId xmlns:a16="http://schemas.microsoft.com/office/drawing/2014/main" id="{0A5C4E21-63D1-FCC0-8CD2-24AE4A68EF9D}"/>
              </a:ext>
            </a:extLst>
          </p:cNvPr>
          <p:cNvSpPr/>
          <p:nvPr/>
        </p:nvSpPr>
        <p:spPr>
          <a:xfrm>
            <a:off x="1917710" y="4238370"/>
            <a:ext cx="3168947" cy="1137684"/>
          </a:xfrm>
          <a:prstGeom prst="rect">
            <a:avLst/>
          </a:prstGeom>
          <a:solidFill>
            <a:srgbClr val="B72025"/>
          </a:solidFill>
          <a:ln w="791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ID"/>
          </a:p>
        </p:txBody>
      </p:sp>
      <p:sp>
        <p:nvSpPr>
          <p:cNvPr id="45" name="TextBox 44">
            <a:extLst>
              <a:ext uri="{FF2B5EF4-FFF2-40B4-BE49-F238E27FC236}">
                <a16:creationId xmlns:a16="http://schemas.microsoft.com/office/drawing/2014/main" id="{0556FFA6-D803-7095-0891-4D21A59A41E0}"/>
              </a:ext>
            </a:extLst>
          </p:cNvPr>
          <p:cNvSpPr txBox="1"/>
          <p:nvPr/>
        </p:nvSpPr>
        <p:spPr>
          <a:xfrm>
            <a:off x="2092239" y="4501499"/>
            <a:ext cx="2607719" cy="646331"/>
          </a:xfrm>
          <a:prstGeom prst="rect">
            <a:avLst/>
          </a:prstGeom>
          <a:noFill/>
        </p:spPr>
        <p:txBody>
          <a:bodyPr wrap="square">
            <a:spAutoFit/>
          </a:bodyPr>
          <a:lstStyle/>
          <a:p>
            <a:pPr marL="0" indent="0">
              <a:spcBef>
                <a:spcPts val="600"/>
              </a:spcBef>
              <a:buNone/>
            </a:pPr>
            <a:r>
              <a:rPr lang="lt-LT" dirty="0">
                <a:solidFill>
                  <a:schemeClr val="bg1"/>
                </a:solidFill>
              </a:rPr>
              <a:t>1 MW galios ir 2580 kWh talpos kaupimo sistema</a:t>
            </a:r>
            <a:endParaRPr lang="lt-LT" b="1" dirty="0">
              <a:solidFill>
                <a:schemeClr val="bg1"/>
              </a:solidFill>
              <a:latin typeface="Catamaran" pitchFamily="2" charset="0"/>
              <a:ea typeface="Open Sans" panose="020B0606030504020204" pitchFamily="34" charset="0"/>
              <a:cs typeface="Catamaran" pitchFamily="2" charset="0"/>
            </a:endParaRPr>
          </a:p>
        </p:txBody>
      </p:sp>
    </p:spTree>
    <p:extLst>
      <p:ext uri="{BB962C8B-B14F-4D97-AF65-F5344CB8AC3E}">
        <p14:creationId xmlns:p14="http://schemas.microsoft.com/office/powerpoint/2010/main" val="1474896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logo&#10;&#10;Description automatically generated">
            <a:extLst>
              <a:ext uri="{FF2B5EF4-FFF2-40B4-BE49-F238E27FC236}">
                <a16:creationId xmlns:a16="http://schemas.microsoft.com/office/drawing/2014/main" id="{7376D801-7527-FE21-6891-07B654F31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sp>
        <p:nvSpPr>
          <p:cNvPr id="9" name="TextBox 8">
            <a:extLst>
              <a:ext uri="{FF2B5EF4-FFF2-40B4-BE49-F238E27FC236}">
                <a16:creationId xmlns:a16="http://schemas.microsoft.com/office/drawing/2014/main" id="{7965297C-95B3-E72E-B037-1A083CD6B85A}"/>
              </a:ext>
            </a:extLst>
          </p:cNvPr>
          <p:cNvSpPr txBox="1"/>
          <p:nvPr/>
        </p:nvSpPr>
        <p:spPr>
          <a:xfrm>
            <a:off x="3498635" y="602962"/>
            <a:ext cx="480318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Kaupimo sistemų </a:t>
            </a:r>
            <a:r>
              <a:rPr lang="lt-LT" sz="3200" dirty="0">
                <a:solidFill>
                  <a:schemeClr val="tx1">
                    <a:lumMod val="85000"/>
                    <a:lumOff val="15000"/>
                  </a:schemeClr>
                </a:solidFill>
                <a:latin typeface="Catamaran Bold" pitchFamily="2" charset="0"/>
                <a:ea typeface="Open Sans" panose="020B0606030504020204" pitchFamily="34" charset="0"/>
                <a:cs typeface="Catamaran Bold" pitchFamily="2" charset="0"/>
              </a:rPr>
              <a:t>naudos</a:t>
            </a:r>
            <a:endPar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cxnSp>
        <p:nvCxnSpPr>
          <p:cNvPr id="10" name="Straight Connector 9">
            <a:extLst>
              <a:ext uri="{FF2B5EF4-FFF2-40B4-BE49-F238E27FC236}">
                <a16:creationId xmlns:a16="http://schemas.microsoft.com/office/drawing/2014/main" id="{6D57B4CC-C9A2-0BA9-D963-EEC0BF20C473}"/>
              </a:ext>
            </a:extLst>
          </p:cNvPr>
          <p:cNvCxnSpPr>
            <a:cxnSpLocks/>
          </p:cNvCxnSpPr>
          <p:nvPr/>
        </p:nvCxnSpPr>
        <p:spPr>
          <a:xfrm>
            <a:off x="3406241" y="396964"/>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2068FDDA-FC84-F33D-3263-04D3AB767F93}"/>
              </a:ext>
            </a:extLst>
          </p:cNvPr>
          <p:cNvSpPr/>
          <p:nvPr/>
        </p:nvSpPr>
        <p:spPr>
          <a:xfrm>
            <a:off x="0" y="4902200"/>
            <a:ext cx="12192000" cy="1955800"/>
          </a:xfrm>
          <a:prstGeom prst="rect">
            <a:avLst/>
          </a:prstGeom>
          <a:solidFill>
            <a:srgbClr val="A7A9AC">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5286816-F996-4C1A-D77C-D2741C5A9548}"/>
              </a:ext>
            </a:extLst>
          </p:cNvPr>
          <p:cNvSpPr/>
          <p:nvPr/>
        </p:nvSpPr>
        <p:spPr>
          <a:xfrm>
            <a:off x="3349879" y="1781694"/>
            <a:ext cx="4191389" cy="2096756"/>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9" name="TextBox 48">
            <a:extLst>
              <a:ext uri="{FF2B5EF4-FFF2-40B4-BE49-F238E27FC236}">
                <a16:creationId xmlns:a16="http://schemas.microsoft.com/office/drawing/2014/main" id="{969986DD-427B-A1BC-FF92-B4FD1E5BB294}"/>
              </a:ext>
            </a:extLst>
          </p:cNvPr>
          <p:cNvSpPr txBox="1"/>
          <p:nvPr/>
        </p:nvSpPr>
        <p:spPr>
          <a:xfrm>
            <a:off x="3567450" y="1972190"/>
            <a:ext cx="3634287" cy="30777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lt-LT" sz="1400" dirty="0">
                <a:latin typeface="Catamaran "/>
              </a:rPr>
              <a:t>Taupymas iš biržos kainų svyravimų</a:t>
            </a:r>
            <a:endParaRPr lang="lt-LT" sz="1400" dirty="0">
              <a:latin typeface="Catamaran "/>
              <a:ea typeface="Open Sans" panose="020B0606030504020204" pitchFamily="34" charset="0"/>
              <a:cs typeface="Catamaran Bold" pitchFamily="2" charset="0"/>
            </a:endParaRPr>
          </a:p>
        </p:txBody>
      </p:sp>
      <p:sp>
        <p:nvSpPr>
          <p:cNvPr id="51" name="TextBox 50">
            <a:extLst>
              <a:ext uri="{FF2B5EF4-FFF2-40B4-BE49-F238E27FC236}">
                <a16:creationId xmlns:a16="http://schemas.microsoft.com/office/drawing/2014/main" id="{073C04F7-22AF-6E2A-74A0-475467777050}"/>
              </a:ext>
            </a:extLst>
          </p:cNvPr>
          <p:cNvSpPr txBox="1"/>
          <p:nvPr/>
        </p:nvSpPr>
        <p:spPr>
          <a:xfrm>
            <a:off x="3567450" y="2408844"/>
            <a:ext cx="3588297" cy="1477328"/>
          </a:xfrm>
          <a:prstGeom prst="rect">
            <a:avLst/>
          </a:prstGeom>
          <a:noFill/>
        </p:spPr>
        <p:txBody>
          <a:bodyPr wrap="square">
            <a:spAutoFit/>
          </a:bodyPr>
          <a:lstStyle>
            <a:defPPr>
              <a:defRPr lang="en-US"/>
            </a:defPPr>
            <a:lvl1pPr marL="311079" marR="0" lvl="0" indent="-311079" fontAlgn="auto">
              <a:lnSpc>
                <a:spcPct val="100000"/>
              </a:lnSpc>
              <a:spcBef>
                <a:spcPts val="0"/>
              </a:spcBef>
              <a:spcAft>
                <a:spcPts val="1800"/>
              </a:spcAft>
              <a:buClr>
                <a:srgbClr val="B72025"/>
              </a:buClr>
              <a:buSzTx/>
              <a:buFont typeface="Arial" panose="020B0604020202020204" pitchFamily="34" charset="0"/>
              <a:buChar char="•"/>
              <a:tabLst/>
              <a:defRPr sz="1200">
                <a:latin typeface="Catamaran "/>
                <a:ea typeface="Roboto" panose="02000000000000000000" pitchFamily="2" charset="0"/>
                <a:cs typeface="Catamaran" pitchFamily="2" charset="0"/>
              </a:defRPr>
            </a:lvl1pPr>
          </a:lstStyle>
          <a:p>
            <a:pPr>
              <a:buFont typeface="Wingdings" panose="05000000000000000000" pitchFamily="2" charset="2"/>
              <a:buChar char="§"/>
            </a:pPr>
            <a:r>
              <a:rPr lang="lt-LT" dirty="0"/>
              <a:t>Įkraunama pigiu metu (naktį, savaitgalį), naudojama brangiu metu (dienos pikas)</a:t>
            </a:r>
          </a:p>
          <a:p>
            <a:pPr>
              <a:buFont typeface="Wingdings" panose="05000000000000000000" pitchFamily="2" charset="2"/>
              <a:buChar char="§"/>
            </a:pPr>
            <a:r>
              <a:rPr lang="lt-LT" dirty="0"/>
              <a:t>Reali nauda: 0,08 €/kWh atskaičius ESO mokesčius.</a:t>
            </a:r>
          </a:p>
          <a:p>
            <a:pPr>
              <a:buFont typeface="Wingdings" panose="05000000000000000000" pitchFamily="2" charset="2"/>
              <a:buChar char="§"/>
            </a:pPr>
            <a:r>
              <a:rPr lang="lt-LT" dirty="0"/>
              <a:t>Pvz.: 200 kWh kaupiklis apie 10 000 €/metus</a:t>
            </a:r>
          </a:p>
        </p:txBody>
      </p:sp>
      <p:sp>
        <p:nvSpPr>
          <p:cNvPr id="3" name="TextBox 2">
            <a:extLst>
              <a:ext uri="{FF2B5EF4-FFF2-40B4-BE49-F238E27FC236}">
                <a16:creationId xmlns:a16="http://schemas.microsoft.com/office/drawing/2014/main" id="{2D499289-0197-E70A-328E-EDFB4E0813C2}"/>
              </a:ext>
            </a:extLst>
          </p:cNvPr>
          <p:cNvSpPr txBox="1"/>
          <p:nvPr/>
        </p:nvSpPr>
        <p:spPr>
          <a:xfrm>
            <a:off x="6816561" y="1876773"/>
            <a:ext cx="77035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01</a:t>
            </a:r>
            <a:endPar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grpSp>
        <p:nvGrpSpPr>
          <p:cNvPr id="6" name="Graphic 58">
            <a:extLst>
              <a:ext uri="{FF2B5EF4-FFF2-40B4-BE49-F238E27FC236}">
                <a16:creationId xmlns:a16="http://schemas.microsoft.com/office/drawing/2014/main" id="{3EA4D5C0-0F88-5A5F-D5A7-316C78B99721}"/>
              </a:ext>
            </a:extLst>
          </p:cNvPr>
          <p:cNvGrpSpPr/>
          <p:nvPr/>
        </p:nvGrpSpPr>
        <p:grpSpPr>
          <a:xfrm>
            <a:off x="6993652" y="0"/>
            <a:ext cx="3105419" cy="736352"/>
            <a:chOff x="2462376" y="-613"/>
            <a:chExt cx="6253932" cy="1482922"/>
          </a:xfrm>
          <a:solidFill>
            <a:srgbClr val="B72025">
              <a:alpha val="15000"/>
            </a:srgbClr>
          </a:solidFill>
        </p:grpSpPr>
        <p:sp>
          <p:nvSpPr>
            <p:cNvPr id="7" name="Freeform: Shape 6">
              <a:extLst>
                <a:ext uri="{FF2B5EF4-FFF2-40B4-BE49-F238E27FC236}">
                  <a16:creationId xmlns:a16="http://schemas.microsoft.com/office/drawing/2014/main" id="{5B38B8F1-4376-9C91-AB25-395B55DA3E1B}"/>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12807A1A-A264-76B1-ABB4-3AC5D5D3ABA4}"/>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55B9235-9B39-9B3E-F87E-9CABF6A03984}"/>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51B65F3-E466-53A9-7222-3D61EFB76EE3}"/>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024A98C-335A-96F7-1406-06B44AD66E37}"/>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01C3912-3088-3D80-09CF-61B750F167F9}"/>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413A9EE-6956-4329-72A5-752FF8196AE2}"/>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4225479-F31C-41E9-72F0-C679651FE92A}"/>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CF8740C7-2283-74C6-96BA-9F741A5D59E0}"/>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8CDD5FF-BF86-1787-9B88-E53F1936FAAB}"/>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8AE1AAE-AF76-5897-8932-C161EBD4F15B}"/>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ABFB1E1-4F85-064D-98FD-FC6075238678}"/>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9A03186-F8A2-8205-011A-7F1FAB585F9D}"/>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E0884F7-BE69-729E-AD90-8F2C9AFB7CCF}"/>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sp>
        <p:nvSpPr>
          <p:cNvPr id="28" name="Rectangle 21">
            <a:extLst>
              <a:ext uri="{FF2B5EF4-FFF2-40B4-BE49-F238E27FC236}">
                <a16:creationId xmlns:a16="http://schemas.microsoft.com/office/drawing/2014/main" id="{BCE5F2E4-0B95-CB43-D406-6F20BC0E0948}"/>
              </a:ext>
            </a:extLst>
          </p:cNvPr>
          <p:cNvSpPr/>
          <p:nvPr/>
        </p:nvSpPr>
        <p:spPr>
          <a:xfrm>
            <a:off x="3321651" y="4112655"/>
            <a:ext cx="4191389" cy="2096756"/>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29" name="TextBox 28">
            <a:extLst>
              <a:ext uri="{FF2B5EF4-FFF2-40B4-BE49-F238E27FC236}">
                <a16:creationId xmlns:a16="http://schemas.microsoft.com/office/drawing/2014/main" id="{682BE35C-CBFE-BB6C-0719-BD22602CFCEE}"/>
              </a:ext>
            </a:extLst>
          </p:cNvPr>
          <p:cNvSpPr txBox="1"/>
          <p:nvPr/>
        </p:nvSpPr>
        <p:spPr>
          <a:xfrm>
            <a:off x="3539222" y="4303151"/>
            <a:ext cx="3634287" cy="30777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lt-LT" sz="1400" dirty="0"/>
              <a:t>Atsarginis elektros energijos šaltinis </a:t>
            </a:r>
            <a:endParaRPr lang="lt-LT" sz="1400" dirty="0">
              <a:latin typeface="Catamaran Bold" pitchFamily="2" charset="0"/>
              <a:ea typeface="Open Sans" panose="020B0606030504020204" pitchFamily="34" charset="0"/>
              <a:cs typeface="Catamaran Bold" pitchFamily="2" charset="0"/>
            </a:endParaRPr>
          </a:p>
        </p:txBody>
      </p:sp>
      <p:sp>
        <p:nvSpPr>
          <p:cNvPr id="30" name="TextBox 29">
            <a:extLst>
              <a:ext uri="{FF2B5EF4-FFF2-40B4-BE49-F238E27FC236}">
                <a16:creationId xmlns:a16="http://schemas.microsoft.com/office/drawing/2014/main" id="{6F12AD4D-76DB-F2C5-E9DC-C709799B54EF}"/>
              </a:ext>
            </a:extLst>
          </p:cNvPr>
          <p:cNvSpPr txBox="1"/>
          <p:nvPr/>
        </p:nvSpPr>
        <p:spPr>
          <a:xfrm>
            <a:off x="3546208" y="4735886"/>
            <a:ext cx="3588297" cy="877163"/>
          </a:xfrm>
          <a:prstGeom prst="rect">
            <a:avLst/>
          </a:prstGeom>
          <a:noFill/>
        </p:spPr>
        <p:txBody>
          <a:bodyPr wrap="square">
            <a:spAutoFit/>
          </a:bodyPr>
          <a:lstStyle>
            <a:defPPr>
              <a:defRPr lang="en-US"/>
            </a:defPPr>
            <a:lvl1pPr marL="311079" marR="0" lvl="0" indent="-311079" fontAlgn="auto">
              <a:lnSpc>
                <a:spcPct val="100000"/>
              </a:lnSpc>
              <a:spcBef>
                <a:spcPts val="0"/>
              </a:spcBef>
              <a:spcAft>
                <a:spcPts val="1800"/>
              </a:spcAft>
              <a:buClr>
                <a:srgbClr val="B72025"/>
              </a:buClr>
              <a:buSzTx/>
              <a:buFont typeface="Arial" panose="020B0604020202020204" pitchFamily="34" charset="0"/>
              <a:buChar char="•"/>
              <a:tabLst/>
              <a:defRPr sz="1200">
                <a:latin typeface="Catamaran "/>
                <a:ea typeface="Roboto" panose="02000000000000000000" pitchFamily="2" charset="0"/>
                <a:cs typeface="Catamaran" pitchFamily="2" charset="0"/>
              </a:defRPr>
            </a:lvl1pPr>
          </a:lstStyle>
          <a:p>
            <a:pPr>
              <a:buFont typeface="Wingdings" panose="05000000000000000000" pitchFamily="2" charset="2"/>
              <a:buChar char="§"/>
            </a:pPr>
            <a:r>
              <a:rPr lang="lt-LT" dirty="0"/>
              <a:t>Užtikrina nenutrūkstamą veiklą, saugo įrangą</a:t>
            </a:r>
          </a:p>
          <a:p>
            <a:pPr>
              <a:buFont typeface="Wingdings" panose="05000000000000000000" pitchFamily="2" charset="2"/>
              <a:buChar char="§"/>
            </a:pPr>
            <a:r>
              <a:rPr lang="lt-LT" dirty="0"/>
              <a:t>Ypač svarbu pramonei, serverinėms, duomenų centrams</a:t>
            </a:r>
          </a:p>
        </p:txBody>
      </p:sp>
      <p:sp>
        <p:nvSpPr>
          <p:cNvPr id="31" name="TextBox 30">
            <a:extLst>
              <a:ext uri="{FF2B5EF4-FFF2-40B4-BE49-F238E27FC236}">
                <a16:creationId xmlns:a16="http://schemas.microsoft.com/office/drawing/2014/main" id="{5D2D59BA-D486-0FEA-45D4-59E6D567450B}"/>
              </a:ext>
            </a:extLst>
          </p:cNvPr>
          <p:cNvSpPr txBox="1"/>
          <p:nvPr/>
        </p:nvSpPr>
        <p:spPr>
          <a:xfrm>
            <a:off x="6788333" y="4207734"/>
            <a:ext cx="77035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03</a:t>
            </a:r>
            <a:endPar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32" name="Rectangle 21">
            <a:extLst>
              <a:ext uri="{FF2B5EF4-FFF2-40B4-BE49-F238E27FC236}">
                <a16:creationId xmlns:a16="http://schemas.microsoft.com/office/drawing/2014/main" id="{F6CAD0A4-72EE-49D4-8881-56A1CB232F7B}"/>
              </a:ext>
            </a:extLst>
          </p:cNvPr>
          <p:cNvSpPr/>
          <p:nvPr/>
        </p:nvSpPr>
        <p:spPr>
          <a:xfrm>
            <a:off x="7769929" y="1783417"/>
            <a:ext cx="4191389" cy="2096756"/>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33" name="TextBox 32">
            <a:extLst>
              <a:ext uri="{FF2B5EF4-FFF2-40B4-BE49-F238E27FC236}">
                <a16:creationId xmlns:a16="http://schemas.microsoft.com/office/drawing/2014/main" id="{CD0F5568-CE6E-E9B4-7C65-BB1DFFD1FF5D}"/>
              </a:ext>
            </a:extLst>
          </p:cNvPr>
          <p:cNvSpPr txBox="1"/>
          <p:nvPr/>
        </p:nvSpPr>
        <p:spPr>
          <a:xfrm>
            <a:off x="7987500" y="1973913"/>
            <a:ext cx="3634287" cy="30777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lt-LT" sz="1400" dirty="0">
                <a:latin typeface="Catamaran "/>
                <a:ea typeface="Open Sans" panose="020B0606030504020204" pitchFamily="34" charset="0"/>
                <a:cs typeface="Catamaran Bold" pitchFamily="2" charset="0"/>
              </a:rPr>
              <a:t>Pajamos iš balansavimo rinkos</a:t>
            </a:r>
          </a:p>
        </p:txBody>
      </p:sp>
      <p:sp>
        <p:nvSpPr>
          <p:cNvPr id="34" name="TextBox 33">
            <a:extLst>
              <a:ext uri="{FF2B5EF4-FFF2-40B4-BE49-F238E27FC236}">
                <a16:creationId xmlns:a16="http://schemas.microsoft.com/office/drawing/2014/main" id="{E5E9D0FC-7C28-F58A-AFAE-040F1C0046EC}"/>
              </a:ext>
            </a:extLst>
          </p:cNvPr>
          <p:cNvSpPr txBox="1"/>
          <p:nvPr/>
        </p:nvSpPr>
        <p:spPr>
          <a:xfrm>
            <a:off x="7998269" y="2383016"/>
            <a:ext cx="3588297" cy="1292662"/>
          </a:xfrm>
          <a:prstGeom prst="rect">
            <a:avLst/>
          </a:prstGeom>
          <a:noFill/>
        </p:spPr>
        <p:txBody>
          <a:bodyPr wrap="square">
            <a:spAutoFit/>
          </a:bodyPr>
          <a:lstStyle>
            <a:defPPr>
              <a:defRPr lang="en-US"/>
            </a:defPPr>
            <a:lvl1pPr marL="311079" marR="0" lvl="0" indent="-311079" fontAlgn="auto">
              <a:lnSpc>
                <a:spcPct val="100000"/>
              </a:lnSpc>
              <a:spcBef>
                <a:spcPts val="0"/>
              </a:spcBef>
              <a:spcAft>
                <a:spcPts val="1800"/>
              </a:spcAft>
              <a:buClr>
                <a:srgbClr val="B72025"/>
              </a:buClr>
              <a:buSzTx/>
              <a:buFont typeface="Arial" panose="020B0604020202020204" pitchFamily="34" charset="0"/>
              <a:buChar char="•"/>
              <a:tabLst/>
              <a:defRPr sz="1200">
                <a:latin typeface="Catamaran "/>
                <a:ea typeface="Roboto" panose="02000000000000000000" pitchFamily="2" charset="0"/>
                <a:cs typeface="Catamaran" pitchFamily="2" charset="0"/>
              </a:defRPr>
            </a:lvl1pPr>
          </a:lstStyle>
          <a:p>
            <a:pPr>
              <a:buFont typeface="Wingdings" panose="05000000000000000000" pitchFamily="2" charset="2"/>
              <a:buChar char="§"/>
            </a:pPr>
            <a:r>
              <a:rPr lang="lt-LT" dirty="0"/>
              <a:t>Pajamos net ir „budėjimo“ režimu</a:t>
            </a:r>
          </a:p>
          <a:p>
            <a:pPr>
              <a:buFont typeface="Wingdings" panose="05000000000000000000" pitchFamily="2" charset="2"/>
              <a:buChar char="§"/>
            </a:pPr>
            <a:r>
              <a:rPr lang="lt-LT" dirty="0"/>
              <a:t>1 MW kaupiklis gali sugeneruoti ~200 000 €/metus</a:t>
            </a:r>
          </a:p>
          <a:p>
            <a:pPr>
              <a:buNone/>
            </a:pPr>
            <a:endParaRPr lang="lt-LT" dirty="0"/>
          </a:p>
        </p:txBody>
      </p:sp>
      <p:sp>
        <p:nvSpPr>
          <p:cNvPr id="35" name="TextBox 34">
            <a:extLst>
              <a:ext uri="{FF2B5EF4-FFF2-40B4-BE49-F238E27FC236}">
                <a16:creationId xmlns:a16="http://schemas.microsoft.com/office/drawing/2014/main" id="{81FB2D03-A277-C633-9324-976A201EB6AD}"/>
              </a:ext>
            </a:extLst>
          </p:cNvPr>
          <p:cNvSpPr txBox="1"/>
          <p:nvPr/>
        </p:nvSpPr>
        <p:spPr>
          <a:xfrm>
            <a:off x="11236611" y="1878496"/>
            <a:ext cx="77035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02</a:t>
            </a:r>
            <a:endPar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36" name="Rectangle 21">
            <a:extLst>
              <a:ext uri="{FF2B5EF4-FFF2-40B4-BE49-F238E27FC236}">
                <a16:creationId xmlns:a16="http://schemas.microsoft.com/office/drawing/2014/main" id="{C68F81BD-38DF-D017-D436-3A263DB8A61C}"/>
              </a:ext>
            </a:extLst>
          </p:cNvPr>
          <p:cNvSpPr/>
          <p:nvPr/>
        </p:nvSpPr>
        <p:spPr>
          <a:xfrm>
            <a:off x="7769929" y="4111428"/>
            <a:ext cx="4191389" cy="2096756"/>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37" name="TextBox 36">
            <a:extLst>
              <a:ext uri="{FF2B5EF4-FFF2-40B4-BE49-F238E27FC236}">
                <a16:creationId xmlns:a16="http://schemas.microsoft.com/office/drawing/2014/main" id="{54129949-4CC0-447A-CA81-33FF4BCC010F}"/>
              </a:ext>
            </a:extLst>
          </p:cNvPr>
          <p:cNvSpPr txBox="1"/>
          <p:nvPr/>
        </p:nvSpPr>
        <p:spPr>
          <a:xfrm>
            <a:off x="7987500" y="4301924"/>
            <a:ext cx="3634287" cy="30777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lt-LT" sz="1400" dirty="0">
                <a:latin typeface="Catamaran "/>
                <a:ea typeface="Open Sans" panose="020B0606030504020204" pitchFamily="34" charset="0"/>
                <a:cs typeface="Catamaran Bold" pitchFamily="2" charset="0"/>
              </a:rPr>
              <a:t>Investicija į energetinį savarankiškumą</a:t>
            </a:r>
          </a:p>
        </p:txBody>
      </p:sp>
      <p:sp>
        <p:nvSpPr>
          <p:cNvPr id="38" name="TextBox 37">
            <a:extLst>
              <a:ext uri="{FF2B5EF4-FFF2-40B4-BE49-F238E27FC236}">
                <a16:creationId xmlns:a16="http://schemas.microsoft.com/office/drawing/2014/main" id="{8C95D550-53A0-B8B6-CC9E-8F0A87815EF3}"/>
              </a:ext>
            </a:extLst>
          </p:cNvPr>
          <p:cNvSpPr txBox="1"/>
          <p:nvPr/>
        </p:nvSpPr>
        <p:spPr>
          <a:xfrm>
            <a:off x="7987500" y="4791282"/>
            <a:ext cx="3588297" cy="461665"/>
          </a:xfrm>
          <a:prstGeom prst="rect">
            <a:avLst/>
          </a:prstGeom>
          <a:noFill/>
        </p:spPr>
        <p:txBody>
          <a:bodyPr wrap="square">
            <a:spAutoFit/>
          </a:bodyPr>
          <a:lstStyle>
            <a:defPPr>
              <a:defRPr lang="en-US"/>
            </a:defPPr>
            <a:lvl1pPr marL="311079" marR="0" lvl="0" indent="-311079" fontAlgn="auto">
              <a:lnSpc>
                <a:spcPct val="100000"/>
              </a:lnSpc>
              <a:spcBef>
                <a:spcPts val="0"/>
              </a:spcBef>
              <a:spcAft>
                <a:spcPts val="1800"/>
              </a:spcAft>
              <a:buClr>
                <a:srgbClr val="B72025"/>
              </a:buClr>
              <a:buSzTx/>
              <a:buFont typeface="Arial" panose="020B0604020202020204" pitchFamily="34" charset="0"/>
              <a:buChar char="•"/>
              <a:tabLst/>
              <a:defRPr sz="1200">
                <a:latin typeface="Catamaran "/>
                <a:ea typeface="Roboto" panose="02000000000000000000" pitchFamily="2" charset="0"/>
                <a:cs typeface="Catamaran" pitchFamily="2" charset="0"/>
              </a:defRPr>
            </a:lvl1pPr>
          </a:lstStyle>
          <a:p>
            <a:pPr>
              <a:buFont typeface="Wingdings" panose="05000000000000000000" pitchFamily="2" charset="2"/>
              <a:buChar char="§"/>
            </a:pPr>
            <a:r>
              <a:rPr lang="lt-LT" dirty="0"/>
              <a:t>Derinant su SE – maksimalus nuosavos energijos panaudojimas</a:t>
            </a:r>
          </a:p>
        </p:txBody>
      </p:sp>
      <p:sp>
        <p:nvSpPr>
          <p:cNvPr id="39" name="TextBox 38">
            <a:extLst>
              <a:ext uri="{FF2B5EF4-FFF2-40B4-BE49-F238E27FC236}">
                <a16:creationId xmlns:a16="http://schemas.microsoft.com/office/drawing/2014/main" id="{B1271D6B-A2C7-35ED-90B9-ACBD94204475}"/>
              </a:ext>
            </a:extLst>
          </p:cNvPr>
          <p:cNvSpPr txBox="1"/>
          <p:nvPr/>
        </p:nvSpPr>
        <p:spPr>
          <a:xfrm>
            <a:off x="11236611" y="4123350"/>
            <a:ext cx="770351"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04</a:t>
            </a:r>
            <a:endParaRPr lang="de-DE" sz="32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pic>
        <p:nvPicPr>
          <p:cNvPr id="4" name="Paveikslėlis 3" descr="Paveikslėlis, kuriame yra mašina, vidaus, grindys, šaldiklis&#10;&#10;Dirbtinio intelekto sugeneruotas turinys gali būti neteisingas.">
            <a:extLst>
              <a:ext uri="{FF2B5EF4-FFF2-40B4-BE49-F238E27FC236}">
                <a16:creationId xmlns:a16="http://schemas.microsoft.com/office/drawing/2014/main" id="{40570FBD-6554-EEA4-3F89-2A42AF3476CF}"/>
              </a:ext>
            </a:extLst>
          </p:cNvPr>
          <p:cNvPicPr>
            <a:picLocks noChangeAspect="1"/>
          </p:cNvPicPr>
          <p:nvPr/>
        </p:nvPicPr>
        <p:blipFill>
          <a:blip r:embed="rId3"/>
          <a:srcRect l="34348" r="32612"/>
          <a:stretch/>
        </p:blipFill>
        <p:spPr>
          <a:xfrm>
            <a:off x="-73930" y="-479630"/>
            <a:ext cx="3105419" cy="7337630"/>
          </a:xfrm>
          <a:prstGeom prst="rect">
            <a:avLst/>
          </a:prstGeom>
        </p:spPr>
      </p:pic>
    </p:spTree>
    <p:extLst>
      <p:ext uri="{BB962C8B-B14F-4D97-AF65-F5344CB8AC3E}">
        <p14:creationId xmlns:p14="http://schemas.microsoft.com/office/powerpoint/2010/main" val="222057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75671D-64A9-A8E2-7E6D-F36206543235}"/>
              </a:ext>
            </a:extLst>
          </p:cNvPr>
          <p:cNvSpPr/>
          <p:nvPr/>
        </p:nvSpPr>
        <p:spPr>
          <a:xfrm>
            <a:off x="744278" y="1904784"/>
            <a:ext cx="4219109" cy="270741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 name="TextBox 3">
            <a:extLst>
              <a:ext uri="{FF2B5EF4-FFF2-40B4-BE49-F238E27FC236}">
                <a16:creationId xmlns:a16="http://schemas.microsoft.com/office/drawing/2014/main" id="{DAD4959B-A503-CE15-A728-30AE747F8B9D}"/>
              </a:ext>
            </a:extLst>
          </p:cNvPr>
          <p:cNvSpPr txBox="1"/>
          <p:nvPr/>
        </p:nvSpPr>
        <p:spPr>
          <a:xfrm>
            <a:off x="641136" y="695455"/>
            <a:ext cx="7194484" cy="584775"/>
          </a:xfrm>
          <a:prstGeom prst="rect">
            <a:avLst/>
          </a:prstGeom>
          <a:noFill/>
        </p:spPr>
        <p:txBody>
          <a:bodyPr wrap="square" rtlCol="0">
            <a:spAutoFit/>
          </a:bodyPr>
          <a:lstStyle/>
          <a:p>
            <a:r>
              <a:rPr lang="lt-LT" sz="3200" dirty="0">
                <a:solidFill>
                  <a:srgbClr val="B72025"/>
                </a:solidFill>
                <a:latin typeface="Catamaran "/>
              </a:rPr>
              <a:t>Rinkos tendencijos </a:t>
            </a:r>
            <a:r>
              <a:rPr lang="lt-LT" sz="3200" dirty="0">
                <a:latin typeface="Catamaran "/>
              </a:rPr>
              <a:t>- AEI plėtra Lietuvoje</a:t>
            </a:r>
            <a:endParaRPr lang="lt-LT" sz="3200" dirty="0">
              <a:latin typeface="Catamaran "/>
              <a:ea typeface="Open Sans" panose="020B0606030504020204" pitchFamily="34" charset="0"/>
              <a:cs typeface="Catamaran Bold" pitchFamily="2" charset="0"/>
            </a:endParaRPr>
          </a:p>
        </p:txBody>
      </p:sp>
      <p:cxnSp>
        <p:nvCxnSpPr>
          <p:cNvPr id="5" name="Straight Connector 4">
            <a:extLst>
              <a:ext uri="{FF2B5EF4-FFF2-40B4-BE49-F238E27FC236}">
                <a16:creationId xmlns:a16="http://schemas.microsoft.com/office/drawing/2014/main" id="{BB7FD4A9-19FD-8CFD-C10B-13D26E915080}"/>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logo&#10;&#10;Description automatically generated">
            <a:extLst>
              <a:ext uri="{FF2B5EF4-FFF2-40B4-BE49-F238E27FC236}">
                <a16:creationId xmlns:a16="http://schemas.microsoft.com/office/drawing/2014/main" id="{2DDB0907-699D-82FE-D1AC-C2E7E72AF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9" name="Graphic 8">
            <a:extLst>
              <a:ext uri="{FF2B5EF4-FFF2-40B4-BE49-F238E27FC236}">
                <a16:creationId xmlns:a16="http://schemas.microsoft.com/office/drawing/2014/main" id="{29981233-8D3D-4162-4FC7-541C847C76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74690" y="3740039"/>
            <a:ext cx="5631282" cy="5317296"/>
          </a:xfrm>
          <a:prstGeom prst="rect">
            <a:avLst/>
          </a:prstGeom>
        </p:spPr>
      </p:pic>
      <p:sp>
        <p:nvSpPr>
          <p:cNvPr id="2" name="TextBox 1">
            <a:extLst>
              <a:ext uri="{FF2B5EF4-FFF2-40B4-BE49-F238E27FC236}">
                <a16:creationId xmlns:a16="http://schemas.microsoft.com/office/drawing/2014/main" id="{F75E1B6C-36B8-B12E-156E-65B13889DE62}"/>
              </a:ext>
            </a:extLst>
          </p:cNvPr>
          <p:cNvSpPr txBox="1"/>
          <p:nvPr/>
        </p:nvSpPr>
        <p:spPr>
          <a:xfrm>
            <a:off x="980878" y="2476544"/>
            <a:ext cx="3954312" cy="978858"/>
          </a:xfrm>
          <a:prstGeom prst="rect">
            <a:avLst/>
          </a:prstGeom>
          <a:noFill/>
        </p:spPr>
        <p:txBody>
          <a:bodyPr wrap="square" rtlCol="0">
            <a:spAutoFit/>
          </a:bodyPr>
          <a:lstStyle/>
          <a:p>
            <a:pPr marL="171450" indent="-171450">
              <a:lnSpc>
                <a:spcPct val="107000"/>
              </a:lnSpc>
              <a:spcAft>
                <a:spcPts val="800"/>
              </a:spcAft>
              <a:buFont typeface="Wingdings" panose="05000000000000000000" pitchFamily="2" charset="2"/>
              <a:buChar char="§"/>
              <a:defRPr/>
            </a:pPr>
            <a:r>
              <a:rPr lang="lt-LT" sz="1400" dirty="0">
                <a:latin typeface="Catamaran "/>
              </a:rPr>
              <a:t>Lietuvoje sparčiai plečiasi saulės ir vėjo elektrinės</a:t>
            </a:r>
          </a:p>
          <a:p>
            <a:pPr marL="171450" indent="-171450">
              <a:lnSpc>
                <a:spcPct val="107000"/>
              </a:lnSpc>
              <a:spcAft>
                <a:spcPts val="800"/>
              </a:spcAft>
              <a:buFont typeface="Wingdings" panose="05000000000000000000" pitchFamily="2" charset="2"/>
              <a:buChar char="§"/>
              <a:defRPr/>
            </a:pPr>
            <a:r>
              <a:rPr lang="lt-LT" sz="1400" dirty="0">
                <a:latin typeface="Catamaran "/>
              </a:rPr>
              <a:t>Tinklo apkrova ir nestabilumas auga</a:t>
            </a:r>
          </a:p>
          <a:p>
            <a:pPr marL="171450" indent="-171450">
              <a:lnSpc>
                <a:spcPct val="107000"/>
              </a:lnSpc>
              <a:spcAft>
                <a:spcPts val="800"/>
              </a:spcAft>
              <a:buFont typeface="Wingdings" panose="05000000000000000000" pitchFamily="2" charset="2"/>
              <a:buChar char="§"/>
              <a:defRPr/>
            </a:pPr>
            <a:r>
              <a:rPr lang="lt-LT" sz="1400" dirty="0">
                <a:latin typeface="Catamaran "/>
              </a:rPr>
              <a:t>Reikia sprendimų, kurie subalansuoja sistemą</a:t>
            </a:r>
            <a:endParaRPr lang="lt-LT" sz="1400" dirty="0">
              <a:latin typeface="Catamaran "/>
              <a:ea typeface="Roboto" panose="02000000000000000000" pitchFamily="2" charset="0"/>
              <a:cs typeface="Catamaran" pitchFamily="2" charset="0"/>
            </a:endParaRPr>
          </a:p>
        </p:txBody>
      </p:sp>
      <p:pic>
        <p:nvPicPr>
          <p:cNvPr id="8" name="Graphic 7">
            <a:extLst>
              <a:ext uri="{FF2B5EF4-FFF2-40B4-BE49-F238E27FC236}">
                <a16:creationId xmlns:a16="http://schemas.microsoft.com/office/drawing/2014/main" id="{28A5755D-ED44-081C-3D5E-199720A9BD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2387674" y="2035584"/>
            <a:ext cx="2807481" cy="2650943"/>
          </a:xfrm>
          <a:prstGeom prst="rect">
            <a:avLst/>
          </a:prstGeom>
        </p:spPr>
      </p:pic>
      <p:sp>
        <p:nvSpPr>
          <p:cNvPr id="10" name="Rectangle 9">
            <a:extLst>
              <a:ext uri="{FF2B5EF4-FFF2-40B4-BE49-F238E27FC236}">
                <a16:creationId xmlns:a16="http://schemas.microsoft.com/office/drawing/2014/main" id="{1BB49D21-681D-4EE9-F6A1-3939891D402C}"/>
              </a:ext>
            </a:extLst>
          </p:cNvPr>
          <p:cNvSpPr/>
          <p:nvPr/>
        </p:nvSpPr>
        <p:spPr>
          <a:xfrm>
            <a:off x="1054453" y="4099064"/>
            <a:ext cx="3328052" cy="1137684"/>
          </a:xfrm>
          <a:prstGeom prst="rect">
            <a:avLst/>
          </a:prstGeom>
          <a:solidFill>
            <a:srgbClr val="B72025"/>
          </a:solidFill>
          <a:ln w="791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ID"/>
          </a:p>
        </p:txBody>
      </p:sp>
      <p:sp>
        <p:nvSpPr>
          <p:cNvPr id="13" name="TextBox 12">
            <a:extLst>
              <a:ext uri="{FF2B5EF4-FFF2-40B4-BE49-F238E27FC236}">
                <a16:creationId xmlns:a16="http://schemas.microsoft.com/office/drawing/2014/main" id="{0890E83F-C0FC-8BB5-7B5C-2999B6D1D2F0}"/>
              </a:ext>
            </a:extLst>
          </p:cNvPr>
          <p:cNvSpPr txBox="1"/>
          <p:nvPr/>
        </p:nvSpPr>
        <p:spPr>
          <a:xfrm>
            <a:off x="1148729" y="4383702"/>
            <a:ext cx="2992350" cy="523220"/>
          </a:xfrm>
          <a:prstGeom prst="rect">
            <a:avLst/>
          </a:prstGeom>
          <a:noFill/>
        </p:spPr>
        <p:txBody>
          <a:bodyPr wrap="square">
            <a:spAutoFit/>
          </a:bodyPr>
          <a:lstStyle/>
          <a:p>
            <a:pPr>
              <a:spcBef>
                <a:spcPts val="600"/>
              </a:spcBef>
              <a:spcAft>
                <a:spcPts val="1800"/>
              </a:spcAft>
              <a:buClr>
                <a:srgbClr val="B72025"/>
              </a:buClr>
              <a:defRPr/>
            </a:pPr>
            <a:r>
              <a:rPr lang="lt-LT" sz="1400" b="1" dirty="0">
                <a:solidFill>
                  <a:schemeClr val="bg1"/>
                </a:solidFill>
                <a:latin typeface="Catamaran" pitchFamily="2" charset="0"/>
                <a:ea typeface="Open Sans" panose="020B0606030504020204" pitchFamily="34" charset="0"/>
                <a:cs typeface="Catamaran" pitchFamily="2" charset="0"/>
              </a:rPr>
              <a:t>Iki 2030 metų AEI auga ir elektros kaina išlieka nestabili. </a:t>
            </a:r>
          </a:p>
        </p:txBody>
      </p:sp>
      <p:cxnSp>
        <p:nvCxnSpPr>
          <p:cNvPr id="17" name="Straight Arrow Connector 16">
            <a:extLst>
              <a:ext uri="{FF2B5EF4-FFF2-40B4-BE49-F238E27FC236}">
                <a16:creationId xmlns:a16="http://schemas.microsoft.com/office/drawing/2014/main" id="{8702B7DF-5C58-D555-1170-3F581008F27A}"/>
              </a:ext>
            </a:extLst>
          </p:cNvPr>
          <p:cNvCxnSpPr>
            <a:cxnSpLocks/>
          </p:cNvCxnSpPr>
          <p:nvPr/>
        </p:nvCxnSpPr>
        <p:spPr>
          <a:xfrm>
            <a:off x="1054453" y="3740039"/>
            <a:ext cx="478655" cy="0"/>
          </a:xfrm>
          <a:prstGeom prst="straightConnector1">
            <a:avLst/>
          </a:prstGeom>
          <a:ln>
            <a:solidFill>
              <a:srgbClr val="B7202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9" name="Graphic 58">
            <a:extLst>
              <a:ext uri="{FF2B5EF4-FFF2-40B4-BE49-F238E27FC236}">
                <a16:creationId xmlns:a16="http://schemas.microsoft.com/office/drawing/2014/main" id="{E52DD6CF-E951-CFDC-174B-F7BAD5D8DB7F}"/>
              </a:ext>
            </a:extLst>
          </p:cNvPr>
          <p:cNvGrpSpPr/>
          <p:nvPr/>
        </p:nvGrpSpPr>
        <p:grpSpPr>
          <a:xfrm>
            <a:off x="5586884" y="0"/>
            <a:ext cx="3537498" cy="1077215"/>
            <a:chOff x="2462376" y="-613"/>
            <a:chExt cx="6253932" cy="1482922"/>
          </a:xfrm>
          <a:solidFill>
            <a:srgbClr val="B72025">
              <a:alpha val="15000"/>
            </a:srgbClr>
          </a:solidFill>
        </p:grpSpPr>
        <p:sp>
          <p:nvSpPr>
            <p:cNvPr id="20" name="Freeform: Shape 19">
              <a:extLst>
                <a:ext uri="{FF2B5EF4-FFF2-40B4-BE49-F238E27FC236}">
                  <a16:creationId xmlns:a16="http://schemas.microsoft.com/office/drawing/2014/main" id="{75E21864-24A2-057A-8935-64BFC20D10DA}"/>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AC50B11D-5A94-3C35-D06E-AC4CA9DB500E}"/>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48D2F12-B741-8A7E-2A42-303AD32C5A27}"/>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985A28EC-BA53-8B96-5570-3014B6B24F71}"/>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CD1E8E8-EA2F-4CAA-E569-23B0D8F8DC1A}"/>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8BD07A3-C750-D147-5BC3-7061B0157D78}"/>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2F01E15-AD15-967D-AE0C-2F14545949E6}"/>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BD503DD-A100-32EC-930C-5CB2A5A03531}"/>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A22D98FA-097E-C16E-FCB1-5DCA87D9B1E1}"/>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9035816-F6F8-F311-930F-DF96AF6863FB}"/>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FD3FE4C-45AC-DB36-EA8D-DEA4A4553A75}"/>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B9B0B1D-E0AA-ADB5-A48C-DB6994DDBB55}"/>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9468CF40-7217-8458-FC03-E4432A1023C8}"/>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91F67986-6428-79CB-2D1C-D4B7D81F7091}"/>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pic>
        <p:nvPicPr>
          <p:cNvPr id="12" name="Paveikslėlis 11">
            <a:extLst>
              <a:ext uri="{FF2B5EF4-FFF2-40B4-BE49-F238E27FC236}">
                <a16:creationId xmlns:a16="http://schemas.microsoft.com/office/drawing/2014/main" id="{70894ABC-14BB-A1C8-E466-6B318B50CEB7}"/>
              </a:ext>
            </a:extLst>
          </p:cNvPr>
          <p:cNvPicPr>
            <a:picLocks noChangeAspect="1"/>
          </p:cNvPicPr>
          <p:nvPr/>
        </p:nvPicPr>
        <p:blipFill>
          <a:blip r:embed="rId8"/>
          <a:stretch>
            <a:fillRect/>
          </a:stretch>
        </p:blipFill>
        <p:spPr>
          <a:xfrm>
            <a:off x="5157509" y="1555304"/>
            <a:ext cx="6818399" cy="3800195"/>
          </a:xfrm>
          <a:prstGeom prst="rect">
            <a:avLst/>
          </a:prstGeom>
        </p:spPr>
      </p:pic>
    </p:spTree>
    <p:extLst>
      <p:ext uri="{BB962C8B-B14F-4D97-AF65-F5344CB8AC3E}">
        <p14:creationId xmlns:p14="http://schemas.microsoft.com/office/powerpoint/2010/main" val="3592539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D3C6A-E5A4-2CEA-9D62-7FF6CFEB0CE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F25A095-566B-DC4B-011A-A53929206912}"/>
              </a:ext>
            </a:extLst>
          </p:cNvPr>
          <p:cNvSpPr/>
          <p:nvPr/>
        </p:nvSpPr>
        <p:spPr>
          <a:xfrm>
            <a:off x="740951" y="1372354"/>
            <a:ext cx="10883476" cy="81284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 name="TextBox 3">
            <a:extLst>
              <a:ext uri="{FF2B5EF4-FFF2-40B4-BE49-F238E27FC236}">
                <a16:creationId xmlns:a16="http://schemas.microsoft.com/office/drawing/2014/main" id="{7862405B-D342-2941-C45F-174F1376844E}"/>
              </a:ext>
            </a:extLst>
          </p:cNvPr>
          <p:cNvSpPr txBox="1"/>
          <p:nvPr/>
        </p:nvSpPr>
        <p:spPr>
          <a:xfrm>
            <a:off x="693245" y="659066"/>
            <a:ext cx="7194484" cy="584775"/>
          </a:xfrm>
          <a:prstGeom prst="rect">
            <a:avLst/>
          </a:prstGeom>
          <a:noFill/>
        </p:spPr>
        <p:txBody>
          <a:bodyPr wrap="square" rtlCol="0">
            <a:spAutoFit/>
          </a:bodyPr>
          <a:lstStyle/>
          <a:p>
            <a:r>
              <a:rPr lang="lt-LT" sz="3200" dirty="0">
                <a:solidFill>
                  <a:srgbClr val="B72025"/>
                </a:solidFill>
                <a:latin typeface="Catamaran "/>
              </a:rPr>
              <a:t>Rinkos tendencijos </a:t>
            </a:r>
            <a:r>
              <a:rPr lang="lt-LT" sz="3200" dirty="0">
                <a:latin typeface="Catamaran "/>
              </a:rPr>
              <a:t>- elektros kainų žirklės</a:t>
            </a:r>
            <a:endParaRPr lang="lt-LT" sz="3200" dirty="0">
              <a:latin typeface="Catamaran "/>
              <a:ea typeface="Open Sans" panose="020B0606030504020204" pitchFamily="34" charset="0"/>
              <a:cs typeface="Catamaran Bold" pitchFamily="2" charset="0"/>
            </a:endParaRPr>
          </a:p>
        </p:txBody>
      </p:sp>
      <p:cxnSp>
        <p:nvCxnSpPr>
          <p:cNvPr id="5" name="Straight Connector 4">
            <a:extLst>
              <a:ext uri="{FF2B5EF4-FFF2-40B4-BE49-F238E27FC236}">
                <a16:creationId xmlns:a16="http://schemas.microsoft.com/office/drawing/2014/main" id="{9D6DC285-3A97-6C5A-173D-4F51B9F1AA95}"/>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logo&#10;&#10;Description automatically generated">
            <a:extLst>
              <a:ext uri="{FF2B5EF4-FFF2-40B4-BE49-F238E27FC236}">
                <a16:creationId xmlns:a16="http://schemas.microsoft.com/office/drawing/2014/main" id="{44AC2141-DBEA-6482-896B-F56FC7385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9" name="Graphic 8">
            <a:extLst>
              <a:ext uri="{FF2B5EF4-FFF2-40B4-BE49-F238E27FC236}">
                <a16:creationId xmlns:a16="http://schemas.microsoft.com/office/drawing/2014/main" id="{226371E9-2DE8-6D26-6CD6-F004E1D2EB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8884589" y="4199352"/>
            <a:ext cx="5631282" cy="5317296"/>
          </a:xfrm>
          <a:prstGeom prst="rect">
            <a:avLst/>
          </a:prstGeom>
        </p:spPr>
      </p:pic>
      <p:grpSp>
        <p:nvGrpSpPr>
          <p:cNvPr id="19" name="Graphic 58">
            <a:extLst>
              <a:ext uri="{FF2B5EF4-FFF2-40B4-BE49-F238E27FC236}">
                <a16:creationId xmlns:a16="http://schemas.microsoft.com/office/drawing/2014/main" id="{01711C2E-ABD6-743F-C349-32D77216F061}"/>
              </a:ext>
            </a:extLst>
          </p:cNvPr>
          <p:cNvGrpSpPr/>
          <p:nvPr/>
        </p:nvGrpSpPr>
        <p:grpSpPr>
          <a:xfrm>
            <a:off x="5586884" y="0"/>
            <a:ext cx="3537498" cy="1077215"/>
            <a:chOff x="2462376" y="-613"/>
            <a:chExt cx="6253932" cy="1482922"/>
          </a:xfrm>
          <a:solidFill>
            <a:srgbClr val="B72025">
              <a:alpha val="15000"/>
            </a:srgbClr>
          </a:solidFill>
        </p:grpSpPr>
        <p:sp>
          <p:nvSpPr>
            <p:cNvPr id="20" name="Freeform: Shape 19">
              <a:extLst>
                <a:ext uri="{FF2B5EF4-FFF2-40B4-BE49-F238E27FC236}">
                  <a16:creationId xmlns:a16="http://schemas.microsoft.com/office/drawing/2014/main" id="{8BEF7FB4-632A-1BE6-6016-44B98D0DF112}"/>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3B211D9C-A2A0-CF60-3872-720053204FF0}"/>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51CC86A6-078F-29C0-B5EE-42C00E5FC2FC}"/>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07D4DCE-9D7E-E93D-BF92-C3055B1B4A2F}"/>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3CAABFF-420F-89EE-C902-B70373D91909}"/>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8509CE7-C331-48CA-E9A3-72504E20FD14}"/>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3FCB061-C77E-5085-4C43-36BB3799F3CD}"/>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C86A8A7-8523-2C32-3485-196DC1E17B27}"/>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2DE9CDB-A318-E1ED-AE21-EC31CC920C4C}"/>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D1B6E2C-552D-C30D-3214-C3FA2CDEDDE2}"/>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16FE202-C0F3-30D5-3B50-30EA9B0371CF}"/>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D352319-5BCE-1523-A224-1ABD5C5D5D69}"/>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AA2B71B-D8FC-8385-8ED2-F56EED38FF0F}"/>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99CD9C2-057D-23EF-B433-50F92327F248}"/>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pic>
        <p:nvPicPr>
          <p:cNvPr id="12" name="Paveikslėlis 11" descr="Paveikslėlis, kuriame yra tekstas, ekrano kopija, diagrama, linija&#10;&#10;Dirbtinio intelekto sugeneruotas turinys gali būti neteisingas.">
            <a:extLst>
              <a:ext uri="{FF2B5EF4-FFF2-40B4-BE49-F238E27FC236}">
                <a16:creationId xmlns:a16="http://schemas.microsoft.com/office/drawing/2014/main" id="{A0DB74B3-3CA4-F8AD-EE3A-EC4B843F151E}"/>
              </a:ext>
            </a:extLst>
          </p:cNvPr>
          <p:cNvPicPr>
            <a:picLocks noChangeAspect="1"/>
          </p:cNvPicPr>
          <p:nvPr/>
        </p:nvPicPr>
        <p:blipFill>
          <a:blip r:embed="rId6"/>
          <a:stretch>
            <a:fillRect/>
          </a:stretch>
        </p:blipFill>
        <p:spPr>
          <a:xfrm>
            <a:off x="693245" y="2313707"/>
            <a:ext cx="9178554" cy="4088807"/>
          </a:xfrm>
          <a:prstGeom prst="rect">
            <a:avLst/>
          </a:prstGeom>
        </p:spPr>
      </p:pic>
      <p:sp>
        <p:nvSpPr>
          <p:cNvPr id="14" name="TextBox 13">
            <a:extLst>
              <a:ext uri="{FF2B5EF4-FFF2-40B4-BE49-F238E27FC236}">
                <a16:creationId xmlns:a16="http://schemas.microsoft.com/office/drawing/2014/main" id="{62DC4FAF-7100-1B58-ED42-4ABCC9BE7770}"/>
              </a:ext>
            </a:extLst>
          </p:cNvPr>
          <p:cNvSpPr txBox="1"/>
          <p:nvPr/>
        </p:nvSpPr>
        <p:spPr>
          <a:xfrm>
            <a:off x="740951" y="1421661"/>
            <a:ext cx="10332801" cy="877163"/>
          </a:xfrm>
          <a:prstGeom prst="rect">
            <a:avLst/>
          </a:prstGeom>
          <a:noFill/>
        </p:spPr>
        <p:txBody>
          <a:bodyPr wrap="square">
            <a:spAutoFit/>
          </a:bodyPr>
          <a:lstStyle/>
          <a:p>
            <a:pPr indent="-285750">
              <a:buFont typeface="Wingdings" panose="05000000000000000000" pitchFamily="2" charset="2"/>
              <a:buChar char="§"/>
            </a:pPr>
            <a:r>
              <a:rPr lang="lt-LT" sz="1300" dirty="0">
                <a:latin typeface="Catamaran "/>
              </a:rPr>
              <a:t>Dienos metu elektros kaina gali siekti 0,30 €/kWh, o naktimis ar savaitgaliais – nukrenta iki 0,05 €/kWh. Šis svyravimas vadinamas </a:t>
            </a:r>
            <a:r>
              <a:rPr lang="lt-LT" sz="1300" b="1" dirty="0">
                <a:latin typeface="Catamaran "/>
              </a:rPr>
              <a:t>„kainų žirklėmis“</a:t>
            </a:r>
          </a:p>
          <a:p>
            <a:pPr indent="-285750">
              <a:buFont typeface="Wingdings" panose="05000000000000000000" pitchFamily="2" charset="2"/>
              <a:buChar char="§"/>
            </a:pPr>
            <a:r>
              <a:rPr lang="lt-LT" sz="1300" dirty="0">
                <a:latin typeface="Catamaran "/>
              </a:rPr>
              <a:t>Įkrovimas pigiu metu → iškrovimas brangiu = pelnas</a:t>
            </a:r>
          </a:p>
          <a:p>
            <a:pPr marR="0" lvl="0" algn="l" defTabSz="914400" rtl="0" eaLnBrk="1" fontAlgn="auto" latinLnBrk="0" hangingPunct="1">
              <a:lnSpc>
                <a:spcPct val="100000"/>
              </a:lnSpc>
              <a:spcBef>
                <a:spcPts val="0"/>
              </a:spcBef>
              <a:spcAft>
                <a:spcPts val="1800"/>
              </a:spcAft>
              <a:buClr>
                <a:srgbClr val="B72025"/>
              </a:buClr>
              <a:buSzTx/>
              <a:tabLst/>
              <a:defRPr/>
            </a:pPr>
            <a:endParaRPr lang="en-US" sz="1200" dirty="0">
              <a:latin typeface="Catamaran "/>
              <a:ea typeface="Roboto" panose="02000000000000000000" pitchFamily="2" charset="0"/>
              <a:cs typeface="Catamaran" pitchFamily="2" charset="0"/>
            </a:endParaRPr>
          </a:p>
        </p:txBody>
      </p:sp>
      <p:pic>
        <p:nvPicPr>
          <p:cNvPr id="16" name="Paveikslėlis 15" descr="Paveikslėlis, kuriame yra tekstas, ekrano kopija, meniu, skaičius&#10;&#10;Dirbtinio intelekto sugeneruotas turinys gali būti neteisingas.">
            <a:extLst>
              <a:ext uri="{FF2B5EF4-FFF2-40B4-BE49-F238E27FC236}">
                <a16:creationId xmlns:a16="http://schemas.microsoft.com/office/drawing/2014/main" id="{A604A3FF-14D0-FBC4-EDF7-98727CFFB09C}"/>
              </a:ext>
            </a:extLst>
          </p:cNvPr>
          <p:cNvPicPr>
            <a:picLocks noChangeAspect="1"/>
          </p:cNvPicPr>
          <p:nvPr/>
        </p:nvPicPr>
        <p:blipFill>
          <a:blip r:embed="rId7"/>
          <a:stretch>
            <a:fillRect/>
          </a:stretch>
        </p:blipFill>
        <p:spPr>
          <a:xfrm>
            <a:off x="9871799" y="2281417"/>
            <a:ext cx="1785974" cy="4162846"/>
          </a:xfrm>
          <a:prstGeom prst="rect">
            <a:avLst/>
          </a:prstGeom>
        </p:spPr>
      </p:pic>
      <p:sp>
        <p:nvSpPr>
          <p:cNvPr id="3" name="TextBox 2">
            <a:extLst>
              <a:ext uri="{FF2B5EF4-FFF2-40B4-BE49-F238E27FC236}">
                <a16:creationId xmlns:a16="http://schemas.microsoft.com/office/drawing/2014/main" id="{434C2CEF-FBD9-53F2-427D-81F9B0812E39}"/>
              </a:ext>
            </a:extLst>
          </p:cNvPr>
          <p:cNvSpPr txBox="1"/>
          <p:nvPr/>
        </p:nvSpPr>
        <p:spPr>
          <a:xfrm>
            <a:off x="1034962" y="6580556"/>
            <a:ext cx="10887695" cy="276999"/>
          </a:xfrm>
          <a:prstGeom prst="rect">
            <a:avLst/>
          </a:prstGeom>
          <a:noFill/>
        </p:spPr>
        <p:txBody>
          <a:bodyPr wrap="square">
            <a:spAutoFit/>
          </a:bodyPr>
          <a:lstStyle/>
          <a:p>
            <a:r>
              <a:rPr lang="lt-LT" sz="1200" dirty="0"/>
              <a:t>Šaltinis - https://data.nordpoolgroup.com/auction/day-ahead/prices?deliveryDate=2025-05-27&amp;currency=EUR&amp;aggregation=DeliveryPeriod&amp;deliveryAreas=LT</a:t>
            </a:r>
          </a:p>
        </p:txBody>
      </p:sp>
    </p:spTree>
    <p:extLst>
      <p:ext uri="{BB962C8B-B14F-4D97-AF65-F5344CB8AC3E}">
        <p14:creationId xmlns:p14="http://schemas.microsoft.com/office/powerpoint/2010/main" val="3072245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93E1-8CB6-2893-6209-3FB033EBFD5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9AB5A7C-38C4-6D99-A117-4DB931B35046}"/>
              </a:ext>
            </a:extLst>
          </p:cNvPr>
          <p:cNvSpPr/>
          <p:nvPr/>
        </p:nvSpPr>
        <p:spPr>
          <a:xfrm>
            <a:off x="641135" y="2193913"/>
            <a:ext cx="4219109" cy="270741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4" name="TextBox 3">
            <a:extLst>
              <a:ext uri="{FF2B5EF4-FFF2-40B4-BE49-F238E27FC236}">
                <a16:creationId xmlns:a16="http://schemas.microsoft.com/office/drawing/2014/main" id="{F9138199-0C39-D884-C6F1-F82E401F5A94}"/>
              </a:ext>
            </a:extLst>
          </p:cNvPr>
          <p:cNvSpPr txBox="1"/>
          <p:nvPr/>
        </p:nvSpPr>
        <p:spPr>
          <a:xfrm>
            <a:off x="641135" y="695455"/>
            <a:ext cx="8269031" cy="584775"/>
          </a:xfrm>
          <a:prstGeom prst="rect">
            <a:avLst/>
          </a:prstGeom>
          <a:noFill/>
        </p:spPr>
        <p:txBody>
          <a:bodyPr wrap="square" rtlCol="0">
            <a:spAutoFit/>
          </a:bodyPr>
          <a:lstStyle/>
          <a:p>
            <a:r>
              <a:rPr lang="lt-LT" sz="3200" dirty="0">
                <a:solidFill>
                  <a:srgbClr val="B72025"/>
                </a:solidFill>
                <a:latin typeface="Catamaran "/>
              </a:rPr>
              <a:t>Rinkos tendencijos </a:t>
            </a:r>
            <a:r>
              <a:rPr lang="lt-LT" sz="3200" dirty="0">
                <a:latin typeface="Catamaran "/>
              </a:rPr>
              <a:t>- kaupiklių skaičiaus augimas</a:t>
            </a:r>
            <a:endParaRPr lang="lt-LT" sz="3200" dirty="0">
              <a:latin typeface="Catamaran "/>
              <a:ea typeface="Open Sans" panose="020B0606030504020204" pitchFamily="34" charset="0"/>
              <a:cs typeface="Catamaran Bold" pitchFamily="2" charset="0"/>
            </a:endParaRPr>
          </a:p>
        </p:txBody>
      </p:sp>
      <p:cxnSp>
        <p:nvCxnSpPr>
          <p:cNvPr id="5" name="Straight Connector 4">
            <a:extLst>
              <a:ext uri="{FF2B5EF4-FFF2-40B4-BE49-F238E27FC236}">
                <a16:creationId xmlns:a16="http://schemas.microsoft.com/office/drawing/2014/main" id="{D59F1513-68DC-24C0-D541-9A41A9138831}"/>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logo&#10;&#10;Description automatically generated">
            <a:extLst>
              <a:ext uri="{FF2B5EF4-FFF2-40B4-BE49-F238E27FC236}">
                <a16:creationId xmlns:a16="http://schemas.microsoft.com/office/drawing/2014/main" id="{9C51F953-FE12-D9AE-DDC5-FF4962229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9" name="Graphic 8">
            <a:extLst>
              <a:ext uri="{FF2B5EF4-FFF2-40B4-BE49-F238E27FC236}">
                <a16:creationId xmlns:a16="http://schemas.microsoft.com/office/drawing/2014/main" id="{F59DC8BC-3372-D8C3-9381-F5400234A3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74690" y="3740039"/>
            <a:ext cx="5631282" cy="5317296"/>
          </a:xfrm>
          <a:prstGeom prst="rect">
            <a:avLst/>
          </a:prstGeom>
        </p:spPr>
      </p:pic>
      <p:sp>
        <p:nvSpPr>
          <p:cNvPr id="2" name="TextBox 1">
            <a:extLst>
              <a:ext uri="{FF2B5EF4-FFF2-40B4-BE49-F238E27FC236}">
                <a16:creationId xmlns:a16="http://schemas.microsoft.com/office/drawing/2014/main" id="{56D8715A-3DE8-02EA-19A8-92C5E2C86D04}"/>
              </a:ext>
            </a:extLst>
          </p:cNvPr>
          <p:cNvSpPr txBox="1"/>
          <p:nvPr/>
        </p:nvSpPr>
        <p:spPr>
          <a:xfrm>
            <a:off x="905932" y="2436115"/>
            <a:ext cx="3954312" cy="1600438"/>
          </a:xfrm>
          <a:prstGeom prst="rect">
            <a:avLst/>
          </a:prstGeom>
          <a:noFill/>
        </p:spPr>
        <p:txBody>
          <a:bodyPr wrap="square" rtlCol="0">
            <a:spAutoFit/>
          </a:bodyPr>
          <a:lstStyle/>
          <a:p>
            <a:pPr marL="285750" indent="-285750">
              <a:buFont typeface="Arial" panose="020B0604020202020204" pitchFamily="34" charset="0"/>
              <a:buChar char="•"/>
            </a:pPr>
            <a:r>
              <a:rPr lang="lt-LT" sz="1400" dirty="0">
                <a:latin typeface="Catamaran "/>
              </a:rPr>
              <a:t>Europoje kaupiklių rinka auga eksponentiškai</a:t>
            </a:r>
          </a:p>
          <a:p>
            <a:pPr marL="285750" indent="-285750">
              <a:buFont typeface="Arial" panose="020B0604020202020204" pitchFamily="34" charset="0"/>
              <a:buChar char="•"/>
            </a:pPr>
            <a:endParaRPr lang="lt-LT" sz="1400" dirty="0">
              <a:latin typeface="Catamaran "/>
            </a:endParaRPr>
          </a:p>
          <a:p>
            <a:pPr marL="285750" indent="-285750">
              <a:buFont typeface="Arial" panose="020B0604020202020204" pitchFamily="34" charset="0"/>
              <a:buChar char="•"/>
            </a:pPr>
            <a:r>
              <a:rPr lang="lt-LT" sz="1400" dirty="0">
                <a:latin typeface="Catamaran "/>
              </a:rPr>
              <a:t>Lietuvoje taip pat daugėja įrengtų kaupimo sistemų</a:t>
            </a:r>
          </a:p>
          <a:p>
            <a:pPr marL="285750" indent="-285750">
              <a:buFont typeface="Arial" panose="020B0604020202020204" pitchFamily="34" charset="0"/>
              <a:buChar char="•"/>
            </a:pPr>
            <a:endParaRPr lang="lt-LT" sz="1400" dirty="0">
              <a:latin typeface="Catamaran "/>
            </a:endParaRPr>
          </a:p>
          <a:p>
            <a:pPr marL="285750" indent="-285750">
              <a:buFont typeface="Arial" panose="020B0604020202020204" pitchFamily="34" charset="0"/>
              <a:buChar char="•"/>
            </a:pPr>
            <a:r>
              <a:rPr lang="lt-LT" sz="1400" dirty="0">
                <a:latin typeface="Catamaran "/>
              </a:rPr>
              <a:t>Ateityje – kiekviena SE turės kaupiklį kaip standartą</a:t>
            </a:r>
          </a:p>
        </p:txBody>
      </p:sp>
      <p:pic>
        <p:nvPicPr>
          <p:cNvPr id="8" name="Graphic 7">
            <a:extLst>
              <a:ext uri="{FF2B5EF4-FFF2-40B4-BE49-F238E27FC236}">
                <a16:creationId xmlns:a16="http://schemas.microsoft.com/office/drawing/2014/main" id="{108AC49F-3CB1-F09B-9C5C-51C3BF7E06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2387674" y="2035584"/>
            <a:ext cx="2807481" cy="2650943"/>
          </a:xfrm>
          <a:prstGeom prst="rect">
            <a:avLst/>
          </a:prstGeom>
        </p:spPr>
      </p:pic>
      <p:cxnSp>
        <p:nvCxnSpPr>
          <p:cNvPr id="17" name="Straight Arrow Connector 16">
            <a:extLst>
              <a:ext uri="{FF2B5EF4-FFF2-40B4-BE49-F238E27FC236}">
                <a16:creationId xmlns:a16="http://schemas.microsoft.com/office/drawing/2014/main" id="{086D644D-4AC4-9967-172B-C9965736D2A9}"/>
              </a:ext>
            </a:extLst>
          </p:cNvPr>
          <p:cNvCxnSpPr>
            <a:cxnSpLocks/>
          </p:cNvCxnSpPr>
          <p:nvPr/>
        </p:nvCxnSpPr>
        <p:spPr>
          <a:xfrm>
            <a:off x="3915064" y="4425029"/>
            <a:ext cx="478655" cy="0"/>
          </a:xfrm>
          <a:prstGeom prst="straightConnector1">
            <a:avLst/>
          </a:prstGeom>
          <a:ln>
            <a:solidFill>
              <a:srgbClr val="B7202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9" name="Graphic 58">
            <a:extLst>
              <a:ext uri="{FF2B5EF4-FFF2-40B4-BE49-F238E27FC236}">
                <a16:creationId xmlns:a16="http://schemas.microsoft.com/office/drawing/2014/main" id="{FBFF7150-868C-BD99-0368-87A81D506668}"/>
              </a:ext>
            </a:extLst>
          </p:cNvPr>
          <p:cNvGrpSpPr/>
          <p:nvPr/>
        </p:nvGrpSpPr>
        <p:grpSpPr>
          <a:xfrm>
            <a:off x="5586884" y="0"/>
            <a:ext cx="3537498" cy="1077215"/>
            <a:chOff x="2462376" y="-613"/>
            <a:chExt cx="6253932" cy="1482922"/>
          </a:xfrm>
          <a:solidFill>
            <a:srgbClr val="B72025">
              <a:alpha val="15000"/>
            </a:srgbClr>
          </a:solidFill>
        </p:grpSpPr>
        <p:sp>
          <p:nvSpPr>
            <p:cNvPr id="20" name="Freeform: Shape 19">
              <a:extLst>
                <a:ext uri="{FF2B5EF4-FFF2-40B4-BE49-F238E27FC236}">
                  <a16:creationId xmlns:a16="http://schemas.microsoft.com/office/drawing/2014/main" id="{AE46B8EC-DBA4-2C03-FA24-36A7A20F5F1F}"/>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B39F9472-6B53-EB7B-865F-0EC0F08FC346}"/>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7269AC4-5E18-94F8-DE2B-0B6C6A5CAA30}"/>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162D7BEE-68CE-F35F-3E22-9E180CF05ABB}"/>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AED29C3-44F4-ED9F-9937-E074072C217B}"/>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B7D7ECE-C066-5698-98EB-D6EF25758BE8}"/>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434DB1E-1928-A1A9-186B-CE5794653C44}"/>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F13D88B-72B5-95FD-0432-2F67D99CADC4}"/>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B47654B-867D-8585-E674-09367D5D23B7}"/>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E787FAB-4959-2748-32FF-E8A78A995080}"/>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C5F7598C-C853-A670-9F16-11D295D48B64}"/>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C61506C-A557-2886-44D5-F4D0144122D7}"/>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3EDBEB7-7DF6-3BF3-2AC4-3B3D4D122CBE}"/>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D760723-E810-3BF7-51D4-4866F431F4F8}"/>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pic>
        <p:nvPicPr>
          <p:cNvPr id="15" name="Paveikslėlis 14" descr="Paveikslėlis, kuriame yra tekstas, ekrano kopija, diagrama, Spalvingumas&#10;&#10;Dirbtinio intelekto sugeneruotas turinys gali būti neteisingas.">
            <a:extLst>
              <a:ext uri="{FF2B5EF4-FFF2-40B4-BE49-F238E27FC236}">
                <a16:creationId xmlns:a16="http://schemas.microsoft.com/office/drawing/2014/main" id="{0F8FFC73-ECA4-86C7-6963-31EEFE3B4084}"/>
              </a:ext>
            </a:extLst>
          </p:cNvPr>
          <p:cNvPicPr>
            <a:picLocks noChangeAspect="1"/>
          </p:cNvPicPr>
          <p:nvPr/>
        </p:nvPicPr>
        <p:blipFill>
          <a:blip r:embed="rId8"/>
          <a:srcRect b="6142"/>
          <a:stretch/>
        </p:blipFill>
        <p:spPr>
          <a:xfrm>
            <a:off x="5125041" y="1743727"/>
            <a:ext cx="6867417" cy="4129959"/>
          </a:xfrm>
          <a:prstGeom prst="rect">
            <a:avLst/>
          </a:prstGeom>
        </p:spPr>
      </p:pic>
      <p:sp>
        <p:nvSpPr>
          <p:cNvPr id="10" name="TextBox 9">
            <a:extLst>
              <a:ext uri="{FF2B5EF4-FFF2-40B4-BE49-F238E27FC236}">
                <a16:creationId xmlns:a16="http://schemas.microsoft.com/office/drawing/2014/main" id="{87B297CB-3482-F0CD-1DC0-789C0F0118FD}"/>
              </a:ext>
            </a:extLst>
          </p:cNvPr>
          <p:cNvSpPr txBox="1"/>
          <p:nvPr/>
        </p:nvSpPr>
        <p:spPr>
          <a:xfrm>
            <a:off x="5011537" y="6060184"/>
            <a:ext cx="7134130" cy="276999"/>
          </a:xfrm>
          <a:prstGeom prst="rect">
            <a:avLst/>
          </a:prstGeom>
          <a:noFill/>
        </p:spPr>
        <p:txBody>
          <a:bodyPr wrap="square">
            <a:spAutoFit/>
          </a:bodyPr>
          <a:lstStyle/>
          <a:p>
            <a:r>
              <a:rPr lang="lt-LT" sz="1200" b="0" i="0" u="none" strike="noStrike" baseline="0" dirty="0">
                <a:latin typeface="Catamaran"/>
                <a:cs typeface="Arial" panose="020B0604020202020204" pitchFamily="34" charset="0"/>
              </a:rPr>
              <a:t>Šaltinis - https://www.litgrid.eu/uploads/files/dir702/dir35/dir1/0_0.php </a:t>
            </a:r>
            <a:endParaRPr lang="lt-LT" sz="1200" dirty="0">
              <a:latin typeface="Catamaran"/>
              <a:cs typeface="Arial" panose="020B0604020202020204" pitchFamily="34" charset="0"/>
            </a:endParaRPr>
          </a:p>
        </p:txBody>
      </p:sp>
    </p:spTree>
    <p:extLst>
      <p:ext uri="{BB962C8B-B14F-4D97-AF65-F5344CB8AC3E}">
        <p14:creationId xmlns:p14="http://schemas.microsoft.com/office/powerpoint/2010/main" val="185671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3F8DC7F-7D29-46F7-ABEC-8AE1EF034CF7}"/>
              </a:ext>
            </a:extLst>
          </p:cNvPr>
          <p:cNvSpPr txBox="1"/>
          <p:nvPr/>
        </p:nvSpPr>
        <p:spPr>
          <a:xfrm>
            <a:off x="641135" y="695455"/>
            <a:ext cx="5256918" cy="584775"/>
          </a:xfrm>
          <a:prstGeom prst="rect">
            <a:avLst/>
          </a:prstGeom>
          <a:noFill/>
        </p:spPr>
        <p:txBody>
          <a:bodyPr wrap="square" rtlCol="0">
            <a:spAutoFit/>
          </a:bodyPr>
          <a:lstStyle/>
          <a:p>
            <a:r>
              <a:rPr lang="lt-LT" sz="3200" dirty="0">
                <a:latin typeface="Catamaran Bold" pitchFamily="2" charset="0"/>
                <a:ea typeface="Open Sans" panose="020B0606030504020204" pitchFamily="34" charset="0"/>
                <a:cs typeface="Catamaran Bold" pitchFamily="2" charset="0"/>
              </a:rPr>
              <a:t>Kodėl verta investuoti </a:t>
            </a:r>
            <a:r>
              <a:rPr lang="lt-LT" sz="3200" dirty="0">
                <a:solidFill>
                  <a:srgbClr val="B72025"/>
                </a:solidFill>
                <a:latin typeface="Catamaran Bold" pitchFamily="2" charset="0"/>
                <a:ea typeface="Open Sans" panose="020B0606030504020204" pitchFamily="34" charset="0"/>
                <a:cs typeface="Catamaran Bold" pitchFamily="2" charset="0"/>
              </a:rPr>
              <a:t>dabar</a:t>
            </a:r>
            <a:r>
              <a:rPr lang="lt-LT" sz="3200" dirty="0">
                <a:latin typeface="Catamaran Bold" pitchFamily="2" charset="0"/>
                <a:ea typeface="Open Sans" panose="020B0606030504020204" pitchFamily="34" charset="0"/>
                <a:cs typeface="Catamaran Bold" pitchFamily="2" charset="0"/>
              </a:rPr>
              <a:t>?</a:t>
            </a:r>
            <a:r>
              <a:rPr lang="lt-LT" sz="3200" dirty="0">
                <a:solidFill>
                  <a:srgbClr val="B72025"/>
                </a:solidFill>
                <a:latin typeface="Catamaran Bold" pitchFamily="2" charset="0"/>
                <a:ea typeface="Open Sans" panose="020B0606030504020204" pitchFamily="34" charset="0"/>
                <a:cs typeface="Catamaran Bold" pitchFamily="2" charset="0"/>
              </a:rPr>
              <a:t> </a:t>
            </a:r>
            <a:endParaRPr lang="lt-LT" sz="3200" dirty="0">
              <a:latin typeface="Catamaran Bold" pitchFamily="2" charset="0"/>
              <a:ea typeface="Open Sans" panose="020B0606030504020204" pitchFamily="34" charset="0"/>
              <a:cs typeface="Catamaran Bold" pitchFamily="2" charset="0"/>
            </a:endParaRPr>
          </a:p>
        </p:txBody>
      </p:sp>
      <p:cxnSp>
        <p:nvCxnSpPr>
          <p:cNvPr id="6" name="Straight Connector 5">
            <a:extLst>
              <a:ext uri="{FF2B5EF4-FFF2-40B4-BE49-F238E27FC236}">
                <a16:creationId xmlns:a16="http://schemas.microsoft.com/office/drawing/2014/main" id="{AB2F0A15-2DEB-8D86-D94E-5B8AEC9C2008}"/>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7" name="Picture 6" descr="A close-up of a logo&#10;&#10;Description automatically generated">
            <a:extLst>
              <a:ext uri="{FF2B5EF4-FFF2-40B4-BE49-F238E27FC236}">
                <a16:creationId xmlns:a16="http://schemas.microsoft.com/office/drawing/2014/main" id="{C656BC72-BE41-89E9-8089-5307013E9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11" name="Picture 10" descr="A cell phone on a table&#10;&#10;Description automatically generated">
            <a:extLst>
              <a:ext uri="{FF2B5EF4-FFF2-40B4-BE49-F238E27FC236}">
                <a16:creationId xmlns:a16="http://schemas.microsoft.com/office/drawing/2014/main" id="{9B204F22-4DD5-0BDE-349F-088308BFF989}"/>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20653" b="16349"/>
          <a:stretch/>
        </p:blipFill>
        <p:spPr>
          <a:xfrm>
            <a:off x="4007754" y="4805498"/>
            <a:ext cx="8184246" cy="2062716"/>
          </a:xfrm>
          <a:prstGeom prst="rect">
            <a:avLst/>
          </a:prstGeom>
        </p:spPr>
      </p:pic>
      <p:sp>
        <p:nvSpPr>
          <p:cNvPr id="12" name="Rectangle 11">
            <a:extLst>
              <a:ext uri="{FF2B5EF4-FFF2-40B4-BE49-F238E27FC236}">
                <a16:creationId xmlns:a16="http://schemas.microsoft.com/office/drawing/2014/main" id="{86A815FE-1DB8-7FA1-F5F2-33B05CFAEA86}"/>
              </a:ext>
            </a:extLst>
          </p:cNvPr>
          <p:cNvSpPr/>
          <p:nvPr/>
        </p:nvSpPr>
        <p:spPr>
          <a:xfrm>
            <a:off x="1903228" y="4401879"/>
            <a:ext cx="3168947" cy="1137684"/>
          </a:xfrm>
          <a:prstGeom prst="rect">
            <a:avLst/>
          </a:prstGeom>
          <a:solidFill>
            <a:srgbClr val="B72025"/>
          </a:solidFill>
          <a:ln w="791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ID"/>
          </a:p>
        </p:txBody>
      </p:sp>
      <p:sp>
        <p:nvSpPr>
          <p:cNvPr id="14" name="TextBox 13">
            <a:extLst>
              <a:ext uri="{FF2B5EF4-FFF2-40B4-BE49-F238E27FC236}">
                <a16:creationId xmlns:a16="http://schemas.microsoft.com/office/drawing/2014/main" id="{20DB357F-8AB0-7E3B-7EB9-24C888C24780}"/>
              </a:ext>
            </a:extLst>
          </p:cNvPr>
          <p:cNvSpPr txBox="1"/>
          <p:nvPr/>
        </p:nvSpPr>
        <p:spPr>
          <a:xfrm>
            <a:off x="2421924" y="4709111"/>
            <a:ext cx="2607719" cy="584775"/>
          </a:xfrm>
          <a:prstGeom prst="rect">
            <a:avLst/>
          </a:prstGeom>
          <a:noFill/>
        </p:spPr>
        <p:txBody>
          <a:bodyPr wrap="square">
            <a:spAutoFit/>
          </a:bodyPr>
          <a:lstStyle/>
          <a:p>
            <a:pPr marL="0" indent="0">
              <a:spcBef>
                <a:spcPts val="600"/>
              </a:spcBef>
              <a:buNone/>
            </a:pPr>
            <a:r>
              <a:rPr lang="lt-LT" sz="1600" b="1" dirty="0">
                <a:solidFill>
                  <a:schemeClr val="bg1"/>
                </a:solidFill>
                <a:latin typeface="Catamaran" pitchFamily="2" charset="0"/>
                <a:ea typeface="Open Sans" panose="020B0606030504020204" pitchFamily="34" charset="0"/>
                <a:cs typeface="Catamaran" pitchFamily="2" charset="0"/>
              </a:rPr>
              <a:t>Užtikrinta finansinė                nauda</a:t>
            </a:r>
          </a:p>
        </p:txBody>
      </p:sp>
      <p:pic>
        <p:nvPicPr>
          <p:cNvPr id="15" name="Graphic 14">
            <a:extLst>
              <a:ext uri="{FF2B5EF4-FFF2-40B4-BE49-F238E27FC236}">
                <a16:creationId xmlns:a16="http://schemas.microsoft.com/office/drawing/2014/main" id="{877EB199-44AD-E4C3-37C1-E319CA2A22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754" y="3503897"/>
            <a:ext cx="5631282" cy="5317296"/>
          </a:xfrm>
          <a:prstGeom prst="rect">
            <a:avLst/>
          </a:prstGeom>
        </p:spPr>
      </p:pic>
      <p:sp>
        <p:nvSpPr>
          <p:cNvPr id="19" name="TextBox 18">
            <a:extLst>
              <a:ext uri="{FF2B5EF4-FFF2-40B4-BE49-F238E27FC236}">
                <a16:creationId xmlns:a16="http://schemas.microsoft.com/office/drawing/2014/main" id="{CCB4D9C1-6A66-5E91-E744-0B1623953C4C}"/>
              </a:ext>
            </a:extLst>
          </p:cNvPr>
          <p:cNvSpPr txBox="1"/>
          <p:nvPr/>
        </p:nvSpPr>
        <p:spPr>
          <a:xfrm>
            <a:off x="1211261" y="2178183"/>
            <a:ext cx="2106841" cy="1077218"/>
          </a:xfrm>
          <a:prstGeom prst="rect">
            <a:avLst/>
          </a:prstGeom>
          <a:noFill/>
        </p:spPr>
        <p:txBody>
          <a:bodyPr wrap="square">
            <a:spAutoFit/>
          </a:bodyPr>
          <a:lstStyle/>
          <a:p>
            <a:pPr>
              <a:defRPr/>
            </a:pPr>
            <a:r>
              <a:rPr lang="lt-LT" sz="1600" dirty="0">
                <a:latin typeface="Catamaran "/>
              </a:rPr>
              <a:t>Rinka dar tik formuojasi – </a:t>
            </a:r>
          </a:p>
          <a:p>
            <a:pPr>
              <a:defRPr/>
            </a:pPr>
            <a:r>
              <a:rPr lang="lt-LT" sz="1600" dirty="0">
                <a:latin typeface="Catamaran "/>
              </a:rPr>
              <a:t>pirmieji uždirba daugiau</a:t>
            </a:r>
            <a:endParaRPr lang="lt-LT" sz="1600" dirty="0">
              <a:latin typeface="Catamaran "/>
              <a:ea typeface="Open Sans" panose="020B0606030504020204" pitchFamily="34" charset="0"/>
              <a:cs typeface="Catamaran Bold" pitchFamily="2" charset="0"/>
            </a:endParaRPr>
          </a:p>
        </p:txBody>
      </p:sp>
      <p:sp>
        <p:nvSpPr>
          <p:cNvPr id="20" name="TextBox 19">
            <a:extLst>
              <a:ext uri="{FF2B5EF4-FFF2-40B4-BE49-F238E27FC236}">
                <a16:creationId xmlns:a16="http://schemas.microsoft.com/office/drawing/2014/main" id="{4124AF04-FA69-05AF-C346-54AF08D7CEEF}"/>
              </a:ext>
            </a:extLst>
          </p:cNvPr>
          <p:cNvSpPr txBox="1"/>
          <p:nvPr/>
        </p:nvSpPr>
        <p:spPr>
          <a:xfrm>
            <a:off x="3703093" y="2178183"/>
            <a:ext cx="2265368" cy="830997"/>
          </a:xfrm>
          <a:prstGeom prst="rect">
            <a:avLst/>
          </a:prstGeom>
          <a:noFill/>
        </p:spPr>
        <p:txBody>
          <a:bodyPr wrap="square">
            <a:spAutoFit/>
          </a:bodyPr>
          <a:lstStyle/>
          <a:p>
            <a:pPr>
              <a:defRPr/>
            </a:pPr>
            <a:r>
              <a:rPr lang="lt-LT" sz="1600" dirty="0">
                <a:latin typeface="Catamaran "/>
              </a:rPr>
              <a:t>Ilgalaikė grąža </a:t>
            </a:r>
          </a:p>
          <a:p>
            <a:pPr>
              <a:defRPr/>
            </a:pPr>
            <a:r>
              <a:rPr lang="lt-LT" sz="1600" dirty="0">
                <a:latin typeface="Catamaran "/>
              </a:rPr>
              <a:t>priklauso nuo </a:t>
            </a:r>
          </a:p>
          <a:p>
            <a:pPr>
              <a:defRPr/>
            </a:pPr>
            <a:r>
              <a:rPr lang="lt-LT" sz="1600" dirty="0">
                <a:latin typeface="Catamaran "/>
              </a:rPr>
              <a:t>įsirengimo laiko</a:t>
            </a:r>
            <a:endParaRPr lang="lt-LT" sz="1600" dirty="0">
              <a:latin typeface="Catamaran "/>
              <a:ea typeface="Open Sans" panose="020B0606030504020204" pitchFamily="34" charset="0"/>
              <a:cs typeface="Catamaran Bold" pitchFamily="2" charset="0"/>
            </a:endParaRPr>
          </a:p>
        </p:txBody>
      </p:sp>
      <p:sp>
        <p:nvSpPr>
          <p:cNvPr id="23" name="TextBox 22">
            <a:extLst>
              <a:ext uri="{FF2B5EF4-FFF2-40B4-BE49-F238E27FC236}">
                <a16:creationId xmlns:a16="http://schemas.microsoft.com/office/drawing/2014/main" id="{FEA116D3-0C28-6631-D9BD-1BA092E20EF7}"/>
              </a:ext>
            </a:extLst>
          </p:cNvPr>
          <p:cNvSpPr txBox="1"/>
          <p:nvPr/>
        </p:nvSpPr>
        <p:spPr>
          <a:xfrm>
            <a:off x="6386136" y="2190750"/>
            <a:ext cx="2106841" cy="830997"/>
          </a:xfrm>
          <a:prstGeom prst="rect">
            <a:avLst/>
          </a:prstGeom>
          <a:noFill/>
        </p:spPr>
        <p:txBody>
          <a:bodyPr wrap="square">
            <a:spAutoFit/>
          </a:bodyPr>
          <a:lstStyle/>
          <a:p>
            <a:pPr>
              <a:defRPr/>
            </a:pPr>
            <a:r>
              <a:rPr lang="lt-LT" sz="1600" dirty="0">
                <a:latin typeface="Catamaran "/>
              </a:rPr>
              <a:t>Tinklo nestabilumas – nuostoliai be kaupiklio jau šiandien</a:t>
            </a:r>
            <a:endParaRPr lang="lt-LT" sz="1600" dirty="0">
              <a:latin typeface="Catamaran "/>
              <a:ea typeface="Open Sans" panose="020B0606030504020204" pitchFamily="34" charset="0"/>
              <a:cs typeface="Catamaran Bold" pitchFamily="2" charset="0"/>
            </a:endParaRPr>
          </a:p>
        </p:txBody>
      </p:sp>
      <p:sp>
        <p:nvSpPr>
          <p:cNvPr id="24" name="TextBox 23">
            <a:extLst>
              <a:ext uri="{FF2B5EF4-FFF2-40B4-BE49-F238E27FC236}">
                <a16:creationId xmlns:a16="http://schemas.microsoft.com/office/drawing/2014/main" id="{D197AFAA-E1C2-0EB9-9898-CA4A7F159681}"/>
              </a:ext>
            </a:extLst>
          </p:cNvPr>
          <p:cNvSpPr txBox="1"/>
          <p:nvPr/>
        </p:nvSpPr>
        <p:spPr>
          <a:xfrm>
            <a:off x="9525483" y="2172087"/>
            <a:ext cx="1930378" cy="584775"/>
          </a:xfrm>
          <a:prstGeom prst="rect">
            <a:avLst/>
          </a:prstGeom>
          <a:noFill/>
        </p:spPr>
        <p:txBody>
          <a:bodyPr wrap="square">
            <a:spAutoFit/>
          </a:bodyPr>
          <a:lstStyle/>
          <a:p>
            <a:pPr>
              <a:defRPr/>
            </a:pPr>
            <a:r>
              <a:rPr lang="lt-LT" sz="1600" dirty="0">
                <a:latin typeface="Catamaran "/>
              </a:rPr>
              <a:t>Parama ribota – greitai išnaudojama</a:t>
            </a:r>
            <a:endParaRPr lang="lt-LT" sz="1600" dirty="0">
              <a:latin typeface="Catamaran "/>
              <a:ea typeface="Open Sans" panose="020B0606030504020204" pitchFamily="34" charset="0"/>
              <a:cs typeface="Catamaran Bold" pitchFamily="2" charset="0"/>
            </a:endParaRPr>
          </a:p>
        </p:txBody>
      </p:sp>
      <p:grpSp>
        <p:nvGrpSpPr>
          <p:cNvPr id="27" name="Graphic 58">
            <a:extLst>
              <a:ext uri="{FF2B5EF4-FFF2-40B4-BE49-F238E27FC236}">
                <a16:creationId xmlns:a16="http://schemas.microsoft.com/office/drawing/2014/main" id="{0F559E4E-6BFA-873C-870F-2FBDB3FA1AC0}"/>
              </a:ext>
            </a:extLst>
          </p:cNvPr>
          <p:cNvGrpSpPr/>
          <p:nvPr/>
        </p:nvGrpSpPr>
        <p:grpSpPr>
          <a:xfrm>
            <a:off x="4699958" y="0"/>
            <a:ext cx="5399114" cy="1280230"/>
            <a:chOff x="2462376" y="-613"/>
            <a:chExt cx="6253932" cy="1482922"/>
          </a:xfrm>
          <a:solidFill>
            <a:srgbClr val="B72025">
              <a:alpha val="15000"/>
            </a:srgbClr>
          </a:solidFill>
        </p:grpSpPr>
        <p:sp>
          <p:nvSpPr>
            <p:cNvPr id="28" name="Freeform: Shape 27">
              <a:extLst>
                <a:ext uri="{FF2B5EF4-FFF2-40B4-BE49-F238E27FC236}">
                  <a16:creationId xmlns:a16="http://schemas.microsoft.com/office/drawing/2014/main" id="{E8493D96-1669-0E53-2718-7741884F9956}"/>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85DA9DD6-015A-1CB3-6429-8E28D74F5CC1}"/>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32EC956A-B3C6-BD94-879A-315E85F1A6AF}"/>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78D7DC09-09F7-457A-5A12-3689E4B12884}"/>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778E19A-E5F0-1F5B-8B43-14D2360670E5}"/>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170D75D-A708-F715-B19B-2746BCC0FDB8}"/>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D4DBB0A-7E40-4206-C79D-38085315ADFB}"/>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1728CE9-3249-CF32-F617-3AAF203534FF}"/>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87979816-2501-C743-25A1-F3B019012162}"/>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9A685F3-2103-80BC-2243-8B4FA1754842}"/>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E7252031-0F73-F4CD-5303-2A758AFFED6E}"/>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628FE493-2650-CBC0-2240-3770C4A2F97B}"/>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842E3145-F245-05E1-3916-8A58205FC360}"/>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5408E36-EF40-DC7B-4F94-5E5374879805}"/>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cxnSp>
        <p:nvCxnSpPr>
          <p:cNvPr id="4" name="Straight Connector 3">
            <a:extLst>
              <a:ext uri="{FF2B5EF4-FFF2-40B4-BE49-F238E27FC236}">
                <a16:creationId xmlns:a16="http://schemas.microsoft.com/office/drawing/2014/main" id="{EAB7D9FD-4DCB-211D-C143-14E7E1D36441}"/>
              </a:ext>
            </a:extLst>
          </p:cNvPr>
          <p:cNvCxnSpPr>
            <a:cxnSpLocks/>
          </p:cNvCxnSpPr>
          <p:nvPr/>
        </p:nvCxnSpPr>
        <p:spPr>
          <a:xfrm>
            <a:off x="5320279" y="2298129"/>
            <a:ext cx="755070" cy="0"/>
          </a:xfrm>
          <a:prstGeom prst="line">
            <a:avLst/>
          </a:prstGeom>
          <a:ln>
            <a:solidFill>
              <a:srgbClr val="514D4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58BF6A7-A60A-617E-7D3C-F47389AFB9FE}"/>
              </a:ext>
            </a:extLst>
          </p:cNvPr>
          <p:cNvCxnSpPr>
            <a:cxnSpLocks/>
          </p:cNvCxnSpPr>
          <p:nvPr/>
        </p:nvCxnSpPr>
        <p:spPr>
          <a:xfrm>
            <a:off x="8647728" y="2298129"/>
            <a:ext cx="755070" cy="0"/>
          </a:xfrm>
          <a:prstGeom prst="line">
            <a:avLst/>
          </a:prstGeom>
          <a:ln>
            <a:solidFill>
              <a:srgbClr val="514D4D"/>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5AADDE0-D2C4-C4CA-B3A1-A6E36D782ABE}"/>
              </a:ext>
            </a:extLst>
          </p:cNvPr>
          <p:cNvCxnSpPr>
            <a:cxnSpLocks/>
          </p:cNvCxnSpPr>
          <p:nvPr/>
        </p:nvCxnSpPr>
        <p:spPr>
          <a:xfrm>
            <a:off x="2672061" y="2298129"/>
            <a:ext cx="755070" cy="0"/>
          </a:xfrm>
          <a:prstGeom prst="line">
            <a:avLst/>
          </a:prstGeom>
          <a:ln>
            <a:solidFill>
              <a:srgbClr val="514D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75A469A-60C7-1F10-C5BD-BB0DA6B540A8}"/>
              </a:ext>
            </a:extLst>
          </p:cNvPr>
          <p:cNvSpPr txBox="1"/>
          <p:nvPr/>
        </p:nvSpPr>
        <p:spPr>
          <a:xfrm>
            <a:off x="1212103" y="1819354"/>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01</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17" name="TextBox 16">
            <a:extLst>
              <a:ext uri="{FF2B5EF4-FFF2-40B4-BE49-F238E27FC236}">
                <a16:creationId xmlns:a16="http://schemas.microsoft.com/office/drawing/2014/main" id="{5962A784-86FE-DC1E-58FA-19F9A7FEB38E}"/>
              </a:ext>
            </a:extLst>
          </p:cNvPr>
          <p:cNvSpPr txBox="1"/>
          <p:nvPr/>
        </p:nvSpPr>
        <p:spPr>
          <a:xfrm>
            <a:off x="3737544" y="1819354"/>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02</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42" name="TextBox 41">
            <a:extLst>
              <a:ext uri="{FF2B5EF4-FFF2-40B4-BE49-F238E27FC236}">
                <a16:creationId xmlns:a16="http://schemas.microsoft.com/office/drawing/2014/main" id="{D7D98AD7-513F-FEBA-6D36-A482F018EBBA}"/>
              </a:ext>
            </a:extLst>
          </p:cNvPr>
          <p:cNvSpPr txBox="1"/>
          <p:nvPr/>
        </p:nvSpPr>
        <p:spPr>
          <a:xfrm>
            <a:off x="6394027" y="1819354"/>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03</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43" name="TextBox 42">
            <a:extLst>
              <a:ext uri="{FF2B5EF4-FFF2-40B4-BE49-F238E27FC236}">
                <a16:creationId xmlns:a16="http://schemas.microsoft.com/office/drawing/2014/main" id="{55C1BA9E-93F7-FB05-AB2C-EFDFCF94A20B}"/>
              </a:ext>
            </a:extLst>
          </p:cNvPr>
          <p:cNvSpPr txBox="1"/>
          <p:nvPr/>
        </p:nvSpPr>
        <p:spPr>
          <a:xfrm>
            <a:off x="9559066" y="1819354"/>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04</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Tree>
    <p:extLst>
      <p:ext uri="{BB962C8B-B14F-4D97-AF65-F5344CB8AC3E}">
        <p14:creationId xmlns:p14="http://schemas.microsoft.com/office/powerpoint/2010/main" val="75976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599D8-87BE-95FA-F0A7-7BBB3CF0DE74}"/>
            </a:ext>
          </a:extLst>
        </p:cNvPr>
        <p:cNvGrpSpPr/>
        <p:nvPr/>
      </p:nvGrpSpPr>
      <p:grpSpPr>
        <a:xfrm>
          <a:off x="0" y="0"/>
          <a:ext cx="0" cy="0"/>
          <a:chOff x="0" y="0"/>
          <a:chExt cx="0" cy="0"/>
        </a:xfrm>
      </p:grpSpPr>
      <p:pic>
        <p:nvPicPr>
          <p:cNvPr id="52" name="Graphic 51">
            <a:extLst>
              <a:ext uri="{FF2B5EF4-FFF2-40B4-BE49-F238E27FC236}">
                <a16:creationId xmlns:a16="http://schemas.microsoft.com/office/drawing/2014/main" id="{9A600C10-7CFE-AC1E-0639-CDDD8200A6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711510" y="3819004"/>
            <a:ext cx="4471199" cy="4221896"/>
          </a:xfrm>
          <a:prstGeom prst="rect">
            <a:avLst/>
          </a:prstGeom>
        </p:spPr>
      </p:pic>
      <p:pic>
        <p:nvPicPr>
          <p:cNvPr id="31" name="Picture Placeholder 30" descr="A solar panels on a roof&#10;&#10;Description automatically generated">
            <a:extLst>
              <a:ext uri="{FF2B5EF4-FFF2-40B4-BE49-F238E27FC236}">
                <a16:creationId xmlns:a16="http://schemas.microsoft.com/office/drawing/2014/main" id="{0D719D7B-A37C-C854-2C5B-F224E3DBBF32}"/>
              </a:ext>
            </a:extLst>
          </p:cNvPr>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l="33982" r="33982"/>
          <a:stretch>
            <a:fillRect/>
          </a:stretch>
        </p:blipFill>
        <p:spPr/>
      </p:pic>
      <p:pic>
        <p:nvPicPr>
          <p:cNvPr id="34" name="Graphic 33">
            <a:extLst>
              <a:ext uri="{FF2B5EF4-FFF2-40B4-BE49-F238E27FC236}">
                <a16:creationId xmlns:a16="http://schemas.microsoft.com/office/drawing/2014/main" id="{09238997-9C2D-D1D9-806D-3BBB991445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61754" y="3503897"/>
            <a:ext cx="5631282" cy="5317296"/>
          </a:xfrm>
          <a:prstGeom prst="rect">
            <a:avLst/>
          </a:prstGeom>
        </p:spPr>
      </p:pic>
      <p:sp>
        <p:nvSpPr>
          <p:cNvPr id="35" name="TextBox 34">
            <a:extLst>
              <a:ext uri="{FF2B5EF4-FFF2-40B4-BE49-F238E27FC236}">
                <a16:creationId xmlns:a16="http://schemas.microsoft.com/office/drawing/2014/main" id="{4E5345C1-D9E4-FFEE-E519-4BA01A7ED8BB}"/>
              </a:ext>
            </a:extLst>
          </p:cNvPr>
          <p:cNvSpPr txBox="1"/>
          <p:nvPr/>
        </p:nvSpPr>
        <p:spPr>
          <a:xfrm>
            <a:off x="641135" y="695455"/>
            <a:ext cx="5454865" cy="584775"/>
          </a:xfrm>
          <a:prstGeom prst="rect">
            <a:avLst/>
          </a:prstGeom>
          <a:noFill/>
        </p:spPr>
        <p:txBody>
          <a:bodyPr wrap="square" rtlCol="0">
            <a:spAutoFit/>
          </a:bodyPr>
          <a:lstStyle/>
          <a:p>
            <a:r>
              <a:rPr lang="lt-LT" sz="3200" dirty="0">
                <a:solidFill>
                  <a:srgbClr val="B72025"/>
                </a:solidFill>
                <a:latin typeface="Catamaran "/>
              </a:rPr>
              <a:t>Parama </a:t>
            </a:r>
            <a:r>
              <a:rPr lang="lt-LT" sz="3200" dirty="0">
                <a:latin typeface="Catamaran "/>
              </a:rPr>
              <a:t>ir jos galimybės</a:t>
            </a:r>
            <a:endParaRPr lang="lt-LT" sz="3200" dirty="0">
              <a:latin typeface="Catamaran "/>
              <a:ea typeface="Open Sans" panose="020B0606030504020204" pitchFamily="34" charset="0"/>
              <a:cs typeface="Catamaran Bold" pitchFamily="2" charset="0"/>
            </a:endParaRPr>
          </a:p>
        </p:txBody>
      </p:sp>
      <p:cxnSp>
        <p:nvCxnSpPr>
          <p:cNvPr id="36" name="Straight Connector 35">
            <a:extLst>
              <a:ext uri="{FF2B5EF4-FFF2-40B4-BE49-F238E27FC236}">
                <a16:creationId xmlns:a16="http://schemas.microsoft.com/office/drawing/2014/main" id="{39ED49AA-ACBA-1F9F-4450-79856599D118}"/>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39" name="Picture 38" descr="A close-up of a logo&#10;&#10;Description automatically generated">
            <a:extLst>
              <a:ext uri="{FF2B5EF4-FFF2-40B4-BE49-F238E27FC236}">
                <a16:creationId xmlns:a16="http://schemas.microsoft.com/office/drawing/2014/main" id="{563A61AF-9A77-67C1-DFAE-22F93EF6B0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67561" y="353175"/>
            <a:ext cx="1416343" cy="315404"/>
          </a:xfrm>
          <a:prstGeom prst="rect">
            <a:avLst/>
          </a:prstGeom>
        </p:spPr>
      </p:pic>
      <p:pic>
        <p:nvPicPr>
          <p:cNvPr id="47" name="Picture Placeholder 46" descr="Aerial view of a building and a field&#10;&#10;Description automatically generated">
            <a:extLst>
              <a:ext uri="{FF2B5EF4-FFF2-40B4-BE49-F238E27FC236}">
                <a16:creationId xmlns:a16="http://schemas.microsoft.com/office/drawing/2014/main" id="{9BE0C2DC-B5E1-31BC-8179-8C8CE6E89DFB}"/>
              </a:ext>
            </a:extLst>
          </p:cNvPr>
          <p:cNvPicPr>
            <a:picLocks noGrp="1" noChangeAspect="1"/>
          </p:cNvPicPr>
          <p:nvPr>
            <p:ph type="pic" sz="quarter" idx="20"/>
          </p:nvPr>
        </p:nvPicPr>
        <p:blipFill>
          <a:blip r:embed="rId8">
            <a:extLst>
              <a:ext uri="{28A0092B-C50C-407E-A947-70E740481C1C}">
                <a14:useLocalDpi xmlns:a14="http://schemas.microsoft.com/office/drawing/2010/main" val="0"/>
              </a:ext>
            </a:extLst>
          </a:blip>
          <a:srcRect l="19474" r="19474"/>
          <a:stretch>
            <a:fillRect/>
          </a:stretch>
        </p:blipFill>
        <p:spPr>
          <a:xfrm>
            <a:off x="6337826" y="3210676"/>
            <a:ext cx="2966707" cy="3647324"/>
          </a:xfrm>
        </p:spPr>
      </p:pic>
      <p:sp>
        <p:nvSpPr>
          <p:cNvPr id="58" name="TextBox 57">
            <a:extLst>
              <a:ext uri="{FF2B5EF4-FFF2-40B4-BE49-F238E27FC236}">
                <a16:creationId xmlns:a16="http://schemas.microsoft.com/office/drawing/2014/main" id="{279D43FE-3796-DF29-3AF7-E2B3539DC8DB}"/>
              </a:ext>
            </a:extLst>
          </p:cNvPr>
          <p:cNvSpPr txBox="1"/>
          <p:nvPr/>
        </p:nvSpPr>
        <p:spPr>
          <a:xfrm>
            <a:off x="1052960" y="1654539"/>
            <a:ext cx="3859477" cy="323165"/>
          </a:xfrm>
          <a:prstGeom prst="rect">
            <a:avLst/>
          </a:prstGeom>
          <a:noFill/>
        </p:spPr>
        <p:txBody>
          <a:bodyPr wrap="square">
            <a:spAutoFit/>
          </a:bodyPr>
          <a:lstStyle/>
          <a:p>
            <a:pPr>
              <a:defRPr/>
            </a:pPr>
            <a:r>
              <a:rPr lang="lt-LT" sz="1500" dirty="0">
                <a:latin typeface="Catamaran "/>
                <a:ea typeface="Open Sans" panose="020B0606030504020204" pitchFamily="34" charset="0"/>
                <a:cs typeface="Catamaran Bold" pitchFamily="2" charset="0"/>
              </a:rPr>
              <a:t>Ankstesnė valstybės parama verslui</a:t>
            </a:r>
          </a:p>
        </p:txBody>
      </p:sp>
      <p:sp>
        <p:nvSpPr>
          <p:cNvPr id="59" name="TextBox 58">
            <a:extLst>
              <a:ext uri="{FF2B5EF4-FFF2-40B4-BE49-F238E27FC236}">
                <a16:creationId xmlns:a16="http://schemas.microsoft.com/office/drawing/2014/main" id="{DC41AC6B-7562-168F-9FE9-AD7350D2320A}"/>
              </a:ext>
            </a:extLst>
          </p:cNvPr>
          <p:cNvSpPr txBox="1"/>
          <p:nvPr/>
        </p:nvSpPr>
        <p:spPr>
          <a:xfrm>
            <a:off x="1062589" y="1985243"/>
            <a:ext cx="4803180" cy="907941"/>
          </a:xfrm>
          <a:prstGeom prst="rect">
            <a:avLst/>
          </a:prstGeom>
          <a:noFill/>
        </p:spPr>
        <p:txBody>
          <a:bodyPr wrap="square">
            <a:spAutoFit/>
          </a:bodyPr>
          <a:lstStyle/>
          <a:p>
            <a:pPr marL="285750" indent="-285750">
              <a:buFont typeface="Wingdings" panose="05000000000000000000" pitchFamily="2" charset="2"/>
              <a:buChar char="§"/>
            </a:pPr>
            <a:r>
              <a:rPr lang="lt-LT" sz="1300" dirty="0"/>
              <a:t>Paramos intensyvumas – iki 70 % investicijų vertės</a:t>
            </a:r>
          </a:p>
          <a:p>
            <a:pPr marL="285750" indent="-285750">
              <a:buFont typeface="Wingdings" panose="05000000000000000000" pitchFamily="2" charset="2"/>
              <a:buChar char="§"/>
            </a:pPr>
            <a:r>
              <a:rPr lang="lt-LT" sz="1300" dirty="0"/>
              <a:t>2025 m. kovo mėn. per 3 dienas išdalinta 30 mln. €</a:t>
            </a:r>
          </a:p>
          <a:p>
            <a:pPr marL="285750" indent="-285750">
              <a:buFont typeface="Wingdings" panose="05000000000000000000" pitchFamily="2" charset="2"/>
              <a:buChar char="§"/>
            </a:pPr>
            <a:r>
              <a:rPr lang="lt-LT" sz="1300" dirty="0"/>
              <a:t>Dalyvių skaičius - 244 įmonės ir 49 ūkininkai</a:t>
            </a:r>
          </a:p>
          <a:p>
            <a:pPr>
              <a:buNone/>
            </a:pPr>
            <a:endParaRPr lang="lt-LT" sz="1400" b="1" dirty="0"/>
          </a:p>
        </p:txBody>
      </p:sp>
      <p:sp>
        <p:nvSpPr>
          <p:cNvPr id="60" name="TextBox 59">
            <a:extLst>
              <a:ext uri="{FF2B5EF4-FFF2-40B4-BE49-F238E27FC236}">
                <a16:creationId xmlns:a16="http://schemas.microsoft.com/office/drawing/2014/main" id="{9668FEFA-A663-BF59-F8AC-8598A0EEA16D}"/>
              </a:ext>
            </a:extLst>
          </p:cNvPr>
          <p:cNvSpPr txBox="1"/>
          <p:nvPr/>
        </p:nvSpPr>
        <p:spPr>
          <a:xfrm>
            <a:off x="641135" y="1631047"/>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01</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61" name="TextBox 60">
            <a:extLst>
              <a:ext uri="{FF2B5EF4-FFF2-40B4-BE49-F238E27FC236}">
                <a16:creationId xmlns:a16="http://schemas.microsoft.com/office/drawing/2014/main" id="{018B9521-BDF2-0320-FBFE-8722155AF60E}"/>
              </a:ext>
            </a:extLst>
          </p:cNvPr>
          <p:cNvSpPr txBox="1"/>
          <p:nvPr/>
        </p:nvSpPr>
        <p:spPr>
          <a:xfrm>
            <a:off x="629029" y="2864188"/>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02</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64" name="TextBox 63">
            <a:extLst>
              <a:ext uri="{FF2B5EF4-FFF2-40B4-BE49-F238E27FC236}">
                <a16:creationId xmlns:a16="http://schemas.microsoft.com/office/drawing/2014/main" id="{F61D411E-85BA-5D15-274D-9D4F54CCDC90}"/>
              </a:ext>
            </a:extLst>
          </p:cNvPr>
          <p:cNvSpPr txBox="1"/>
          <p:nvPr/>
        </p:nvSpPr>
        <p:spPr>
          <a:xfrm>
            <a:off x="1062589" y="2866868"/>
            <a:ext cx="3518296" cy="523220"/>
          </a:xfrm>
          <a:prstGeom prst="rect">
            <a:avLst/>
          </a:prstGeom>
          <a:noFill/>
        </p:spPr>
        <p:txBody>
          <a:bodyPr wrap="square">
            <a:spAutoFit/>
          </a:bodyPr>
          <a:lstStyle/>
          <a:p>
            <a:pPr>
              <a:defRPr/>
            </a:pPr>
            <a:r>
              <a:rPr lang="lt-LT" sz="1400" dirty="0"/>
              <a:t>Parama išdalinama greitai – todėl ruoštis reikia iš anksto</a:t>
            </a:r>
            <a:endParaRPr lang="lt-LT" sz="1400" dirty="0">
              <a:latin typeface="Catamaran "/>
              <a:ea typeface="Open Sans" panose="020B0606030504020204" pitchFamily="34" charset="0"/>
              <a:cs typeface="Catamaran Bold" pitchFamily="2" charset="0"/>
            </a:endParaRPr>
          </a:p>
        </p:txBody>
      </p:sp>
      <p:sp>
        <p:nvSpPr>
          <p:cNvPr id="2" name="TextBox 1">
            <a:extLst>
              <a:ext uri="{FF2B5EF4-FFF2-40B4-BE49-F238E27FC236}">
                <a16:creationId xmlns:a16="http://schemas.microsoft.com/office/drawing/2014/main" id="{24761FCB-B16E-4108-6243-2F26A1DF2FFB}"/>
              </a:ext>
            </a:extLst>
          </p:cNvPr>
          <p:cNvSpPr txBox="1"/>
          <p:nvPr/>
        </p:nvSpPr>
        <p:spPr>
          <a:xfrm>
            <a:off x="1045527" y="3386985"/>
            <a:ext cx="4345649" cy="892552"/>
          </a:xfrm>
          <a:prstGeom prst="rect">
            <a:avLst/>
          </a:prstGeom>
          <a:noFill/>
        </p:spPr>
        <p:txBody>
          <a:bodyPr wrap="square">
            <a:spAutoFit/>
          </a:bodyPr>
          <a:lstStyle/>
          <a:p>
            <a:pPr marL="285750" indent="-285750">
              <a:buFont typeface="Wingdings" panose="05000000000000000000" pitchFamily="2" charset="2"/>
              <a:buChar char="§"/>
            </a:pPr>
            <a:r>
              <a:rPr lang="lt-LT" sz="1300" dirty="0"/>
              <a:t>Norint gauti finansavimą, svarbu jau dabar atlikti </a:t>
            </a:r>
          </a:p>
          <a:p>
            <a:r>
              <a:rPr lang="lt-LT" sz="1300" dirty="0"/>
              <a:t>       auditą, susirinkti duomenis ir paruošti paraišką.</a:t>
            </a:r>
          </a:p>
          <a:p>
            <a:pPr marL="285750" indent="-285750">
              <a:buFont typeface="Wingdings" panose="05000000000000000000" pitchFamily="2" charset="2"/>
              <a:buChar char="§"/>
            </a:pPr>
            <a:r>
              <a:rPr lang="lt-LT" sz="1300" dirty="0"/>
              <a:t>Kuo anksčiau pasiruošite – tuo didesnė tikimybė rezervuoti lėšas savo kaupikliui.</a:t>
            </a:r>
            <a:endParaRPr lang="lt-LT" sz="1300" dirty="0">
              <a:latin typeface="Catamaran "/>
            </a:endParaRPr>
          </a:p>
        </p:txBody>
      </p:sp>
      <p:sp>
        <p:nvSpPr>
          <p:cNvPr id="6" name="TextBox 5">
            <a:extLst>
              <a:ext uri="{FF2B5EF4-FFF2-40B4-BE49-F238E27FC236}">
                <a16:creationId xmlns:a16="http://schemas.microsoft.com/office/drawing/2014/main" id="{F68C7057-92DA-A861-3C15-CFB39F872CEC}"/>
              </a:ext>
            </a:extLst>
          </p:cNvPr>
          <p:cNvSpPr txBox="1"/>
          <p:nvPr/>
        </p:nvSpPr>
        <p:spPr>
          <a:xfrm>
            <a:off x="1092207" y="4427531"/>
            <a:ext cx="3859477" cy="307777"/>
          </a:xfrm>
          <a:prstGeom prst="rect">
            <a:avLst/>
          </a:prstGeom>
          <a:noFill/>
        </p:spPr>
        <p:txBody>
          <a:bodyPr wrap="square">
            <a:spAutoFit/>
          </a:bodyPr>
          <a:lstStyle/>
          <a:p>
            <a:pPr>
              <a:buNone/>
            </a:pPr>
            <a:r>
              <a:rPr lang="lt-LT" sz="1400" dirty="0"/>
              <a:t>Mūsų komanda pasirūpina viskuo</a:t>
            </a:r>
          </a:p>
        </p:txBody>
      </p:sp>
      <p:sp>
        <p:nvSpPr>
          <p:cNvPr id="7" name="TextBox 6">
            <a:extLst>
              <a:ext uri="{FF2B5EF4-FFF2-40B4-BE49-F238E27FC236}">
                <a16:creationId xmlns:a16="http://schemas.microsoft.com/office/drawing/2014/main" id="{02F8E400-2894-701A-09DC-1E43C2CAF4C4}"/>
              </a:ext>
            </a:extLst>
          </p:cNvPr>
          <p:cNvSpPr txBox="1"/>
          <p:nvPr/>
        </p:nvSpPr>
        <p:spPr>
          <a:xfrm>
            <a:off x="1101836" y="4758235"/>
            <a:ext cx="4803180" cy="692497"/>
          </a:xfrm>
          <a:prstGeom prst="rect">
            <a:avLst/>
          </a:prstGeom>
          <a:noFill/>
        </p:spPr>
        <p:txBody>
          <a:bodyPr wrap="square">
            <a:spAutoFit/>
          </a:bodyPr>
          <a:lstStyle/>
          <a:p>
            <a:r>
              <a:rPr lang="lt-LT" sz="1300" dirty="0"/>
              <a:t>1. Atliksime energetinį auditą</a:t>
            </a:r>
            <a:br>
              <a:rPr lang="lt-LT" sz="1300" dirty="0"/>
            </a:br>
            <a:r>
              <a:rPr lang="lt-LT" sz="1300" dirty="0"/>
              <a:t>2. Paruošime visus reikalingus dokumentus</a:t>
            </a:r>
          </a:p>
          <a:p>
            <a:r>
              <a:rPr lang="lt-LT" sz="1300" dirty="0"/>
              <a:t>3. Pateiksime paraišką ir padėsime viso proceso metu</a:t>
            </a:r>
          </a:p>
        </p:txBody>
      </p:sp>
      <p:sp>
        <p:nvSpPr>
          <p:cNvPr id="9" name="TextBox 8">
            <a:extLst>
              <a:ext uri="{FF2B5EF4-FFF2-40B4-BE49-F238E27FC236}">
                <a16:creationId xmlns:a16="http://schemas.microsoft.com/office/drawing/2014/main" id="{28134EA8-582C-F4F9-4B72-F2A19D8DB1D9}"/>
              </a:ext>
            </a:extLst>
          </p:cNvPr>
          <p:cNvSpPr txBox="1"/>
          <p:nvPr/>
        </p:nvSpPr>
        <p:spPr>
          <a:xfrm>
            <a:off x="680382" y="4404039"/>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03</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pic>
        <p:nvPicPr>
          <p:cNvPr id="15" name="Paveikslėlio vietos rezervavimo ženklas 14" descr="Paveikslėlis, kuriame yra vėjo malūnas, lauko, dangus, Vėjo turbina&#10;&#10;Dirbtinio intelekto sugeneruotas turinys gali būti neteisingas.">
            <a:extLst>
              <a:ext uri="{FF2B5EF4-FFF2-40B4-BE49-F238E27FC236}">
                <a16:creationId xmlns:a16="http://schemas.microsoft.com/office/drawing/2014/main" id="{341DEA83-1852-0F97-9EC0-1D85A361F340}"/>
              </a:ext>
            </a:extLst>
          </p:cNvPr>
          <p:cNvPicPr>
            <a:picLocks noGrp="1" noChangeAspect="1"/>
          </p:cNvPicPr>
          <p:nvPr>
            <p:ph type="pic" sz="quarter" idx="14"/>
          </p:nvPr>
        </p:nvPicPr>
        <p:blipFill>
          <a:blip r:embed="rId9"/>
          <a:srcRect l="32069" r="32069"/>
          <a:stretch>
            <a:fillRect/>
          </a:stretch>
        </p:blipFill>
        <p:spPr>
          <a:xfrm>
            <a:off x="7653169" y="37309"/>
            <a:ext cx="2778919" cy="3123486"/>
          </a:xfrm>
        </p:spPr>
      </p:pic>
      <p:pic>
        <p:nvPicPr>
          <p:cNvPr id="19" name="Paveikslėlio vietos rezervavimo ženklas 18" descr="Paveikslėlis, kuriame yra dangus, Saulės energija, saulės energija, Saulės modulis&#10;&#10;Dirbtinio intelekto sugeneruotas turinys gali būti neteisingas.">
            <a:extLst>
              <a:ext uri="{FF2B5EF4-FFF2-40B4-BE49-F238E27FC236}">
                <a16:creationId xmlns:a16="http://schemas.microsoft.com/office/drawing/2014/main" id="{67716809-CC3A-1462-D8DF-A080E140FE57}"/>
              </a:ext>
            </a:extLst>
          </p:cNvPr>
          <p:cNvPicPr>
            <a:picLocks noGrp="1" noChangeAspect="1"/>
          </p:cNvPicPr>
          <p:nvPr>
            <p:ph type="pic" sz="quarter" idx="15"/>
          </p:nvPr>
        </p:nvPicPr>
        <p:blipFill>
          <a:blip r:embed="rId10"/>
          <a:srcRect l="25269" r="25269"/>
          <a:stretch>
            <a:fillRect/>
          </a:stretch>
        </p:blipFill>
        <p:spPr/>
      </p:pic>
    </p:spTree>
    <p:extLst>
      <p:ext uri="{BB962C8B-B14F-4D97-AF65-F5344CB8AC3E}">
        <p14:creationId xmlns:p14="http://schemas.microsoft.com/office/powerpoint/2010/main" val="170284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veikslėlis 10" descr="Paveikslėlis, kuriame yra tekstas, ekrano kopija, Šriftas&#10;&#10;Dirbtinio intelekto sugeneruotas turinys gali būti neteisingas.">
            <a:extLst>
              <a:ext uri="{FF2B5EF4-FFF2-40B4-BE49-F238E27FC236}">
                <a16:creationId xmlns:a16="http://schemas.microsoft.com/office/drawing/2014/main" id="{1752A4F9-EB37-E4D6-FE83-E5D3D224C179}"/>
              </a:ext>
            </a:extLst>
          </p:cNvPr>
          <p:cNvPicPr>
            <a:picLocks noChangeAspect="1"/>
          </p:cNvPicPr>
          <p:nvPr/>
        </p:nvPicPr>
        <p:blipFill>
          <a:blip r:embed="rId2">
            <a:extLst>
              <a:ext uri="{28A0092B-C50C-407E-A947-70E740481C1C}">
                <a14:useLocalDpi xmlns:a14="http://schemas.microsoft.com/office/drawing/2010/main" val="0"/>
              </a:ext>
            </a:extLst>
          </a:blip>
          <a:srcRect t="17520" b="2247"/>
          <a:stretch/>
        </p:blipFill>
        <p:spPr>
          <a:xfrm>
            <a:off x="2938920" y="2313707"/>
            <a:ext cx="8685507" cy="4193677"/>
          </a:xfrm>
          <a:prstGeom prst="rect">
            <a:avLst/>
          </a:prstGeom>
        </p:spPr>
      </p:pic>
      <p:sp>
        <p:nvSpPr>
          <p:cNvPr id="7" name="Rectangle 6">
            <a:extLst>
              <a:ext uri="{FF2B5EF4-FFF2-40B4-BE49-F238E27FC236}">
                <a16:creationId xmlns:a16="http://schemas.microsoft.com/office/drawing/2014/main" id="{574EEFC9-018B-8331-69DB-A9CA338CDE4A}"/>
              </a:ext>
            </a:extLst>
          </p:cNvPr>
          <p:cNvSpPr/>
          <p:nvPr/>
        </p:nvSpPr>
        <p:spPr>
          <a:xfrm>
            <a:off x="740951" y="1372354"/>
            <a:ext cx="10883476" cy="81284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8" name="TextBox 7">
            <a:extLst>
              <a:ext uri="{FF2B5EF4-FFF2-40B4-BE49-F238E27FC236}">
                <a16:creationId xmlns:a16="http://schemas.microsoft.com/office/drawing/2014/main" id="{B92FC751-1F15-27BF-AC72-E04FEAE707E8}"/>
              </a:ext>
            </a:extLst>
          </p:cNvPr>
          <p:cNvSpPr txBox="1"/>
          <p:nvPr/>
        </p:nvSpPr>
        <p:spPr>
          <a:xfrm>
            <a:off x="693245" y="659066"/>
            <a:ext cx="7194484" cy="584775"/>
          </a:xfrm>
          <a:prstGeom prst="rect">
            <a:avLst/>
          </a:prstGeom>
          <a:noFill/>
        </p:spPr>
        <p:txBody>
          <a:bodyPr wrap="square" rtlCol="0">
            <a:spAutoFit/>
          </a:bodyPr>
          <a:lstStyle/>
          <a:p>
            <a:r>
              <a:rPr lang="lt-LT" sz="3200" dirty="0">
                <a:solidFill>
                  <a:srgbClr val="B72025"/>
                </a:solidFill>
                <a:latin typeface="Catamaran "/>
              </a:rPr>
              <a:t>Rinkos tendencijos </a:t>
            </a:r>
            <a:r>
              <a:rPr lang="lt-LT" sz="3200" dirty="0">
                <a:latin typeface="Catamaran "/>
              </a:rPr>
              <a:t>- elektros kainų žirklės</a:t>
            </a:r>
            <a:endParaRPr lang="lt-LT" sz="3200" dirty="0">
              <a:latin typeface="Catamaran "/>
              <a:ea typeface="Open Sans" panose="020B0606030504020204" pitchFamily="34" charset="0"/>
              <a:cs typeface="Catamaran Bold" pitchFamily="2" charset="0"/>
            </a:endParaRPr>
          </a:p>
        </p:txBody>
      </p:sp>
      <p:cxnSp>
        <p:nvCxnSpPr>
          <p:cNvPr id="9" name="Straight Connector 4">
            <a:extLst>
              <a:ext uri="{FF2B5EF4-FFF2-40B4-BE49-F238E27FC236}">
                <a16:creationId xmlns:a16="http://schemas.microsoft.com/office/drawing/2014/main" id="{0C61FF53-F2B8-6FBB-E51C-C092778EEC73}"/>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10" name="Graphic 8">
            <a:extLst>
              <a:ext uri="{FF2B5EF4-FFF2-40B4-BE49-F238E27FC236}">
                <a16:creationId xmlns:a16="http://schemas.microsoft.com/office/drawing/2014/main" id="{06C6CD4C-8C78-FA0C-E750-C4C835818B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3082770" y="4117159"/>
            <a:ext cx="5631282" cy="5317296"/>
          </a:xfrm>
          <a:prstGeom prst="rect">
            <a:avLst/>
          </a:prstGeom>
        </p:spPr>
      </p:pic>
      <p:sp>
        <p:nvSpPr>
          <p:cNvPr id="4" name="TextBox 3">
            <a:extLst>
              <a:ext uri="{FF2B5EF4-FFF2-40B4-BE49-F238E27FC236}">
                <a16:creationId xmlns:a16="http://schemas.microsoft.com/office/drawing/2014/main" id="{5BC83529-B840-65C8-336B-1BAE2B798A92}"/>
              </a:ext>
            </a:extLst>
          </p:cNvPr>
          <p:cNvSpPr txBox="1"/>
          <p:nvPr/>
        </p:nvSpPr>
        <p:spPr>
          <a:xfrm>
            <a:off x="740951" y="1433037"/>
            <a:ext cx="10757803" cy="646331"/>
          </a:xfrm>
          <a:prstGeom prst="rect">
            <a:avLst/>
          </a:prstGeom>
          <a:noFill/>
        </p:spPr>
        <p:txBody>
          <a:bodyPr wrap="square">
            <a:spAutoFit/>
          </a:bodyPr>
          <a:lstStyle/>
          <a:p>
            <a:r>
              <a:rPr lang="lt-LT" sz="1200" dirty="0"/>
              <a:t>Disbalansas elektros tinkle atsiranda, kai planuotas elektros vartojimas nesutampa su faktiniu. Grafike matyti, kaip numatytas ir realus vartojimas skiriasi – tai lemia arba energijos perteklių, arba trūkumą tinkle. Tokiais momentais įsitraukia kaupimo įrenginiai, kurie įkraunami, kai elektros per daug, ir iškraunami, kai jos trūksta. Tokiu būdu kaupikliai padeda užtikrinti tinklo balansą ir tuo pačiu generuoja pajamas rinkos dalyviams.</a:t>
            </a:r>
          </a:p>
        </p:txBody>
      </p:sp>
      <p:pic>
        <p:nvPicPr>
          <p:cNvPr id="14" name="Picture 5" descr="A close-up of a logo&#10;&#10;Description automatically generated">
            <a:extLst>
              <a:ext uri="{FF2B5EF4-FFF2-40B4-BE49-F238E27FC236}">
                <a16:creationId xmlns:a16="http://schemas.microsoft.com/office/drawing/2014/main" id="{CEEF7C2E-5942-89A3-42B1-C4082859EA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spTree>
    <p:extLst>
      <p:ext uri="{BB962C8B-B14F-4D97-AF65-F5344CB8AC3E}">
        <p14:creationId xmlns:p14="http://schemas.microsoft.com/office/powerpoint/2010/main" val="1450606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EDF80-4059-3032-71DC-F161E413A685}"/>
            </a:ext>
          </a:extLst>
        </p:cNvPr>
        <p:cNvGrpSpPr/>
        <p:nvPr/>
      </p:nvGrpSpPr>
      <p:grpSpPr>
        <a:xfrm>
          <a:off x="0" y="0"/>
          <a:ext cx="0" cy="0"/>
          <a:chOff x="0" y="0"/>
          <a:chExt cx="0" cy="0"/>
        </a:xfrm>
      </p:grpSpPr>
      <p:sp>
        <p:nvSpPr>
          <p:cNvPr id="255" name="Rectangle 254">
            <a:extLst>
              <a:ext uri="{FF2B5EF4-FFF2-40B4-BE49-F238E27FC236}">
                <a16:creationId xmlns:a16="http://schemas.microsoft.com/office/drawing/2014/main" id="{BC86CED1-73C4-12E7-6ADA-395767B6566F}"/>
              </a:ext>
            </a:extLst>
          </p:cNvPr>
          <p:cNvSpPr/>
          <p:nvPr/>
        </p:nvSpPr>
        <p:spPr>
          <a:xfrm>
            <a:off x="11046" y="3764859"/>
            <a:ext cx="12192000" cy="3116835"/>
          </a:xfrm>
          <a:prstGeom prst="rect">
            <a:avLst/>
          </a:prstGeom>
          <a:solidFill>
            <a:srgbClr val="A7A9AC">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BEF6CCC-45ED-C3E6-5102-F410E034FD37}"/>
              </a:ext>
            </a:extLst>
          </p:cNvPr>
          <p:cNvSpPr txBox="1"/>
          <p:nvPr/>
        </p:nvSpPr>
        <p:spPr>
          <a:xfrm>
            <a:off x="641135" y="695455"/>
            <a:ext cx="9222979"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Balansavimo rinka</a:t>
            </a:r>
            <a:r>
              <a:rPr lang="lt-LT" sz="3200" dirty="0">
                <a:latin typeface="Catamaran Bold" pitchFamily="2" charset="0"/>
                <a:ea typeface="Open Sans" panose="020B0606030504020204" pitchFamily="34" charset="0"/>
                <a:cs typeface="Catamaran Bold" pitchFamily="2" charset="0"/>
              </a:rPr>
              <a:t> ir produktai</a:t>
            </a:r>
          </a:p>
        </p:txBody>
      </p:sp>
      <p:cxnSp>
        <p:nvCxnSpPr>
          <p:cNvPr id="5" name="Straight Connector 4">
            <a:extLst>
              <a:ext uri="{FF2B5EF4-FFF2-40B4-BE49-F238E27FC236}">
                <a16:creationId xmlns:a16="http://schemas.microsoft.com/office/drawing/2014/main" id="{1951AF3A-76A5-66BF-169F-BB1DCF04255A}"/>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logo&#10;&#10;Description automatically generated">
            <a:extLst>
              <a:ext uri="{FF2B5EF4-FFF2-40B4-BE49-F238E27FC236}">
                <a16:creationId xmlns:a16="http://schemas.microsoft.com/office/drawing/2014/main" id="{0BA14F47-2E31-DCEF-8443-2865801446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9" name="Graphic 8">
            <a:extLst>
              <a:ext uri="{FF2B5EF4-FFF2-40B4-BE49-F238E27FC236}">
                <a16:creationId xmlns:a16="http://schemas.microsoft.com/office/drawing/2014/main" id="{75CDAF17-420C-E5C9-F635-7BA41E5578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a:off x="-464117" y="5187612"/>
            <a:ext cx="5631282" cy="5317296"/>
          </a:xfrm>
          <a:prstGeom prst="rect">
            <a:avLst/>
          </a:prstGeom>
        </p:spPr>
      </p:pic>
      <p:grpSp>
        <p:nvGrpSpPr>
          <p:cNvPr id="13" name="Graphic 58">
            <a:extLst>
              <a:ext uri="{FF2B5EF4-FFF2-40B4-BE49-F238E27FC236}">
                <a16:creationId xmlns:a16="http://schemas.microsoft.com/office/drawing/2014/main" id="{4C28933A-B1C5-11A6-AE43-9EF7BCDD35C9}"/>
              </a:ext>
            </a:extLst>
          </p:cNvPr>
          <p:cNvGrpSpPr/>
          <p:nvPr/>
        </p:nvGrpSpPr>
        <p:grpSpPr>
          <a:xfrm>
            <a:off x="5586884" y="0"/>
            <a:ext cx="3537498" cy="1077215"/>
            <a:chOff x="2462376" y="-613"/>
            <a:chExt cx="6253932" cy="1482922"/>
          </a:xfrm>
          <a:solidFill>
            <a:srgbClr val="B72025">
              <a:alpha val="15000"/>
            </a:srgbClr>
          </a:solidFill>
        </p:grpSpPr>
        <p:sp>
          <p:nvSpPr>
            <p:cNvPr id="14" name="Freeform: Shape 13">
              <a:extLst>
                <a:ext uri="{FF2B5EF4-FFF2-40B4-BE49-F238E27FC236}">
                  <a16:creationId xmlns:a16="http://schemas.microsoft.com/office/drawing/2014/main" id="{CA734012-DBB1-877C-9CBF-93E0A7E8FBF2}"/>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8138FEA9-0DBC-7932-AE9C-78B5678268AF}"/>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966336C-CAA6-DB6B-C198-B906C003315A}"/>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FAF2941-3B1B-222B-1A66-B30ACC47C034}"/>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9DA220D-514D-D732-DC5F-755216F0885A}"/>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880CDE34-91D4-2FAC-AD86-4057E314C1EE}"/>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7AB19BB-155A-F0AE-795C-4AD9EC3492C1}"/>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64350FF7-41F8-992F-C0F2-601BF560BD50}"/>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12D56BC4-E62A-EB3E-8EC9-6F2D355D72FE}"/>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CC61640D-2783-3DAA-82CB-7703AAC18511}"/>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3D35684-E586-6840-BD14-D8BC2BC89E9D}"/>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4DBD49A-28DE-9DBD-E950-01B1D037E0D8}"/>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96E9E1E-3C4F-CEE4-FAF2-DB06EB0D8C6C}"/>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D9F1FB1-8FE3-15C3-4095-E29AD01A1B26}"/>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sp>
        <p:nvSpPr>
          <p:cNvPr id="254" name="TextBox 253">
            <a:extLst>
              <a:ext uri="{FF2B5EF4-FFF2-40B4-BE49-F238E27FC236}">
                <a16:creationId xmlns:a16="http://schemas.microsoft.com/office/drawing/2014/main" id="{C8FFA010-7A45-AA75-2F5C-895C867270A7}"/>
              </a:ext>
            </a:extLst>
          </p:cNvPr>
          <p:cNvSpPr txBox="1"/>
          <p:nvPr/>
        </p:nvSpPr>
        <p:spPr>
          <a:xfrm>
            <a:off x="641135" y="1337777"/>
            <a:ext cx="10752905"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1800"/>
              </a:spcAft>
              <a:buClr>
                <a:srgbClr val="B72025"/>
              </a:buClr>
              <a:buSzTx/>
              <a:tabLst/>
              <a:defRPr/>
            </a:pPr>
            <a:r>
              <a:rPr lang="lt-LT" sz="1200" dirty="0"/>
              <a:t>Balansavimo rinka – tai elektros rinkos dalis, užtikrinanti tinklo stabilumą realiuoju laiku. Joje kaupikliai ir kiti dalyviai padeda subalansuoti skirtumus tarp prognozuoto ir faktinio vartojimo ar gamybos.</a:t>
            </a:r>
            <a:endParaRPr lang="en-US" sz="1200" dirty="0">
              <a:latin typeface="Catamaran "/>
              <a:ea typeface="Roboto" panose="02000000000000000000" pitchFamily="2" charset="0"/>
              <a:cs typeface="Catamaran" pitchFamily="2" charset="0"/>
            </a:endParaRPr>
          </a:p>
        </p:txBody>
      </p:sp>
      <p:pic>
        <p:nvPicPr>
          <p:cNvPr id="3" name="Paveikslėlis 2">
            <a:extLst>
              <a:ext uri="{FF2B5EF4-FFF2-40B4-BE49-F238E27FC236}">
                <a16:creationId xmlns:a16="http://schemas.microsoft.com/office/drawing/2014/main" id="{9F0771BD-5BEF-41B9-3D3C-FCCEB7F2F601}"/>
              </a:ext>
            </a:extLst>
          </p:cNvPr>
          <p:cNvPicPr>
            <a:picLocks noChangeAspect="1"/>
          </p:cNvPicPr>
          <p:nvPr/>
        </p:nvPicPr>
        <p:blipFill>
          <a:blip r:embed="rId5"/>
          <a:stretch>
            <a:fillRect/>
          </a:stretch>
        </p:blipFill>
        <p:spPr>
          <a:xfrm>
            <a:off x="4692001" y="1738417"/>
            <a:ext cx="7025390" cy="4851188"/>
          </a:xfrm>
          <a:prstGeom prst="rect">
            <a:avLst/>
          </a:prstGeom>
        </p:spPr>
      </p:pic>
      <p:sp>
        <p:nvSpPr>
          <p:cNvPr id="7" name="Rectangle 6">
            <a:extLst>
              <a:ext uri="{FF2B5EF4-FFF2-40B4-BE49-F238E27FC236}">
                <a16:creationId xmlns:a16="http://schemas.microsoft.com/office/drawing/2014/main" id="{5B3BD849-2782-25E4-960C-767F3450608B}"/>
              </a:ext>
            </a:extLst>
          </p:cNvPr>
          <p:cNvSpPr/>
          <p:nvPr/>
        </p:nvSpPr>
        <p:spPr>
          <a:xfrm>
            <a:off x="811720" y="1949428"/>
            <a:ext cx="3713566" cy="428841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28" name="TextBox 27">
            <a:extLst>
              <a:ext uri="{FF2B5EF4-FFF2-40B4-BE49-F238E27FC236}">
                <a16:creationId xmlns:a16="http://schemas.microsoft.com/office/drawing/2014/main" id="{4F059FB7-1FDC-C0ED-2E62-12452320DF32}"/>
              </a:ext>
            </a:extLst>
          </p:cNvPr>
          <p:cNvSpPr txBox="1"/>
          <p:nvPr/>
        </p:nvSpPr>
        <p:spPr>
          <a:xfrm>
            <a:off x="996867" y="2937221"/>
            <a:ext cx="3339403" cy="2677656"/>
          </a:xfrm>
          <a:prstGeom prst="rect">
            <a:avLst/>
          </a:prstGeom>
          <a:noFill/>
        </p:spPr>
        <p:txBody>
          <a:bodyPr wrap="square" rtlCol="0">
            <a:spAutoFit/>
          </a:bodyPr>
          <a:lstStyle/>
          <a:p>
            <a:pPr marL="285750" indent="-285750">
              <a:buFont typeface="Wingdings" panose="05000000000000000000" pitchFamily="2" charset="2"/>
              <a:buChar char="§"/>
            </a:pPr>
            <a:r>
              <a:rPr lang="lt-LT" sz="1400" dirty="0">
                <a:latin typeface="Catamaran"/>
              </a:rPr>
              <a:t>Balansavimas – naujas, bet sparčiai augantis pajamų šaltinis</a:t>
            </a:r>
          </a:p>
          <a:p>
            <a:pPr marL="285750" indent="-285750">
              <a:buFont typeface="Wingdings" panose="05000000000000000000" pitchFamily="2" charset="2"/>
              <a:buChar char="§"/>
            </a:pPr>
            <a:endParaRPr lang="lt-LT" sz="1400" dirty="0">
              <a:latin typeface="Catamaran"/>
            </a:endParaRPr>
          </a:p>
          <a:p>
            <a:pPr marL="285750" indent="-285750">
              <a:buFont typeface="Wingdings" panose="05000000000000000000" pitchFamily="2" charset="2"/>
              <a:buChar char="§"/>
            </a:pPr>
            <a:r>
              <a:rPr lang="lt-LT" sz="1400" dirty="0">
                <a:latin typeface="Catamaran"/>
              </a:rPr>
              <a:t>Gali veikti kaip paslauga (už pasirengimą ir realų balansavimą) gaunamas atlygis</a:t>
            </a:r>
          </a:p>
          <a:p>
            <a:endParaRPr lang="lt-LT" sz="1400" dirty="0">
              <a:latin typeface="Catamaran"/>
            </a:endParaRPr>
          </a:p>
          <a:p>
            <a:pPr marL="285750" indent="-285750">
              <a:buFont typeface="Wingdings" panose="05000000000000000000" pitchFamily="2" charset="2"/>
              <a:buChar char="§"/>
            </a:pPr>
            <a:r>
              <a:rPr lang="lt-LT" sz="1400" dirty="0">
                <a:latin typeface="Catamaran"/>
              </a:rPr>
              <a:t>1 MW kaupiklis tuo pačiu metu gali naudoti net kelis rezervus</a:t>
            </a:r>
          </a:p>
          <a:p>
            <a:endParaRPr lang="lt-LT" sz="1400" dirty="0">
              <a:latin typeface="Catamaran"/>
            </a:endParaRPr>
          </a:p>
          <a:p>
            <a:pPr marL="285750" indent="-285750">
              <a:buFont typeface="Wingdings" panose="05000000000000000000" pitchFamily="2" charset="2"/>
              <a:buChar char="§"/>
            </a:pPr>
            <a:r>
              <a:rPr lang="lt-LT" sz="1400" dirty="0">
                <a:latin typeface="Catamaran"/>
              </a:rPr>
              <a:t>Veikia nepriklausomai nuo jūsų elektros kainos ar tiekėjo</a:t>
            </a:r>
          </a:p>
        </p:txBody>
      </p:sp>
      <p:sp>
        <p:nvSpPr>
          <p:cNvPr id="29" name="TextBox 28">
            <a:extLst>
              <a:ext uri="{FF2B5EF4-FFF2-40B4-BE49-F238E27FC236}">
                <a16:creationId xmlns:a16="http://schemas.microsoft.com/office/drawing/2014/main" id="{92D5DB6F-3B90-022F-3D86-71FDF07E99E7}"/>
              </a:ext>
            </a:extLst>
          </p:cNvPr>
          <p:cNvSpPr txBox="1"/>
          <p:nvPr/>
        </p:nvSpPr>
        <p:spPr>
          <a:xfrm>
            <a:off x="1298645" y="2454875"/>
            <a:ext cx="2832522" cy="307777"/>
          </a:xfrm>
          <a:prstGeom prst="rect">
            <a:avLst/>
          </a:prstGeom>
          <a:noFill/>
        </p:spPr>
        <p:txBody>
          <a:bodyPr wrap="square" rtlCol="0">
            <a:spAutoFit/>
          </a:bodyPr>
          <a:lstStyle/>
          <a:p>
            <a:r>
              <a:rPr lang="lt-LT" sz="1400" dirty="0">
                <a:solidFill>
                  <a:srgbClr val="B72025"/>
                </a:solidFill>
                <a:latin typeface="Catamaran "/>
              </a:rPr>
              <a:t>Balansavimo privalumai Jūsų verslui</a:t>
            </a:r>
          </a:p>
        </p:txBody>
      </p:sp>
    </p:spTree>
    <p:extLst>
      <p:ext uri="{BB962C8B-B14F-4D97-AF65-F5344CB8AC3E}">
        <p14:creationId xmlns:p14="http://schemas.microsoft.com/office/powerpoint/2010/main" val="2664115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5C9FB-E9B9-50D4-CA3A-FAF2E6CFF0B4}"/>
            </a:ext>
          </a:extLst>
        </p:cNvPr>
        <p:cNvGrpSpPr/>
        <p:nvPr/>
      </p:nvGrpSpPr>
      <p:grpSpPr>
        <a:xfrm>
          <a:off x="0" y="0"/>
          <a:ext cx="0" cy="0"/>
          <a:chOff x="0" y="0"/>
          <a:chExt cx="0" cy="0"/>
        </a:xfrm>
      </p:grpSpPr>
      <p:sp>
        <p:nvSpPr>
          <p:cNvPr id="255" name="Rectangle 254">
            <a:extLst>
              <a:ext uri="{FF2B5EF4-FFF2-40B4-BE49-F238E27FC236}">
                <a16:creationId xmlns:a16="http://schemas.microsoft.com/office/drawing/2014/main" id="{CF0F04F8-AE4B-506E-FB2E-B5D83EA1BFA9}"/>
              </a:ext>
            </a:extLst>
          </p:cNvPr>
          <p:cNvSpPr/>
          <p:nvPr/>
        </p:nvSpPr>
        <p:spPr>
          <a:xfrm>
            <a:off x="11046" y="3764859"/>
            <a:ext cx="12192000" cy="3116835"/>
          </a:xfrm>
          <a:prstGeom prst="rect">
            <a:avLst/>
          </a:prstGeom>
          <a:solidFill>
            <a:srgbClr val="A7A9AC">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0FDF324-07F4-7F89-BB5C-7FA73F90A5BE}"/>
              </a:ext>
            </a:extLst>
          </p:cNvPr>
          <p:cNvSpPr txBox="1"/>
          <p:nvPr/>
        </p:nvSpPr>
        <p:spPr>
          <a:xfrm>
            <a:off x="641135" y="695455"/>
            <a:ext cx="9222979"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Pajamos </a:t>
            </a:r>
            <a:r>
              <a:rPr lang="lt-LT" sz="3200" dirty="0">
                <a:latin typeface="Catamaran Bold" pitchFamily="2" charset="0"/>
                <a:ea typeface="Open Sans" panose="020B0606030504020204" pitchFamily="34" charset="0"/>
                <a:cs typeface="Catamaran Bold" pitchFamily="2" charset="0"/>
              </a:rPr>
              <a:t>iš balansavimo rinkos</a:t>
            </a:r>
          </a:p>
        </p:txBody>
      </p:sp>
      <p:cxnSp>
        <p:nvCxnSpPr>
          <p:cNvPr id="5" name="Straight Connector 4">
            <a:extLst>
              <a:ext uri="{FF2B5EF4-FFF2-40B4-BE49-F238E27FC236}">
                <a16:creationId xmlns:a16="http://schemas.microsoft.com/office/drawing/2014/main" id="{53957474-04CA-04EB-90BC-9DBD0070694D}"/>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6" name="Picture 5" descr="A close-up of a logo&#10;&#10;Description automatically generated">
            <a:extLst>
              <a:ext uri="{FF2B5EF4-FFF2-40B4-BE49-F238E27FC236}">
                <a16:creationId xmlns:a16="http://schemas.microsoft.com/office/drawing/2014/main" id="{BF1F05CB-506F-8D76-B1A8-2ABB5BF93E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072" y="353175"/>
            <a:ext cx="1416343" cy="315404"/>
          </a:xfrm>
          <a:prstGeom prst="rect">
            <a:avLst/>
          </a:prstGeom>
        </p:spPr>
      </p:pic>
      <p:pic>
        <p:nvPicPr>
          <p:cNvPr id="9" name="Graphic 8">
            <a:extLst>
              <a:ext uri="{FF2B5EF4-FFF2-40B4-BE49-F238E27FC236}">
                <a16:creationId xmlns:a16="http://schemas.microsoft.com/office/drawing/2014/main" id="{290BA6CA-B6E3-9B9A-A319-25BAD45360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flipH="1">
            <a:off x="-464117" y="5187612"/>
            <a:ext cx="5631282" cy="5317296"/>
          </a:xfrm>
          <a:prstGeom prst="rect">
            <a:avLst/>
          </a:prstGeom>
        </p:spPr>
      </p:pic>
      <p:grpSp>
        <p:nvGrpSpPr>
          <p:cNvPr id="13" name="Graphic 58">
            <a:extLst>
              <a:ext uri="{FF2B5EF4-FFF2-40B4-BE49-F238E27FC236}">
                <a16:creationId xmlns:a16="http://schemas.microsoft.com/office/drawing/2014/main" id="{9A8ACFE4-593B-03B5-6A2F-71C8851C5BCD}"/>
              </a:ext>
            </a:extLst>
          </p:cNvPr>
          <p:cNvGrpSpPr/>
          <p:nvPr/>
        </p:nvGrpSpPr>
        <p:grpSpPr>
          <a:xfrm>
            <a:off x="5586884" y="0"/>
            <a:ext cx="3537498" cy="1077215"/>
            <a:chOff x="2462376" y="-613"/>
            <a:chExt cx="6253932" cy="1482922"/>
          </a:xfrm>
          <a:solidFill>
            <a:srgbClr val="B72025">
              <a:alpha val="15000"/>
            </a:srgbClr>
          </a:solidFill>
        </p:grpSpPr>
        <p:sp>
          <p:nvSpPr>
            <p:cNvPr id="14" name="Freeform: Shape 13">
              <a:extLst>
                <a:ext uri="{FF2B5EF4-FFF2-40B4-BE49-F238E27FC236}">
                  <a16:creationId xmlns:a16="http://schemas.microsoft.com/office/drawing/2014/main" id="{5627720C-D1C5-2801-9D9D-2F1D006ABF65}"/>
                </a:ext>
              </a:extLst>
            </p:cNvPr>
            <p:cNvSpPr/>
            <p:nvPr/>
          </p:nvSpPr>
          <p:spPr>
            <a:xfrm>
              <a:off x="2462376" y="0"/>
              <a:ext cx="6253932" cy="1482309"/>
            </a:xfrm>
            <a:custGeom>
              <a:avLst/>
              <a:gdLst>
                <a:gd name="connsiteX0" fmla="*/ 6245953 w 6253932"/>
                <a:gd name="connsiteY0" fmla="*/ 0 h 1482309"/>
                <a:gd name="connsiteX1" fmla="*/ 6065498 w 6253932"/>
                <a:gd name="connsiteY1" fmla="*/ 186593 h 1482309"/>
                <a:gd name="connsiteX2" fmla="*/ 5010389 w 6253932"/>
                <a:gd name="connsiteY2" fmla="*/ 933579 h 1482309"/>
                <a:gd name="connsiteX3" fmla="*/ 3574114 w 6253932"/>
                <a:gd name="connsiteY3" fmla="*/ 1411109 h 1482309"/>
                <a:gd name="connsiteX4" fmla="*/ 978385 w 6253932"/>
                <a:gd name="connsiteY4" fmla="*/ 933579 h 1482309"/>
                <a:gd name="connsiteX5" fmla="*/ 9821 w 6253932"/>
                <a:gd name="connsiteY5" fmla="*/ 0 h 1482309"/>
                <a:gd name="connsiteX6" fmla="*/ 0 w 6253932"/>
                <a:gd name="connsiteY6" fmla="*/ 0 h 1482309"/>
                <a:gd name="connsiteX7" fmla="*/ 974703 w 6253932"/>
                <a:gd name="connsiteY7" fmla="*/ 938489 h 1482309"/>
                <a:gd name="connsiteX8" fmla="*/ 2317067 w 6253932"/>
                <a:gd name="connsiteY8" fmla="*/ 1446095 h 1482309"/>
                <a:gd name="connsiteX9" fmla="*/ 2838177 w 6253932"/>
                <a:gd name="connsiteY9" fmla="*/ 1482309 h 1482309"/>
                <a:gd name="connsiteX10" fmla="*/ 3574728 w 6253932"/>
                <a:gd name="connsiteY10" fmla="*/ 1417247 h 1482309"/>
                <a:gd name="connsiteX11" fmla="*/ 5012844 w 6253932"/>
                <a:gd name="connsiteY11" fmla="*/ 939103 h 1482309"/>
                <a:gd name="connsiteX12" fmla="*/ 6069795 w 6253932"/>
                <a:gd name="connsiteY12" fmla="*/ 190889 h 1482309"/>
                <a:gd name="connsiteX13" fmla="*/ 6253933 w 6253932"/>
                <a:gd name="connsiteY13" fmla="*/ 0 h 1482309"/>
                <a:gd name="connsiteX14" fmla="*/ 6245953 w 6253932"/>
                <a:gd name="connsiteY14" fmla="*/ 0 h 148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3932" h="1482309">
                  <a:moveTo>
                    <a:pt x="6245953" y="0"/>
                  </a:moveTo>
                  <a:cubicBezTo>
                    <a:pt x="6187643" y="66290"/>
                    <a:pt x="6125650" y="129510"/>
                    <a:pt x="6065498" y="186593"/>
                  </a:cubicBezTo>
                  <a:cubicBezTo>
                    <a:pt x="5732823" y="501469"/>
                    <a:pt x="5301940" y="778903"/>
                    <a:pt x="5010389" y="933579"/>
                  </a:cubicBezTo>
                  <a:cubicBezTo>
                    <a:pt x="4902975" y="990661"/>
                    <a:pt x="4329693" y="1280371"/>
                    <a:pt x="3574114" y="1411109"/>
                  </a:cubicBezTo>
                  <a:cubicBezTo>
                    <a:pt x="2585294" y="1582357"/>
                    <a:pt x="1711867" y="1421544"/>
                    <a:pt x="978385" y="933579"/>
                  </a:cubicBezTo>
                  <a:cubicBezTo>
                    <a:pt x="622999" y="697268"/>
                    <a:pt x="281731" y="371958"/>
                    <a:pt x="9821" y="0"/>
                  </a:cubicBezTo>
                  <a:lnTo>
                    <a:pt x="0" y="0"/>
                  </a:lnTo>
                  <a:cubicBezTo>
                    <a:pt x="267614" y="365207"/>
                    <a:pt x="608882" y="695427"/>
                    <a:pt x="974703" y="938489"/>
                  </a:cubicBezTo>
                  <a:cubicBezTo>
                    <a:pt x="1376737" y="1205489"/>
                    <a:pt x="1828488" y="1376737"/>
                    <a:pt x="2317067" y="1446095"/>
                  </a:cubicBezTo>
                  <a:cubicBezTo>
                    <a:pt x="2486474" y="1470033"/>
                    <a:pt x="2660177" y="1482309"/>
                    <a:pt x="2838177" y="1482309"/>
                  </a:cubicBezTo>
                  <a:cubicBezTo>
                    <a:pt x="3077556" y="1482309"/>
                    <a:pt x="3323687" y="1460826"/>
                    <a:pt x="3574728" y="1417247"/>
                  </a:cubicBezTo>
                  <a:cubicBezTo>
                    <a:pt x="4330920" y="1286509"/>
                    <a:pt x="4905430" y="996185"/>
                    <a:pt x="5012844" y="939103"/>
                  </a:cubicBezTo>
                  <a:cubicBezTo>
                    <a:pt x="5305009" y="784427"/>
                    <a:pt x="5735892" y="506379"/>
                    <a:pt x="6069795" y="190889"/>
                  </a:cubicBezTo>
                  <a:cubicBezTo>
                    <a:pt x="6131174" y="132579"/>
                    <a:pt x="6195008" y="68131"/>
                    <a:pt x="6253933" y="0"/>
                  </a:cubicBezTo>
                  <a:lnTo>
                    <a:pt x="6245953" y="0"/>
                  </a:lnTo>
                  <a:close/>
                </a:path>
              </a:pathLst>
            </a:custGeom>
            <a:grpFill/>
            <a:ln w="6132"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85130C7D-F8C8-9861-2F9B-E3DEEFCDF11B}"/>
                </a:ext>
              </a:extLst>
            </p:cNvPr>
            <p:cNvSpPr/>
            <p:nvPr/>
          </p:nvSpPr>
          <p:spPr>
            <a:xfrm>
              <a:off x="2629327" y="0"/>
              <a:ext cx="5899160" cy="1371212"/>
            </a:xfrm>
            <a:custGeom>
              <a:avLst/>
              <a:gdLst>
                <a:gd name="connsiteX0" fmla="*/ 5889953 w 5899160"/>
                <a:gd name="connsiteY0" fmla="*/ 0 h 1371212"/>
                <a:gd name="connsiteX1" fmla="*/ 5757374 w 5899160"/>
                <a:gd name="connsiteY1" fmla="*/ 133807 h 1371212"/>
                <a:gd name="connsiteX2" fmla="*/ 4750141 w 5899160"/>
                <a:gd name="connsiteY2" fmla="*/ 846420 h 1371212"/>
                <a:gd name="connsiteX3" fmla="*/ 3379542 w 5899160"/>
                <a:gd name="connsiteY3" fmla="*/ 1302468 h 1371212"/>
                <a:gd name="connsiteX4" fmla="*/ 902275 w 5899160"/>
                <a:gd name="connsiteY4" fmla="*/ 847034 h 1371212"/>
                <a:gd name="connsiteX5" fmla="*/ 10434 w 5899160"/>
                <a:gd name="connsiteY5" fmla="*/ 0 h 1371212"/>
                <a:gd name="connsiteX6" fmla="*/ 0 w 5899160"/>
                <a:gd name="connsiteY6" fmla="*/ 0 h 1371212"/>
                <a:gd name="connsiteX7" fmla="*/ 898592 w 5899160"/>
                <a:gd name="connsiteY7" fmla="*/ 852558 h 1371212"/>
                <a:gd name="connsiteX8" fmla="*/ 2180191 w 5899160"/>
                <a:gd name="connsiteY8" fmla="*/ 1336840 h 1371212"/>
                <a:gd name="connsiteX9" fmla="*/ 2677363 w 5899160"/>
                <a:gd name="connsiteY9" fmla="*/ 1371213 h 1371212"/>
                <a:gd name="connsiteX10" fmla="*/ 3380769 w 5899160"/>
                <a:gd name="connsiteY10" fmla="*/ 1309220 h 1371212"/>
                <a:gd name="connsiteX11" fmla="*/ 4753210 w 5899160"/>
                <a:gd name="connsiteY11" fmla="*/ 852558 h 1371212"/>
                <a:gd name="connsiteX12" fmla="*/ 5762285 w 5899160"/>
                <a:gd name="connsiteY12" fmla="*/ 138717 h 1371212"/>
                <a:gd name="connsiteX13" fmla="*/ 5899160 w 5899160"/>
                <a:gd name="connsiteY13" fmla="*/ 0 h 1371212"/>
                <a:gd name="connsiteX14" fmla="*/ 5889953 w 5899160"/>
                <a:gd name="connsiteY14" fmla="*/ 0 h 137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99160" h="1371212">
                  <a:moveTo>
                    <a:pt x="5889953" y="0"/>
                  </a:moveTo>
                  <a:cubicBezTo>
                    <a:pt x="5846374" y="47262"/>
                    <a:pt x="5801567" y="92069"/>
                    <a:pt x="5757374" y="133807"/>
                  </a:cubicBezTo>
                  <a:cubicBezTo>
                    <a:pt x="5439430" y="434565"/>
                    <a:pt x="5028803" y="699110"/>
                    <a:pt x="4750141" y="846420"/>
                  </a:cubicBezTo>
                  <a:cubicBezTo>
                    <a:pt x="4647638" y="900434"/>
                    <a:pt x="4100134" y="1177868"/>
                    <a:pt x="3379542" y="1302468"/>
                  </a:cubicBezTo>
                  <a:cubicBezTo>
                    <a:pt x="2436143" y="1465737"/>
                    <a:pt x="1602612" y="1312289"/>
                    <a:pt x="902275" y="847034"/>
                  </a:cubicBezTo>
                  <a:cubicBezTo>
                    <a:pt x="577579" y="630979"/>
                    <a:pt x="264545" y="336972"/>
                    <a:pt x="10434" y="0"/>
                  </a:cubicBezTo>
                  <a:lnTo>
                    <a:pt x="0" y="0"/>
                  </a:lnTo>
                  <a:cubicBezTo>
                    <a:pt x="250427" y="330834"/>
                    <a:pt x="564075" y="630365"/>
                    <a:pt x="898592" y="852558"/>
                  </a:cubicBezTo>
                  <a:cubicBezTo>
                    <a:pt x="1282826" y="1107896"/>
                    <a:pt x="1713709" y="1270551"/>
                    <a:pt x="2180191" y="1336840"/>
                  </a:cubicBezTo>
                  <a:cubicBezTo>
                    <a:pt x="2341619" y="1359551"/>
                    <a:pt x="2507956" y="1371213"/>
                    <a:pt x="2677363" y="1371213"/>
                  </a:cubicBezTo>
                  <a:cubicBezTo>
                    <a:pt x="2905694" y="1371213"/>
                    <a:pt x="3140777" y="1350344"/>
                    <a:pt x="3380769" y="1309220"/>
                  </a:cubicBezTo>
                  <a:cubicBezTo>
                    <a:pt x="4102589" y="1184620"/>
                    <a:pt x="4650706" y="907185"/>
                    <a:pt x="4753210" y="852558"/>
                  </a:cubicBezTo>
                  <a:cubicBezTo>
                    <a:pt x="5032485" y="704634"/>
                    <a:pt x="5443726" y="439475"/>
                    <a:pt x="5762285" y="138717"/>
                  </a:cubicBezTo>
                  <a:cubicBezTo>
                    <a:pt x="5807705" y="95752"/>
                    <a:pt x="5854354" y="49103"/>
                    <a:pt x="5899160" y="0"/>
                  </a:cubicBezTo>
                  <a:lnTo>
                    <a:pt x="5889953" y="0"/>
                  </a:lnTo>
                  <a:close/>
                </a:path>
              </a:pathLst>
            </a:custGeom>
            <a:grpFill/>
            <a:ln w="613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655D642-B71A-4FBE-D91D-A2DF408549AE}"/>
                </a:ext>
              </a:extLst>
            </p:cNvPr>
            <p:cNvSpPr/>
            <p:nvPr/>
          </p:nvSpPr>
          <p:spPr>
            <a:xfrm>
              <a:off x="2798120" y="-613"/>
              <a:ext cx="5539477" cy="1260729"/>
            </a:xfrm>
            <a:custGeom>
              <a:avLst/>
              <a:gdLst>
                <a:gd name="connsiteX0" fmla="*/ 5529657 w 5539477"/>
                <a:gd name="connsiteY0" fmla="*/ 614 h 1260729"/>
                <a:gd name="connsiteX1" fmla="*/ 5447409 w 5539477"/>
                <a:gd name="connsiteY1" fmla="*/ 81634 h 1260729"/>
                <a:gd name="connsiteX2" fmla="*/ 4488051 w 5539477"/>
                <a:gd name="connsiteY2" fmla="*/ 760489 h 1260729"/>
                <a:gd name="connsiteX3" fmla="*/ 3183128 w 5539477"/>
                <a:gd name="connsiteY3" fmla="*/ 1194440 h 1260729"/>
                <a:gd name="connsiteX4" fmla="*/ 824323 w 5539477"/>
                <a:gd name="connsiteY4" fmla="*/ 760489 h 1260729"/>
                <a:gd name="connsiteX5" fmla="*/ 11048 w 5539477"/>
                <a:gd name="connsiteY5" fmla="*/ 614 h 1260729"/>
                <a:gd name="connsiteX6" fmla="*/ 0 w 5539477"/>
                <a:gd name="connsiteY6" fmla="*/ 614 h 1260729"/>
                <a:gd name="connsiteX7" fmla="*/ 820027 w 5539477"/>
                <a:gd name="connsiteY7" fmla="*/ 766627 h 1260729"/>
                <a:gd name="connsiteX8" fmla="*/ 2040860 w 5539477"/>
                <a:gd name="connsiteY8" fmla="*/ 1228199 h 1260729"/>
                <a:gd name="connsiteX9" fmla="*/ 2514708 w 5539477"/>
                <a:gd name="connsiteY9" fmla="*/ 1260730 h 1260729"/>
                <a:gd name="connsiteX10" fmla="*/ 3184356 w 5539477"/>
                <a:gd name="connsiteY10" fmla="*/ 1201192 h 1260729"/>
                <a:gd name="connsiteX11" fmla="*/ 4491734 w 5539477"/>
                <a:gd name="connsiteY11" fmla="*/ 766627 h 1260729"/>
                <a:gd name="connsiteX12" fmla="*/ 5452319 w 5539477"/>
                <a:gd name="connsiteY12" fmla="*/ 86545 h 1260729"/>
                <a:gd name="connsiteX13" fmla="*/ 5539478 w 5539477"/>
                <a:gd name="connsiteY13" fmla="*/ 0 h 1260729"/>
                <a:gd name="connsiteX14" fmla="*/ 5529657 w 5539477"/>
                <a:gd name="connsiteY14" fmla="*/ 0 h 126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39477" h="1260729">
                  <a:moveTo>
                    <a:pt x="5529657" y="614"/>
                  </a:moveTo>
                  <a:cubicBezTo>
                    <a:pt x="5502036" y="28848"/>
                    <a:pt x="5474416" y="55855"/>
                    <a:pt x="5447409" y="81634"/>
                  </a:cubicBezTo>
                  <a:cubicBezTo>
                    <a:pt x="5144809" y="367662"/>
                    <a:pt x="4753824" y="619931"/>
                    <a:pt x="4488051" y="760489"/>
                  </a:cubicBezTo>
                  <a:cubicBezTo>
                    <a:pt x="4390458" y="812048"/>
                    <a:pt x="3869348" y="1075978"/>
                    <a:pt x="3183128" y="1194440"/>
                  </a:cubicBezTo>
                  <a:cubicBezTo>
                    <a:pt x="2285150" y="1349730"/>
                    <a:pt x="1490902" y="1203647"/>
                    <a:pt x="824323" y="760489"/>
                  </a:cubicBezTo>
                  <a:cubicBezTo>
                    <a:pt x="529703" y="564689"/>
                    <a:pt x="246131" y="301986"/>
                    <a:pt x="11048" y="614"/>
                  </a:cubicBezTo>
                  <a:lnTo>
                    <a:pt x="0" y="614"/>
                  </a:lnTo>
                  <a:cubicBezTo>
                    <a:pt x="232627" y="297689"/>
                    <a:pt x="517427" y="565303"/>
                    <a:pt x="820027" y="766627"/>
                  </a:cubicBezTo>
                  <a:cubicBezTo>
                    <a:pt x="1185847" y="1009689"/>
                    <a:pt x="1596474" y="1164978"/>
                    <a:pt x="2040860" y="1228199"/>
                  </a:cubicBezTo>
                  <a:cubicBezTo>
                    <a:pt x="2194922" y="1250296"/>
                    <a:pt x="2352667" y="1260730"/>
                    <a:pt x="2514708" y="1260730"/>
                  </a:cubicBezTo>
                  <a:cubicBezTo>
                    <a:pt x="2732604" y="1260730"/>
                    <a:pt x="2956025" y="1241089"/>
                    <a:pt x="3184356" y="1201192"/>
                  </a:cubicBezTo>
                  <a:cubicBezTo>
                    <a:pt x="3871803" y="1082116"/>
                    <a:pt x="4394141" y="818185"/>
                    <a:pt x="4491734" y="766627"/>
                  </a:cubicBezTo>
                  <a:cubicBezTo>
                    <a:pt x="4757506" y="626068"/>
                    <a:pt x="5149106" y="373186"/>
                    <a:pt x="5452319" y="86545"/>
                  </a:cubicBezTo>
                  <a:cubicBezTo>
                    <a:pt x="5481168" y="58924"/>
                    <a:pt x="5510630" y="30076"/>
                    <a:pt x="5539478" y="0"/>
                  </a:cubicBezTo>
                  <a:lnTo>
                    <a:pt x="5529657" y="0"/>
                  </a:lnTo>
                  <a:close/>
                </a:path>
              </a:pathLst>
            </a:custGeom>
            <a:grpFill/>
            <a:ln w="613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CE10375-561F-7170-4AA3-6B83B882D1EA}"/>
                </a:ext>
              </a:extLst>
            </p:cNvPr>
            <p:cNvSpPr/>
            <p:nvPr/>
          </p:nvSpPr>
          <p:spPr>
            <a:xfrm>
              <a:off x="2968141" y="0"/>
              <a:ext cx="5177953" cy="1149633"/>
            </a:xfrm>
            <a:custGeom>
              <a:avLst/>
              <a:gdLst>
                <a:gd name="connsiteX0" fmla="*/ 5165678 w 5177953"/>
                <a:gd name="connsiteY0" fmla="*/ 0 h 1149633"/>
                <a:gd name="connsiteX1" fmla="*/ 5136216 w 5177953"/>
                <a:gd name="connsiteY1" fmla="*/ 28234 h 1149633"/>
                <a:gd name="connsiteX2" fmla="*/ 4225348 w 5177953"/>
                <a:gd name="connsiteY2" fmla="*/ 673330 h 1149633"/>
                <a:gd name="connsiteX3" fmla="*/ 2985487 w 5177953"/>
                <a:gd name="connsiteY3" fmla="*/ 1085799 h 1149633"/>
                <a:gd name="connsiteX4" fmla="*/ 744530 w 5177953"/>
                <a:gd name="connsiteY4" fmla="*/ 673944 h 1149633"/>
                <a:gd name="connsiteX5" fmla="*/ 11662 w 5177953"/>
                <a:gd name="connsiteY5" fmla="*/ 0 h 1149633"/>
                <a:gd name="connsiteX6" fmla="*/ 0 w 5177953"/>
                <a:gd name="connsiteY6" fmla="*/ 0 h 1149633"/>
                <a:gd name="connsiteX7" fmla="*/ 740848 w 5177953"/>
                <a:gd name="connsiteY7" fmla="*/ 680082 h 1149633"/>
                <a:gd name="connsiteX8" fmla="*/ 1900916 w 5177953"/>
                <a:gd name="connsiteY8" fmla="*/ 1118330 h 1149633"/>
                <a:gd name="connsiteX9" fmla="*/ 2350826 w 5177953"/>
                <a:gd name="connsiteY9" fmla="*/ 1149634 h 1149633"/>
                <a:gd name="connsiteX10" fmla="*/ 2987328 w 5177953"/>
                <a:gd name="connsiteY10" fmla="*/ 1093165 h 1149633"/>
                <a:gd name="connsiteX11" fmla="*/ 4229645 w 5177953"/>
                <a:gd name="connsiteY11" fmla="*/ 680082 h 1149633"/>
                <a:gd name="connsiteX12" fmla="*/ 5142354 w 5177953"/>
                <a:gd name="connsiteY12" fmla="*/ 33759 h 1149633"/>
                <a:gd name="connsiteX13" fmla="*/ 5177954 w 5177953"/>
                <a:gd name="connsiteY13" fmla="*/ 0 h 1149633"/>
                <a:gd name="connsiteX14" fmla="*/ 5165678 w 5177953"/>
                <a:gd name="connsiteY14" fmla="*/ 0 h 114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77953" h="1149633">
                  <a:moveTo>
                    <a:pt x="5165678" y="0"/>
                  </a:moveTo>
                  <a:cubicBezTo>
                    <a:pt x="5155858" y="9821"/>
                    <a:pt x="5146037" y="19028"/>
                    <a:pt x="5136216" y="28234"/>
                  </a:cubicBezTo>
                  <a:cubicBezTo>
                    <a:pt x="4848961" y="300145"/>
                    <a:pt x="4477003" y="539524"/>
                    <a:pt x="4225348" y="673330"/>
                  </a:cubicBezTo>
                  <a:cubicBezTo>
                    <a:pt x="4132665" y="722434"/>
                    <a:pt x="3637335" y="972861"/>
                    <a:pt x="2985487" y="1085799"/>
                  </a:cubicBezTo>
                  <a:cubicBezTo>
                    <a:pt x="2132315" y="1233109"/>
                    <a:pt x="1377964" y="1095006"/>
                    <a:pt x="744530" y="673944"/>
                  </a:cubicBezTo>
                  <a:cubicBezTo>
                    <a:pt x="481827" y="497786"/>
                    <a:pt x="227103" y="265772"/>
                    <a:pt x="11662" y="0"/>
                  </a:cubicBezTo>
                  <a:lnTo>
                    <a:pt x="0" y="0"/>
                  </a:lnTo>
                  <a:cubicBezTo>
                    <a:pt x="213600" y="263317"/>
                    <a:pt x="469551" y="499627"/>
                    <a:pt x="740848" y="680082"/>
                  </a:cubicBezTo>
                  <a:cubicBezTo>
                    <a:pt x="1088254" y="910868"/>
                    <a:pt x="1478626" y="1058792"/>
                    <a:pt x="1900916" y="1118330"/>
                  </a:cubicBezTo>
                  <a:cubicBezTo>
                    <a:pt x="2046998" y="1139199"/>
                    <a:pt x="2197377" y="1149634"/>
                    <a:pt x="2350826" y="1149634"/>
                  </a:cubicBezTo>
                  <a:cubicBezTo>
                    <a:pt x="2557674" y="1149634"/>
                    <a:pt x="2770660" y="1130606"/>
                    <a:pt x="2987328" y="1093165"/>
                  </a:cubicBezTo>
                  <a:cubicBezTo>
                    <a:pt x="3640404" y="980227"/>
                    <a:pt x="4136348" y="729186"/>
                    <a:pt x="4229645" y="680082"/>
                  </a:cubicBezTo>
                  <a:cubicBezTo>
                    <a:pt x="4481913" y="546275"/>
                    <a:pt x="4854485" y="306283"/>
                    <a:pt x="5142354" y="33759"/>
                  </a:cubicBezTo>
                  <a:cubicBezTo>
                    <a:pt x="5154016" y="22710"/>
                    <a:pt x="5165678" y="11048"/>
                    <a:pt x="5177954" y="0"/>
                  </a:cubicBezTo>
                  <a:lnTo>
                    <a:pt x="5165678" y="0"/>
                  </a:lnTo>
                  <a:close/>
                </a:path>
              </a:pathLst>
            </a:custGeom>
            <a:grpFill/>
            <a:ln w="613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2DED8ADC-2997-B48D-86EC-05A264496ADB}"/>
                </a:ext>
              </a:extLst>
            </p:cNvPr>
            <p:cNvSpPr/>
            <p:nvPr/>
          </p:nvSpPr>
          <p:spPr>
            <a:xfrm>
              <a:off x="3139389" y="-613"/>
              <a:ext cx="4811519" cy="1039150"/>
            </a:xfrm>
            <a:custGeom>
              <a:avLst/>
              <a:gdLst>
                <a:gd name="connsiteX0" fmla="*/ 4798017 w 4811519"/>
                <a:gd name="connsiteY0" fmla="*/ 614 h 1039150"/>
                <a:gd name="connsiteX1" fmla="*/ 3961417 w 4811519"/>
                <a:gd name="connsiteY1" fmla="*/ 586786 h 1039150"/>
                <a:gd name="connsiteX2" fmla="*/ 2787232 w 4811519"/>
                <a:gd name="connsiteY2" fmla="*/ 977158 h 1039150"/>
                <a:gd name="connsiteX3" fmla="*/ 2180191 w 4811519"/>
                <a:gd name="connsiteY3" fmla="*/ 1031171 h 1039150"/>
                <a:gd name="connsiteX4" fmla="*/ 664737 w 4811519"/>
                <a:gd name="connsiteY4" fmla="*/ 586786 h 1039150"/>
                <a:gd name="connsiteX5" fmla="*/ 12276 w 4811519"/>
                <a:gd name="connsiteY5" fmla="*/ 614 h 1039150"/>
                <a:gd name="connsiteX6" fmla="*/ 0 w 4811519"/>
                <a:gd name="connsiteY6" fmla="*/ 614 h 1039150"/>
                <a:gd name="connsiteX7" fmla="*/ 660441 w 4811519"/>
                <a:gd name="connsiteY7" fmla="*/ 594151 h 1039150"/>
                <a:gd name="connsiteX8" fmla="*/ 1759743 w 4811519"/>
                <a:gd name="connsiteY8" fmla="*/ 1009689 h 1039150"/>
                <a:gd name="connsiteX9" fmla="*/ 2186329 w 4811519"/>
                <a:gd name="connsiteY9" fmla="*/ 1039151 h 1039150"/>
                <a:gd name="connsiteX10" fmla="*/ 2789687 w 4811519"/>
                <a:gd name="connsiteY10" fmla="*/ 985751 h 1039150"/>
                <a:gd name="connsiteX11" fmla="*/ 3966328 w 4811519"/>
                <a:gd name="connsiteY11" fmla="*/ 594151 h 1039150"/>
                <a:gd name="connsiteX12" fmla="*/ 4811520 w 4811519"/>
                <a:gd name="connsiteY12" fmla="*/ 0 h 1039150"/>
                <a:gd name="connsiteX13" fmla="*/ 4798017 w 4811519"/>
                <a:gd name="connsiteY13" fmla="*/ 0 h 10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11519" h="1039150">
                  <a:moveTo>
                    <a:pt x="4798017" y="614"/>
                  </a:moveTo>
                  <a:cubicBezTo>
                    <a:pt x="4529789" y="247972"/>
                    <a:pt x="4192203" y="464641"/>
                    <a:pt x="3961417" y="586786"/>
                  </a:cubicBezTo>
                  <a:cubicBezTo>
                    <a:pt x="3873645" y="633434"/>
                    <a:pt x="3404707" y="870358"/>
                    <a:pt x="2787232" y="977158"/>
                  </a:cubicBezTo>
                  <a:cubicBezTo>
                    <a:pt x="2578543" y="1013372"/>
                    <a:pt x="2375991" y="1031171"/>
                    <a:pt x="2180191" y="1031171"/>
                  </a:cubicBezTo>
                  <a:cubicBezTo>
                    <a:pt x="1617957" y="1031171"/>
                    <a:pt x="1109737" y="882634"/>
                    <a:pt x="664737" y="586786"/>
                  </a:cubicBezTo>
                  <a:cubicBezTo>
                    <a:pt x="432110" y="432110"/>
                    <a:pt x="206848" y="230786"/>
                    <a:pt x="12276" y="614"/>
                  </a:cubicBezTo>
                  <a:lnTo>
                    <a:pt x="0" y="614"/>
                  </a:lnTo>
                  <a:cubicBezTo>
                    <a:pt x="193345" y="229558"/>
                    <a:pt x="420448" y="435179"/>
                    <a:pt x="660441" y="594151"/>
                  </a:cubicBezTo>
                  <a:cubicBezTo>
                    <a:pt x="989434" y="813275"/>
                    <a:pt x="1359550" y="952606"/>
                    <a:pt x="1759743" y="1009689"/>
                  </a:cubicBezTo>
                  <a:cubicBezTo>
                    <a:pt x="1898460" y="1029330"/>
                    <a:pt x="2040860" y="1039151"/>
                    <a:pt x="2186329" y="1039151"/>
                  </a:cubicBezTo>
                  <a:cubicBezTo>
                    <a:pt x="2382129" y="1039151"/>
                    <a:pt x="2584067" y="1021351"/>
                    <a:pt x="2789687" y="985751"/>
                  </a:cubicBezTo>
                  <a:cubicBezTo>
                    <a:pt x="3408390" y="878951"/>
                    <a:pt x="3878555" y="640799"/>
                    <a:pt x="3966328" y="594151"/>
                  </a:cubicBezTo>
                  <a:cubicBezTo>
                    <a:pt x="4199569" y="470165"/>
                    <a:pt x="4541451" y="251041"/>
                    <a:pt x="4811520" y="0"/>
                  </a:cubicBezTo>
                  <a:lnTo>
                    <a:pt x="4798017" y="0"/>
                  </a:lnTo>
                  <a:close/>
                </a:path>
              </a:pathLst>
            </a:custGeom>
            <a:grpFill/>
            <a:ln w="613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2828476-65B4-3F89-8549-94256F6B5F8B}"/>
                </a:ext>
              </a:extLst>
            </p:cNvPr>
            <p:cNvSpPr/>
            <p:nvPr/>
          </p:nvSpPr>
          <p:spPr>
            <a:xfrm>
              <a:off x="3313092" y="0"/>
              <a:ext cx="4438333" cy="927440"/>
            </a:xfrm>
            <a:custGeom>
              <a:avLst/>
              <a:gdLst>
                <a:gd name="connsiteX0" fmla="*/ 4424217 w 4438333"/>
                <a:gd name="connsiteY0" fmla="*/ 0 h 927440"/>
                <a:gd name="connsiteX1" fmla="*/ 3695031 w 4438333"/>
                <a:gd name="connsiteY1" fmla="*/ 499627 h 927440"/>
                <a:gd name="connsiteX2" fmla="*/ 2586522 w 4438333"/>
                <a:gd name="connsiteY2" fmla="*/ 868517 h 927440"/>
                <a:gd name="connsiteX3" fmla="*/ 582489 w 4438333"/>
                <a:gd name="connsiteY3" fmla="*/ 500241 h 927440"/>
                <a:gd name="connsiteX4" fmla="*/ 12890 w 4438333"/>
                <a:gd name="connsiteY4" fmla="*/ 0 h 927440"/>
                <a:gd name="connsiteX5" fmla="*/ 0 w 4438333"/>
                <a:gd name="connsiteY5" fmla="*/ 0 h 927440"/>
                <a:gd name="connsiteX6" fmla="*/ 577579 w 4438333"/>
                <a:gd name="connsiteY6" fmla="*/ 507606 h 927440"/>
                <a:gd name="connsiteX7" fmla="*/ 1616116 w 4438333"/>
                <a:gd name="connsiteY7" fmla="*/ 899820 h 927440"/>
                <a:gd name="connsiteX8" fmla="*/ 2018764 w 4438333"/>
                <a:gd name="connsiteY8" fmla="*/ 927441 h 927440"/>
                <a:gd name="connsiteX9" fmla="*/ 2588363 w 4438333"/>
                <a:gd name="connsiteY9" fmla="*/ 877110 h 927440"/>
                <a:gd name="connsiteX10" fmla="*/ 3699942 w 4438333"/>
                <a:gd name="connsiteY10" fmla="*/ 507606 h 927440"/>
                <a:gd name="connsiteX11" fmla="*/ 4438334 w 4438333"/>
                <a:gd name="connsiteY11" fmla="*/ 0 h 927440"/>
                <a:gd name="connsiteX12" fmla="*/ 4424217 w 4438333"/>
                <a:gd name="connsiteY12" fmla="*/ 0 h 92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38333" h="927440">
                  <a:moveTo>
                    <a:pt x="4424217" y="0"/>
                  </a:moveTo>
                  <a:cubicBezTo>
                    <a:pt x="4182382" y="210531"/>
                    <a:pt x="3895741" y="392827"/>
                    <a:pt x="3695031" y="499627"/>
                  </a:cubicBezTo>
                  <a:cubicBezTo>
                    <a:pt x="3612169" y="543820"/>
                    <a:pt x="3169011" y="767855"/>
                    <a:pt x="2586522" y="868517"/>
                  </a:cubicBezTo>
                  <a:cubicBezTo>
                    <a:pt x="1823578" y="1000482"/>
                    <a:pt x="1149020" y="876496"/>
                    <a:pt x="582489" y="500241"/>
                  </a:cubicBezTo>
                  <a:cubicBezTo>
                    <a:pt x="381165" y="365820"/>
                    <a:pt x="185365" y="195186"/>
                    <a:pt x="12890" y="0"/>
                  </a:cubicBezTo>
                  <a:lnTo>
                    <a:pt x="0" y="0"/>
                  </a:lnTo>
                  <a:cubicBezTo>
                    <a:pt x="172476" y="194572"/>
                    <a:pt x="370117" y="369503"/>
                    <a:pt x="577579" y="507606"/>
                  </a:cubicBezTo>
                  <a:cubicBezTo>
                    <a:pt x="888772" y="714455"/>
                    <a:pt x="1238020" y="846420"/>
                    <a:pt x="1616116" y="899820"/>
                  </a:cubicBezTo>
                  <a:cubicBezTo>
                    <a:pt x="1746854" y="918234"/>
                    <a:pt x="1881274" y="927441"/>
                    <a:pt x="2018764" y="927441"/>
                  </a:cubicBezTo>
                  <a:cubicBezTo>
                    <a:pt x="2203515" y="927441"/>
                    <a:pt x="2394405" y="910868"/>
                    <a:pt x="2588363" y="877110"/>
                  </a:cubicBezTo>
                  <a:cubicBezTo>
                    <a:pt x="3172694" y="775834"/>
                    <a:pt x="3617080" y="551186"/>
                    <a:pt x="3699942" y="507606"/>
                  </a:cubicBezTo>
                  <a:cubicBezTo>
                    <a:pt x="3903107" y="399579"/>
                    <a:pt x="4194045" y="214214"/>
                    <a:pt x="4438334" y="0"/>
                  </a:cubicBezTo>
                  <a:lnTo>
                    <a:pt x="4424217" y="0"/>
                  </a:lnTo>
                  <a:close/>
                </a:path>
              </a:pathLst>
            </a:custGeom>
            <a:grpFill/>
            <a:ln w="6132"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5C4B38C-50D1-0F71-5B11-6735978CAE3A}"/>
                </a:ext>
              </a:extLst>
            </p:cNvPr>
            <p:cNvSpPr/>
            <p:nvPr/>
          </p:nvSpPr>
          <p:spPr>
            <a:xfrm>
              <a:off x="3488637" y="0"/>
              <a:ext cx="4061465" cy="816957"/>
            </a:xfrm>
            <a:custGeom>
              <a:avLst/>
              <a:gdLst>
                <a:gd name="connsiteX0" fmla="*/ 4044893 w 4061465"/>
                <a:gd name="connsiteY0" fmla="*/ 0 h 816957"/>
                <a:gd name="connsiteX1" fmla="*/ 3426190 w 4061465"/>
                <a:gd name="connsiteY1" fmla="*/ 412469 h 816957"/>
                <a:gd name="connsiteX2" fmla="*/ 2382743 w 4061465"/>
                <a:gd name="connsiteY2" fmla="*/ 759261 h 816957"/>
                <a:gd name="connsiteX3" fmla="*/ 1843219 w 4061465"/>
                <a:gd name="connsiteY3" fmla="*/ 807137 h 816957"/>
                <a:gd name="connsiteX4" fmla="*/ 497172 w 4061465"/>
                <a:gd name="connsiteY4" fmla="*/ 412469 h 816957"/>
                <a:gd name="connsiteX5" fmla="*/ 14117 w 4061465"/>
                <a:gd name="connsiteY5" fmla="*/ 0 h 816957"/>
                <a:gd name="connsiteX6" fmla="*/ 0 w 4061465"/>
                <a:gd name="connsiteY6" fmla="*/ 0 h 816957"/>
                <a:gd name="connsiteX7" fmla="*/ 492262 w 4061465"/>
                <a:gd name="connsiteY7" fmla="*/ 421062 h 816957"/>
                <a:gd name="connsiteX8" fmla="*/ 1469419 w 4061465"/>
                <a:gd name="connsiteY8" fmla="*/ 790565 h 816957"/>
                <a:gd name="connsiteX9" fmla="*/ 1848743 w 4061465"/>
                <a:gd name="connsiteY9" fmla="*/ 816958 h 816957"/>
                <a:gd name="connsiteX10" fmla="*/ 2385198 w 4061465"/>
                <a:gd name="connsiteY10" fmla="*/ 769696 h 816957"/>
                <a:gd name="connsiteX11" fmla="*/ 3431714 w 4061465"/>
                <a:gd name="connsiteY11" fmla="*/ 421675 h 816957"/>
                <a:gd name="connsiteX12" fmla="*/ 4061466 w 4061465"/>
                <a:gd name="connsiteY12" fmla="*/ 0 h 816957"/>
                <a:gd name="connsiteX13" fmla="*/ 4044893 w 4061465"/>
                <a:gd name="connsiteY13" fmla="*/ 0 h 81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1465" h="816957">
                  <a:moveTo>
                    <a:pt x="4044893" y="0"/>
                  </a:moveTo>
                  <a:cubicBezTo>
                    <a:pt x="3833135" y="173703"/>
                    <a:pt x="3597438" y="322241"/>
                    <a:pt x="3426190" y="412469"/>
                  </a:cubicBezTo>
                  <a:cubicBezTo>
                    <a:pt x="3348239" y="453593"/>
                    <a:pt x="2931473" y="664737"/>
                    <a:pt x="2382743" y="759261"/>
                  </a:cubicBezTo>
                  <a:cubicBezTo>
                    <a:pt x="2197378" y="791179"/>
                    <a:pt x="2017536" y="807137"/>
                    <a:pt x="1843219" y="807137"/>
                  </a:cubicBezTo>
                  <a:cubicBezTo>
                    <a:pt x="1343592" y="807137"/>
                    <a:pt x="892454" y="675172"/>
                    <a:pt x="497172" y="412469"/>
                  </a:cubicBezTo>
                  <a:cubicBezTo>
                    <a:pt x="328379" y="300145"/>
                    <a:pt x="163269" y="159586"/>
                    <a:pt x="14117" y="0"/>
                  </a:cubicBezTo>
                  <a:lnTo>
                    <a:pt x="0" y="0"/>
                  </a:lnTo>
                  <a:cubicBezTo>
                    <a:pt x="149765" y="160814"/>
                    <a:pt x="317331" y="304441"/>
                    <a:pt x="492262" y="421062"/>
                  </a:cubicBezTo>
                  <a:cubicBezTo>
                    <a:pt x="785041" y="615634"/>
                    <a:pt x="1114034" y="740234"/>
                    <a:pt x="1469419" y="790565"/>
                  </a:cubicBezTo>
                  <a:cubicBezTo>
                    <a:pt x="1592792" y="807751"/>
                    <a:pt x="1719233" y="816958"/>
                    <a:pt x="1848743" y="816958"/>
                  </a:cubicBezTo>
                  <a:cubicBezTo>
                    <a:pt x="2023060" y="816958"/>
                    <a:pt x="2202288" y="800999"/>
                    <a:pt x="2385198" y="769696"/>
                  </a:cubicBezTo>
                  <a:cubicBezTo>
                    <a:pt x="2935156" y="674558"/>
                    <a:pt x="3353149" y="463413"/>
                    <a:pt x="3431714" y="421675"/>
                  </a:cubicBezTo>
                  <a:cubicBezTo>
                    <a:pt x="3605417" y="329607"/>
                    <a:pt x="3846638" y="178000"/>
                    <a:pt x="4061466" y="0"/>
                  </a:cubicBezTo>
                  <a:lnTo>
                    <a:pt x="4044893" y="0"/>
                  </a:lnTo>
                  <a:close/>
                </a:path>
              </a:pathLst>
            </a:custGeom>
            <a:grpFill/>
            <a:ln w="613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F062CB7-ABB2-3991-C61C-BD6D9EA1FC0D}"/>
                </a:ext>
              </a:extLst>
            </p:cNvPr>
            <p:cNvSpPr/>
            <p:nvPr/>
          </p:nvSpPr>
          <p:spPr>
            <a:xfrm>
              <a:off x="3667250" y="0"/>
              <a:ext cx="3674775" cy="705861"/>
            </a:xfrm>
            <a:custGeom>
              <a:avLst/>
              <a:gdLst>
                <a:gd name="connsiteX0" fmla="*/ 3658204 w 3674775"/>
                <a:gd name="connsiteY0" fmla="*/ 0 h 705861"/>
                <a:gd name="connsiteX1" fmla="*/ 3154894 w 3674775"/>
                <a:gd name="connsiteY1" fmla="*/ 325924 h 705861"/>
                <a:gd name="connsiteX2" fmla="*/ 2177122 w 3674775"/>
                <a:gd name="connsiteY2" fmla="*/ 651234 h 705861"/>
                <a:gd name="connsiteX3" fmla="*/ 1671357 w 3674775"/>
                <a:gd name="connsiteY3" fmla="*/ 696655 h 705861"/>
                <a:gd name="connsiteX4" fmla="*/ 410013 w 3674775"/>
                <a:gd name="connsiteY4" fmla="*/ 326538 h 705861"/>
                <a:gd name="connsiteX5" fmla="*/ 15345 w 3674775"/>
                <a:gd name="connsiteY5" fmla="*/ 0 h 705861"/>
                <a:gd name="connsiteX6" fmla="*/ 0 w 3674775"/>
                <a:gd name="connsiteY6" fmla="*/ 0 h 705861"/>
                <a:gd name="connsiteX7" fmla="*/ 403876 w 3674775"/>
                <a:gd name="connsiteY7" fmla="*/ 335131 h 705861"/>
                <a:gd name="connsiteX8" fmla="*/ 1320268 w 3674775"/>
                <a:gd name="connsiteY8" fmla="*/ 681310 h 705861"/>
                <a:gd name="connsiteX9" fmla="*/ 1675654 w 3674775"/>
                <a:gd name="connsiteY9" fmla="*/ 705861 h 705861"/>
                <a:gd name="connsiteX10" fmla="*/ 2178350 w 3674775"/>
                <a:gd name="connsiteY10" fmla="*/ 661668 h 705861"/>
                <a:gd name="connsiteX11" fmla="*/ 3159190 w 3674775"/>
                <a:gd name="connsiteY11" fmla="*/ 335131 h 705861"/>
                <a:gd name="connsiteX12" fmla="*/ 3674776 w 3674775"/>
                <a:gd name="connsiteY12" fmla="*/ 0 h 705861"/>
                <a:gd name="connsiteX13" fmla="*/ 3658204 w 3674775"/>
                <a:gd name="connsiteY13" fmla="*/ 0 h 705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74775" h="705861">
                  <a:moveTo>
                    <a:pt x="3658204" y="0"/>
                  </a:moveTo>
                  <a:cubicBezTo>
                    <a:pt x="3480818" y="136262"/>
                    <a:pt x="3294838" y="251655"/>
                    <a:pt x="3154894" y="325924"/>
                  </a:cubicBezTo>
                  <a:cubicBezTo>
                    <a:pt x="3081853" y="364593"/>
                    <a:pt x="2691480" y="562234"/>
                    <a:pt x="2177122" y="651234"/>
                  </a:cubicBezTo>
                  <a:cubicBezTo>
                    <a:pt x="2003419" y="681310"/>
                    <a:pt x="1834626" y="696655"/>
                    <a:pt x="1671357" y="696655"/>
                  </a:cubicBezTo>
                  <a:cubicBezTo>
                    <a:pt x="1203033" y="696655"/>
                    <a:pt x="780130" y="572669"/>
                    <a:pt x="410013" y="326538"/>
                  </a:cubicBezTo>
                  <a:cubicBezTo>
                    <a:pt x="273138" y="235083"/>
                    <a:pt x="139331" y="124600"/>
                    <a:pt x="15345" y="0"/>
                  </a:cubicBezTo>
                  <a:lnTo>
                    <a:pt x="0" y="0"/>
                  </a:lnTo>
                  <a:cubicBezTo>
                    <a:pt x="125214" y="126441"/>
                    <a:pt x="262089" y="240607"/>
                    <a:pt x="403876" y="335131"/>
                  </a:cubicBezTo>
                  <a:cubicBezTo>
                    <a:pt x="678241" y="517427"/>
                    <a:pt x="986978" y="634048"/>
                    <a:pt x="1320268" y="681310"/>
                  </a:cubicBezTo>
                  <a:cubicBezTo>
                    <a:pt x="1435661" y="697882"/>
                    <a:pt x="1554123" y="705861"/>
                    <a:pt x="1675654" y="705861"/>
                  </a:cubicBezTo>
                  <a:cubicBezTo>
                    <a:pt x="1838922" y="705861"/>
                    <a:pt x="2007102" y="691130"/>
                    <a:pt x="2178350" y="661668"/>
                  </a:cubicBezTo>
                  <a:cubicBezTo>
                    <a:pt x="2693936" y="572669"/>
                    <a:pt x="3086149" y="374413"/>
                    <a:pt x="3159190" y="335131"/>
                  </a:cubicBezTo>
                  <a:cubicBezTo>
                    <a:pt x="3302204" y="259634"/>
                    <a:pt x="3493707" y="140559"/>
                    <a:pt x="3674776" y="0"/>
                  </a:cubicBezTo>
                  <a:lnTo>
                    <a:pt x="3658204" y="0"/>
                  </a:lnTo>
                  <a:close/>
                </a:path>
              </a:pathLst>
            </a:custGeom>
            <a:grpFill/>
            <a:ln w="613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9ECED820-E3FD-FF9C-A4A3-0D92B6D938FC}"/>
                </a:ext>
              </a:extLst>
            </p:cNvPr>
            <p:cNvSpPr/>
            <p:nvPr/>
          </p:nvSpPr>
          <p:spPr>
            <a:xfrm>
              <a:off x="3850160" y="0"/>
              <a:ext cx="3280720" cy="594765"/>
            </a:xfrm>
            <a:custGeom>
              <a:avLst/>
              <a:gdLst>
                <a:gd name="connsiteX0" fmla="*/ 3261080 w 3280720"/>
                <a:gd name="connsiteY0" fmla="*/ 0 h 594765"/>
                <a:gd name="connsiteX1" fmla="*/ 2879301 w 3280720"/>
                <a:gd name="connsiteY1" fmla="*/ 238765 h 594765"/>
                <a:gd name="connsiteX2" fmla="*/ 1966591 w 3280720"/>
                <a:gd name="connsiteY2" fmla="*/ 541979 h 594765"/>
                <a:gd name="connsiteX3" fmla="*/ 1495199 w 3280720"/>
                <a:gd name="connsiteY3" fmla="*/ 584331 h 594765"/>
                <a:gd name="connsiteX4" fmla="*/ 317944 w 3280720"/>
                <a:gd name="connsiteY4" fmla="*/ 239379 h 594765"/>
                <a:gd name="connsiteX5" fmla="*/ 16572 w 3280720"/>
                <a:gd name="connsiteY5" fmla="*/ 0 h 594765"/>
                <a:gd name="connsiteX6" fmla="*/ 0 w 3280720"/>
                <a:gd name="connsiteY6" fmla="*/ 0 h 594765"/>
                <a:gd name="connsiteX7" fmla="*/ 311807 w 3280720"/>
                <a:gd name="connsiteY7" fmla="*/ 248586 h 594765"/>
                <a:gd name="connsiteX8" fmla="*/ 1167433 w 3280720"/>
                <a:gd name="connsiteY8" fmla="*/ 572055 h 594765"/>
                <a:gd name="connsiteX9" fmla="*/ 1499495 w 3280720"/>
                <a:gd name="connsiteY9" fmla="*/ 594765 h 594765"/>
                <a:gd name="connsiteX10" fmla="*/ 1969047 w 3280720"/>
                <a:gd name="connsiteY10" fmla="*/ 553027 h 594765"/>
                <a:gd name="connsiteX11" fmla="*/ 2884211 w 3280720"/>
                <a:gd name="connsiteY11" fmla="*/ 248586 h 594765"/>
                <a:gd name="connsiteX12" fmla="*/ 3280721 w 3280720"/>
                <a:gd name="connsiteY12" fmla="*/ 0 h 594765"/>
                <a:gd name="connsiteX13" fmla="*/ 3261080 w 3280720"/>
                <a:gd name="connsiteY13" fmla="*/ 0 h 5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80720" h="594765">
                  <a:moveTo>
                    <a:pt x="3261080" y="0"/>
                  </a:moveTo>
                  <a:cubicBezTo>
                    <a:pt x="3123590" y="98821"/>
                    <a:pt x="2986715" y="182296"/>
                    <a:pt x="2879301" y="238765"/>
                  </a:cubicBezTo>
                  <a:cubicBezTo>
                    <a:pt x="2811170" y="274979"/>
                    <a:pt x="2446577" y="459117"/>
                    <a:pt x="1966591" y="541979"/>
                  </a:cubicBezTo>
                  <a:cubicBezTo>
                    <a:pt x="1804550" y="570213"/>
                    <a:pt x="1647419" y="584331"/>
                    <a:pt x="1495199" y="584331"/>
                  </a:cubicBezTo>
                  <a:cubicBezTo>
                    <a:pt x="1058178" y="584331"/>
                    <a:pt x="663510" y="468938"/>
                    <a:pt x="317944" y="239379"/>
                  </a:cubicBezTo>
                  <a:cubicBezTo>
                    <a:pt x="214214" y="170634"/>
                    <a:pt x="112938" y="90228"/>
                    <a:pt x="16572" y="0"/>
                  </a:cubicBezTo>
                  <a:lnTo>
                    <a:pt x="0" y="0"/>
                  </a:lnTo>
                  <a:cubicBezTo>
                    <a:pt x="98207" y="92683"/>
                    <a:pt x="203165" y="176772"/>
                    <a:pt x="311807" y="248586"/>
                  </a:cubicBezTo>
                  <a:cubicBezTo>
                    <a:pt x="568372" y="419220"/>
                    <a:pt x="856241" y="527862"/>
                    <a:pt x="1167433" y="572055"/>
                  </a:cubicBezTo>
                  <a:cubicBezTo>
                    <a:pt x="1275461" y="587399"/>
                    <a:pt x="1385944" y="594765"/>
                    <a:pt x="1499495" y="594765"/>
                  </a:cubicBezTo>
                  <a:cubicBezTo>
                    <a:pt x="1651716" y="594765"/>
                    <a:pt x="1808847" y="580648"/>
                    <a:pt x="1969047" y="553027"/>
                  </a:cubicBezTo>
                  <a:cubicBezTo>
                    <a:pt x="2450260" y="470165"/>
                    <a:pt x="2816080" y="285414"/>
                    <a:pt x="2884211" y="248586"/>
                  </a:cubicBezTo>
                  <a:cubicBezTo>
                    <a:pt x="2995308" y="190276"/>
                    <a:pt x="3138322" y="103117"/>
                    <a:pt x="3280721" y="0"/>
                  </a:cubicBezTo>
                  <a:lnTo>
                    <a:pt x="3261080" y="0"/>
                  </a:lnTo>
                  <a:close/>
                </a:path>
              </a:pathLst>
            </a:custGeom>
            <a:grpFill/>
            <a:ln w="6132"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01A73C2-4398-0226-33DF-CA324E73715A}"/>
                </a:ext>
              </a:extLst>
            </p:cNvPr>
            <p:cNvSpPr/>
            <p:nvPr/>
          </p:nvSpPr>
          <p:spPr>
            <a:xfrm>
              <a:off x="4039209" y="0"/>
              <a:ext cx="2871935" cy="484896"/>
            </a:xfrm>
            <a:custGeom>
              <a:avLst/>
              <a:gdLst>
                <a:gd name="connsiteX0" fmla="*/ 2851067 w 2871935"/>
                <a:gd name="connsiteY0" fmla="*/ 0 h 484896"/>
                <a:gd name="connsiteX1" fmla="*/ 2597570 w 2871935"/>
                <a:gd name="connsiteY1" fmla="*/ 152221 h 484896"/>
                <a:gd name="connsiteX2" fmla="*/ 1750536 w 2871935"/>
                <a:gd name="connsiteY2" fmla="*/ 433951 h 484896"/>
                <a:gd name="connsiteX3" fmla="*/ 220351 w 2871935"/>
                <a:gd name="connsiteY3" fmla="*/ 152834 h 484896"/>
                <a:gd name="connsiteX4" fmla="*/ 18414 w 2871935"/>
                <a:gd name="connsiteY4" fmla="*/ 0 h 484896"/>
                <a:gd name="connsiteX5" fmla="*/ 0 w 2871935"/>
                <a:gd name="connsiteY5" fmla="*/ 0 h 484896"/>
                <a:gd name="connsiteX6" fmla="*/ 213600 w 2871935"/>
                <a:gd name="connsiteY6" fmla="*/ 162655 h 484896"/>
                <a:gd name="connsiteX7" fmla="*/ 1008461 w 2871935"/>
                <a:gd name="connsiteY7" fmla="*/ 463413 h 484896"/>
                <a:gd name="connsiteX8" fmla="*/ 1316585 w 2871935"/>
                <a:gd name="connsiteY8" fmla="*/ 484896 h 484896"/>
                <a:gd name="connsiteX9" fmla="*/ 1752378 w 2871935"/>
                <a:gd name="connsiteY9" fmla="*/ 446227 h 484896"/>
                <a:gd name="connsiteX10" fmla="*/ 2602481 w 2871935"/>
                <a:gd name="connsiteY10" fmla="*/ 162655 h 484896"/>
                <a:gd name="connsiteX11" fmla="*/ 2871935 w 2871935"/>
                <a:gd name="connsiteY11" fmla="*/ 0 h 484896"/>
                <a:gd name="connsiteX12" fmla="*/ 2851067 w 2871935"/>
                <a:gd name="connsiteY12" fmla="*/ 0 h 48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1935" h="484896">
                  <a:moveTo>
                    <a:pt x="2851067" y="0"/>
                  </a:moveTo>
                  <a:cubicBezTo>
                    <a:pt x="2758998" y="61379"/>
                    <a:pt x="2670612" y="113552"/>
                    <a:pt x="2597570" y="152221"/>
                  </a:cubicBezTo>
                  <a:cubicBezTo>
                    <a:pt x="2534349" y="185979"/>
                    <a:pt x="2196150" y="356613"/>
                    <a:pt x="1750536" y="433951"/>
                  </a:cubicBezTo>
                  <a:cubicBezTo>
                    <a:pt x="1167434" y="534613"/>
                    <a:pt x="653075" y="440089"/>
                    <a:pt x="220351" y="152834"/>
                  </a:cubicBezTo>
                  <a:cubicBezTo>
                    <a:pt x="151607" y="106800"/>
                    <a:pt x="84090" y="55855"/>
                    <a:pt x="18414" y="0"/>
                  </a:cubicBezTo>
                  <a:lnTo>
                    <a:pt x="0" y="0"/>
                  </a:lnTo>
                  <a:cubicBezTo>
                    <a:pt x="68745" y="59538"/>
                    <a:pt x="139945" y="113552"/>
                    <a:pt x="213600" y="162655"/>
                  </a:cubicBezTo>
                  <a:cubicBezTo>
                    <a:pt x="451751" y="321014"/>
                    <a:pt x="719365" y="422289"/>
                    <a:pt x="1008461" y="463413"/>
                  </a:cubicBezTo>
                  <a:cubicBezTo>
                    <a:pt x="1108509" y="477531"/>
                    <a:pt x="1211627" y="484896"/>
                    <a:pt x="1316585" y="484896"/>
                  </a:cubicBezTo>
                  <a:cubicBezTo>
                    <a:pt x="1458371" y="484896"/>
                    <a:pt x="1603840" y="472007"/>
                    <a:pt x="1752378" y="446227"/>
                  </a:cubicBezTo>
                  <a:cubicBezTo>
                    <a:pt x="2199219" y="368276"/>
                    <a:pt x="2539260" y="196414"/>
                    <a:pt x="2602481" y="162655"/>
                  </a:cubicBezTo>
                  <a:cubicBezTo>
                    <a:pt x="2679818" y="121531"/>
                    <a:pt x="2774343" y="65676"/>
                    <a:pt x="2871935" y="0"/>
                  </a:cubicBezTo>
                  <a:lnTo>
                    <a:pt x="2851067" y="0"/>
                  </a:lnTo>
                  <a:close/>
                </a:path>
              </a:pathLst>
            </a:custGeom>
            <a:grpFill/>
            <a:ln w="613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A25F4CC-2B6F-396B-85F5-3E6072404905}"/>
                </a:ext>
              </a:extLst>
            </p:cNvPr>
            <p:cNvSpPr/>
            <p:nvPr/>
          </p:nvSpPr>
          <p:spPr>
            <a:xfrm>
              <a:off x="4237464" y="-613"/>
              <a:ext cx="2446576" cy="373185"/>
            </a:xfrm>
            <a:custGeom>
              <a:avLst/>
              <a:gdLst>
                <a:gd name="connsiteX0" fmla="*/ 2421412 w 2446576"/>
                <a:gd name="connsiteY0" fmla="*/ 614 h 373185"/>
                <a:gd name="connsiteX1" fmla="*/ 2306019 w 2446576"/>
                <a:gd name="connsiteY1" fmla="*/ 65676 h 373185"/>
                <a:gd name="connsiteX2" fmla="*/ 1524661 w 2446576"/>
                <a:gd name="connsiteY2" fmla="*/ 325310 h 373185"/>
                <a:gd name="connsiteX3" fmla="*/ 112938 w 2446576"/>
                <a:gd name="connsiteY3" fmla="*/ 65676 h 373185"/>
                <a:gd name="connsiteX4" fmla="*/ 20869 w 2446576"/>
                <a:gd name="connsiteY4" fmla="*/ 0 h 373185"/>
                <a:gd name="connsiteX5" fmla="*/ 0 w 2446576"/>
                <a:gd name="connsiteY5" fmla="*/ 0 h 373185"/>
                <a:gd name="connsiteX6" fmla="*/ 106186 w 2446576"/>
                <a:gd name="connsiteY6" fmla="*/ 76110 h 373185"/>
                <a:gd name="connsiteX7" fmla="*/ 840282 w 2446576"/>
                <a:gd name="connsiteY7" fmla="*/ 353545 h 373185"/>
                <a:gd name="connsiteX8" fmla="*/ 1125082 w 2446576"/>
                <a:gd name="connsiteY8" fmla="*/ 373186 h 373185"/>
                <a:gd name="connsiteX9" fmla="*/ 1527729 w 2446576"/>
                <a:gd name="connsiteY9" fmla="*/ 337586 h 373185"/>
                <a:gd name="connsiteX10" fmla="*/ 2312770 w 2446576"/>
                <a:gd name="connsiteY10" fmla="*/ 76724 h 373185"/>
                <a:gd name="connsiteX11" fmla="*/ 2446577 w 2446576"/>
                <a:gd name="connsiteY11" fmla="*/ 614 h 373185"/>
                <a:gd name="connsiteX12" fmla="*/ 2421412 w 2446576"/>
                <a:gd name="connsiteY12" fmla="*/ 614 h 3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576" h="373185">
                  <a:moveTo>
                    <a:pt x="2421412" y="614"/>
                  </a:moveTo>
                  <a:cubicBezTo>
                    <a:pt x="2380288" y="25165"/>
                    <a:pt x="2341005" y="47262"/>
                    <a:pt x="2306019" y="65676"/>
                  </a:cubicBezTo>
                  <a:cubicBezTo>
                    <a:pt x="2247708" y="96365"/>
                    <a:pt x="1935288" y="254724"/>
                    <a:pt x="1524661" y="325310"/>
                  </a:cubicBezTo>
                  <a:cubicBezTo>
                    <a:pt x="986978" y="418607"/>
                    <a:pt x="511903" y="330834"/>
                    <a:pt x="112938" y="65676"/>
                  </a:cubicBezTo>
                  <a:cubicBezTo>
                    <a:pt x="81634" y="44807"/>
                    <a:pt x="50945" y="23324"/>
                    <a:pt x="20869" y="0"/>
                  </a:cubicBezTo>
                  <a:lnTo>
                    <a:pt x="0" y="0"/>
                  </a:lnTo>
                  <a:cubicBezTo>
                    <a:pt x="34986" y="27007"/>
                    <a:pt x="70586" y="52172"/>
                    <a:pt x="106186" y="76110"/>
                  </a:cubicBezTo>
                  <a:cubicBezTo>
                    <a:pt x="325924" y="222193"/>
                    <a:pt x="572668" y="315489"/>
                    <a:pt x="840282" y="353545"/>
                  </a:cubicBezTo>
                  <a:cubicBezTo>
                    <a:pt x="932965" y="366434"/>
                    <a:pt x="1027489" y="373186"/>
                    <a:pt x="1125082" y="373186"/>
                  </a:cubicBezTo>
                  <a:cubicBezTo>
                    <a:pt x="1255819" y="373186"/>
                    <a:pt x="1390240" y="361524"/>
                    <a:pt x="1527729" y="337586"/>
                  </a:cubicBezTo>
                  <a:cubicBezTo>
                    <a:pt x="1940812" y="266386"/>
                    <a:pt x="2254460" y="107414"/>
                    <a:pt x="2312770" y="76724"/>
                  </a:cubicBezTo>
                  <a:cubicBezTo>
                    <a:pt x="2355736" y="54014"/>
                    <a:pt x="2400543" y="28234"/>
                    <a:pt x="2446577" y="614"/>
                  </a:cubicBezTo>
                  <a:lnTo>
                    <a:pt x="2421412" y="614"/>
                  </a:lnTo>
                  <a:close/>
                </a:path>
              </a:pathLst>
            </a:custGeom>
            <a:grpFill/>
            <a:ln w="613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61465A8-6F25-3FAD-06AD-43929D2137F2}"/>
                </a:ext>
              </a:extLst>
            </p:cNvPr>
            <p:cNvSpPr/>
            <p:nvPr/>
          </p:nvSpPr>
          <p:spPr>
            <a:xfrm>
              <a:off x="4449222" y="0"/>
              <a:ext cx="1988687" cy="262703"/>
            </a:xfrm>
            <a:custGeom>
              <a:avLst/>
              <a:gdLst>
                <a:gd name="connsiteX0" fmla="*/ 1958612 w 1988687"/>
                <a:gd name="connsiteY0" fmla="*/ 0 h 262703"/>
                <a:gd name="connsiteX1" fmla="*/ 24552 w 1988687"/>
                <a:gd name="connsiteY1" fmla="*/ 0 h 262703"/>
                <a:gd name="connsiteX2" fmla="*/ 0 w 1988687"/>
                <a:gd name="connsiteY2" fmla="*/ 0 h 262703"/>
                <a:gd name="connsiteX3" fmla="*/ 657372 w 1988687"/>
                <a:gd name="connsiteY3" fmla="*/ 244289 h 262703"/>
                <a:gd name="connsiteX4" fmla="*/ 918234 w 1988687"/>
                <a:gd name="connsiteY4" fmla="*/ 262703 h 262703"/>
                <a:gd name="connsiteX5" fmla="*/ 1287123 w 1988687"/>
                <a:gd name="connsiteY5" fmla="*/ 230172 h 262703"/>
                <a:gd name="connsiteX6" fmla="*/ 1988688 w 1988687"/>
                <a:gd name="connsiteY6" fmla="*/ 0 h 262703"/>
                <a:gd name="connsiteX7" fmla="*/ 1958612 w 1988687"/>
                <a:gd name="connsiteY7" fmla="*/ 0 h 26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8687" h="262703">
                  <a:moveTo>
                    <a:pt x="1958612" y="0"/>
                  </a:moveTo>
                  <a:cubicBezTo>
                    <a:pt x="1731509" y="111096"/>
                    <a:pt x="815730" y="499013"/>
                    <a:pt x="24552" y="0"/>
                  </a:cubicBezTo>
                  <a:lnTo>
                    <a:pt x="0" y="0"/>
                  </a:lnTo>
                  <a:cubicBezTo>
                    <a:pt x="197641" y="128283"/>
                    <a:pt x="418606" y="210531"/>
                    <a:pt x="657372" y="244289"/>
                  </a:cubicBezTo>
                  <a:cubicBezTo>
                    <a:pt x="742075" y="256565"/>
                    <a:pt x="829234" y="262703"/>
                    <a:pt x="918234" y="262703"/>
                  </a:cubicBezTo>
                  <a:cubicBezTo>
                    <a:pt x="1037923" y="262703"/>
                    <a:pt x="1161296" y="251655"/>
                    <a:pt x="1287123" y="230172"/>
                  </a:cubicBezTo>
                  <a:cubicBezTo>
                    <a:pt x="1633302" y="170021"/>
                    <a:pt x="1903371" y="42965"/>
                    <a:pt x="1988688" y="0"/>
                  </a:cubicBezTo>
                  <a:lnTo>
                    <a:pt x="1958612" y="0"/>
                  </a:lnTo>
                  <a:close/>
                </a:path>
              </a:pathLst>
            </a:custGeom>
            <a:grpFill/>
            <a:ln w="613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23AEE3A-8D3E-B522-377D-C4BA021E3045}"/>
                </a:ext>
              </a:extLst>
            </p:cNvPr>
            <p:cNvSpPr/>
            <p:nvPr/>
          </p:nvSpPr>
          <p:spPr>
            <a:xfrm>
              <a:off x="4692284" y="0"/>
              <a:ext cx="1455302" cy="150992"/>
            </a:xfrm>
            <a:custGeom>
              <a:avLst/>
              <a:gdLst>
                <a:gd name="connsiteX0" fmla="*/ 1416020 w 1455302"/>
                <a:gd name="connsiteY0" fmla="*/ 0 h 150992"/>
                <a:gd name="connsiteX1" fmla="*/ 32531 w 1455302"/>
                <a:gd name="connsiteY1" fmla="*/ 0 h 150992"/>
                <a:gd name="connsiteX2" fmla="*/ 0 w 1455302"/>
                <a:gd name="connsiteY2" fmla="*/ 0 h 150992"/>
                <a:gd name="connsiteX3" fmla="*/ 680696 w 1455302"/>
                <a:gd name="connsiteY3" fmla="*/ 150993 h 150992"/>
                <a:gd name="connsiteX4" fmla="*/ 1455302 w 1455302"/>
                <a:gd name="connsiteY4" fmla="*/ 0 h 150992"/>
                <a:gd name="connsiteX5" fmla="*/ 1416020 w 1455302"/>
                <a:gd name="connsiteY5" fmla="*/ 0 h 1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302" h="150992">
                  <a:moveTo>
                    <a:pt x="1416020" y="0"/>
                  </a:moveTo>
                  <a:cubicBezTo>
                    <a:pt x="1102985" y="113552"/>
                    <a:pt x="553641" y="240607"/>
                    <a:pt x="32531" y="0"/>
                  </a:cubicBezTo>
                  <a:lnTo>
                    <a:pt x="0" y="0"/>
                  </a:lnTo>
                  <a:cubicBezTo>
                    <a:pt x="227717" y="111096"/>
                    <a:pt x="462186" y="150993"/>
                    <a:pt x="680696" y="150993"/>
                  </a:cubicBezTo>
                  <a:cubicBezTo>
                    <a:pt x="991889" y="150993"/>
                    <a:pt x="1271778" y="69972"/>
                    <a:pt x="1455302" y="0"/>
                  </a:cubicBezTo>
                  <a:lnTo>
                    <a:pt x="1416020" y="0"/>
                  </a:lnTo>
                  <a:close/>
                </a:path>
              </a:pathLst>
            </a:custGeom>
            <a:grpFill/>
            <a:ln w="6132"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8D4F832-6ED6-949C-DBF2-9B43A1E72559}"/>
                </a:ext>
              </a:extLst>
            </p:cNvPr>
            <p:cNvSpPr/>
            <p:nvPr/>
          </p:nvSpPr>
          <p:spPr>
            <a:xfrm>
              <a:off x="5032939" y="0"/>
              <a:ext cx="718137" cy="39896"/>
            </a:xfrm>
            <a:custGeom>
              <a:avLst/>
              <a:gdLst>
                <a:gd name="connsiteX0" fmla="*/ 640186 w 718137"/>
                <a:gd name="connsiteY0" fmla="*/ 0 h 39896"/>
                <a:gd name="connsiteX1" fmla="*/ 68745 w 718137"/>
                <a:gd name="connsiteY1" fmla="*/ 0 h 39896"/>
                <a:gd name="connsiteX2" fmla="*/ 0 w 718137"/>
                <a:gd name="connsiteY2" fmla="*/ 0 h 39896"/>
                <a:gd name="connsiteX3" fmla="*/ 346179 w 718137"/>
                <a:gd name="connsiteY3" fmla="*/ 39897 h 39896"/>
                <a:gd name="connsiteX4" fmla="*/ 718137 w 718137"/>
                <a:gd name="connsiteY4" fmla="*/ 0 h 39896"/>
                <a:gd name="connsiteX5" fmla="*/ 640186 w 718137"/>
                <a:gd name="connsiteY5" fmla="*/ 0 h 3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137" h="39896">
                  <a:moveTo>
                    <a:pt x="640186" y="0"/>
                  </a:moveTo>
                  <a:cubicBezTo>
                    <a:pt x="467096" y="29462"/>
                    <a:pt x="270683" y="38669"/>
                    <a:pt x="68745" y="0"/>
                  </a:cubicBezTo>
                  <a:lnTo>
                    <a:pt x="0" y="0"/>
                  </a:lnTo>
                  <a:cubicBezTo>
                    <a:pt x="117848" y="28234"/>
                    <a:pt x="234469" y="39897"/>
                    <a:pt x="346179" y="39897"/>
                  </a:cubicBezTo>
                  <a:cubicBezTo>
                    <a:pt x="478758" y="39897"/>
                    <a:pt x="604586" y="23938"/>
                    <a:pt x="718137" y="0"/>
                  </a:cubicBezTo>
                  <a:lnTo>
                    <a:pt x="640186" y="0"/>
                  </a:lnTo>
                  <a:close/>
                </a:path>
              </a:pathLst>
            </a:custGeom>
            <a:grpFill/>
            <a:ln w="6132" cap="flat">
              <a:noFill/>
              <a:prstDash val="solid"/>
              <a:miter/>
            </a:ln>
          </p:spPr>
          <p:txBody>
            <a:bodyPr rtlCol="0" anchor="ctr"/>
            <a:lstStyle/>
            <a:p>
              <a:endParaRPr lang="en-US" dirty="0"/>
            </a:p>
          </p:txBody>
        </p:sp>
      </p:grpSp>
      <p:pic>
        <p:nvPicPr>
          <p:cNvPr id="11" name="Paveikslėlis 10" descr="Paveikslėlis, kuriame yra tekstas, meniu, skaičius, dokumentas&#10;&#10;Dirbtinio intelekto sugeneruotas turinys gali būti neteisingas.">
            <a:extLst>
              <a:ext uri="{FF2B5EF4-FFF2-40B4-BE49-F238E27FC236}">
                <a16:creationId xmlns:a16="http://schemas.microsoft.com/office/drawing/2014/main" id="{82A5B80F-21D9-A76C-8657-8F6F3860B765}"/>
              </a:ext>
            </a:extLst>
          </p:cNvPr>
          <p:cNvPicPr>
            <a:picLocks noChangeAspect="1"/>
          </p:cNvPicPr>
          <p:nvPr/>
        </p:nvPicPr>
        <p:blipFill>
          <a:blip r:embed="rId6"/>
          <a:srcRect b="12239"/>
          <a:stretch/>
        </p:blipFill>
        <p:spPr>
          <a:xfrm>
            <a:off x="5167165" y="1404983"/>
            <a:ext cx="6587032" cy="5203290"/>
          </a:xfrm>
          <a:prstGeom prst="rect">
            <a:avLst/>
          </a:prstGeom>
        </p:spPr>
      </p:pic>
      <p:sp>
        <p:nvSpPr>
          <p:cNvPr id="3" name="Rectangle 6">
            <a:extLst>
              <a:ext uri="{FF2B5EF4-FFF2-40B4-BE49-F238E27FC236}">
                <a16:creationId xmlns:a16="http://schemas.microsoft.com/office/drawing/2014/main" id="{46ACFBAF-00CC-2B4F-0484-A470970DDA7F}"/>
              </a:ext>
            </a:extLst>
          </p:cNvPr>
          <p:cNvSpPr/>
          <p:nvPr/>
        </p:nvSpPr>
        <p:spPr>
          <a:xfrm>
            <a:off x="895078" y="1714833"/>
            <a:ext cx="3713566" cy="4197080"/>
          </a:xfrm>
          <a:prstGeom prst="rect">
            <a:avLst/>
          </a:prstGeom>
          <a:solidFill>
            <a:schemeClr val="bg1"/>
          </a:solidFill>
          <a:ln>
            <a:noFill/>
          </a:ln>
          <a:effectLst>
            <a:outerShdw blurRad="241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mn-ea"/>
              <a:cs typeface="+mn-cs"/>
            </a:endParaRPr>
          </a:p>
        </p:txBody>
      </p:sp>
      <p:sp>
        <p:nvSpPr>
          <p:cNvPr id="12" name="TextBox 11">
            <a:extLst>
              <a:ext uri="{FF2B5EF4-FFF2-40B4-BE49-F238E27FC236}">
                <a16:creationId xmlns:a16="http://schemas.microsoft.com/office/drawing/2014/main" id="{D4B3FC24-93A8-C90C-B634-E1A5AB44B17A}"/>
              </a:ext>
            </a:extLst>
          </p:cNvPr>
          <p:cNvSpPr txBox="1"/>
          <p:nvPr/>
        </p:nvSpPr>
        <p:spPr>
          <a:xfrm>
            <a:off x="978435" y="2539484"/>
            <a:ext cx="3380136" cy="2893100"/>
          </a:xfrm>
          <a:prstGeom prst="rect">
            <a:avLst/>
          </a:prstGeom>
          <a:noFill/>
        </p:spPr>
        <p:txBody>
          <a:bodyPr wrap="square" rtlCol="0">
            <a:spAutoFit/>
          </a:bodyPr>
          <a:lstStyle/>
          <a:p>
            <a:pPr marL="285750" indent="-285750">
              <a:buFont typeface="Wingdings" panose="05000000000000000000" pitchFamily="2" charset="2"/>
              <a:buChar char="§"/>
            </a:pPr>
            <a:r>
              <a:rPr lang="lt-LT" sz="1300" dirty="0"/>
              <a:t>Balansavimo rinka – tai galimybė jūsų kaupikliui generuoti nuolatines pajamas.</a:t>
            </a:r>
            <a:br>
              <a:rPr lang="lt-LT" sz="1300" dirty="0"/>
            </a:br>
            <a:r>
              <a:rPr lang="lt-LT" sz="1300" dirty="0"/>
              <a:t>Net kai kaupiklis tik „budėjimo“ režime, jūs jau gaunate atlygį.</a:t>
            </a:r>
            <a:br>
              <a:rPr lang="lt-LT" sz="1300" dirty="0"/>
            </a:br>
            <a:r>
              <a:rPr lang="lt-LT" sz="1300" dirty="0"/>
              <a:t>O kai vyksta realus įkrovimas / iškrovimas – uždarbis dar didesnis.</a:t>
            </a:r>
          </a:p>
          <a:p>
            <a:pPr marL="285750" indent="-285750">
              <a:buFont typeface="Wingdings" panose="05000000000000000000" pitchFamily="2" charset="2"/>
              <a:buChar char="§"/>
            </a:pPr>
            <a:endParaRPr lang="lt-LT" sz="1300" dirty="0"/>
          </a:p>
          <a:p>
            <a:pPr marL="285750" indent="-285750">
              <a:buFont typeface="Wingdings" panose="05000000000000000000" pitchFamily="2" charset="2"/>
              <a:buChar char="§"/>
            </a:pPr>
            <a:r>
              <a:rPr lang="lt-LT" sz="1300" b="1" dirty="0"/>
              <a:t>Potencialas:</a:t>
            </a:r>
            <a:br>
              <a:rPr lang="lt-LT" sz="1300" dirty="0"/>
            </a:br>
            <a:r>
              <a:rPr lang="lt-LT" sz="1300" dirty="0"/>
              <a:t>– 1 MW kaupiklis gali uždirbti 209000 € per metus</a:t>
            </a:r>
            <a:br>
              <a:rPr lang="lt-LT" sz="1300" dirty="0"/>
            </a:br>
            <a:r>
              <a:rPr lang="lt-LT" sz="1300" dirty="0"/>
              <a:t>– Pajamos priklauso nuo galios, reakcijos greičio ir rinkos sąlygų</a:t>
            </a:r>
            <a:br>
              <a:rPr lang="lt-LT" sz="1300" dirty="0"/>
            </a:br>
            <a:r>
              <a:rPr lang="lt-LT" sz="1300" dirty="0"/>
              <a:t>– Kuo lankstesnis sprendimas – tuo didesnė grąža</a:t>
            </a:r>
            <a:endParaRPr lang="lt-LT" sz="1300" dirty="0">
              <a:latin typeface="Catamaran "/>
            </a:endParaRPr>
          </a:p>
        </p:txBody>
      </p:sp>
      <p:sp>
        <p:nvSpPr>
          <p:cNvPr id="28" name="TextBox 27">
            <a:extLst>
              <a:ext uri="{FF2B5EF4-FFF2-40B4-BE49-F238E27FC236}">
                <a16:creationId xmlns:a16="http://schemas.microsoft.com/office/drawing/2014/main" id="{A7AD4358-D682-BA80-4887-1CC382E2C153}"/>
              </a:ext>
            </a:extLst>
          </p:cNvPr>
          <p:cNvSpPr txBox="1"/>
          <p:nvPr/>
        </p:nvSpPr>
        <p:spPr>
          <a:xfrm>
            <a:off x="1228508" y="2082094"/>
            <a:ext cx="3380136" cy="307777"/>
          </a:xfrm>
          <a:prstGeom prst="rect">
            <a:avLst/>
          </a:prstGeom>
          <a:noFill/>
        </p:spPr>
        <p:txBody>
          <a:bodyPr wrap="square" rtlCol="0">
            <a:spAutoFit/>
          </a:bodyPr>
          <a:lstStyle/>
          <a:p>
            <a:r>
              <a:rPr lang="lt-LT" sz="1400" b="1" dirty="0">
                <a:solidFill>
                  <a:srgbClr val="B72025"/>
                </a:solidFill>
                <a:latin typeface="Catamaran "/>
              </a:rPr>
              <a:t>Nauda verslui</a:t>
            </a:r>
          </a:p>
        </p:txBody>
      </p:sp>
      <p:sp>
        <p:nvSpPr>
          <p:cNvPr id="30" name="TextBox 29">
            <a:extLst>
              <a:ext uri="{FF2B5EF4-FFF2-40B4-BE49-F238E27FC236}">
                <a16:creationId xmlns:a16="http://schemas.microsoft.com/office/drawing/2014/main" id="{07D6A205-12AC-C5E6-41A8-C46641A122CD}"/>
              </a:ext>
            </a:extLst>
          </p:cNvPr>
          <p:cNvSpPr txBox="1"/>
          <p:nvPr/>
        </p:nvSpPr>
        <p:spPr>
          <a:xfrm>
            <a:off x="212275" y="6346516"/>
            <a:ext cx="4886584" cy="430887"/>
          </a:xfrm>
          <a:prstGeom prst="rect">
            <a:avLst/>
          </a:prstGeom>
          <a:noFill/>
        </p:spPr>
        <p:txBody>
          <a:bodyPr wrap="square">
            <a:spAutoFit/>
          </a:bodyPr>
          <a:lstStyle/>
          <a:p>
            <a:r>
              <a:rPr lang="lt-LT" sz="1100" dirty="0">
                <a:latin typeface="Catamaran "/>
              </a:rPr>
              <a:t>Šaltinis - https://baltic.transparency-dashboard.eu/node/107?start_date=2025-05-25T00:00&amp;end_date=2025-05-27T00:00&amp;output_time_zone=EET&amp;mode=table</a:t>
            </a:r>
          </a:p>
        </p:txBody>
      </p:sp>
    </p:spTree>
    <p:extLst>
      <p:ext uri="{BB962C8B-B14F-4D97-AF65-F5344CB8AC3E}">
        <p14:creationId xmlns:p14="http://schemas.microsoft.com/office/powerpoint/2010/main" val="304504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5E16A-1BC0-A74C-A574-D9CE2D42BA98}"/>
            </a:ext>
          </a:extLst>
        </p:cNvPr>
        <p:cNvGrpSpPr/>
        <p:nvPr/>
      </p:nvGrpSpPr>
      <p:grpSpPr>
        <a:xfrm>
          <a:off x="0" y="0"/>
          <a:ext cx="0" cy="0"/>
          <a:chOff x="0" y="0"/>
          <a:chExt cx="0" cy="0"/>
        </a:xfrm>
      </p:grpSpPr>
      <p:pic>
        <p:nvPicPr>
          <p:cNvPr id="52" name="Graphic 51">
            <a:extLst>
              <a:ext uri="{FF2B5EF4-FFF2-40B4-BE49-F238E27FC236}">
                <a16:creationId xmlns:a16="http://schemas.microsoft.com/office/drawing/2014/main" id="{07642772-34CD-6193-E897-00429D158B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711510" y="3819004"/>
            <a:ext cx="4471199" cy="4221896"/>
          </a:xfrm>
          <a:prstGeom prst="rect">
            <a:avLst/>
          </a:prstGeom>
        </p:spPr>
      </p:pic>
      <p:pic>
        <p:nvPicPr>
          <p:cNvPr id="34" name="Graphic 33">
            <a:extLst>
              <a:ext uri="{FF2B5EF4-FFF2-40B4-BE49-F238E27FC236}">
                <a16:creationId xmlns:a16="http://schemas.microsoft.com/office/drawing/2014/main" id="{B7444146-C809-21AE-A42E-4F54096D05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61754" y="3503897"/>
            <a:ext cx="5631282" cy="5317296"/>
          </a:xfrm>
          <a:prstGeom prst="rect">
            <a:avLst/>
          </a:prstGeom>
        </p:spPr>
      </p:pic>
      <p:sp>
        <p:nvSpPr>
          <p:cNvPr id="35" name="TextBox 34">
            <a:extLst>
              <a:ext uri="{FF2B5EF4-FFF2-40B4-BE49-F238E27FC236}">
                <a16:creationId xmlns:a16="http://schemas.microsoft.com/office/drawing/2014/main" id="{71892C74-9FBA-BB81-BF9F-347284650364}"/>
              </a:ext>
            </a:extLst>
          </p:cNvPr>
          <p:cNvSpPr txBox="1"/>
          <p:nvPr/>
        </p:nvSpPr>
        <p:spPr>
          <a:xfrm>
            <a:off x="641135" y="695455"/>
            <a:ext cx="5454865" cy="1077218"/>
          </a:xfrm>
          <a:prstGeom prst="rect">
            <a:avLst/>
          </a:prstGeom>
          <a:noFill/>
        </p:spPr>
        <p:txBody>
          <a:bodyPr wrap="square" rtlCol="0">
            <a:spAutoFit/>
          </a:bodyPr>
          <a:lstStyle/>
          <a:p>
            <a:r>
              <a:rPr lang="lt-LT" sz="3200" dirty="0">
                <a:solidFill>
                  <a:srgbClr val="B72025"/>
                </a:solidFill>
                <a:latin typeface="Catamaran "/>
              </a:rPr>
              <a:t>Kaupimo sistemos </a:t>
            </a:r>
            <a:r>
              <a:rPr lang="lt-LT" sz="3200" dirty="0">
                <a:latin typeface="Catamaran "/>
              </a:rPr>
              <a:t>- verslo sprendimas, kuris atsiperka </a:t>
            </a:r>
            <a:endParaRPr lang="lt-LT" sz="3200" dirty="0">
              <a:latin typeface="Catamaran "/>
              <a:ea typeface="Open Sans" panose="020B0606030504020204" pitchFamily="34" charset="0"/>
              <a:cs typeface="Catamaran Bold" pitchFamily="2" charset="0"/>
            </a:endParaRPr>
          </a:p>
        </p:txBody>
      </p:sp>
      <p:cxnSp>
        <p:nvCxnSpPr>
          <p:cNvPr id="36" name="Straight Connector 35">
            <a:extLst>
              <a:ext uri="{FF2B5EF4-FFF2-40B4-BE49-F238E27FC236}">
                <a16:creationId xmlns:a16="http://schemas.microsoft.com/office/drawing/2014/main" id="{81FE1BB4-AA41-F2C4-92B9-89746714AB60}"/>
              </a:ext>
            </a:extLst>
          </p:cNvPr>
          <p:cNvCxnSpPr>
            <a:cxnSpLocks/>
          </p:cNvCxnSpPr>
          <p:nvPr/>
        </p:nvCxnSpPr>
        <p:spPr>
          <a:xfrm>
            <a:off x="548741" y="48945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pic>
        <p:nvPicPr>
          <p:cNvPr id="39" name="Picture 38" descr="A close-up of a logo&#10;&#10;Description automatically generated">
            <a:extLst>
              <a:ext uri="{FF2B5EF4-FFF2-40B4-BE49-F238E27FC236}">
                <a16:creationId xmlns:a16="http://schemas.microsoft.com/office/drawing/2014/main" id="{5EC64A12-B378-4CC6-786F-DE6E129717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7561" y="353175"/>
            <a:ext cx="1416343" cy="315404"/>
          </a:xfrm>
          <a:prstGeom prst="rect">
            <a:avLst/>
          </a:prstGeom>
        </p:spPr>
      </p:pic>
      <p:sp>
        <p:nvSpPr>
          <p:cNvPr id="73" name="Freeform: Shape 72">
            <a:extLst>
              <a:ext uri="{FF2B5EF4-FFF2-40B4-BE49-F238E27FC236}">
                <a16:creationId xmlns:a16="http://schemas.microsoft.com/office/drawing/2014/main" id="{A8DF8BF1-A1D7-DA56-3592-5C4B3150F60A}"/>
              </a:ext>
            </a:extLst>
          </p:cNvPr>
          <p:cNvSpPr/>
          <p:nvPr/>
        </p:nvSpPr>
        <p:spPr>
          <a:xfrm>
            <a:off x="4657590" y="5223799"/>
            <a:ext cx="2157614" cy="1161098"/>
          </a:xfrm>
          <a:custGeom>
            <a:avLst/>
            <a:gdLst>
              <a:gd name="connsiteX0" fmla="*/ 504825 w 2157614"/>
              <a:gd name="connsiteY0" fmla="*/ 0 h 1161098"/>
              <a:gd name="connsiteX1" fmla="*/ 2157614 w 2157614"/>
              <a:gd name="connsiteY1" fmla="*/ 0 h 1161098"/>
              <a:gd name="connsiteX2" fmla="*/ 1720641 w 2157614"/>
              <a:gd name="connsiteY2" fmla="*/ 1161098 h 1161098"/>
              <a:gd name="connsiteX3" fmla="*/ 0 w 2157614"/>
              <a:gd name="connsiteY3" fmla="*/ 1161098 h 1161098"/>
            </a:gdLst>
            <a:ahLst/>
            <a:cxnLst>
              <a:cxn ang="0">
                <a:pos x="connsiteX0" y="connsiteY0"/>
              </a:cxn>
              <a:cxn ang="0">
                <a:pos x="connsiteX1" y="connsiteY1"/>
              </a:cxn>
              <a:cxn ang="0">
                <a:pos x="connsiteX2" y="connsiteY2"/>
              </a:cxn>
              <a:cxn ang="0">
                <a:pos x="connsiteX3" y="connsiteY3"/>
              </a:cxn>
            </a:cxnLst>
            <a:rect l="l" t="t" r="r" b="b"/>
            <a:pathLst>
              <a:path w="2157614" h="1161098">
                <a:moveTo>
                  <a:pt x="504825" y="0"/>
                </a:moveTo>
                <a:lnTo>
                  <a:pt x="2157614" y="0"/>
                </a:lnTo>
                <a:lnTo>
                  <a:pt x="1720641" y="1161098"/>
                </a:lnTo>
                <a:lnTo>
                  <a:pt x="0" y="1161098"/>
                </a:lnTo>
                <a:close/>
              </a:path>
            </a:pathLst>
          </a:custGeom>
          <a:solidFill>
            <a:srgbClr val="B72025"/>
          </a:solidFill>
          <a:ln w="7914" cap="flat">
            <a:solidFill>
              <a:srgbClr val="B72025"/>
            </a:solidFill>
            <a:prstDash val="solid"/>
            <a:miter/>
          </a:ln>
        </p:spPr>
        <p:txBody>
          <a:bodyPr wrap="square" rtlCol="0" anchor="ctr">
            <a:noAutofit/>
          </a:bodyPr>
          <a:lstStyle/>
          <a:p>
            <a:pPr algn="l"/>
            <a:endParaRPr lang="en-US"/>
          </a:p>
        </p:txBody>
      </p:sp>
      <p:sp>
        <p:nvSpPr>
          <p:cNvPr id="58" name="TextBox 57">
            <a:extLst>
              <a:ext uri="{FF2B5EF4-FFF2-40B4-BE49-F238E27FC236}">
                <a16:creationId xmlns:a16="http://schemas.microsoft.com/office/drawing/2014/main" id="{32D3AE90-DBF8-5C03-E6FC-DEAF63F4655D}"/>
              </a:ext>
            </a:extLst>
          </p:cNvPr>
          <p:cNvSpPr txBox="1"/>
          <p:nvPr/>
        </p:nvSpPr>
        <p:spPr>
          <a:xfrm>
            <a:off x="1083714" y="2244174"/>
            <a:ext cx="3859477" cy="323165"/>
          </a:xfrm>
          <a:prstGeom prst="rect">
            <a:avLst/>
          </a:prstGeom>
          <a:noFill/>
        </p:spPr>
        <p:txBody>
          <a:bodyPr wrap="square">
            <a:spAutoFit/>
          </a:bodyPr>
          <a:lstStyle/>
          <a:p>
            <a:pPr>
              <a:defRPr/>
            </a:pPr>
            <a:r>
              <a:rPr lang="lt-LT" sz="1500" dirty="0">
                <a:latin typeface="Catamaran "/>
              </a:rPr>
              <a:t>Ne tik taupymas, bet ir pajamų generavimas</a:t>
            </a:r>
            <a:endParaRPr lang="lt-LT" sz="1500" dirty="0">
              <a:latin typeface="Catamaran "/>
              <a:ea typeface="Open Sans" panose="020B0606030504020204" pitchFamily="34" charset="0"/>
              <a:cs typeface="Catamaran Bold" pitchFamily="2" charset="0"/>
            </a:endParaRPr>
          </a:p>
        </p:txBody>
      </p:sp>
      <p:sp>
        <p:nvSpPr>
          <p:cNvPr id="59" name="TextBox 58">
            <a:extLst>
              <a:ext uri="{FF2B5EF4-FFF2-40B4-BE49-F238E27FC236}">
                <a16:creationId xmlns:a16="http://schemas.microsoft.com/office/drawing/2014/main" id="{DE9BEA46-DA42-6067-9A04-DC61BD6A5F69}"/>
              </a:ext>
            </a:extLst>
          </p:cNvPr>
          <p:cNvSpPr txBox="1"/>
          <p:nvPr/>
        </p:nvSpPr>
        <p:spPr>
          <a:xfrm>
            <a:off x="1093343" y="2574878"/>
            <a:ext cx="4803180" cy="954107"/>
          </a:xfrm>
          <a:prstGeom prst="rect">
            <a:avLst/>
          </a:prstGeom>
          <a:noFill/>
        </p:spPr>
        <p:txBody>
          <a:bodyPr wrap="square">
            <a:spAutoFit/>
          </a:bodyPr>
          <a:lstStyle/>
          <a:p>
            <a:pPr marL="285750" indent="-285750">
              <a:buFont typeface="Wingdings" panose="05000000000000000000" pitchFamily="2" charset="2"/>
              <a:buChar char="§"/>
            </a:pPr>
            <a:r>
              <a:rPr lang="lt-LT" sz="1400" dirty="0">
                <a:latin typeface="Catamaran "/>
              </a:rPr>
              <a:t>Balansavimo rinka</a:t>
            </a:r>
          </a:p>
          <a:p>
            <a:pPr marL="285750" indent="-285750">
              <a:buFont typeface="Wingdings" panose="05000000000000000000" pitchFamily="2" charset="2"/>
              <a:buChar char="§"/>
            </a:pPr>
            <a:r>
              <a:rPr lang="lt-LT" sz="1400" dirty="0">
                <a:latin typeface="Catamaran "/>
              </a:rPr>
              <a:t>Elektros pirkimo/pardavimo optimizacija (arbitražas)</a:t>
            </a:r>
          </a:p>
          <a:p>
            <a:pPr marL="285750" indent="-285750">
              <a:buFont typeface="Wingdings" panose="05000000000000000000" pitchFamily="2" charset="2"/>
              <a:buChar char="§"/>
            </a:pPr>
            <a:r>
              <a:rPr lang="lt-LT" sz="1400" dirty="0" err="1">
                <a:latin typeface="Catamaran "/>
              </a:rPr>
              <a:t>Back-up</a:t>
            </a:r>
            <a:r>
              <a:rPr lang="lt-LT" sz="1400" dirty="0">
                <a:latin typeface="Catamaran "/>
              </a:rPr>
              <a:t> funkcija – reali vertė verslui dėl </a:t>
            </a:r>
          </a:p>
          <a:p>
            <a:r>
              <a:rPr lang="lt-LT" sz="1400" dirty="0">
                <a:latin typeface="Catamaran "/>
              </a:rPr>
              <a:t>       mažesnių nuostolių</a:t>
            </a:r>
          </a:p>
        </p:txBody>
      </p:sp>
      <p:sp>
        <p:nvSpPr>
          <p:cNvPr id="60" name="TextBox 59">
            <a:extLst>
              <a:ext uri="{FF2B5EF4-FFF2-40B4-BE49-F238E27FC236}">
                <a16:creationId xmlns:a16="http://schemas.microsoft.com/office/drawing/2014/main" id="{9CF4DC51-81B3-FA1A-FDD5-159BF444574F}"/>
              </a:ext>
            </a:extLst>
          </p:cNvPr>
          <p:cNvSpPr txBox="1"/>
          <p:nvPr/>
        </p:nvSpPr>
        <p:spPr>
          <a:xfrm>
            <a:off x="671889" y="2220682"/>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01</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61" name="TextBox 60">
            <a:extLst>
              <a:ext uri="{FF2B5EF4-FFF2-40B4-BE49-F238E27FC236}">
                <a16:creationId xmlns:a16="http://schemas.microsoft.com/office/drawing/2014/main" id="{647F3538-28CD-3408-650A-7117E3BED7E8}"/>
              </a:ext>
            </a:extLst>
          </p:cNvPr>
          <p:cNvSpPr txBox="1"/>
          <p:nvPr/>
        </p:nvSpPr>
        <p:spPr>
          <a:xfrm>
            <a:off x="671889" y="3716656"/>
            <a:ext cx="769018" cy="338554"/>
          </a:xfrm>
          <a:prstGeom prst="rect">
            <a:avLst/>
          </a:prstGeom>
          <a:noFill/>
        </p:spPr>
        <p:txBody>
          <a:bodyPr wrap="square" rtlCol="0">
            <a:spAutoFit/>
          </a:bodyPr>
          <a:lstStyle/>
          <a:p>
            <a:r>
              <a:rPr lang="lt-LT" sz="1600" dirty="0">
                <a:solidFill>
                  <a:srgbClr val="B72025"/>
                </a:solidFill>
                <a:latin typeface="Catamaran Bold" pitchFamily="2" charset="0"/>
                <a:ea typeface="Open Sans" panose="020B0606030504020204" pitchFamily="34" charset="0"/>
                <a:cs typeface="Catamaran Bold" pitchFamily="2" charset="0"/>
              </a:rPr>
              <a:t>02</a:t>
            </a:r>
            <a:endParaRPr lang="de-DE" sz="1600" dirty="0">
              <a:solidFill>
                <a:schemeClr val="tx1">
                  <a:lumMod val="85000"/>
                  <a:lumOff val="15000"/>
                </a:schemeClr>
              </a:solidFill>
              <a:latin typeface="Catamaran Bold" pitchFamily="2" charset="0"/>
              <a:ea typeface="Open Sans" panose="020B0606030504020204" pitchFamily="34" charset="0"/>
              <a:cs typeface="Catamaran Bold" pitchFamily="2" charset="0"/>
            </a:endParaRPr>
          </a:p>
        </p:txBody>
      </p:sp>
      <p:sp>
        <p:nvSpPr>
          <p:cNvPr id="63" name="TextBox 62">
            <a:extLst>
              <a:ext uri="{FF2B5EF4-FFF2-40B4-BE49-F238E27FC236}">
                <a16:creationId xmlns:a16="http://schemas.microsoft.com/office/drawing/2014/main" id="{4E421756-51A9-364C-D252-3B9D34BB3155}"/>
              </a:ext>
            </a:extLst>
          </p:cNvPr>
          <p:cNvSpPr txBox="1"/>
          <p:nvPr/>
        </p:nvSpPr>
        <p:spPr>
          <a:xfrm>
            <a:off x="1105449" y="4255228"/>
            <a:ext cx="4345649" cy="307777"/>
          </a:xfrm>
          <a:prstGeom prst="rect">
            <a:avLst/>
          </a:prstGeom>
          <a:noFill/>
        </p:spPr>
        <p:txBody>
          <a:bodyPr wrap="square">
            <a:spAutoFit/>
          </a:bodyPr>
          <a:lstStyle/>
          <a:p>
            <a:r>
              <a:rPr lang="lt-LT" sz="1400" dirty="0">
                <a:latin typeface="Catamaran "/>
              </a:rPr>
              <a:t>Tai investicija, kuri pradeda dirbti iškart:</a:t>
            </a:r>
          </a:p>
        </p:txBody>
      </p:sp>
      <p:sp>
        <p:nvSpPr>
          <p:cNvPr id="64" name="TextBox 63">
            <a:extLst>
              <a:ext uri="{FF2B5EF4-FFF2-40B4-BE49-F238E27FC236}">
                <a16:creationId xmlns:a16="http://schemas.microsoft.com/office/drawing/2014/main" id="{4588F8D6-C67D-D0DD-5EAE-7A0758AB0A70}"/>
              </a:ext>
            </a:extLst>
          </p:cNvPr>
          <p:cNvSpPr txBox="1"/>
          <p:nvPr/>
        </p:nvSpPr>
        <p:spPr>
          <a:xfrm>
            <a:off x="1105449" y="3719336"/>
            <a:ext cx="3518296" cy="553998"/>
          </a:xfrm>
          <a:prstGeom prst="rect">
            <a:avLst/>
          </a:prstGeom>
          <a:noFill/>
        </p:spPr>
        <p:txBody>
          <a:bodyPr wrap="square">
            <a:spAutoFit/>
          </a:bodyPr>
          <a:lstStyle/>
          <a:p>
            <a:pPr>
              <a:defRPr/>
            </a:pPr>
            <a:r>
              <a:rPr lang="lt-LT" sz="1500" dirty="0">
                <a:latin typeface="Catamaran "/>
              </a:rPr>
              <a:t>Rezultatas – net be paramos kaupiklis atsiperka per kelis metus</a:t>
            </a:r>
            <a:endParaRPr lang="lt-LT" sz="1500" dirty="0">
              <a:latin typeface="Catamaran "/>
              <a:ea typeface="Open Sans" panose="020B0606030504020204" pitchFamily="34" charset="0"/>
              <a:cs typeface="Catamaran Bold" pitchFamily="2" charset="0"/>
            </a:endParaRPr>
          </a:p>
        </p:txBody>
      </p:sp>
      <p:sp>
        <p:nvSpPr>
          <p:cNvPr id="2" name="TextBox 1">
            <a:extLst>
              <a:ext uri="{FF2B5EF4-FFF2-40B4-BE49-F238E27FC236}">
                <a16:creationId xmlns:a16="http://schemas.microsoft.com/office/drawing/2014/main" id="{C5785CD5-E042-28BF-8471-7682D1BECD4E}"/>
              </a:ext>
            </a:extLst>
          </p:cNvPr>
          <p:cNvSpPr txBox="1"/>
          <p:nvPr/>
        </p:nvSpPr>
        <p:spPr>
          <a:xfrm>
            <a:off x="1134206" y="4509625"/>
            <a:ext cx="4345649" cy="738664"/>
          </a:xfrm>
          <a:prstGeom prst="rect">
            <a:avLst/>
          </a:prstGeom>
          <a:noFill/>
        </p:spPr>
        <p:txBody>
          <a:bodyPr wrap="square">
            <a:spAutoFit/>
          </a:bodyPr>
          <a:lstStyle/>
          <a:p>
            <a:pPr marL="285750" indent="-285750">
              <a:buFont typeface="Wingdings" panose="05000000000000000000" pitchFamily="2" charset="2"/>
              <a:buChar char="§"/>
            </a:pPr>
            <a:r>
              <a:rPr lang="lt-LT" sz="1400" dirty="0">
                <a:latin typeface="Catamaran "/>
              </a:rPr>
              <a:t>Taupo</a:t>
            </a:r>
          </a:p>
          <a:p>
            <a:pPr marL="285750" indent="-285750">
              <a:buFont typeface="Wingdings" panose="05000000000000000000" pitchFamily="2" charset="2"/>
              <a:buChar char="§"/>
            </a:pPr>
            <a:r>
              <a:rPr lang="lt-LT" sz="1400" dirty="0">
                <a:latin typeface="Catamaran "/>
              </a:rPr>
              <a:t>Generuoja pajamas</a:t>
            </a:r>
          </a:p>
          <a:p>
            <a:pPr marL="285750" indent="-285750">
              <a:buFont typeface="Wingdings" panose="05000000000000000000" pitchFamily="2" charset="2"/>
              <a:buChar char="§"/>
            </a:pPr>
            <a:r>
              <a:rPr lang="lt-LT" sz="1400" dirty="0">
                <a:latin typeface="Catamaran "/>
              </a:rPr>
              <a:t>Apsaugo verslo procesus</a:t>
            </a:r>
          </a:p>
        </p:txBody>
      </p:sp>
      <p:pic>
        <p:nvPicPr>
          <p:cNvPr id="7" name="Paveikslėlio vietos rezervavimo ženklas 6" descr="Paveikslėlis, kuriame yra vidaus, erdvėlaivis&#10;&#10;Dirbtinio intelekto sugeneruotas turinys gali būti neteisingas.">
            <a:extLst>
              <a:ext uri="{FF2B5EF4-FFF2-40B4-BE49-F238E27FC236}">
                <a16:creationId xmlns:a16="http://schemas.microsoft.com/office/drawing/2014/main" id="{98DE87AB-0AEC-25CA-281C-727703AD264B}"/>
              </a:ext>
            </a:extLst>
          </p:cNvPr>
          <p:cNvPicPr>
            <a:picLocks noGrp="1" noChangeAspect="1"/>
          </p:cNvPicPr>
          <p:nvPr>
            <p:ph type="pic" sz="quarter" idx="15"/>
          </p:nvPr>
        </p:nvPicPr>
        <p:blipFill>
          <a:blip r:embed="rId7"/>
          <a:srcRect l="28869" r="28869"/>
          <a:stretch>
            <a:fillRect/>
          </a:stretch>
        </p:blipFill>
        <p:spPr/>
      </p:pic>
      <p:pic>
        <p:nvPicPr>
          <p:cNvPr id="12" name="Paveikslėlio vietos rezervavimo ženklas 11" descr="Paveikslėlis, kuriame yra ekrano kopija, šviestuvas, naktis, dizainas&#10;&#10;Dirbtinio intelekto sugeneruotas turinys gali būti neteisingas.">
            <a:extLst>
              <a:ext uri="{FF2B5EF4-FFF2-40B4-BE49-F238E27FC236}">
                <a16:creationId xmlns:a16="http://schemas.microsoft.com/office/drawing/2014/main" id="{93652778-2EDA-EA72-EF57-4888FA7B02AE}"/>
              </a:ext>
            </a:extLst>
          </p:cNvPr>
          <p:cNvPicPr>
            <a:picLocks noGrp="1" noChangeAspect="1"/>
          </p:cNvPicPr>
          <p:nvPr>
            <p:ph type="pic" sz="quarter" idx="14"/>
          </p:nvPr>
        </p:nvPicPr>
        <p:blipFill>
          <a:blip r:embed="rId8"/>
          <a:srcRect l="23229" r="23229"/>
          <a:stretch>
            <a:fillRect/>
          </a:stretch>
        </p:blipFill>
        <p:spPr/>
      </p:pic>
      <p:pic>
        <p:nvPicPr>
          <p:cNvPr id="16" name="Paveikslėlio vietos rezervavimo ženklas 15" descr="Paveikslėlis, kuriame yra juodas ir baltas, durys, vienspalvis, Durų rankena&#10;&#10;Dirbtinio intelekto sugeneruotas turinys gali būti neteisingas.">
            <a:extLst>
              <a:ext uri="{FF2B5EF4-FFF2-40B4-BE49-F238E27FC236}">
                <a16:creationId xmlns:a16="http://schemas.microsoft.com/office/drawing/2014/main" id="{D9E38234-E1C9-A464-CEE5-694D0453FE00}"/>
              </a:ext>
            </a:extLst>
          </p:cNvPr>
          <p:cNvPicPr>
            <a:picLocks noGrp="1" noChangeAspect="1"/>
          </p:cNvPicPr>
          <p:nvPr>
            <p:ph type="pic" sz="quarter" idx="20"/>
          </p:nvPr>
        </p:nvPicPr>
        <p:blipFill>
          <a:blip r:embed="rId9"/>
          <a:srcRect l="25523" r="25523"/>
          <a:stretch>
            <a:fillRect/>
          </a:stretch>
        </p:blipFill>
        <p:spPr>
          <a:xfrm>
            <a:off x="6337826" y="3210676"/>
            <a:ext cx="2966707" cy="3746715"/>
          </a:xfrm>
        </p:spPr>
      </p:pic>
      <p:pic>
        <p:nvPicPr>
          <p:cNvPr id="20" name="Paveikslėlio vietos rezervavimo ženklas 19" descr="Paveikslėlis, kuriame yra Buitinis prietaisas, prietaisas&#10;&#10;Dirbtinio intelekto sugeneruotas turinys gali būti neteisingas.">
            <a:extLst>
              <a:ext uri="{FF2B5EF4-FFF2-40B4-BE49-F238E27FC236}">
                <a16:creationId xmlns:a16="http://schemas.microsoft.com/office/drawing/2014/main" id="{5660677A-8925-27A4-E56A-220D3A7B9621}"/>
              </a:ext>
            </a:extLst>
          </p:cNvPr>
          <p:cNvPicPr>
            <a:picLocks noGrp="1" noChangeAspect="1"/>
          </p:cNvPicPr>
          <p:nvPr>
            <p:ph type="pic" sz="quarter" idx="21"/>
          </p:nvPr>
        </p:nvPicPr>
        <p:blipFill>
          <a:blip r:embed="rId10"/>
          <a:srcRect l="12245" r="12245"/>
          <a:stretch>
            <a:fillRect/>
          </a:stretch>
        </p:blipFill>
        <p:spPr/>
      </p:pic>
    </p:spTree>
    <p:extLst>
      <p:ext uri="{BB962C8B-B14F-4D97-AF65-F5344CB8AC3E}">
        <p14:creationId xmlns:p14="http://schemas.microsoft.com/office/powerpoint/2010/main" val="740473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aveikslėlio vietos rezervavimo ženklas 18" descr="Paveikslėlis, kuriame yra vėjo malūnas, lauko, dangus, Vėjo turbina&#10;&#10;Dirbtinio intelekto sugeneruotas turinys gali būti neteisingas.">
            <a:extLst>
              <a:ext uri="{FF2B5EF4-FFF2-40B4-BE49-F238E27FC236}">
                <a16:creationId xmlns:a16="http://schemas.microsoft.com/office/drawing/2014/main" id="{287A3739-8B72-AE61-9899-F5191C6979FA}"/>
              </a:ext>
            </a:extLst>
          </p:cNvPr>
          <p:cNvPicPr>
            <a:picLocks noGrp="1" noChangeAspect="1"/>
          </p:cNvPicPr>
          <p:nvPr>
            <p:ph type="pic" sz="quarter" idx="14"/>
          </p:nvPr>
        </p:nvPicPr>
        <p:blipFill>
          <a:blip r:embed="rId2"/>
          <a:srcRect l="31116" r="31116"/>
          <a:stretch>
            <a:fillRect/>
          </a:stretch>
        </p:blipFill>
        <p:spPr>
          <a:xfrm>
            <a:off x="5763674" y="-2733"/>
            <a:ext cx="6429859" cy="6857451"/>
          </a:xfrm>
        </p:spPr>
      </p:pic>
      <p:pic>
        <p:nvPicPr>
          <p:cNvPr id="33" name="Graphic 32">
            <a:extLst>
              <a:ext uri="{FF2B5EF4-FFF2-40B4-BE49-F238E27FC236}">
                <a16:creationId xmlns:a16="http://schemas.microsoft.com/office/drawing/2014/main" id="{590F421F-D72F-3DA3-AB3F-D4D0686831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8" y="3785986"/>
            <a:ext cx="5359272" cy="5060453"/>
          </a:xfrm>
          <a:prstGeom prst="rect">
            <a:avLst/>
          </a:prstGeom>
        </p:spPr>
      </p:pic>
      <p:sp>
        <p:nvSpPr>
          <p:cNvPr id="108" name="Freeform: Shape 107">
            <a:extLst>
              <a:ext uri="{FF2B5EF4-FFF2-40B4-BE49-F238E27FC236}">
                <a16:creationId xmlns:a16="http://schemas.microsoft.com/office/drawing/2014/main" id="{3B981F94-8F54-439E-917E-81D91F8860AE}"/>
              </a:ext>
            </a:extLst>
          </p:cNvPr>
          <p:cNvSpPr/>
          <p:nvPr/>
        </p:nvSpPr>
        <p:spPr>
          <a:xfrm>
            <a:off x="10555992" y="710831"/>
            <a:ext cx="1636008" cy="5743131"/>
          </a:xfrm>
          <a:custGeom>
            <a:avLst/>
            <a:gdLst>
              <a:gd name="connsiteX0" fmla="*/ 1675040 w 1674691"/>
              <a:gd name="connsiteY0" fmla="*/ 4118 h 5858675"/>
              <a:gd name="connsiteX1" fmla="*/ 1675040 w 1674691"/>
              <a:gd name="connsiteY1" fmla="*/ 5859500 h 5858675"/>
              <a:gd name="connsiteX2" fmla="*/ 23958 w 1674691"/>
              <a:gd name="connsiteY2" fmla="*/ 2964205 h 5858675"/>
              <a:gd name="connsiteX3" fmla="*/ 25056 w 1674691"/>
              <a:gd name="connsiteY3" fmla="*/ 2813757 h 5858675"/>
              <a:gd name="connsiteX4" fmla="*/ 1675040 w 1674691"/>
              <a:gd name="connsiteY4" fmla="*/ 4118 h 585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91" h="5858675">
                <a:moveTo>
                  <a:pt x="1675040" y="4118"/>
                </a:moveTo>
                <a:lnTo>
                  <a:pt x="1675040" y="5859500"/>
                </a:lnTo>
                <a:lnTo>
                  <a:pt x="23958" y="2964205"/>
                </a:lnTo>
                <a:cubicBezTo>
                  <a:pt x="-2947" y="2917533"/>
                  <a:pt x="-2398" y="2859880"/>
                  <a:pt x="25056" y="2813757"/>
                </a:cubicBezTo>
                <a:lnTo>
                  <a:pt x="1675040" y="4118"/>
                </a:lnTo>
                <a:close/>
              </a:path>
            </a:pathLst>
          </a:custGeom>
          <a:solidFill>
            <a:srgbClr val="B72025"/>
          </a:solidFill>
          <a:ln w="9525" cap="flat">
            <a:noFill/>
            <a:prstDash val="solid"/>
            <a:miter/>
          </a:ln>
        </p:spPr>
        <p:txBody>
          <a:bodyPr rtlCol="0" anchor="ctr"/>
          <a:lstStyle/>
          <a:p>
            <a:endParaRPr lang="en-ID"/>
          </a:p>
        </p:txBody>
      </p:sp>
      <p:pic>
        <p:nvPicPr>
          <p:cNvPr id="8" name="Picture 7" descr="A close-up of a logo&#10;&#10;Description automatically generated">
            <a:extLst>
              <a:ext uri="{FF2B5EF4-FFF2-40B4-BE49-F238E27FC236}">
                <a16:creationId xmlns:a16="http://schemas.microsoft.com/office/drawing/2014/main" id="{0316E0D7-5212-3CFE-7DE4-D5ACFB792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346" y="595814"/>
            <a:ext cx="2326109" cy="517999"/>
          </a:xfrm>
          <a:prstGeom prst="rect">
            <a:avLst/>
          </a:prstGeom>
        </p:spPr>
      </p:pic>
      <p:pic>
        <p:nvPicPr>
          <p:cNvPr id="86" name="Graphic 85">
            <a:hlinkClick r:id="rId6"/>
            <a:extLst>
              <a:ext uri="{FF2B5EF4-FFF2-40B4-BE49-F238E27FC236}">
                <a16:creationId xmlns:a16="http://schemas.microsoft.com/office/drawing/2014/main" id="{83C3895B-8966-327D-2E09-89B321A1460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975958" y="3354297"/>
            <a:ext cx="356223" cy="356223"/>
          </a:xfrm>
          <a:prstGeom prst="rect">
            <a:avLst/>
          </a:prstGeom>
        </p:spPr>
      </p:pic>
      <p:pic>
        <p:nvPicPr>
          <p:cNvPr id="88" name="Graphic 87">
            <a:hlinkClick r:id="rId9"/>
            <a:extLst>
              <a:ext uri="{FF2B5EF4-FFF2-40B4-BE49-F238E27FC236}">
                <a16:creationId xmlns:a16="http://schemas.microsoft.com/office/drawing/2014/main" id="{7947EE5E-7A37-F1FE-578F-06020FBAA7F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508683" y="3305017"/>
            <a:ext cx="420855" cy="420855"/>
          </a:xfrm>
          <a:prstGeom prst="rect">
            <a:avLst/>
          </a:prstGeom>
        </p:spPr>
      </p:pic>
      <p:sp>
        <p:nvSpPr>
          <p:cNvPr id="6" name="Freeform: Shape 5">
            <a:extLst>
              <a:ext uri="{FF2B5EF4-FFF2-40B4-BE49-F238E27FC236}">
                <a16:creationId xmlns:a16="http://schemas.microsoft.com/office/drawing/2014/main" id="{D0438A8B-4331-5759-23A2-3BE7D4E0A7B2}"/>
              </a:ext>
            </a:extLst>
          </p:cNvPr>
          <p:cNvSpPr/>
          <p:nvPr/>
        </p:nvSpPr>
        <p:spPr>
          <a:xfrm>
            <a:off x="10561942" y="710831"/>
            <a:ext cx="1636008" cy="5743131"/>
          </a:xfrm>
          <a:custGeom>
            <a:avLst/>
            <a:gdLst>
              <a:gd name="connsiteX0" fmla="*/ 1675040 w 1674691"/>
              <a:gd name="connsiteY0" fmla="*/ 4118 h 5858675"/>
              <a:gd name="connsiteX1" fmla="*/ 1675040 w 1674691"/>
              <a:gd name="connsiteY1" fmla="*/ 5859500 h 5858675"/>
              <a:gd name="connsiteX2" fmla="*/ 23958 w 1674691"/>
              <a:gd name="connsiteY2" fmla="*/ 2964205 h 5858675"/>
              <a:gd name="connsiteX3" fmla="*/ 25056 w 1674691"/>
              <a:gd name="connsiteY3" fmla="*/ 2813757 h 5858675"/>
              <a:gd name="connsiteX4" fmla="*/ 1675040 w 1674691"/>
              <a:gd name="connsiteY4" fmla="*/ 4118 h 585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91" h="5858675">
                <a:moveTo>
                  <a:pt x="1675040" y="4118"/>
                </a:moveTo>
                <a:lnTo>
                  <a:pt x="1675040" y="5859500"/>
                </a:lnTo>
                <a:lnTo>
                  <a:pt x="23958" y="2964205"/>
                </a:lnTo>
                <a:cubicBezTo>
                  <a:pt x="-2947" y="2917533"/>
                  <a:pt x="-2398" y="2859880"/>
                  <a:pt x="25056" y="2813757"/>
                </a:cubicBezTo>
                <a:lnTo>
                  <a:pt x="1675040" y="4118"/>
                </a:lnTo>
                <a:close/>
              </a:path>
            </a:pathLst>
          </a:custGeom>
          <a:solidFill>
            <a:srgbClr val="B72025"/>
          </a:solidFill>
          <a:ln w="9525" cap="flat">
            <a:noFill/>
            <a:prstDash val="solid"/>
            <a:miter/>
          </a:ln>
        </p:spPr>
        <p:txBody>
          <a:bodyPr rtlCol="0" anchor="ctr"/>
          <a:lstStyle/>
          <a:p>
            <a:endParaRPr lang="en-ID"/>
          </a:p>
        </p:txBody>
      </p:sp>
      <p:pic>
        <p:nvPicPr>
          <p:cNvPr id="7" name="Graphic 6">
            <a:hlinkClick r:id="rId6"/>
            <a:extLst>
              <a:ext uri="{FF2B5EF4-FFF2-40B4-BE49-F238E27FC236}">
                <a16:creationId xmlns:a16="http://schemas.microsoft.com/office/drawing/2014/main" id="{21EAAA20-5B6E-CE40-1E6A-79B9F2665C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963802" y="3354297"/>
            <a:ext cx="356223" cy="356223"/>
          </a:xfrm>
          <a:prstGeom prst="rect">
            <a:avLst/>
          </a:prstGeom>
        </p:spPr>
      </p:pic>
      <p:pic>
        <p:nvPicPr>
          <p:cNvPr id="9" name="Graphic 8">
            <a:hlinkClick r:id="rId9"/>
            <a:extLst>
              <a:ext uri="{FF2B5EF4-FFF2-40B4-BE49-F238E27FC236}">
                <a16:creationId xmlns:a16="http://schemas.microsoft.com/office/drawing/2014/main" id="{8FC24116-5FB3-B26B-457C-0E6DE6A9814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496527" y="3305017"/>
            <a:ext cx="420855" cy="420855"/>
          </a:xfrm>
          <a:prstGeom prst="rect">
            <a:avLst/>
          </a:prstGeom>
        </p:spPr>
      </p:pic>
      <p:sp>
        <p:nvSpPr>
          <p:cNvPr id="3" name="TextBox 2">
            <a:extLst>
              <a:ext uri="{FF2B5EF4-FFF2-40B4-BE49-F238E27FC236}">
                <a16:creationId xmlns:a16="http://schemas.microsoft.com/office/drawing/2014/main" id="{37301E98-9F46-7ADF-FEC7-5809B9B54F95}"/>
              </a:ext>
            </a:extLst>
          </p:cNvPr>
          <p:cNvSpPr txBox="1"/>
          <p:nvPr/>
        </p:nvSpPr>
        <p:spPr>
          <a:xfrm>
            <a:off x="1048541" y="1622665"/>
            <a:ext cx="9222979" cy="584775"/>
          </a:xfrm>
          <a:prstGeom prst="rect">
            <a:avLst/>
          </a:prstGeom>
          <a:noFill/>
        </p:spPr>
        <p:txBody>
          <a:bodyPr wrap="square" rtlCol="0">
            <a:spAutoFit/>
          </a:bodyPr>
          <a:lstStyle/>
          <a:p>
            <a:r>
              <a:rPr lang="lt-LT" sz="3200" dirty="0">
                <a:solidFill>
                  <a:srgbClr val="B72025"/>
                </a:solidFill>
                <a:latin typeface="Catamaran Bold" pitchFamily="2" charset="0"/>
                <a:ea typeface="Open Sans" panose="020B0606030504020204" pitchFamily="34" charset="0"/>
                <a:cs typeface="Catamaran Bold" pitchFamily="2" charset="0"/>
              </a:rPr>
              <a:t>Klausimai </a:t>
            </a:r>
            <a:r>
              <a:rPr lang="lt-LT" sz="3200" dirty="0">
                <a:latin typeface="Catamaran Bold" pitchFamily="2" charset="0"/>
                <a:ea typeface="Open Sans" panose="020B0606030504020204" pitchFamily="34" charset="0"/>
                <a:cs typeface="Catamaran Bold" pitchFamily="2" charset="0"/>
              </a:rPr>
              <a:t>ir atsakymai</a:t>
            </a:r>
          </a:p>
        </p:txBody>
      </p:sp>
      <p:cxnSp>
        <p:nvCxnSpPr>
          <p:cNvPr id="4" name="Straight Connector 4">
            <a:extLst>
              <a:ext uri="{FF2B5EF4-FFF2-40B4-BE49-F238E27FC236}">
                <a16:creationId xmlns:a16="http://schemas.microsoft.com/office/drawing/2014/main" id="{50E812E9-D7E1-8FF4-4CE0-F1C4D5086B10}"/>
              </a:ext>
            </a:extLst>
          </p:cNvPr>
          <p:cNvCxnSpPr>
            <a:cxnSpLocks/>
          </p:cNvCxnSpPr>
          <p:nvPr/>
        </p:nvCxnSpPr>
        <p:spPr>
          <a:xfrm>
            <a:off x="956147" y="1416667"/>
            <a:ext cx="1873183" cy="0"/>
          </a:xfrm>
          <a:prstGeom prst="line">
            <a:avLst/>
          </a:prstGeom>
          <a:ln>
            <a:solidFill>
              <a:srgbClr val="B72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20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C80BC-A9B6-5AFD-3781-9DB7E34B03AC}"/>
            </a:ext>
          </a:extLst>
        </p:cNvPr>
        <p:cNvGrpSpPr/>
        <p:nvPr/>
      </p:nvGrpSpPr>
      <p:grpSpPr>
        <a:xfrm>
          <a:off x="0" y="0"/>
          <a:ext cx="0" cy="0"/>
          <a:chOff x="0" y="0"/>
          <a:chExt cx="0" cy="0"/>
        </a:xfrm>
      </p:grpSpPr>
      <p:pic>
        <p:nvPicPr>
          <p:cNvPr id="33" name="Graphic 32">
            <a:extLst>
              <a:ext uri="{FF2B5EF4-FFF2-40B4-BE49-F238E27FC236}">
                <a16:creationId xmlns:a16="http://schemas.microsoft.com/office/drawing/2014/main" id="{DAFE31D9-C0A9-49E7-07AF-0F1C9FEDA6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58" y="3785986"/>
            <a:ext cx="5359272" cy="5060453"/>
          </a:xfrm>
          <a:prstGeom prst="rect">
            <a:avLst/>
          </a:prstGeom>
        </p:spPr>
      </p:pic>
      <p:sp>
        <p:nvSpPr>
          <p:cNvPr id="108" name="Freeform: Shape 107">
            <a:extLst>
              <a:ext uri="{FF2B5EF4-FFF2-40B4-BE49-F238E27FC236}">
                <a16:creationId xmlns:a16="http://schemas.microsoft.com/office/drawing/2014/main" id="{60489BD8-EDF2-23C0-2748-A6BEA3276FF9}"/>
              </a:ext>
            </a:extLst>
          </p:cNvPr>
          <p:cNvSpPr/>
          <p:nvPr/>
        </p:nvSpPr>
        <p:spPr>
          <a:xfrm>
            <a:off x="10555992" y="710831"/>
            <a:ext cx="1636008" cy="5743131"/>
          </a:xfrm>
          <a:custGeom>
            <a:avLst/>
            <a:gdLst>
              <a:gd name="connsiteX0" fmla="*/ 1675040 w 1674691"/>
              <a:gd name="connsiteY0" fmla="*/ 4118 h 5858675"/>
              <a:gd name="connsiteX1" fmla="*/ 1675040 w 1674691"/>
              <a:gd name="connsiteY1" fmla="*/ 5859500 h 5858675"/>
              <a:gd name="connsiteX2" fmla="*/ 23958 w 1674691"/>
              <a:gd name="connsiteY2" fmla="*/ 2964205 h 5858675"/>
              <a:gd name="connsiteX3" fmla="*/ 25056 w 1674691"/>
              <a:gd name="connsiteY3" fmla="*/ 2813757 h 5858675"/>
              <a:gd name="connsiteX4" fmla="*/ 1675040 w 1674691"/>
              <a:gd name="connsiteY4" fmla="*/ 4118 h 585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91" h="5858675">
                <a:moveTo>
                  <a:pt x="1675040" y="4118"/>
                </a:moveTo>
                <a:lnTo>
                  <a:pt x="1675040" y="5859500"/>
                </a:lnTo>
                <a:lnTo>
                  <a:pt x="23958" y="2964205"/>
                </a:lnTo>
                <a:cubicBezTo>
                  <a:pt x="-2947" y="2917533"/>
                  <a:pt x="-2398" y="2859880"/>
                  <a:pt x="25056" y="2813757"/>
                </a:cubicBezTo>
                <a:lnTo>
                  <a:pt x="1675040" y="4118"/>
                </a:lnTo>
                <a:close/>
              </a:path>
            </a:pathLst>
          </a:custGeom>
          <a:solidFill>
            <a:srgbClr val="B72025"/>
          </a:solidFill>
          <a:ln w="9525" cap="flat">
            <a:noFill/>
            <a:prstDash val="solid"/>
            <a:miter/>
          </a:ln>
        </p:spPr>
        <p:txBody>
          <a:bodyPr rtlCol="0" anchor="ctr"/>
          <a:lstStyle/>
          <a:p>
            <a:endParaRPr lang="en-ID"/>
          </a:p>
        </p:txBody>
      </p:sp>
      <p:pic>
        <p:nvPicPr>
          <p:cNvPr id="8" name="Picture 7" descr="A close-up of a logo&#10;&#10;Description automatically generated">
            <a:extLst>
              <a:ext uri="{FF2B5EF4-FFF2-40B4-BE49-F238E27FC236}">
                <a16:creationId xmlns:a16="http://schemas.microsoft.com/office/drawing/2014/main" id="{3BA05390-8C53-18A4-31FA-ABA5DAD7C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346" y="595814"/>
            <a:ext cx="2326109" cy="517999"/>
          </a:xfrm>
          <a:prstGeom prst="rect">
            <a:avLst/>
          </a:prstGeom>
        </p:spPr>
      </p:pic>
      <p:sp>
        <p:nvSpPr>
          <p:cNvPr id="36" name="TextBox 35">
            <a:extLst>
              <a:ext uri="{FF2B5EF4-FFF2-40B4-BE49-F238E27FC236}">
                <a16:creationId xmlns:a16="http://schemas.microsoft.com/office/drawing/2014/main" id="{570AF6E4-032D-1084-BFF7-ED7951C83346}"/>
              </a:ext>
            </a:extLst>
          </p:cNvPr>
          <p:cNvSpPr txBox="1"/>
          <p:nvPr/>
        </p:nvSpPr>
        <p:spPr>
          <a:xfrm>
            <a:off x="830160" y="2227799"/>
            <a:ext cx="5265840" cy="1077218"/>
          </a:xfrm>
          <a:prstGeom prst="rect">
            <a:avLst/>
          </a:prstGeom>
          <a:noFill/>
        </p:spPr>
        <p:txBody>
          <a:bodyPr wrap="square">
            <a:spAutoFit/>
          </a:bodyPr>
          <a:lstStyle/>
          <a:p>
            <a:r>
              <a:rPr lang="lt-LT" sz="3200" dirty="0">
                <a:solidFill>
                  <a:schemeClr val="tx1">
                    <a:lumMod val="75000"/>
                    <a:lumOff val="25000"/>
                  </a:schemeClr>
                </a:solidFill>
                <a:latin typeface="Catamaran Bold" pitchFamily="2" charset="0"/>
                <a:ea typeface="Open Sans" panose="020B0606030504020204" pitchFamily="34" charset="0"/>
                <a:cs typeface="Catamaran Bold" pitchFamily="2" charset="0"/>
              </a:rPr>
              <a:t>Kurkime energetikos Nepriklausomybę drauge</a:t>
            </a:r>
            <a:r>
              <a:rPr lang="ru-RU" sz="3200" dirty="0">
                <a:solidFill>
                  <a:schemeClr val="tx1">
                    <a:lumMod val="75000"/>
                    <a:lumOff val="25000"/>
                  </a:schemeClr>
                </a:solidFill>
                <a:latin typeface="Catamaran Bold" pitchFamily="2" charset="0"/>
                <a:ea typeface="Open Sans" panose="020B0606030504020204" pitchFamily="34" charset="0"/>
                <a:cs typeface="Catamaran Bold" pitchFamily="2" charset="0"/>
              </a:rPr>
              <a:t>!</a:t>
            </a:r>
            <a:endParaRPr lang="lt-LT" sz="3200" dirty="0">
              <a:solidFill>
                <a:schemeClr val="tx1">
                  <a:lumMod val="75000"/>
                  <a:lumOff val="25000"/>
                </a:schemeClr>
              </a:solidFill>
              <a:latin typeface="Catamaran Bold" pitchFamily="2" charset="0"/>
              <a:ea typeface="Open Sans" panose="020B0606030504020204" pitchFamily="34" charset="0"/>
              <a:cs typeface="Catamaran Bold" pitchFamily="2" charset="0"/>
            </a:endParaRPr>
          </a:p>
        </p:txBody>
      </p:sp>
      <p:pic>
        <p:nvPicPr>
          <p:cNvPr id="86" name="Graphic 85">
            <a:hlinkClick r:id="rId5"/>
            <a:extLst>
              <a:ext uri="{FF2B5EF4-FFF2-40B4-BE49-F238E27FC236}">
                <a16:creationId xmlns:a16="http://schemas.microsoft.com/office/drawing/2014/main" id="{7F1D2C8C-7521-6D8C-1F0B-4BFC89C58D5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75958" y="3354297"/>
            <a:ext cx="356223" cy="356223"/>
          </a:xfrm>
          <a:prstGeom prst="rect">
            <a:avLst/>
          </a:prstGeom>
        </p:spPr>
      </p:pic>
      <p:pic>
        <p:nvPicPr>
          <p:cNvPr id="88" name="Graphic 87">
            <a:hlinkClick r:id="rId8"/>
            <a:extLst>
              <a:ext uri="{FF2B5EF4-FFF2-40B4-BE49-F238E27FC236}">
                <a16:creationId xmlns:a16="http://schemas.microsoft.com/office/drawing/2014/main" id="{B8797768-59A8-C021-B312-86A0F296F32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508683" y="3305017"/>
            <a:ext cx="420855" cy="420855"/>
          </a:xfrm>
          <a:prstGeom prst="rect">
            <a:avLst/>
          </a:prstGeom>
        </p:spPr>
      </p:pic>
      <p:pic>
        <p:nvPicPr>
          <p:cNvPr id="5" name="Picture Placeholder 4" descr="A solar panels in a field&#10;&#10;Description automatically generated">
            <a:extLst>
              <a:ext uri="{FF2B5EF4-FFF2-40B4-BE49-F238E27FC236}">
                <a16:creationId xmlns:a16="http://schemas.microsoft.com/office/drawing/2014/main" id="{8F0BAF73-9E8B-4F7E-43E1-C4B9E8690818}"/>
              </a:ext>
            </a:extLst>
          </p:cNvPr>
          <p:cNvPicPr>
            <a:picLocks noGrp="1" noChangeAspect="1"/>
          </p:cNvPicPr>
          <p:nvPr>
            <p:ph type="pic" sz="quarter" idx="14"/>
          </p:nvPr>
        </p:nvPicPr>
        <p:blipFill>
          <a:blip r:embed="rId11"/>
          <a:srcRect l="16846" r="16846"/>
          <a:stretch>
            <a:fillRect/>
          </a:stretch>
        </p:blipFill>
        <p:spPr/>
      </p:pic>
      <p:sp>
        <p:nvSpPr>
          <p:cNvPr id="6" name="Freeform: Shape 5">
            <a:extLst>
              <a:ext uri="{FF2B5EF4-FFF2-40B4-BE49-F238E27FC236}">
                <a16:creationId xmlns:a16="http://schemas.microsoft.com/office/drawing/2014/main" id="{A1530159-98B3-27D9-18DF-197756A1F187}"/>
              </a:ext>
            </a:extLst>
          </p:cNvPr>
          <p:cNvSpPr/>
          <p:nvPr/>
        </p:nvSpPr>
        <p:spPr>
          <a:xfrm>
            <a:off x="10561942" y="710831"/>
            <a:ext cx="1636008" cy="5743131"/>
          </a:xfrm>
          <a:custGeom>
            <a:avLst/>
            <a:gdLst>
              <a:gd name="connsiteX0" fmla="*/ 1675040 w 1674691"/>
              <a:gd name="connsiteY0" fmla="*/ 4118 h 5858675"/>
              <a:gd name="connsiteX1" fmla="*/ 1675040 w 1674691"/>
              <a:gd name="connsiteY1" fmla="*/ 5859500 h 5858675"/>
              <a:gd name="connsiteX2" fmla="*/ 23958 w 1674691"/>
              <a:gd name="connsiteY2" fmla="*/ 2964205 h 5858675"/>
              <a:gd name="connsiteX3" fmla="*/ 25056 w 1674691"/>
              <a:gd name="connsiteY3" fmla="*/ 2813757 h 5858675"/>
              <a:gd name="connsiteX4" fmla="*/ 1675040 w 1674691"/>
              <a:gd name="connsiteY4" fmla="*/ 4118 h 585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691" h="5858675">
                <a:moveTo>
                  <a:pt x="1675040" y="4118"/>
                </a:moveTo>
                <a:lnTo>
                  <a:pt x="1675040" y="5859500"/>
                </a:lnTo>
                <a:lnTo>
                  <a:pt x="23958" y="2964205"/>
                </a:lnTo>
                <a:cubicBezTo>
                  <a:pt x="-2947" y="2917533"/>
                  <a:pt x="-2398" y="2859880"/>
                  <a:pt x="25056" y="2813757"/>
                </a:cubicBezTo>
                <a:lnTo>
                  <a:pt x="1675040" y="4118"/>
                </a:lnTo>
                <a:close/>
              </a:path>
            </a:pathLst>
          </a:custGeom>
          <a:solidFill>
            <a:srgbClr val="B72025"/>
          </a:solidFill>
          <a:ln w="9525" cap="flat">
            <a:noFill/>
            <a:prstDash val="solid"/>
            <a:miter/>
          </a:ln>
        </p:spPr>
        <p:txBody>
          <a:bodyPr rtlCol="0" anchor="ctr"/>
          <a:lstStyle/>
          <a:p>
            <a:endParaRPr lang="en-ID"/>
          </a:p>
        </p:txBody>
      </p:sp>
      <p:pic>
        <p:nvPicPr>
          <p:cNvPr id="7" name="Graphic 6">
            <a:hlinkClick r:id="rId5"/>
            <a:extLst>
              <a:ext uri="{FF2B5EF4-FFF2-40B4-BE49-F238E27FC236}">
                <a16:creationId xmlns:a16="http://schemas.microsoft.com/office/drawing/2014/main" id="{62584BBB-4907-490C-85F7-8327B33F52A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63802" y="3354297"/>
            <a:ext cx="356223" cy="356223"/>
          </a:xfrm>
          <a:prstGeom prst="rect">
            <a:avLst/>
          </a:prstGeom>
        </p:spPr>
      </p:pic>
      <p:pic>
        <p:nvPicPr>
          <p:cNvPr id="9" name="Graphic 8">
            <a:hlinkClick r:id="rId8"/>
            <a:extLst>
              <a:ext uri="{FF2B5EF4-FFF2-40B4-BE49-F238E27FC236}">
                <a16:creationId xmlns:a16="http://schemas.microsoft.com/office/drawing/2014/main" id="{31BC8DDE-214C-5C44-D939-D6F04C11154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496527" y="3305017"/>
            <a:ext cx="420855" cy="420855"/>
          </a:xfrm>
          <a:prstGeom prst="rect">
            <a:avLst/>
          </a:prstGeom>
        </p:spPr>
      </p:pic>
      <p:sp>
        <p:nvSpPr>
          <p:cNvPr id="10" name="TextBox 9">
            <a:extLst>
              <a:ext uri="{FF2B5EF4-FFF2-40B4-BE49-F238E27FC236}">
                <a16:creationId xmlns:a16="http://schemas.microsoft.com/office/drawing/2014/main" id="{EB56DF48-C67B-BCF1-248A-E20A8FD1C767}"/>
              </a:ext>
            </a:extLst>
          </p:cNvPr>
          <p:cNvSpPr txBox="1"/>
          <p:nvPr/>
        </p:nvSpPr>
        <p:spPr>
          <a:xfrm>
            <a:off x="2281814" y="4370857"/>
            <a:ext cx="2278006" cy="789960"/>
          </a:xfrm>
          <a:prstGeom prst="rect">
            <a:avLst/>
          </a:prstGeom>
          <a:noFill/>
        </p:spPr>
        <p:txBody>
          <a:bodyPr wrap="square">
            <a:spAutoFit/>
          </a:bodyPr>
          <a:lstStyle/>
          <a:p>
            <a:pPr>
              <a:lnSpc>
                <a:spcPct val="150000"/>
              </a:lnSpc>
            </a:pPr>
            <a:r>
              <a:rPr lang="lt-LT" sz="1600" dirty="0">
                <a:solidFill>
                  <a:srgbClr val="4D4F53"/>
                </a:solidFill>
                <a:effectLst/>
                <a:latin typeface="Roboto" panose="02000000000000000000" pitchFamily="2" charset="0"/>
                <a:ea typeface="Roboto" panose="02000000000000000000" pitchFamily="2" charset="0"/>
                <a:cs typeface="Roboto" panose="02000000000000000000" pitchFamily="2" charset="0"/>
              </a:rPr>
              <a:t>+370 689 90527</a:t>
            </a:r>
            <a:endParaRPr lang="lt-LT" sz="1600" dirty="0">
              <a:effectLst/>
              <a:latin typeface="Roboto" panose="02000000000000000000" pitchFamily="2" charset="0"/>
              <a:ea typeface="Roboto" panose="02000000000000000000" pitchFamily="2" charset="0"/>
              <a:cs typeface="Roboto" panose="02000000000000000000" pitchFamily="2" charset="0"/>
            </a:endParaRPr>
          </a:p>
          <a:p>
            <a:pPr>
              <a:lnSpc>
                <a:spcPct val="150000"/>
              </a:lnSpc>
              <a:spcAft>
                <a:spcPts val="2400"/>
              </a:spcAft>
            </a:pPr>
            <a:r>
              <a:rPr lang="lt-LT" sz="1600" dirty="0" err="1">
                <a:solidFill>
                  <a:srgbClr val="514D4D"/>
                </a:solidFill>
                <a:latin typeface="Roboto" panose="02000000000000000000" pitchFamily="2" charset="0"/>
                <a:ea typeface="Roboto" panose="02000000000000000000" pitchFamily="2" charset="0"/>
                <a:cs typeface="Catamaran" pitchFamily="2" charset="0"/>
              </a:rPr>
              <a:t>emilija</a:t>
            </a:r>
            <a:r>
              <a:rPr lang="en-US" sz="1600" dirty="0">
                <a:solidFill>
                  <a:srgbClr val="514D4D"/>
                </a:solidFill>
                <a:latin typeface="Roboto" panose="02000000000000000000" pitchFamily="2" charset="0"/>
                <a:ea typeface="Roboto" panose="02000000000000000000" pitchFamily="2" charset="0"/>
                <a:cs typeface="Catamaran" pitchFamily="2" charset="0"/>
              </a:rPr>
              <a:t>@viasolis.eu</a:t>
            </a:r>
          </a:p>
        </p:txBody>
      </p:sp>
      <p:sp>
        <p:nvSpPr>
          <p:cNvPr id="11" name="Freeform: Shape 10">
            <a:extLst>
              <a:ext uri="{FF2B5EF4-FFF2-40B4-BE49-F238E27FC236}">
                <a16:creationId xmlns:a16="http://schemas.microsoft.com/office/drawing/2014/main" id="{7D07376D-60C4-9F7E-8A8A-F9A65C6719F3}"/>
              </a:ext>
            </a:extLst>
          </p:cNvPr>
          <p:cNvSpPr/>
          <p:nvPr/>
        </p:nvSpPr>
        <p:spPr>
          <a:xfrm>
            <a:off x="1933061" y="4451238"/>
            <a:ext cx="296244" cy="294134"/>
          </a:xfrm>
          <a:custGeom>
            <a:avLst/>
            <a:gdLst>
              <a:gd name="connsiteX0" fmla="*/ 0 w 822455"/>
              <a:gd name="connsiteY0" fmla="*/ 779107 h 816597"/>
              <a:gd name="connsiteX1" fmla="*/ 0 w 822455"/>
              <a:gd name="connsiteY1" fmla="*/ 108956 h 816597"/>
              <a:gd name="connsiteX2" fmla="*/ 52721 w 822455"/>
              <a:gd name="connsiteY2" fmla="*/ 53892 h 816597"/>
              <a:gd name="connsiteX3" fmla="*/ 394821 w 822455"/>
              <a:gd name="connsiteY3" fmla="*/ 53892 h 816597"/>
              <a:gd name="connsiteX4" fmla="*/ 451056 w 822455"/>
              <a:gd name="connsiteY4" fmla="*/ 108956 h 816597"/>
              <a:gd name="connsiteX5" fmla="*/ 451056 w 822455"/>
              <a:gd name="connsiteY5" fmla="*/ 779107 h 816597"/>
              <a:gd name="connsiteX6" fmla="*/ 413556 w 822455"/>
              <a:gd name="connsiteY6" fmla="*/ 816597 h 816597"/>
              <a:gd name="connsiteX7" fmla="*/ 31633 w 822455"/>
              <a:gd name="connsiteY7" fmla="*/ 816597 h 816597"/>
              <a:gd name="connsiteX8" fmla="*/ 0 w 822455"/>
              <a:gd name="connsiteY8" fmla="*/ 779107 h 816597"/>
              <a:gd name="connsiteX9" fmla="*/ 384277 w 822455"/>
              <a:gd name="connsiteY9" fmla="*/ 155819 h 816597"/>
              <a:gd name="connsiteX10" fmla="*/ 65599 w 822455"/>
              <a:gd name="connsiteY10" fmla="*/ 155819 h 816597"/>
              <a:gd name="connsiteX11" fmla="*/ 51540 w 822455"/>
              <a:gd name="connsiteY11" fmla="*/ 171050 h 816597"/>
              <a:gd name="connsiteX12" fmla="*/ 51540 w 822455"/>
              <a:gd name="connsiteY12" fmla="*/ 672494 h 816597"/>
              <a:gd name="connsiteX13" fmla="*/ 65599 w 822455"/>
              <a:gd name="connsiteY13" fmla="*/ 685381 h 816597"/>
              <a:gd name="connsiteX14" fmla="*/ 384277 w 822455"/>
              <a:gd name="connsiteY14" fmla="*/ 685381 h 816597"/>
              <a:gd name="connsiteX15" fmla="*/ 398336 w 822455"/>
              <a:gd name="connsiteY15" fmla="*/ 672494 h 816597"/>
              <a:gd name="connsiteX16" fmla="*/ 398336 w 822455"/>
              <a:gd name="connsiteY16" fmla="*/ 171050 h 816597"/>
              <a:gd name="connsiteX17" fmla="*/ 384277 w 822455"/>
              <a:gd name="connsiteY17" fmla="*/ 155819 h 816597"/>
              <a:gd name="connsiteX18" fmla="*/ 167535 w 822455"/>
              <a:gd name="connsiteY18" fmla="*/ 91383 h 816597"/>
              <a:gd name="connsiteX19" fmla="*/ 154648 w 822455"/>
              <a:gd name="connsiteY19" fmla="*/ 105442 h 816597"/>
              <a:gd name="connsiteX20" fmla="*/ 167535 w 822455"/>
              <a:gd name="connsiteY20" fmla="*/ 118329 h 816597"/>
              <a:gd name="connsiteX21" fmla="*/ 282350 w 822455"/>
              <a:gd name="connsiteY21" fmla="*/ 118329 h 816597"/>
              <a:gd name="connsiteX22" fmla="*/ 296408 w 822455"/>
              <a:gd name="connsiteY22" fmla="*/ 105442 h 816597"/>
              <a:gd name="connsiteX23" fmla="*/ 282350 w 822455"/>
              <a:gd name="connsiteY23" fmla="*/ 91383 h 816597"/>
              <a:gd name="connsiteX24" fmla="*/ 167535 w 822455"/>
              <a:gd name="connsiteY24" fmla="*/ 91383 h 816597"/>
              <a:gd name="connsiteX25" fmla="*/ 190957 w 822455"/>
              <a:gd name="connsiteY25" fmla="*/ 750989 h 816597"/>
              <a:gd name="connsiteX26" fmla="*/ 224933 w 822455"/>
              <a:gd name="connsiteY26" fmla="*/ 786127 h 816597"/>
              <a:gd name="connsiteX27" fmla="*/ 260080 w 822455"/>
              <a:gd name="connsiteY27" fmla="*/ 750989 h 816597"/>
              <a:gd name="connsiteX28" fmla="*/ 224933 w 822455"/>
              <a:gd name="connsiteY28" fmla="*/ 717013 h 816597"/>
              <a:gd name="connsiteX29" fmla="*/ 190957 w 822455"/>
              <a:gd name="connsiteY29" fmla="*/ 750989 h 816597"/>
              <a:gd name="connsiteX30" fmla="*/ 543611 w 822455"/>
              <a:gd name="connsiteY30" fmla="*/ 431149 h 816597"/>
              <a:gd name="connsiteX31" fmla="*/ 606885 w 822455"/>
              <a:gd name="connsiteY31" fmla="*/ 280016 h 816597"/>
              <a:gd name="connsiteX32" fmla="*/ 543611 w 822455"/>
              <a:gd name="connsiteY32" fmla="*/ 128883 h 816597"/>
              <a:gd name="connsiteX33" fmla="*/ 536591 w 822455"/>
              <a:gd name="connsiteY33" fmla="*/ 125368 h 816597"/>
              <a:gd name="connsiteX34" fmla="*/ 529561 w 822455"/>
              <a:gd name="connsiteY34" fmla="*/ 128883 h 816597"/>
              <a:gd name="connsiteX35" fmla="*/ 506130 w 822455"/>
              <a:gd name="connsiteY35" fmla="*/ 152314 h 816597"/>
              <a:gd name="connsiteX36" fmla="*/ 506130 w 822455"/>
              <a:gd name="connsiteY36" fmla="*/ 166373 h 816597"/>
              <a:gd name="connsiteX37" fmla="*/ 551821 w 822455"/>
              <a:gd name="connsiteY37" fmla="*/ 280016 h 816597"/>
              <a:gd name="connsiteX38" fmla="*/ 506130 w 822455"/>
              <a:gd name="connsiteY38" fmla="*/ 393659 h 816597"/>
              <a:gd name="connsiteX39" fmla="*/ 502615 w 822455"/>
              <a:gd name="connsiteY39" fmla="*/ 400688 h 816597"/>
              <a:gd name="connsiteX40" fmla="*/ 506130 w 822455"/>
              <a:gd name="connsiteY40" fmla="*/ 407718 h 816597"/>
              <a:gd name="connsiteX41" fmla="*/ 529561 w 822455"/>
              <a:gd name="connsiteY41" fmla="*/ 431149 h 816597"/>
              <a:gd name="connsiteX42" fmla="*/ 536591 w 822455"/>
              <a:gd name="connsiteY42" fmla="*/ 434664 h 816597"/>
              <a:gd name="connsiteX43" fmla="*/ 543611 w 822455"/>
              <a:gd name="connsiteY43" fmla="*/ 431149 h 816597"/>
              <a:gd name="connsiteX44" fmla="*/ 625621 w 822455"/>
              <a:gd name="connsiteY44" fmla="*/ 494414 h 816597"/>
              <a:gd name="connsiteX45" fmla="*/ 714661 w 822455"/>
              <a:gd name="connsiteY45" fmla="*/ 280016 h 816597"/>
              <a:gd name="connsiteX46" fmla="*/ 625621 w 822455"/>
              <a:gd name="connsiteY46" fmla="*/ 65618 h 816597"/>
              <a:gd name="connsiteX47" fmla="*/ 618592 w 822455"/>
              <a:gd name="connsiteY47" fmla="*/ 63275 h 816597"/>
              <a:gd name="connsiteX48" fmla="*/ 611572 w 822455"/>
              <a:gd name="connsiteY48" fmla="*/ 65618 h 816597"/>
              <a:gd name="connsiteX49" fmla="*/ 588131 w 822455"/>
              <a:gd name="connsiteY49" fmla="*/ 90221 h 816597"/>
              <a:gd name="connsiteX50" fmla="*/ 584625 w 822455"/>
              <a:gd name="connsiteY50" fmla="*/ 97250 h 816597"/>
              <a:gd name="connsiteX51" fmla="*/ 588131 w 822455"/>
              <a:gd name="connsiteY51" fmla="*/ 104280 h 816597"/>
              <a:gd name="connsiteX52" fmla="*/ 660778 w 822455"/>
              <a:gd name="connsiteY52" fmla="*/ 280016 h 816597"/>
              <a:gd name="connsiteX53" fmla="*/ 588131 w 822455"/>
              <a:gd name="connsiteY53" fmla="*/ 455752 h 816597"/>
              <a:gd name="connsiteX54" fmla="*/ 588131 w 822455"/>
              <a:gd name="connsiteY54" fmla="*/ 469811 h 816597"/>
              <a:gd name="connsiteX55" fmla="*/ 611572 w 822455"/>
              <a:gd name="connsiteY55" fmla="*/ 494414 h 816597"/>
              <a:gd name="connsiteX56" fmla="*/ 618592 w 822455"/>
              <a:gd name="connsiteY56" fmla="*/ 496757 h 816597"/>
              <a:gd name="connsiteX57" fmla="*/ 625621 w 822455"/>
              <a:gd name="connsiteY57" fmla="*/ 494414 h 816597"/>
              <a:gd name="connsiteX58" fmla="*/ 708812 w 822455"/>
              <a:gd name="connsiteY58" fmla="*/ 556508 h 816597"/>
              <a:gd name="connsiteX59" fmla="*/ 822455 w 822455"/>
              <a:gd name="connsiteY59" fmla="*/ 280006 h 816597"/>
              <a:gd name="connsiteX60" fmla="*/ 708812 w 822455"/>
              <a:gd name="connsiteY60" fmla="*/ 3515 h 816597"/>
              <a:gd name="connsiteX61" fmla="*/ 701783 w 822455"/>
              <a:gd name="connsiteY61" fmla="*/ 0 h 816597"/>
              <a:gd name="connsiteX62" fmla="*/ 694754 w 822455"/>
              <a:gd name="connsiteY62" fmla="*/ 3515 h 816597"/>
              <a:gd name="connsiteX63" fmla="*/ 670150 w 822455"/>
              <a:gd name="connsiteY63" fmla="*/ 26946 h 816597"/>
              <a:gd name="connsiteX64" fmla="*/ 670150 w 822455"/>
              <a:gd name="connsiteY64" fmla="*/ 41005 h 816597"/>
              <a:gd name="connsiteX65" fmla="*/ 768563 w 822455"/>
              <a:gd name="connsiteY65" fmla="*/ 280006 h 816597"/>
              <a:gd name="connsiteX66" fmla="*/ 670150 w 822455"/>
              <a:gd name="connsiteY66" fmla="*/ 519008 h 816597"/>
              <a:gd name="connsiteX67" fmla="*/ 670150 w 822455"/>
              <a:gd name="connsiteY67" fmla="*/ 533067 h 816597"/>
              <a:gd name="connsiteX68" fmla="*/ 694754 w 822455"/>
              <a:gd name="connsiteY68" fmla="*/ 556498 h 816597"/>
              <a:gd name="connsiteX69" fmla="*/ 701783 w 822455"/>
              <a:gd name="connsiteY69" fmla="*/ 560003 h 816597"/>
              <a:gd name="connsiteX70" fmla="*/ 708812 w 822455"/>
              <a:gd name="connsiteY70" fmla="*/ 556508 h 816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22455" h="816597">
                <a:moveTo>
                  <a:pt x="0" y="779107"/>
                </a:moveTo>
                <a:lnTo>
                  <a:pt x="0" y="108956"/>
                </a:lnTo>
                <a:cubicBezTo>
                  <a:pt x="0" y="70295"/>
                  <a:pt x="19917" y="53892"/>
                  <a:pt x="52721" y="53892"/>
                </a:cubicBezTo>
                <a:lnTo>
                  <a:pt x="394821" y="53892"/>
                </a:lnTo>
                <a:cubicBezTo>
                  <a:pt x="437007" y="53892"/>
                  <a:pt x="451056" y="70295"/>
                  <a:pt x="451056" y="108956"/>
                </a:cubicBezTo>
                <a:lnTo>
                  <a:pt x="451056" y="779107"/>
                </a:lnTo>
                <a:cubicBezTo>
                  <a:pt x="451056" y="806053"/>
                  <a:pt x="436998" y="816597"/>
                  <a:pt x="413556" y="816597"/>
                </a:cubicBezTo>
                <a:lnTo>
                  <a:pt x="31633" y="816597"/>
                </a:lnTo>
                <a:cubicBezTo>
                  <a:pt x="18736" y="816597"/>
                  <a:pt x="0" y="803710"/>
                  <a:pt x="0" y="779107"/>
                </a:cubicBezTo>
                <a:close/>
                <a:moveTo>
                  <a:pt x="384277" y="155819"/>
                </a:moveTo>
                <a:lnTo>
                  <a:pt x="65599" y="155819"/>
                </a:lnTo>
                <a:cubicBezTo>
                  <a:pt x="58579" y="155819"/>
                  <a:pt x="51540" y="164021"/>
                  <a:pt x="51540" y="171050"/>
                </a:cubicBezTo>
                <a:lnTo>
                  <a:pt x="51540" y="672494"/>
                </a:lnTo>
                <a:cubicBezTo>
                  <a:pt x="51540" y="679523"/>
                  <a:pt x="58569" y="685381"/>
                  <a:pt x="65599" y="685381"/>
                </a:cubicBezTo>
                <a:lnTo>
                  <a:pt x="384277" y="685381"/>
                </a:lnTo>
                <a:cubicBezTo>
                  <a:pt x="390125" y="685381"/>
                  <a:pt x="398336" y="679533"/>
                  <a:pt x="398336" y="672494"/>
                </a:cubicBezTo>
                <a:lnTo>
                  <a:pt x="398336" y="171050"/>
                </a:lnTo>
                <a:cubicBezTo>
                  <a:pt x="398336" y="164021"/>
                  <a:pt x="390134" y="155819"/>
                  <a:pt x="384277" y="155819"/>
                </a:cubicBezTo>
                <a:close/>
                <a:moveTo>
                  <a:pt x="167535" y="91383"/>
                </a:moveTo>
                <a:cubicBezTo>
                  <a:pt x="160515" y="91383"/>
                  <a:pt x="154648" y="97241"/>
                  <a:pt x="154648" y="105442"/>
                </a:cubicBezTo>
                <a:cubicBezTo>
                  <a:pt x="154648" y="112471"/>
                  <a:pt x="160506" y="118329"/>
                  <a:pt x="167535" y="118329"/>
                </a:cubicBezTo>
                <a:lnTo>
                  <a:pt x="282350" y="118329"/>
                </a:lnTo>
                <a:cubicBezTo>
                  <a:pt x="290541" y="118329"/>
                  <a:pt x="296408" y="112471"/>
                  <a:pt x="296408" y="105442"/>
                </a:cubicBezTo>
                <a:cubicBezTo>
                  <a:pt x="296408" y="97241"/>
                  <a:pt x="290551" y="91383"/>
                  <a:pt x="282350" y="91383"/>
                </a:cubicBezTo>
                <a:lnTo>
                  <a:pt x="167535" y="91383"/>
                </a:lnTo>
                <a:close/>
                <a:moveTo>
                  <a:pt x="190957" y="750989"/>
                </a:moveTo>
                <a:cubicBezTo>
                  <a:pt x="190957" y="770906"/>
                  <a:pt x="206197" y="786127"/>
                  <a:pt x="224933" y="786127"/>
                </a:cubicBezTo>
                <a:cubicBezTo>
                  <a:pt x="244850" y="786127"/>
                  <a:pt x="260080" y="770896"/>
                  <a:pt x="260080" y="750989"/>
                </a:cubicBezTo>
                <a:cubicBezTo>
                  <a:pt x="260080" y="732234"/>
                  <a:pt x="244840" y="717013"/>
                  <a:pt x="224933" y="717013"/>
                </a:cubicBezTo>
                <a:cubicBezTo>
                  <a:pt x="206197" y="717013"/>
                  <a:pt x="190957" y="732234"/>
                  <a:pt x="190957" y="750989"/>
                </a:cubicBezTo>
                <a:close/>
                <a:moveTo>
                  <a:pt x="543611" y="431149"/>
                </a:moveTo>
                <a:cubicBezTo>
                  <a:pt x="584625" y="391316"/>
                  <a:pt x="606885" y="337423"/>
                  <a:pt x="606885" y="280016"/>
                </a:cubicBezTo>
                <a:cubicBezTo>
                  <a:pt x="606885" y="222609"/>
                  <a:pt x="584625" y="168716"/>
                  <a:pt x="543611" y="128883"/>
                </a:cubicBezTo>
                <a:cubicBezTo>
                  <a:pt x="542439" y="126540"/>
                  <a:pt x="538925" y="125368"/>
                  <a:pt x="536591" y="125368"/>
                </a:cubicBezTo>
                <a:cubicBezTo>
                  <a:pt x="534248" y="125368"/>
                  <a:pt x="531905" y="126540"/>
                  <a:pt x="529561" y="128883"/>
                </a:cubicBezTo>
                <a:lnTo>
                  <a:pt x="506130" y="152314"/>
                </a:lnTo>
                <a:cubicBezTo>
                  <a:pt x="501444" y="157001"/>
                  <a:pt x="501444" y="162858"/>
                  <a:pt x="506130" y="166373"/>
                </a:cubicBezTo>
                <a:cubicBezTo>
                  <a:pt x="536591" y="196834"/>
                  <a:pt x="551821" y="239011"/>
                  <a:pt x="551821" y="280016"/>
                </a:cubicBezTo>
                <a:cubicBezTo>
                  <a:pt x="552993" y="322193"/>
                  <a:pt x="537762" y="362026"/>
                  <a:pt x="506130" y="393659"/>
                </a:cubicBezTo>
                <a:cubicBezTo>
                  <a:pt x="503787" y="394830"/>
                  <a:pt x="502615" y="398345"/>
                  <a:pt x="502615" y="400688"/>
                </a:cubicBezTo>
                <a:cubicBezTo>
                  <a:pt x="502615" y="403031"/>
                  <a:pt x="503787" y="405374"/>
                  <a:pt x="506130" y="407718"/>
                </a:cubicBezTo>
                <a:lnTo>
                  <a:pt x="529561" y="431149"/>
                </a:lnTo>
                <a:cubicBezTo>
                  <a:pt x="531905" y="433492"/>
                  <a:pt x="534248" y="434664"/>
                  <a:pt x="536591" y="434664"/>
                </a:cubicBezTo>
                <a:cubicBezTo>
                  <a:pt x="538925" y="434664"/>
                  <a:pt x="542439" y="433492"/>
                  <a:pt x="543611" y="431149"/>
                </a:cubicBezTo>
                <a:close/>
                <a:moveTo>
                  <a:pt x="625621" y="494414"/>
                </a:moveTo>
                <a:cubicBezTo>
                  <a:pt x="685371" y="434664"/>
                  <a:pt x="714661" y="358512"/>
                  <a:pt x="714661" y="280016"/>
                </a:cubicBezTo>
                <a:cubicBezTo>
                  <a:pt x="714661" y="203864"/>
                  <a:pt x="685381" y="125368"/>
                  <a:pt x="625621" y="65618"/>
                </a:cubicBezTo>
                <a:cubicBezTo>
                  <a:pt x="624450" y="64446"/>
                  <a:pt x="622106" y="63275"/>
                  <a:pt x="618592" y="63275"/>
                </a:cubicBezTo>
                <a:cubicBezTo>
                  <a:pt x="616248" y="63275"/>
                  <a:pt x="613905" y="64446"/>
                  <a:pt x="611572" y="65618"/>
                </a:cubicBezTo>
                <a:lnTo>
                  <a:pt x="588131" y="90221"/>
                </a:lnTo>
                <a:cubicBezTo>
                  <a:pt x="585797" y="91392"/>
                  <a:pt x="584625" y="94907"/>
                  <a:pt x="584625" y="97250"/>
                </a:cubicBezTo>
                <a:cubicBezTo>
                  <a:pt x="584625" y="99593"/>
                  <a:pt x="585797" y="101937"/>
                  <a:pt x="588131" y="104280"/>
                </a:cubicBezTo>
                <a:cubicBezTo>
                  <a:pt x="635003" y="151143"/>
                  <a:pt x="660778" y="213236"/>
                  <a:pt x="660778" y="280016"/>
                </a:cubicBezTo>
                <a:cubicBezTo>
                  <a:pt x="660778" y="346796"/>
                  <a:pt x="635003" y="408889"/>
                  <a:pt x="588131" y="455752"/>
                </a:cubicBezTo>
                <a:cubicBezTo>
                  <a:pt x="584625" y="460439"/>
                  <a:pt x="584625" y="466296"/>
                  <a:pt x="588131" y="469811"/>
                </a:cubicBezTo>
                <a:lnTo>
                  <a:pt x="611572" y="494414"/>
                </a:lnTo>
                <a:cubicBezTo>
                  <a:pt x="613905" y="496757"/>
                  <a:pt x="616248" y="496757"/>
                  <a:pt x="618592" y="496757"/>
                </a:cubicBezTo>
                <a:cubicBezTo>
                  <a:pt x="622106" y="496757"/>
                  <a:pt x="624450" y="496757"/>
                  <a:pt x="625621" y="494414"/>
                </a:cubicBezTo>
                <a:close/>
                <a:moveTo>
                  <a:pt x="708812" y="556508"/>
                </a:moveTo>
                <a:cubicBezTo>
                  <a:pt x="781450" y="482689"/>
                  <a:pt x="822455" y="383105"/>
                  <a:pt x="822455" y="280006"/>
                </a:cubicBezTo>
                <a:cubicBezTo>
                  <a:pt x="822455" y="175736"/>
                  <a:pt x="781450" y="79667"/>
                  <a:pt x="708812" y="3515"/>
                </a:cubicBezTo>
                <a:cubicBezTo>
                  <a:pt x="706469" y="1172"/>
                  <a:pt x="704126" y="0"/>
                  <a:pt x="701783" y="0"/>
                </a:cubicBezTo>
                <a:cubicBezTo>
                  <a:pt x="698268" y="0"/>
                  <a:pt x="695925" y="1172"/>
                  <a:pt x="694754" y="3515"/>
                </a:cubicBezTo>
                <a:lnTo>
                  <a:pt x="670150" y="26946"/>
                </a:lnTo>
                <a:cubicBezTo>
                  <a:pt x="666636" y="31633"/>
                  <a:pt x="666636" y="37490"/>
                  <a:pt x="670150" y="41005"/>
                </a:cubicBezTo>
                <a:cubicBezTo>
                  <a:pt x="732253" y="104270"/>
                  <a:pt x="768563" y="187452"/>
                  <a:pt x="768563" y="280006"/>
                </a:cubicBezTo>
                <a:cubicBezTo>
                  <a:pt x="768563" y="370218"/>
                  <a:pt x="733425" y="455743"/>
                  <a:pt x="670150" y="519008"/>
                </a:cubicBezTo>
                <a:cubicBezTo>
                  <a:pt x="666636" y="522522"/>
                  <a:pt x="666636" y="529552"/>
                  <a:pt x="670150" y="533067"/>
                </a:cubicBezTo>
                <a:lnTo>
                  <a:pt x="694754" y="556498"/>
                </a:lnTo>
                <a:cubicBezTo>
                  <a:pt x="695925" y="558832"/>
                  <a:pt x="698268" y="560003"/>
                  <a:pt x="701783" y="560003"/>
                </a:cubicBezTo>
                <a:cubicBezTo>
                  <a:pt x="704117" y="560013"/>
                  <a:pt x="706469" y="558841"/>
                  <a:pt x="708812" y="556508"/>
                </a:cubicBezTo>
                <a:close/>
              </a:path>
            </a:pathLst>
          </a:custGeom>
          <a:solidFill>
            <a:srgbClr val="B72025"/>
          </a:solidFill>
          <a:ln w="9525" cap="flat">
            <a:noFill/>
            <a:prstDash val="solid"/>
            <a:miter/>
          </a:ln>
        </p:spPr>
        <p:txBody>
          <a:bodyPr rtlCol="0" anchor="ctr"/>
          <a:lstStyle/>
          <a:p>
            <a:endParaRPr lang="en-US"/>
          </a:p>
        </p:txBody>
      </p:sp>
      <p:grpSp>
        <p:nvGrpSpPr>
          <p:cNvPr id="12" name="Graphic 71">
            <a:extLst>
              <a:ext uri="{FF2B5EF4-FFF2-40B4-BE49-F238E27FC236}">
                <a16:creationId xmlns:a16="http://schemas.microsoft.com/office/drawing/2014/main" id="{AE4D43D9-DF9D-9F27-BA23-6B9E9DFBF567}"/>
              </a:ext>
            </a:extLst>
          </p:cNvPr>
          <p:cNvGrpSpPr/>
          <p:nvPr/>
        </p:nvGrpSpPr>
        <p:grpSpPr>
          <a:xfrm>
            <a:off x="1867985" y="4920732"/>
            <a:ext cx="310130" cy="184055"/>
            <a:chOff x="4559582" y="1789906"/>
            <a:chExt cx="589111" cy="349624"/>
          </a:xfrm>
          <a:solidFill>
            <a:srgbClr val="B72025"/>
          </a:solidFill>
        </p:grpSpPr>
        <p:sp>
          <p:nvSpPr>
            <p:cNvPr id="13" name="Freeform: Shape 12">
              <a:extLst>
                <a:ext uri="{FF2B5EF4-FFF2-40B4-BE49-F238E27FC236}">
                  <a16:creationId xmlns:a16="http://schemas.microsoft.com/office/drawing/2014/main" id="{76407B91-89FF-8CC7-65BD-D74AE74413C7}"/>
                </a:ext>
              </a:extLst>
            </p:cNvPr>
            <p:cNvSpPr/>
            <p:nvPr/>
          </p:nvSpPr>
          <p:spPr>
            <a:xfrm>
              <a:off x="4607207" y="2036794"/>
              <a:ext cx="208359" cy="35718"/>
            </a:xfrm>
            <a:custGeom>
              <a:avLst/>
              <a:gdLst>
                <a:gd name="connsiteX0" fmla="*/ 0 w 208359"/>
                <a:gd name="connsiteY0" fmla="*/ 0 h 35718"/>
                <a:gd name="connsiteX1" fmla="*/ 208359 w 208359"/>
                <a:gd name="connsiteY1" fmla="*/ 0 h 35718"/>
                <a:gd name="connsiteX2" fmla="*/ 208359 w 208359"/>
                <a:gd name="connsiteY2" fmla="*/ 35719 h 35718"/>
                <a:gd name="connsiteX3" fmla="*/ 0 w 208359"/>
                <a:gd name="connsiteY3" fmla="*/ 35719 h 35718"/>
              </a:gdLst>
              <a:ahLst/>
              <a:cxnLst>
                <a:cxn ang="0">
                  <a:pos x="connsiteX0" y="connsiteY0"/>
                </a:cxn>
                <a:cxn ang="0">
                  <a:pos x="connsiteX1" y="connsiteY1"/>
                </a:cxn>
                <a:cxn ang="0">
                  <a:pos x="connsiteX2" y="connsiteY2"/>
                </a:cxn>
                <a:cxn ang="0">
                  <a:pos x="connsiteX3" y="connsiteY3"/>
                </a:cxn>
              </a:cxnLst>
              <a:rect l="l" t="t" r="r" b="b"/>
              <a:pathLst>
                <a:path w="208359" h="35718">
                  <a:moveTo>
                    <a:pt x="0" y="0"/>
                  </a:moveTo>
                  <a:lnTo>
                    <a:pt x="208359" y="0"/>
                  </a:lnTo>
                  <a:lnTo>
                    <a:pt x="208359" y="35719"/>
                  </a:lnTo>
                  <a:lnTo>
                    <a:pt x="0" y="35719"/>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771F2F3-4701-DB61-1C34-55E453FE73EA}"/>
                </a:ext>
              </a:extLst>
            </p:cNvPr>
            <p:cNvSpPr/>
            <p:nvPr/>
          </p:nvSpPr>
          <p:spPr>
            <a:xfrm>
              <a:off x="4635001" y="1789906"/>
              <a:ext cx="513692" cy="349624"/>
            </a:xfrm>
            <a:custGeom>
              <a:avLst/>
              <a:gdLst>
                <a:gd name="connsiteX0" fmla="*/ 513693 w 513692"/>
                <a:gd name="connsiteY0" fmla="*/ 291313 h 349624"/>
                <a:gd name="connsiteX1" fmla="*/ 513693 w 513692"/>
                <a:gd name="connsiteY1" fmla="*/ 17850 h 349624"/>
                <a:gd name="connsiteX2" fmla="*/ 513636 w 513692"/>
                <a:gd name="connsiteY2" fmla="*/ 17459 h 349624"/>
                <a:gd name="connsiteX3" fmla="*/ 513559 w 513692"/>
                <a:gd name="connsiteY3" fmla="*/ 16659 h 349624"/>
                <a:gd name="connsiteX4" fmla="*/ 512740 w 513692"/>
                <a:gd name="connsiteY4" fmla="*/ 12363 h 349624"/>
                <a:gd name="connsiteX5" fmla="*/ 512626 w 513692"/>
                <a:gd name="connsiteY5" fmla="*/ 11801 h 349624"/>
                <a:gd name="connsiteX6" fmla="*/ 512474 w 513692"/>
                <a:gd name="connsiteY6" fmla="*/ 11525 h 349624"/>
                <a:gd name="connsiteX7" fmla="*/ 510169 w 513692"/>
                <a:gd name="connsiteY7" fmla="*/ 7306 h 349624"/>
                <a:gd name="connsiteX8" fmla="*/ 509540 w 513692"/>
                <a:gd name="connsiteY8" fmla="*/ 6563 h 349624"/>
                <a:gd name="connsiteX9" fmla="*/ 506378 w 513692"/>
                <a:gd name="connsiteY9" fmla="*/ 3515 h 349624"/>
                <a:gd name="connsiteX10" fmla="*/ 505987 w 513692"/>
                <a:gd name="connsiteY10" fmla="*/ 3181 h 349624"/>
                <a:gd name="connsiteX11" fmla="*/ 501729 w 513692"/>
                <a:gd name="connsiteY11" fmla="*/ 1076 h 349624"/>
                <a:gd name="connsiteX12" fmla="*/ 500710 w 513692"/>
                <a:gd name="connsiteY12" fmla="*/ 762 h 349624"/>
                <a:gd name="connsiteX13" fmla="*/ 495833 w 513692"/>
                <a:gd name="connsiteY13" fmla="*/ 0 h 349624"/>
                <a:gd name="connsiteX14" fmla="*/ 65475 w 513692"/>
                <a:gd name="connsiteY14" fmla="*/ 0 h 349624"/>
                <a:gd name="connsiteX15" fmla="*/ 60589 w 513692"/>
                <a:gd name="connsiteY15" fmla="*/ 762 h 349624"/>
                <a:gd name="connsiteX16" fmla="*/ 59569 w 513692"/>
                <a:gd name="connsiteY16" fmla="*/ 1076 h 349624"/>
                <a:gd name="connsiteX17" fmla="*/ 55321 w 513692"/>
                <a:gd name="connsiteY17" fmla="*/ 3181 h 349624"/>
                <a:gd name="connsiteX18" fmla="*/ 54921 w 513692"/>
                <a:gd name="connsiteY18" fmla="*/ 3515 h 349624"/>
                <a:gd name="connsiteX19" fmla="*/ 51749 w 513692"/>
                <a:gd name="connsiteY19" fmla="*/ 6563 h 349624"/>
                <a:gd name="connsiteX20" fmla="*/ 51140 w 513692"/>
                <a:gd name="connsiteY20" fmla="*/ 7306 h 349624"/>
                <a:gd name="connsiteX21" fmla="*/ 48835 w 513692"/>
                <a:gd name="connsiteY21" fmla="*/ 11525 h 349624"/>
                <a:gd name="connsiteX22" fmla="*/ 48673 w 513692"/>
                <a:gd name="connsiteY22" fmla="*/ 11801 h 349624"/>
                <a:gd name="connsiteX23" fmla="*/ 48558 w 513692"/>
                <a:gd name="connsiteY23" fmla="*/ 12363 h 349624"/>
                <a:gd name="connsiteX24" fmla="*/ 47739 w 513692"/>
                <a:gd name="connsiteY24" fmla="*/ 16659 h 349624"/>
                <a:gd name="connsiteX25" fmla="*/ 47663 w 513692"/>
                <a:gd name="connsiteY25" fmla="*/ 17459 h 349624"/>
                <a:gd name="connsiteX26" fmla="*/ 47625 w 513692"/>
                <a:gd name="connsiteY26" fmla="*/ 17850 h 349624"/>
                <a:gd name="connsiteX27" fmla="*/ 47625 w 513692"/>
                <a:gd name="connsiteY27" fmla="*/ 99889 h 349624"/>
                <a:gd name="connsiteX28" fmla="*/ 0 w 513692"/>
                <a:gd name="connsiteY28" fmla="*/ 99889 h 349624"/>
                <a:gd name="connsiteX29" fmla="*/ 0 w 513692"/>
                <a:gd name="connsiteY29" fmla="*/ 135607 h 349624"/>
                <a:gd name="connsiteX30" fmla="*/ 83582 w 513692"/>
                <a:gd name="connsiteY30" fmla="*/ 135607 h 349624"/>
                <a:gd name="connsiteX31" fmla="*/ 83582 w 513692"/>
                <a:gd name="connsiteY31" fmla="*/ 99889 h 349624"/>
                <a:gd name="connsiteX32" fmla="*/ 83344 w 513692"/>
                <a:gd name="connsiteY32" fmla="*/ 99889 h 349624"/>
                <a:gd name="connsiteX33" fmla="*/ 83344 w 513692"/>
                <a:gd name="connsiteY33" fmla="*/ 55683 h 349624"/>
                <a:gd name="connsiteX34" fmla="*/ 269310 w 513692"/>
                <a:gd name="connsiteY34" fmla="*/ 208912 h 349624"/>
                <a:gd name="connsiteX35" fmla="*/ 280654 w 513692"/>
                <a:gd name="connsiteY35" fmla="*/ 212989 h 349624"/>
                <a:gd name="connsiteX36" fmla="*/ 292017 w 513692"/>
                <a:gd name="connsiteY36" fmla="*/ 208912 h 349624"/>
                <a:gd name="connsiteX37" fmla="*/ 477974 w 513692"/>
                <a:gd name="connsiteY37" fmla="*/ 55683 h 349624"/>
                <a:gd name="connsiteX38" fmla="*/ 477974 w 513692"/>
                <a:gd name="connsiteY38" fmla="*/ 291303 h 349624"/>
                <a:gd name="connsiteX39" fmla="*/ 455409 w 513692"/>
                <a:gd name="connsiteY39" fmla="*/ 313906 h 349624"/>
                <a:gd name="connsiteX40" fmla="*/ 83334 w 513692"/>
                <a:gd name="connsiteY40" fmla="*/ 313906 h 349624"/>
                <a:gd name="connsiteX41" fmla="*/ 83334 w 513692"/>
                <a:gd name="connsiteY41" fmla="*/ 302038 h 349624"/>
                <a:gd name="connsiteX42" fmla="*/ 47615 w 513692"/>
                <a:gd name="connsiteY42" fmla="*/ 302038 h 349624"/>
                <a:gd name="connsiteX43" fmla="*/ 47615 w 513692"/>
                <a:gd name="connsiteY43" fmla="*/ 331765 h 349624"/>
                <a:gd name="connsiteX44" fmla="*/ 65475 w 513692"/>
                <a:gd name="connsiteY44" fmla="*/ 349625 h 349624"/>
                <a:gd name="connsiteX45" fmla="*/ 455409 w 513692"/>
                <a:gd name="connsiteY45" fmla="*/ 349625 h 349624"/>
                <a:gd name="connsiteX46" fmla="*/ 513693 w 513692"/>
                <a:gd name="connsiteY46" fmla="*/ 291313 h 349624"/>
                <a:gd name="connsiteX47" fmla="*/ 280645 w 513692"/>
                <a:gd name="connsiteY47" fmla="*/ 171983 h 349624"/>
                <a:gd name="connsiteX48" fmla="*/ 115243 w 513692"/>
                <a:gd name="connsiteY48" fmla="*/ 35709 h 349624"/>
                <a:gd name="connsiteX49" fmla="*/ 446075 w 513692"/>
                <a:gd name="connsiteY49" fmla="*/ 35709 h 349624"/>
                <a:gd name="connsiteX50" fmla="*/ 280645 w 513692"/>
                <a:gd name="connsiteY50" fmla="*/ 171983 h 34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13692" h="349624">
                  <a:moveTo>
                    <a:pt x="513693" y="291313"/>
                  </a:moveTo>
                  <a:lnTo>
                    <a:pt x="513693" y="17850"/>
                  </a:lnTo>
                  <a:cubicBezTo>
                    <a:pt x="513693" y="17716"/>
                    <a:pt x="513655" y="17593"/>
                    <a:pt x="513636" y="17459"/>
                  </a:cubicBezTo>
                  <a:cubicBezTo>
                    <a:pt x="513636" y="17202"/>
                    <a:pt x="513579" y="16935"/>
                    <a:pt x="513559" y="16659"/>
                  </a:cubicBezTo>
                  <a:cubicBezTo>
                    <a:pt x="513464" y="15173"/>
                    <a:pt x="513188" y="13735"/>
                    <a:pt x="512740" y="12363"/>
                  </a:cubicBezTo>
                  <a:cubicBezTo>
                    <a:pt x="512683" y="12173"/>
                    <a:pt x="512702" y="11992"/>
                    <a:pt x="512626" y="11801"/>
                  </a:cubicBezTo>
                  <a:cubicBezTo>
                    <a:pt x="512588" y="11706"/>
                    <a:pt x="512512" y="11611"/>
                    <a:pt x="512474" y="11525"/>
                  </a:cubicBezTo>
                  <a:cubicBezTo>
                    <a:pt x="511893" y="10001"/>
                    <a:pt x="511112" y="8601"/>
                    <a:pt x="510169" y="7306"/>
                  </a:cubicBezTo>
                  <a:cubicBezTo>
                    <a:pt x="509969" y="7048"/>
                    <a:pt x="509759" y="6801"/>
                    <a:pt x="509540" y="6563"/>
                  </a:cubicBezTo>
                  <a:cubicBezTo>
                    <a:pt x="508606" y="5410"/>
                    <a:pt x="507568" y="4381"/>
                    <a:pt x="506378" y="3515"/>
                  </a:cubicBezTo>
                  <a:cubicBezTo>
                    <a:pt x="506244" y="3419"/>
                    <a:pt x="506120" y="3277"/>
                    <a:pt x="505987" y="3181"/>
                  </a:cubicBezTo>
                  <a:cubicBezTo>
                    <a:pt x="504682" y="2286"/>
                    <a:pt x="503253" y="1600"/>
                    <a:pt x="501729" y="1076"/>
                  </a:cubicBezTo>
                  <a:cubicBezTo>
                    <a:pt x="501396" y="943"/>
                    <a:pt x="501063" y="857"/>
                    <a:pt x="500710" y="762"/>
                  </a:cubicBezTo>
                  <a:cubicBezTo>
                    <a:pt x="499148" y="295"/>
                    <a:pt x="497548" y="0"/>
                    <a:pt x="495833" y="0"/>
                  </a:cubicBezTo>
                  <a:lnTo>
                    <a:pt x="65475" y="0"/>
                  </a:lnTo>
                  <a:cubicBezTo>
                    <a:pt x="63760" y="0"/>
                    <a:pt x="62151" y="295"/>
                    <a:pt x="60589" y="762"/>
                  </a:cubicBezTo>
                  <a:cubicBezTo>
                    <a:pt x="60236" y="857"/>
                    <a:pt x="59903" y="952"/>
                    <a:pt x="59569" y="1076"/>
                  </a:cubicBezTo>
                  <a:cubicBezTo>
                    <a:pt x="58045" y="1600"/>
                    <a:pt x="56607" y="2286"/>
                    <a:pt x="55321" y="3181"/>
                  </a:cubicBezTo>
                  <a:cubicBezTo>
                    <a:pt x="55178" y="3277"/>
                    <a:pt x="55064" y="3419"/>
                    <a:pt x="54921" y="3515"/>
                  </a:cubicBezTo>
                  <a:cubicBezTo>
                    <a:pt x="53731" y="4391"/>
                    <a:pt x="52692" y="5410"/>
                    <a:pt x="51749" y="6563"/>
                  </a:cubicBezTo>
                  <a:cubicBezTo>
                    <a:pt x="51549" y="6801"/>
                    <a:pt x="51330" y="7048"/>
                    <a:pt x="51140" y="7306"/>
                  </a:cubicBezTo>
                  <a:cubicBezTo>
                    <a:pt x="50187" y="8611"/>
                    <a:pt x="49406" y="10001"/>
                    <a:pt x="48835" y="11525"/>
                  </a:cubicBezTo>
                  <a:cubicBezTo>
                    <a:pt x="48797" y="11620"/>
                    <a:pt x="48711" y="11716"/>
                    <a:pt x="48673" y="11801"/>
                  </a:cubicBezTo>
                  <a:cubicBezTo>
                    <a:pt x="48606" y="11992"/>
                    <a:pt x="48625" y="12173"/>
                    <a:pt x="48558" y="12363"/>
                  </a:cubicBezTo>
                  <a:cubicBezTo>
                    <a:pt x="48120" y="13745"/>
                    <a:pt x="47835" y="15173"/>
                    <a:pt x="47739" y="16659"/>
                  </a:cubicBezTo>
                  <a:cubicBezTo>
                    <a:pt x="47720" y="16935"/>
                    <a:pt x="47673" y="17202"/>
                    <a:pt x="47663" y="17459"/>
                  </a:cubicBezTo>
                  <a:cubicBezTo>
                    <a:pt x="47654" y="17593"/>
                    <a:pt x="47625" y="17716"/>
                    <a:pt x="47625" y="17850"/>
                  </a:cubicBezTo>
                  <a:lnTo>
                    <a:pt x="47625" y="99889"/>
                  </a:lnTo>
                  <a:lnTo>
                    <a:pt x="0" y="99889"/>
                  </a:lnTo>
                  <a:lnTo>
                    <a:pt x="0" y="135607"/>
                  </a:lnTo>
                  <a:lnTo>
                    <a:pt x="83582" y="135607"/>
                  </a:lnTo>
                  <a:lnTo>
                    <a:pt x="83582" y="99889"/>
                  </a:lnTo>
                  <a:lnTo>
                    <a:pt x="83344" y="99889"/>
                  </a:lnTo>
                  <a:lnTo>
                    <a:pt x="83344" y="55683"/>
                  </a:lnTo>
                  <a:lnTo>
                    <a:pt x="269310" y="208912"/>
                  </a:lnTo>
                  <a:cubicBezTo>
                    <a:pt x="272606" y="211626"/>
                    <a:pt x="276644" y="212989"/>
                    <a:pt x="280654" y="212989"/>
                  </a:cubicBezTo>
                  <a:cubicBezTo>
                    <a:pt x="284693" y="212989"/>
                    <a:pt x="288731" y="211626"/>
                    <a:pt x="292017" y="208912"/>
                  </a:cubicBezTo>
                  <a:lnTo>
                    <a:pt x="477974" y="55683"/>
                  </a:lnTo>
                  <a:lnTo>
                    <a:pt x="477974" y="291303"/>
                  </a:lnTo>
                  <a:cubicBezTo>
                    <a:pt x="477974" y="303771"/>
                    <a:pt x="467849" y="313906"/>
                    <a:pt x="455409" y="313906"/>
                  </a:cubicBezTo>
                  <a:lnTo>
                    <a:pt x="83334" y="313906"/>
                  </a:lnTo>
                  <a:lnTo>
                    <a:pt x="83334" y="302038"/>
                  </a:lnTo>
                  <a:lnTo>
                    <a:pt x="47615" y="302038"/>
                  </a:lnTo>
                  <a:lnTo>
                    <a:pt x="47615" y="331765"/>
                  </a:lnTo>
                  <a:cubicBezTo>
                    <a:pt x="47615" y="341624"/>
                    <a:pt x="55607" y="349625"/>
                    <a:pt x="65475" y="349625"/>
                  </a:cubicBezTo>
                  <a:lnTo>
                    <a:pt x="455409" y="349625"/>
                  </a:lnTo>
                  <a:cubicBezTo>
                    <a:pt x="487537" y="349634"/>
                    <a:pt x="513693" y="323479"/>
                    <a:pt x="513693" y="291313"/>
                  </a:cubicBezTo>
                  <a:close/>
                  <a:moveTo>
                    <a:pt x="280645" y="171983"/>
                  </a:moveTo>
                  <a:lnTo>
                    <a:pt x="115243" y="35709"/>
                  </a:lnTo>
                  <a:lnTo>
                    <a:pt x="446075" y="35709"/>
                  </a:lnTo>
                  <a:lnTo>
                    <a:pt x="280645" y="171983"/>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D1F8134-27AA-020B-5704-41B02203ADA3}"/>
                </a:ext>
              </a:extLst>
            </p:cNvPr>
            <p:cNvSpPr/>
            <p:nvPr/>
          </p:nvSpPr>
          <p:spPr>
            <a:xfrm>
              <a:off x="4559582" y="1946240"/>
              <a:ext cx="206378" cy="61321"/>
            </a:xfrm>
            <a:custGeom>
              <a:avLst/>
              <a:gdLst>
                <a:gd name="connsiteX0" fmla="*/ 158753 w 206378"/>
                <a:gd name="connsiteY0" fmla="*/ 61322 h 61321"/>
                <a:gd name="connsiteX1" fmla="*/ 158753 w 206378"/>
                <a:gd name="connsiteY1" fmla="*/ 35728 h 61321"/>
                <a:gd name="connsiteX2" fmla="*/ 206378 w 206378"/>
                <a:gd name="connsiteY2" fmla="*/ 35728 h 61321"/>
                <a:gd name="connsiteX3" fmla="*/ 206378 w 206378"/>
                <a:gd name="connsiteY3" fmla="*/ 0 h 61321"/>
                <a:gd name="connsiteX4" fmla="*/ 0 w 206378"/>
                <a:gd name="connsiteY4" fmla="*/ 0 h 61321"/>
                <a:gd name="connsiteX5" fmla="*/ 0 w 206378"/>
                <a:gd name="connsiteY5" fmla="*/ 35728 h 61321"/>
                <a:gd name="connsiteX6" fmla="*/ 123034 w 206378"/>
                <a:gd name="connsiteY6" fmla="*/ 35728 h 61321"/>
                <a:gd name="connsiteX7" fmla="*/ 123034 w 206378"/>
                <a:gd name="connsiteY7" fmla="*/ 61322 h 61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78" h="61321">
                  <a:moveTo>
                    <a:pt x="158753" y="61322"/>
                  </a:moveTo>
                  <a:lnTo>
                    <a:pt x="158753" y="35728"/>
                  </a:lnTo>
                  <a:lnTo>
                    <a:pt x="206378" y="35728"/>
                  </a:lnTo>
                  <a:lnTo>
                    <a:pt x="206378" y="0"/>
                  </a:lnTo>
                  <a:lnTo>
                    <a:pt x="0" y="0"/>
                  </a:lnTo>
                  <a:lnTo>
                    <a:pt x="0" y="35728"/>
                  </a:lnTo>
                  <a:lnTo>
                    <a:pt x="123034" y="35728"/>
                  </a:lnTo>
                  <a:lnTo>
                    <a:pt x="123034" y="61322"/>
                  </a:lnTo>
                  <a:close/>
                </a:path>
              </a:pathLst>
            </a:custGeom>
            <a:grpFill/>
            <a:ln w="9525" cap="flat">
              <a:noFill/>
              <a:prstDash val="solid"/>
              <a:miter/>
            </a:ln>
          </p:spPr>
          <p:txBody>
            <a:bodyPr rtlCol="0" anchor="ctr"/>
            <a:lstStyle/>
            <a:p>
              <a:endParaRPr lang="en-US"/>
            </a:p>
          </p:txBody>
        </p:sp>
      </p:grpSp>
      <p:sp>
        <p:nvSpPr>
          <p:cNvPr id="2" name="TextBox 1">
            <a:extLst>
              <a:ext uri="{FF2B5EF4-FFF2-40B4-BE49-F238E27FC236}">
                <a16:creationId xmlns:a16="http://schemas.microsoft.com/office/drawing/2014/main" id="{833C9531-6E5B-4A86-1F5A-900E478FACDD}"/>
              </a:ext>
            </a:extLst>
          </p:cNvPr>
          <p:cNvSpPr txBox="1"/>
          <p:nvPr/>
        </p:nvSpPr>
        <p:spPr>
          <a:xfrm>
            <a:off x="1972080" y="3732260"/>
            <a:ext cx="3790061" cy="523220"/>
          </a:xfrm>
          <a:prstGeom prst="rect">
            <a:avLst/>
          </a:prstGeom>
          <a:noFill/>
        </p:spPr>
        <p:txBody>
          <a:bodyPr wrap="square">
            <a:spAutoFit/>
          </a:bodyPr>
          <a:lstStyle/>
          <a:p>
            <a:r>
              <a:rPr lang="lt-LT" sz="2800" dirty="0">
                <a:solidFill>
                  <a:schemeClr val="tx1">
                    <a:lumMod val="75000"/>
                    <a:lumOff val="25000"/>
                  </a:schemeClr>
                </a:solidFill>
                <a:latin typeface="Catamaran Bold" pitchFamily="2" charset="0"/>
                <a:ea typeface="Open Sans" panose="020B0606030504020204" pitchFamily="34" charset="0"/>
                <a:cs typeface="Catamaran Bold" pitchFamily="2" charset="0"/>
              </a:rPr>
              <a:t>Susisiekite su mumis</a:t>
            </a:r>
          </a:p>
        </p:txBody>
      </p:sp>
      <p:sp>
        <p:nvSpPr>
          <p:cNvPr id="4" name="TextBox 3">
            <a:extLst>
              <a:ext uri="{FF2B5EF4-FFF2-40B4-BE49-F238E27FC236}">
                <a16:creationId xmlns:a16="http://schemas.microsoft.com/office/drawing/2014/main" id="{86C4039F-3A03-C122-52A3-29EF0697A935}"/>
              </a:ext>
            </a:extLst>
          </p:cNvPr>
          <p:cNvSpPr txBox="1"/>
          <p:nvPr/>
        </p:nvSpPr>
        <p:spPr>
          <a:xfrm>
            <a:off x="4251601" y="4370857"/>
            <a:ext cx="2278006" cy="789960"/>
          </a:xfrm>
          <a:prstGeom prst="rect">
            <a:avLst/>
          </a:prstGeom>
          <a:noFill/>
        </p:spPr>
        <p:txBody>
          <a:bodyPr wrap="square">
            <a:spAutoFit/>
          </a:bodyPr>
          <a:lstStyle/>
          <a:p>
            <a:pPr>
              <a:lnSpc>
                <a:spcPct val="150000"/>
              </a:lnSpc>
            </a:pPr>
            <a:r>
              <a:rPr lang="lt-LT" sz="1600" dirty="0">
                <a:solidFill>
                  <a:srgbClr val="4D4F53"/>
                </a:solidFill>
                <a:effectLst/>
                <a:latin typeface="Roboto" panose="02000000000000000000" pitchFamily="2" charset="0"/>
                <a:ea typeface="Roboto" panose="02000000000000000000" pitchFamily="2" charset="0"/>
                <a:cs typeface="Roboto" panose="02000000000000000000" pitchFamily="2" charset="0"/>
              </a:rPr>
              <a:t>+370 626 09030</a:t>
            </a:r>
            <a:endParaRPr lang="lt-LT" sz="1600" dirty="0">
              <a:effectLst/>
              <a:latin typeface="Roboto" panose="02000000000000000000" pitchFamily="2" charset="0"/>
              <a:ea typeface="Roboto" panose="02000000000000000000" pitchFamily="2" charset="0"/>
              <a:cs typeface="Roboto" panose="02000000000000000000" pitchFamily="2" charset="0"/>
            </a:endParaRPr>
          </a:p>
          <a:p>
            <a:pPr>
              <a:lnSpc>
                <a:spcPct val="150000"/>
              </a:lnSpc>
              <a:spcAft>
                <a:spcPts val="2400"/>
              </a:spcAft>
            </a:pPr>
            <a:r>
              <a:rPr lang="lt-LT" sz="1600" dirty="0" err="1">
                <a:solidFill>
                  <a:srgbClr val="514D4D"/>
                </a:solidFill>
                <a:latin typeface="Roboto" panose="02000000000000000000" pitchFamily="2" charset="0"/>
                <a:ea typeface="Roboto" panose="02000000000000000000" pitchFamily="2" charset="0"/>
                <a:cs typeface="Catamaran" pitchFamily="2" charset="0"/>
              </a:rPr>
              <a:t>vitalij</a:t>
            </a:r>
            <a:r>
              <a:rPr lang="en-US" sz="1600" dirty="0">
                <a:solidFill>
                  <a:srgbClr val="514D4D"/>
                </a:solidFill>
                <a:latin typeface="Roboto" panose="02000000000000000000" pitchFamily="2" charset="0"/>
                <a:ea typeface="Roboto" panose="02000000000000000000" pitchFamily="2" charset="0"/>
                <a:cs typeface="Catamaran" pitchFamily="2" charset="0"/>
              </a:rPr>
              <a:t>@viasolis.eu</a:t>
            </a:r>
          </a:p>
        </p:txBody>
      </p:sp>
    </p:spTree>
    <p:extLst>
      <p:ext uri="{BB962C8B-B14F-4D97-AF65-F5344CB8AC3E}">
        <p14:creationId xmlns:p14="http://schemas.microsoft.com/office/powerpoint/2010/main" val="813140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5E67A"/>
        </a:solidFill>
        <a:ln w="7914" cap="flat">
          <a:noFill/>
          <a:prstDash val="solid"/>
          <a:miter/>
        </a:ln>
      </a:spPr>
      <a:bodyPr rtlCol="0" anchor="ctr"/>
      <a:lstStyle>
        <a:defPPr algn="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3493</TotalTime>
  <Words>1047</Words>
  <Application>Microsoft Office PowerPoint</Application>
  <PresentationFormat>Plačiaekranė</PresentationFormat>
  <Paragraphs>168</Paragraphs>
  <Slides>15</Slides>
  <Notes>4</Notes>
  <HiddenSlides>0</HiddenSlides>
  <MMClips>0</MMClips>
  <ScaleCrop>false</ScaleCrop>
  <HeadingPairs>
    <vt:vector size="6" baseType="variant">
      <vt:variant>
        <vt:lpstr>Naudojami šriftai</vt:lpstr>
      </vt:variant>
      <vt:variant>
        <vt:i4>9</vt:i4>
      </vt:variant>
      <vt:variant>
        <vt:lpstr>Tema</vt:lpstr>
      </vt:variant>
      <vt:variant>
        <vt:i4>2</vt:i4>
      </vt:variant>
      <vt:variant>
        <vt:lpstr>Skaidrių pavadinimai</vt:lpstr>
      </vt:variant>
      <vt:variant>
        <vt:i4>15</vt:i4>
      </vt:variant>
    </vt:vector>
  </HeadingPairs>
  <TitlesOfParts>
    <vt:vector size="26" baseType="lpstr">
      <vt:lpstr>Arial</vt:lpstr>
      <vt:lpstr>Calibri</vt:lpstr>
      <vt:lpstr>Catamaran</vt:lpstr>
      <vt:lpstr>Catamaran </vt:lpstr>
      <vt:lpstr>Catamaran Black</vt:lpstr>
      <vt:lpstr>Catamaran Bold</vt:lpstr>
      <vt:lpstr>Roboto</vt:lpstr>
      <vt:lpstr>Sylfaen</vt:lpstr>
      <vt:lpstr>Wingdings</vt:lpstr>
      <vt:lpstr>Office Theme</vt:lpstr>
      <vt:lpstr>„Office“ tema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Visualtalkacademy</dc:creator>
  <cp:lastModifiedBy>Ernesta Šilinskienė</cp:lastModifiedBy>
  <cp:revision>269</cp:revision>
  <dcterms:created xsi:type="dcterms:W3CDTF">2022-03-07T17:43:01Z</dcterms:created>
  <dcterms:modified xsi:type="dcterms:W3CDTF">2025-05-26T17:00:37Z</dcterms:modified>
</cp:coreProperties>
</file>