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88" r:id="rId3"/>
    <p:sldId id="1430" r:id="rId4"/>
    <p:sldId id="1436" r:id="rId5"/>
    <p:sldId id="1443" r:id="rId6"/>
    <p:sldId id="1444" r:id="rId7"/>
    <p:sldId id="294" r:id="rId8"/>
    <p:sldId id="856" r:id="rId9"/>
    <p:sldId id="1446" r:id="rId10"/>
    <p:sldId id="1449" r:id="rId11"/>
    <p:sldId id="295" r:id="rId12"/>
    <p:sldId id="876" r:id="rId13"/>
    <p:sldId id="290" r:id="rId14"/>
  </p:sldIdLst>
  <p:sldSz cx="18288000" cy="10287000"/>
  <p:notesSz cx="6797675" cy="9926638"/>
  <p:embeddedFontLst>
    <p:embeddedFont>
      <p:font typeface="Gordita" pitchFamily="50" charset="-70"/>
      <p:regular r:id="rId16"/>
    </p:embeddedFont>
    <p:embeddedFont>
      <p:font typeface="Gordita Medium" pitchFamily="50" charset="-7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C386"/>
    <a:srgbClr val="FFFFFF"/>
    <a:srgbClr val="B2DBF4"/>
    <a:srgbClr val="E8D2C5"/>
    <a:srgbClr val="EFBFD8"/>
    <a:srgbClr val="CCCDCE"/>
    <a:srgbClr val="C7C1F4"/>
    <a:srgbClr val="BA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137700-E9C4-4B29-BF56-0879F57DF142}" v="76" dt="2025-04-22T10:01:10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50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ginija Karvelienė" userId="a243bee4-4253-46a1-9b5a-1df1183e19a9" providerId="ADAL" clId="{4F137700-E9C4-4B29-BF56-0879F57DF142}"/>
    <pc:docChg chg="undo custSel addSld delSld modSld">
      <pc:chgData name="Virginija Karvelienė" userId="a243bee4-4253-46a1-9b5a-1df1183e19a9" providerId="ADAL" clId="{4F137700-E9C4-4B29-BF56-0879F57DF142}" dt="2025-04-22T10:04:08.774" v="190" actId="20577"/>
      <pc:docMkLst>
        <pc:docMk/>
      </pc:docMkLst>
      <pc:sldChg chg="modSp mod">
        <pc:chgData name="Virginija Karvelienė" userId="a243bee4-4253-46a1-9b5a-1df1183e19a9" providerId="ADAL" clId="{4F137700-E9C4-4B29-BF56-0879F57DF142}" dt="2025-04-22T09:41:00.844" v="143" actId="403"/>
        <pc:sldMkLst>
          <pc:docMk/>
          <pc:sldMk cId="325415915" sldId="288"/>
        </pc:sldMkLst>
        <pc:spChg chg="mod">
          <ac:chgData name="Virginija Karvelienė" userId="a243bee4-4253-46a1-9b5a-1df1183e19a9" providerId="ADAL" clId="{4F137700-E9C4-4B29-BF56-0879F57DF142}" dt="2025-04-22T09:23:56.601" v="138" actId="403"/>
          <ac:spMkLst>
            <pc:docMk/>
            <pc:sldMk cId="325415915" sldId="288"/>
            <ac:spMk id="21" creationId="{FEE47CBE-1DAE-5DCB-4C58-918390FF15EB}"/>
          </ac:spMkLst>
        </pc:spChg>
        <pc:spChg chg="mod">
          <ac:chgData name="Virginija Karvelienė" userId="a243bee4-4253-46a1-9b5a-1df1183e19a9" providerId="ADAL" clId="{4F137700-E9C4-4B29-BF56-0879F57DF142}" dt="2025-04-22T09:40:41.898" v="141" actId="1076"/>
          <ac:spMkLst>
            <pc:docMk/>
            <pc:sldMk cId="325415915" sldId="288"/>
            <ac:spMk id="34" creationId="{91771014-E6FC-0D8C-E580-AECFD2D94B0F}"/>
          </ac:spMkLst>
        </pc:spChg>
        <pc:spChg chg="mod">
          <ac:chgData name="Virginija Karvelienė" userId="a243bee4-4253-46a1-9b5a-1df1183e19a9" providerId="ADAL" clId="{4F137700-E9C4-4B29-BF56-0879F57DF142}" dt="2025-04-22T09:41:00.844" v="143" actId="403"/>
          <ac:spMkLst>
            <pc:docMk/>
            <pc:sldMk cId="325415915" sldId="288"/>
            <ac:spMk id="35" creationId="{0C3C52E6-B6F1-EF13-EC24-3BD8D36D065C}"/>
          </ac:spMkLst>
        </pc:spChg>
      </pc:sldChg>
      <pc:sldChg chg="add">
        <pc:chgData name="Virginija Karvelienė" userId="a243bee4-4253-46a1-9b5a-1df1183e19a9" providerId="ADAL" clId="{4F137700-E9C4-4B29-BF56-0879F57DF142}" dt="2025-04-22T08:41:08.801" v="0"/>
        <pc:sldMkLst>
          <pc:docMk/>
          <pc:sldMk cId="2620858744" sldId="295"/>
        </pc:sldMkLst>
      </pc:sldChg>
      <pc:sldChg chg="modSp mod">
        <pc:chgData name="Virginija Karvelienė" userId="a243bee4-4253-46a1-9b5a-1df1183e19a9" providerId="ADAL" clId="{4F137700-E9C4-4B29-BF56-0879F57DF142}" dt="2025-04-22T10:04:08.774" v="190" actId="20577"/>
        <pc:sldMkLst>
          <pc:docMk/>
          <pc:sldMk cId="935869463" sldId="1430"/>
        </pc:sldMkLst>
        <pc:spChg chg="mod">
          <ac:chgData name="Virginija Karvelienė" userId="a243bee4-4253-46a1-9b5a-1df1183e19a9" providerId="ADAL" clId="{4F137700-E9C4-4B29-BF56-0879F57DF142}" dt="2025-04-22T10:00:42.745" v="163" actId="20577"/>
          <ac:spMkLst>
            <pc:docMk/>
            <pc:sldMk cId="935869463" sldId="1430"/>
            <ac:spMk id="14" creationId="{261439A7-AC61-E64A-A8C1-9DD14728BDA5}"/>
          </ac:spMkLst>
        </pc:spChg>
        <pc:spChg chg="mod">
          <ac:chgData name="Virginija Karvelienė" userId="a243bee4-4253-46a1-9b5a-1df1183e19a9" providerId="ADAL" clId="{4F137700-E9C4-4B29-BF56-0879F57DF142}" dt="2025-04-22T10:00:37.847" v="161" actId="20577"/>
          <ac:spMkLst>
            <pc:docMk/>
            <pc:sldMk cId="935869463" sldId="1430"/>
            <ac:spMk id="16" creationId="{4425DE9D-BF3F-6F3F-42F7-4C59FC6AE1D9}"/>
          </ac:spMkLst>
        </pc:spChg>
        <pc:spChg chg="mod">
          <ac:chgData name="Virginija Karvelienė" userId="a243bee4-4253-46a1-9b5a-1df1183e19a9" providerId="ADAL" clId="{4F137700-E9C4-4B29-BF56-0879F57DF142}" dt="2025-04-22T10:01:14.653" v="167" actId="20577"/>
          <ac:spMkLst>
            <pc:docMk/>
            <pc:sldMk cId="935869463" sldId="1430"/>
            <ac:spMk id="17" creationId="{E5EA4329-594A-143A-2626-E183316731CD}"/>
          </ac:spMkLst>
        </pc:spChg>
        <pc:spChg chg="mod">
          <ac:chgData name="Virginija Karvelienė" userId="a243bee4-4253-46a1-9b5a-1df1183e19a9" providerId="ADAL" clId="{4F137700-E9C4-4B29-BF56-0879F57DF142}" dt="2025-04-22T10:01:06.167" v="165" actId="20577"/>
          <ac:spMkLst>
            <pc:docMk/>
            <pc:sldMk cId="935869463" sldId="1430"/>
            <ac:spMk id="18" creationId="{2C987FD3-D3B5-0CFD-53E0-ABA3A1BF5BE9}"/>
          </ac:spMkLst>
        </pc:spChg>
        <pc:spChg chg="mod">
          <ac:chgData name="Virginija Karvelienė" userId="a243bee4-4253-46a1-9b5a-1df1183e19a9" providerId="ADAL" clId="{4F137700-E9C4-4B29-BF56-0879F57DF142}" dt="2025-04-22T10:04:08.774" v="190" actId="20577"/>
          <ac:spMkLst>
            <pc:docMk/>
            <pc:sldMk cId="935869463" sldId="1430"/>
            <ac:spMk id="31" creationId="{AAACABD9-2FE7-5943-8299-EFECFCD1C656}"/>
          </ac:spMkLst>
        </pc:spChg>
      </pc:sldChg>
      <pc:sldChg chg="addSp delSp modSp mod">
        <pc:chgData name="Virginija Karvelienė" userId="a243bee4-4253-46a1-9b5a-1df1183e19a9" providerId="ADAL" clId="{4F137700-E9C4-4B29-BF56-0879F57DF142}" dt="2025-04-22T08:45:53.874" v="82" actId="14100"/>
        <pc:sldMkLst>
          <pc:docMk/>
          <pc:sldMk cId="0" sldId="1436"/>
        </pc:sldMkLst>
        <pc:spChg chg="del mod">
          <ac:chgData name="Virginija Karvelienė" userId="a243bee4-4253-46a1-9b5a-1df1183e19a9" providerId="ADAL" clId="{4F137700-E9C4-4B29-BF56-0879F57DF142}" dt="2025-04-22T08:43:59.523" v="38"/>
          <ac:spMkLst>
            <pc:docMk/>
            <pc:sldMk cId="0" sldId="1436"/>
            <ac:spMk id="5" creationId="{4D6196A9-58C8-99FF-2E59-F8CB20AE1235}"/>
          </ac:spMkLst>
        </pc:spChg>
        <pc:graphicFrameChg chg="del">
          <ac:chgData name="Virginija Karvelienė" userId="a243bee4-4253-46a1-9b5a-1df1183e19a9" providerId="ADAL" clId="{4F137700-E9C4-4B29-BF56-0879F57DF142}" dt="2025-04-22T08:42:22.469" v="1" actId="478"/>
          <ac:graphicFrameMkLst>
            <pc:docMk/>
            <pc:sldMk cId="0" sldId="1436"/>
            <ac:graphicFrameMk id="4" creationId="{392A67BF-444D-53EB-F96F-968D4EB1F7D5}"/>
          </ac:graphicFrameMkLst>
        </pc:graphicFrameChg>
        <pc:graphicFrameChg chg="add mod">
          <ac:chgData name="Virginija Karvelienė" userId="a243bee4-4253-46a1-9b5a-1df1183e19a9" providerId="ADAL" clId="{4F137700-E9C4-4B29-BF56-0879F57DF142}" dt="2025-04-22T08:45:53.874" v="82" actId="14100"/>
          <ac:graphicFrameMkLst>
            <pc:docMk/>
            <pc:sldMk cId="0" sldId="1436"/>
            <ac:graphicFrameMk id="8" creationId="{E3C9A19C-3D2A-03ED-3C14-C10009ACBEAE}"/>
          </ac:graphicFrameMkLst>
        </pc:graphicFrameChg>
      </pc:sldChg>
      <pc:sldChg chg="addSp modSp mod">
        <pc:chgData name="Virginija Karvelienė" userId="a243bee4-4253-46a1-9b5a-1df1183e19a9" providerId="ADAL" clId="{4F137700-E9C4-4B29-BF56-0879F57DF142}" dt="2025-04-22T09:06:38.758" v="105" actId="20577"/>
        <pc:sldMkLst>
          <pc:docMk/>
          <pc:sldMk cId="4097750501" sldId="1443"/>
        </pc:sldMkLst>
        <pc:graphicFrameChg chg="add mod">
          <ac:chgData name="Virginija Karvelienė" userId="a243bee4-4253-46a1-9b5a-1df1183e19a9" providerId="ADAL" clId="{4F137700-E9C4-4B29-BF56-0879F57DF142}" dt="2025-04-22T09:06:38.758" v="105" actId="20577"/>
          <ac:graphicFrameMkLst>
            <pc:docMk/>
            <pc:sldMk cId="4097750501" sldId="1443"/>
            <ac:graphicFrameMk id="5" creationId="{43DEAFD1-3206-2213-36BA-40456C0A5289}"/>
          </ac:graphicFrameMkLst>
        </pc:graphicFrameChg>
      </pc:sldChg>
      <pc:sldChg chg="addSp modSp mod">
        <pc:chgData name="Virginija Karvelienė" userId="a243bee4-4253-46a1-9b5a-1df1183e19a9" providerId="ADAL" clId="{4F137700-E9C4-4B29-BF56-0879F57DF142}" dt="2025-04-22T09:17:54.755" v="134" actId="207"/>
        <pc:sldMkLst>
          <pc:docMk/>
          <pc:sldMk cId="3464730306" sldId="1444"/>
        </pc:sldMkLst>
        <pc:graphicFrameChg chg="add mod">
          <ac:chgData name="Virginija Karvelienė" userId="a243bee4-4253-46a1-9b5a-1df1183e19a9" providerId="ADAL" clId="{4F137700-E9C4-4B29-BF56-0879F57DF142}" dt="2025-04-22T09:17:54.755" v="134" actId="207"/>
          <ac:graphicFrameMkLst>
            <pc:docMk/>
            <pc:sldMk cId="3464730306" sldId="1444"/>
            <ac:graphicFrameMk id="3" creationId="{5D28CECA-08C3-7CD9-B037-D78C4B480332}"/>
          </ac:graphicFrameMkLst>
        </pc:graphicFrameChg>
        <pc:graphicFrameChg chg="mod">
          <ac:chgData name="Virginija Karvelienė" userId="a243bee4-4253-46a1-9b5a-1df1183e19a9" providerId="ADAL" clId="{4F137700-E9C4-4B29-BF56-0879F57DF142}" dt="2025-04-22T09:11:48.859" v="119" actId="14100"/>
          <ac:graphicFrameMkLst>
            <pc:docMk/>
            <pc:sldMk cId="3464730306" sldId="1444"/>
            <ac:graphicFrameMk id="4" creationId="{1EFA65FF-3003-5403-E143-6B7A8C9D4E15}"/>
          </ac:graphicFrameMkLst>
        </pc:graphicFrameChg>
      </pc:sldChg>
      <pc:sldChg chg="new del">
        <pc:chgData name="Virginija Karvelienė" userId="a243bee4-4253-46a1-9b5a-1df1183e19a9" providerId="ADAL" clId="{4F137700-E9C4-4B29-BF56-0879F57DF142}" dt="2025-04-22T09:17:16.696" v="133" actId="47"/>
        <pc:sldMkLst>
          <pc:docMk/>
          <pc:sldMk cId="1871760962" sldId="1450"/>
        </pc:sldMkLst>
      </pc:sldChg>
      <pc:sldChg chg="new del">
        <pc:chgData name="Virginija Karvelienė" userId="a243bee4-4253-46a1-9b5a-1df1183e19a9" providerId="ADAL" clId="{4F137700-E9C4-4B29-BF56-0879F57DF142}" dt="2025-04-22T09:17:15.401" v="132" actId="47"/>
        <pc:sldMkLst>
          <pc:docMk/>
          <pc:sldMk cId="2859367057" sldId="1451"/>
        </pc:sldMkLst>
      </pc:sldChg>
      <pc:sldChg chg="addSp delSp modSp new del mod">
        <pc:chgData name="Virginija Karvelienė" userId="a243bee4-4253-46a1-9b5a-1df1183e19a9" providerId="ADAL" clId="{4F137700-E9C4-4B29-BF56-0879F57DF142}" dt="2025-04-22T09:17:00.048" v="131" actId="47"/>
        <pc:sldMkLst>
          <pc:docMk/>
          <pc:sldMk cId="2776684792" sldId="1452"/>
        </pc:sldMkLst>
        <pc:spChg chg="mod">
          <ac:chgData name="Virginija Karvelienė" userId="a243bee4-4253-46a1-9b5a-1df1183e19a9" providerId="ADAL" clId="{4F137700-E9C4-4B29-BF56-0879F57DF142}" dt="2025-04-22T09:16:29.182" v="125" actId="1076"/>
          <ac:spMkLst>
            <pc:docMk/>
            <pc:sldMk cId="2776684792" sldId="1452"/>
            <ac:spMk id="2" creationId="{18F892C0-9A79-F063-855A-10DEA0DF6BF6}"/>
          </ac:spMkLst>
        </pc:spChg>
        <pc:spChg chg="del">
          <ac:chgData name="Virginija Karvelienė" userId="a243bee4-4253-46a1-9b5a-1df1183e19a9" providerId="ADAL" clId="{4F137700-E9C4-4B29-BF56-0879F57DF142}" dt="2025-04-22T09:16:42.462" v="128" actId="21"/>
          <ac:spMkLst>
            <pc:docMk/>
            <pc:sldMk cId="2776684792" sldId="1452"/>
            <ac:spMk id="3" creationId="{B619FE4D-50BE-FB4A-5DAA-5ECCB0B7F8E7}"/>
          </ac:spMkLst>
        </pc:spChg>
        <pc:graphicFrameChg chg="add mod">
          <ac:chgData name="Virginija Karvelienė" userId="a243bee4-4253-46a1-9b5a-1df1183e19a9" providerId="ADAL" clId="{4F137700-E9C4-4B29-BF56-0879F57DF142}" dt="2025-04-22T09:16:53.822" v="130" actId="14100"/>
          <ac:graphicFrameMkLst>
            <pc:docMk/>
            <pc:sldMk cId="2776684792" sldId="1452"/>
            <ac:graphicFrameMk id="4" creationId="{1EFA65FF-3003-5403-E143-6B7A8C9D4E15}"/>
          </ac:graphicFrameMkLst>
        </pc:graphicFrameChg>
      </pc:sldChg>
    </pc:docChg>
  </pc:docChgLst>
  <pc:docChgLst>
    <pc:chgData name="Virginija Karvelienė" userId="a243bee4-4253-46a1-9b5a-1df1183e19a9" providerId="ADAL" clId="{63264297-202B-4B1E-AB41-D6F7E98BE36E}"/>
    <pc:docChg chg="undo custSel addSld delSld modSld">
      <pc:chgData name="Virginija Karvelienė" userId="a243bee4-4253-46a1-9b5a-1df1183e19a9" providerId="ADAL" clId="{63264297-202B-4B1E-AB41-D6F7E98BE36E}" dt="2025-04-14T12:52:01.112" v="526" actId="14100"/>
      <pc:docMkLst>
        <pc:docMk/>
      </pc:docMkLst>
      <pc:sldChg chg="del">
        <pc:chgData name="Virginija Karvelienė" userId="a243bee4-4253-46a1-9b5a-1df1183e19a9" providerId="ADAL" clId="{63264297-202B-4B1E-AB41-D6F7E98BE36E}" dt="2025-04-04T07:04:21.032" v="51" actId="2696"/>
        <pc:sldMkLst>
          <pc:docMk/>
          <pc:sldMk cId="2544178612" sldId="257"/>
        </pc:sldMkLst>
      </pc:sldChg>
      <pc:sldChg chg="addSp modSp mod">
        <pc:chgData name="Virginija Karvelienė" userId="a243bee4-4253-46a1-9b5a-1df1183e19a9" providerId="ADAL" clId="{63264297-202B-4B1E-AB41-D6F7E98BE36E}" dt="2025-04-14T12:52:01.112" v="526" actId="14100"/>
        <pc:sldMkLst>
          <pc:docMk/>
          <pc:sldMk cId="2686216201" sldId="290"/>
        </pc:sldMkLst>
        <pc:picChg chg="add mod">
          <ac:chgData name="Virginija Karvelienė" userId="a243bee4-4253-46a1-9b5a-1df1183e19a9" providerId="ADAL" clId="{63264297-202B-4B1E-AB41-D6F7E98BE36E}" dt="2025-04-07T06:37:33.858" v="233"/>
          <ac:picMkLst>
            <pc:docMk/>
            <pc:sldMk cId="2686216201" sldId="290"/>
            <ac:picMk id="3" creationId="{14035EF9-4538-6FB4-202F-6C36A4E0695D}"/>
          </ac:picMkLst>
        </pc:picChg>
        <pc:picChg chg="add mod">
          <ac:chgData name="Virginija Karvelienė" userId="a243bee4-4253-46a1-9b5a-1df1183e19a9" providerId="ADAL" clId="{63264297-202B-4B1E-AB41-D6F7E98BE36E}" dt="2025-04-14T12:52:01.112" v="526" actId="14100"/>
          <ac:picMkLst>
            <pc:docMk/>
            <pc:sldMk cId="2686216201" sldId="290"/>
            <ac:picMk id="5" creationId="{A60CDCFF-779B-199F-D71B-98B950AC890E}"/>
          </ac:picMkLst>
        </pc:picChg>
      </pc:sldChg>
      <pc:sldChg chg="addSp delSp modSp mod">
        <pc:chgData name="Virginija Karvelienė" userId="a243bee4-4253-46a1-9b5a-1df1183e19a9" providerId="ADAL" clId="{63264297-202B-4B1E-AB41-D6F7E98BE36E}" dt="2025-04-10T11:35:40.728" v="521" actId="20577"/>
        <pc:sldMkLst>
          <pc:docMk/>
          <pc:sldMk cId="4242492930" sldId="294"/>
        </pc:sldMkLst>
        <pc:spChg chg="mod">
          <ac:chgData name="Virginija Karvelienė" userId="a243bee4-4253-46a1-9b5a-1df1183e19a9" providerId="ADAL" clId="{63264297-202B-4B1E-AB41-D6F7E98BE36E}" dt="2025-04-10T11:23:53.096" v="269" actId="1076"/>
          <ac:spMkLst>
            <pc:docMk/>
            <pc:sldMk cId="4242492930" sldId="294"/>
            <ac:spMk id="2" creationId="{C3F04407-2E37-BF1D-D0B3-C998BE73C669}"/>
          </ac:spMkLst>
        </pc:spChg>
        <pc:spChg chg="mod">
          <ac:chgData name="Virginija Karvelienė" userId="a243bee4-4253-46a1-9b5a-1df1183e19a9" providerId="ADAL" clId="{63264297-202B-4B1E-AB41-D6F7E98BE36E}" dt="2025-04-10T11:35:40.728" v="521" actId="20577"/>
          <ac:spMkLst>
            <pc:docMk/>
            <pc:sldMk cId="4242492930" sldId="294"/>
            <ac:spMk id="7" creationId="{61B45AF4-3AB1-540E-1AD8-056433082BB4}"/>
          </ac:spMkLst>
        </pc:spChg>
        <pc:spChg chg="mod">
          <ac:chgData name="Virginija Karvelienė" userId="a243bee4-4253-46a1-9b5a-1df1183e19a9" providerId="ADAL" clId="{63264297-202B-4B1E-AB41-D6F7E98BE36E}" dt="2025-04-10T11:30:30.944" v="463" actId="14100"/>
          <ac:spMkLst>
            <pc:docMk/>
            <pc:sldMk cId="4242492930" sldId="294"/>
            <ac:spMk id="10" creationId="{21C639A0-6997-4373-1AA9-B1651D6FA00C}"/>
          </ac:spMkLst>
        </pc:spChg>
        <pc:spChg chg="mod">
          <ac:chgData name="Virginija Karvelienė" userId="a243bee4-4253-46a1-9b5a-1df1183e19a9" providerId="ADAL" clId="{63264297-202B-4B1E-AB41-D6F7E98BE36E}" dt="2025-04-10T11:23:43.736" v="267" actId="1076"/>
          <ac:spMkLst>
            <pc:docMk/>
            <pc:sldMk cId="4242492930" sldId="294"/>
            <ac:spMk id="18" creationId="{739C4095-BA68-AF36-1AC8-898394B6CFC1}"/>
          </ac:spMkLst>
        </pc:spChg>
        <pc:spChg chg="mod">
          <ac:chgData name="Virginija Karvelienė" userId="a243bee4-4253-46a1-9b5a-1df1183e19a9" providerId="ADAL" clId="{63264297-202B-4B1E-AB41-D6F7E98BE36E}" dt="2025-04-10T11:24:11.112" v="272" actId="14100"/>
          <ac:spMkLst>
            <pc:docMk/>
            <pc:sldMk cId="4242492930" sldId="294"/>
            <ac:spMk id="19" creationId="{1D180409-DDB3-9976-5AF7-1A0565BA994A}"/>
          </ac:spMkLst>
        </pc:spChg>
        <pc:spChg chg="mod">
          <ac:chgData name="Virginija Karvelienė" userId="a243bee4-4253-46a1-9b5a-1df1183e19a9" providerId="ADAL" clId="{63264297-202B-4B1E-AB41-D6F7E98BE36E}" dt="2025-04-10T11:24:01.389" v="270" actId="1076"/>
          <ac:spMkLst>
            <pc:docMk/>
            <pc:sldMk cId="4242492930" sldId="294"/>
            <ac:spMk id="21" creationId="{558A3B7D-3C2A-AD31-372C-FF8CCE7ED30F}"/>
          </ac:spMkLst>
        </pc:spChg>
        <pc:spChg chg="mod">
          <ac:chgData name="Virginija Karvelienė" userId="a243bee4-4253-46a1-9b5a-1df1183e19a9" providerId="ADAL" clId="{63264297-202B-4B1E-AB41-D6F7E98BE36E}" dt="2025-04-10T11:23:47.720" v="268" actId="1076"/>
          <ac:spMkLst>
            <pc:docMk/>
            <pc:sldMk cId="4242492930" sldId="294"/>
            <ac:spMk id="22" creationId="{8D318B8A-3DBE-DF11-9935-A9E37935A96A}"/>
          </ac:spMkLst>
        </pc:spChg>
      </pc:sldChg>
      <pc:sldChg chg="del">
        <pc:chgData name="Virginija Karvelienė" userId="a243bee4-4253-46a1-9b5a-1df1183e19a9" providerId="ADAL" clId="{63264297-202B-4B1E-AB41-D6F7E98BE36E}" dt="2025-04-04T07:05:48.704" v="52" actId="47"/>
        <pc:sldMkLst>
          <pc:docMk/>
          <pc:sldMk cId="1505242702" sldId="492"/>
        </pc:sldMkLst>
      </pc:sldChg>
      <pc:sldChg chg="add">
        <pc:chgData name="Virginija Karvelienė" userId="a243bee4-4253-46a1-9b5a-1df1183e19a9" providerId="ADAL" clId="{63264297-202B-4B1E-AB41-D6F7E98BE36E}" dt="2025-04-10T11:22:15.721" v="260"/>
        <pc:sldMkLst>
          <pc:docMk/>
          <pc:sldMk cId="0" sldId="856"/>
        </pc:sldMkLst>
      </pc:sldChg>
      <pc:sldChg chg="addSp delSp modSp mod">
        <pc:chgData name="Virginija Karvelienė" userId="a243bee4-4253-46a1-9b5a-1df1183e19a9" providerId="ADAL" clId="{63264297-202B-4B1E-AB41-D6F7E98BE36E}" dt="2025-04-07T07:50:13.511" v="242" actId="21"/>
        <pc:sldMkLst>
          <pc:docMk/>
          <pc:sldMk cId="688630574" sldId="876"/>
        </pc:sldMkLst>
        <pc:spChg chg="mod">
          <ac:chgData name="Virginija Karvelienė" userId="a243bee4-4253-46a1-9b5a-1df1183e19a9" providerId="ADAL" clId="{63264297-202B-4B1E-AB41-D6F7E98BE36E}" dt="2025-04-04T07:36:13.535" v="124" actId="207"/>
          <ac:spMkLst>
            <pc:docMk/>
            <pc:sldMk cId="688630574" sldId="876"/>
            <ac:spMk id="3" creationId="{14AD89BF-441B-9717-DDD8-A2F34EACC2FB}"/>
          </ac:spMkLst>
        </pc:spChg>
        <pc:spChg chg="mod">
          <ac:chgData name="Virginija Karvelienė" userId="a243bee4-4253-46a1-9b5a-1df1183e19a9" providerId="ADAL" clId="{63264297-202B-4B1E-AB41-D6F7E98BE36E}" dt="2025-04-04T07:08:15.415" v="81" actId="1076"/>
          <ac:spMkLst>
            <pc:docMk/>
            <pc:sldMk cId="688630574" sldId="876"/>
            <ac:spMk id="4" creationId="{3950E229-BEC2-E95D-4514-73D4AD6092B3}"/>
          </ac:spMkLst>
        </pc:spChg>
        <pc:picChg chg="add mod">
          <ac:chgData name="Virginija Karvelienė" userId="a243bee4-4253-46a1-9b5a-1df1183e19a9" providerId="ADAL" clId="{63264297-202B-4B1E-AB41-D6F7E98BE36E}" dt="2025-04-04T07:56:09.708" v="220" actId="1440"/>
          <ac:picMkLst>
            <pc:docMk/>
            <pc:sldMk cId="688630574" sldId="876"/>
            <ac:picMk id="5" creationId="{6C464B64-A20D-B6F4-23EA-4D3E7F18C08E}"/>
          </ac:picMkLst>
        </pc:picChg>
      </pc:sldChg>
      <pc:sldChg chg="modSp mod">
        <pc:chgData name="Virginija Karvelienė" userId="a243bee4-4253-46a1-9b5a-1df1183e19a9" providerId="ADAL" clId="{63264297-202B-4B1E-AB41-D6F7E98BE36E}" dt="2025-04-09T11:52:04.163" v="258" actId="208"/>
        <pc:sldMkLst>
          <pc:docMk/>
          <pc:sldMk cId="935869463" sldId="1430"/>
        </pc:sldMkLst>
        <pc:spChg chg="mod">
          <ac:chgData name="Virginija Karvelienė" userId="a243bee4-4253-46a1-9b5a-1df1183e19a9" providerId="ADAL" clId="{63264297-202B-4B1E-AB41-D6F7E98BE36E}" dt="2025-04-09T11:51:54.060" v="255" actId="208"/>
          <ac:spMkLst>
            <pc:docMk/>
            <pc:sldMk cId="935869463" sldId="1430"/>
            <ac:spMk id="14" creationId="{261439A7-AC61-E64A-A8C1-9DD14728BDA5}"/>
          </ac:spMkLst>
        </pc:spChg>
        <pc:spChg chg="mod">
          <ac:chgData name="Virginija Karvelienė" userId="a243bee4-4253-46a1-9b5a-1df1183e19a9" providerId="ADAL" clId="{63264297-202B-4B1E-AB41-D6F7E98BE36E}" dt="2025-04-09T11:51:57.634" v="256" actId="208"/>
          <ac:spMkLst>
            <pc:docMk/>
            <pc:sldMk cId="935869463" sldId="1430"/>
            <ac:spMk id="16" creationId="{4425DE9D-BF3F-6F3F-42F7-4C59FC6AE1D9}"/>
          </ac:spMkLst>
        </pc:spChg>
        <pc:spChg chg="mod">
          <ac:chgData name="Virginija Karvelienė" userId="a243bee4-4253-46a1-9b5a-1df1183e19a9" providerId="ADAL" clId="{63264297-202B-4B1E-AB41-D6F7E98BE36E}" dt="2025-04-09T11:52:01.013" v="257" actId="208"/>
          <ac:spMkLst>
            <pc:docMk/>
            <pc:sldMk cId="935869463" sldId="1430"/>
            <ac:spMk id="17" creationId="{E5EA4329-594A-143A-2626-E183316731CD}"/>
          </ac:spMkLst>
        </pc:spChg>
        <pc:spChg chg="mod">
          <ac:chgData name="Virginija Karvelienė" userId="a243bee4-4253-46a1-9b5a-1df1183e19a9" providerId="ADAL" clId="{63264297-202B-4B1E-AB41-D6F7E98BE36E}" dt="2025-04-09T11:52:04.163" v="258" actId="208"/>
          <ac:spMkLst>
            <pc:docMk/>
            <pc:sldMk cId="935869463" sldId="1430"/>
            <ac:spMk id="18" creationId="{2C987FD3-D3B5-0CFD-53E0-ABA3A1BF5BE9}"/>
          </ac:spMkLst>
        </pc:spChg>
        <pc:spChg chg="mod">
          <ac:chgData name="Virginija Karvelienė" userId="a243bee4-4253-46a1-9b5a-1df1183e19a9" providerId="ADAL" clId="{63264297-202B-4B1E-AB41-D6F7E98BE36E}" dt="2025-04-09T11:50:03.519" v="250" actId="122"/>
          <ac:spMkLst>
            <pc:docMk/>
            <pc:sldMk cId="935869463" sldId="1430"/>
            <ac:spMk id="31" creationId="{AAACABD9-2FE7-5943-8299-EFECFCD1C656}"/>
          </ac:spMkLst>
        </pc:spChg>
      </pc:sldChg>
      <pc:sldChg chg="addSp delSp modSp mod">
        <pc:chgData name="Virginija Karvelienė" userId="a243bee4-4253-46a1-9b5a-1df1183e19a9" providerId="ADAL" clId="{63264297-202B-4B1E-AB41-D6F7E98BE36E}" dt="2025-04-07T06:20:48.821" v="232" actId="20577"/>
        <pc:sldMkLst>
          <pc:docMk/>
          <pc:sldMk cId="0" sldId="1436"/>
        </pc:sldMkLst>
        <pc:spChg chg="mod">
          <ac:chgData name="Virginija Karvelienė" userId="a243bee4-4253-46a1-9b5a-1df1183e19a9" providerId="ADAL" clId="{63264297-202B-4B1E-AB41-D6F7E98BE36E}" dt="2025-04-07T06:20:48.821" v="232" actId="20577"/>
          <ac:spMkLst>
            <pc:docMk/>
            <pc:sldMk cId="0" sldId="1436"/>
            <ac:spMk id="8195" creationId="{E03FC1D2-3314-C43C-04D4-E3269F798008}"/>
          </ac:spMkLst>
        </pc:spChg>
      </pc:sldChg>
      <pc:sldChg chg="addSp modSp mod">
        <pc:chgData name="Virginija Karvelienė" userId="a243bee4-4253-46a1-9b5a-1df1183e19a9" providerId="ADAL" clId="{63264297-202B-4B1E-AB41-D6F7E98BE36E}" dt="2025-04-07T06:37:45.065" v="234"/>
        <pc:sldMkLst>
          <pc:docMk/>
          <pc:sldMk cId="4097750501" sldId="1443"/>
        </pc:sldMkLst>
        <pc:spChg chg="mod">
          <ac:chgData name="Virginija Karvelienė" userId="a243bee4-4253-46a1-9b5a-1df1183e19a9" providerId="ADAL" clId="{63264297-202B-4B1E-AB41-D6F7E98BE36E}" dt="2025-04-04T07:02:52.523" v="19" actId="207"/>
          <ac:spMkLst>
            <pc:docMk/>
            <pc:sldMk cId="4097750501" sldId="1443"/>
            <ac:spMk id="2" creationId="{4F215C36-4B3E-2937-8A08-3C70D795A8CD}"/>
          </ac:spMkLst>
        </pc:spChg>
        <pc:picChg chg="add mod">
          <ac:chgData name="Virginija Karvelienė" userId="a243bee4-4253-46a1-9b5a-1df1183e19a9" providerId="ADAL" clId="{63264297-202B-4B1E-AB41-D6F7E98BE36E}" dt="2025-04-07T06:37:45.065" v="234"/>
          <ac:picMkLst>
            <pc:docMk/>
            <pc:sldMk cId="4097750501" sldId="1443"/>
            <ac:picMk id="3" creationId="{5A6CF6B3-ACC0-BBEE-1125-B142F4E720B4}"/>
          </ac:picMkLst>
        </pc:picChg>
      </pc:sldChg>
      <pc:sldChg chg="modSp mod">
        <pc:chgData name="Virginija Karvelienė" userId="a243bee4-4253-46a1-9b5a-1df1183e19a9" providerId="ADAL" clId="{63264297-202B-4B1E-AB41-D6F7E98BE36E}" dt="2025-04-04T07:03:59.045" v="50" actId="14100"/>
        <pc:sldMkLst>
          <pc:docMk/>
          <pc:sldMk cId="3464730306" sldId="1444"/>
        </pc:sldMkLst>
        <pc:spChg chg="mod">
          <ac:chgData name="Virginija Karvelienė" userId="a243bee4-4253-46a1-9b5a-1df1183e19a9" providerId="ADAL" clId="{63264297-202B-4B1E-AB41-D6F7E98BE36E}" dt="2025-04-04T07:03:59.045" v="50" actId="14100"/>
          <ac:spMkLst>
            <pc:docMk/>
            <pc:sldMk cId="3464730306" sldId="1444"/>
            <ac:spMk id="2" creationId="{44C97FD6-9537-90C9-32E8-251605A8B725}"/>
          </ac:spMkLst>
        </pc:spChg>
      </pc:sldChg>
      <pc:sldChg chg="addSp delSp modSp new del mod setBg">
        <pc:chgData name="Virginija Karvelienė" userId="a243bee4-4253-46a1-9b5a-1df1183e19a9" providerId="ADAL" clId="{63264297-202B-4B1E-AB41-D6F7E98BE36E}" dt="2025-04-04T07:36:32.741" v="125" actId="47"/>
        <pc:sldMkLst>
          <pc:docMk/>
          <pc:sldMk cId="2632387524" sldId="1445"/>
        </pc:sldMkLst>
      </pc:sldChg>
      <pc:sldChg chg="new del">
        <pc:chgData name="Virginija Karvelienė" userId="a243bee4-4253-46a1-9b5a-1df1183e19a9" providerId="ADAL" clId="{63264297-202B-4B1E-AB41-D6F7E98BE36E}" dt="2025-04-07T07:50:05.137" v="241" actId="47"/>
        <pc:sldMkLst>
          <pc:docMk/>
          <pc:sldMk cId="3307321781" sldId="1445"/>
        </pc:sldMkLst>
      </pc:sldChg>
      <pc:sldChg chg="addSp modSp new">
        <pc:chgData name="Virginija Karvelienė" userId="a243bee4-4253-46a1-9b5a-1df1183e19a9" providerId="ADAL" clId="{63264297-202B-4B1E-AB41-D6F7E98BE36E}" dt="2025-04-07T07:50:51.666" v="248" actId="14100"/>
        <pc:sldMkLst>
          <pc:docMk/>
          <pc:sldMk cId="2423112747" sldId="1446"/>
        </pc:sldMkLst>
        <pc:picChg chg="add mod">
          <ac:chgData name="Virginija Karvelienė" userId="a243bee4-4253-46a1-9b5a-1df1183e19a9" providerId="ADAL" clId="{63264297-202B-4B1E-AB41-D6F7E98BE36E}" dt="2025-04-07T07:50:51.666" v="248" actId="14100"/>
          <ac:picMkLst>
            <pc:docMk/>
            <pc:sldMk cId="2423112747" sldId="1446"/>
            <ac:picMk id="2050" creationId="{B0DCADD3-D184-2A2D-C2F0-6F519C5C4020}"/>
          </ac:picMkLst>
        </pc:picChg>
      </pc:sldChg>
      <pc:sldChg chg="add">
        <pc:chgData name="Virginija Karvelienė" userId="a243bee4-4253-46a1-9b5a-1df1183e19a9" providerId="ADAL" clId="{63264297-202B-4B1E-AB41-D6F7E98BE36E}" dt="2025-04-10T11:16:09.866" v="259"/>
        <pc:sldMkLst>
          <pc:docMk/>
          <pc:sldMk cId="2950423128" sldId="144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migle_drulyte_uzt_lt/Documents/Documents/SAS/I&#353;or&#279;s%20u&#382;klausos/U&#382;duotys/2025-01-20%20duomenys%20direktor&#279;s%20skaidr&#279;ms/Duomenys-grafikai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migle_drulyte_uzt_lt/Documents/Documents/SAS/I&#353;or&#279;s%20u&#382;klausos/U&#382;duotys/2025-01-20%20duomenys%20direktor&#279;s%20skaidr&#279;ms/Duomenys-grafikai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migle_drulyte_uzt_lt/Documents/Documents/SAS/I&#353;or&#279;s%20u&#382;klausos/U&#382;duotys/2025-01-20%20duomenys%20direktor&#279;s%20skaidr&#279;ms/Duomenys-grafikai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migle_drulyte_uzt_lt/Documents/Documents/SAS/I&#353;or&#279;s%20u&#382;klausos/U&#382;duotys/2025-01-20%20duomenys%20direktor&#279;s%20skaidr&#279;ms/Duomenys-grafikai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https://uzimtumotarnyba-my.sharepoint.com/personal/brigita_elona_blavasciuniene_uzt_lt/Documents/Documents/Analiz&#279;/Paklausa%20pasi&#363;la%202024.xls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virginija_karveliene_uzt_lt/Documents/Desktop/AKAS2025/RENGINIAI2025/0423Anyksciai/Pasiula%20Anyksl%20pageidavim&#261;%20darbuigrafiku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virginija_karveliene_uzt_lt/Documents/Desktop/AKAS2025/RENGINIAI2025/0408%20Ignalina/Grafikui%20profesijo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virginija_karveliene_uzt_lt/Documents/Desktop/AKAS2025/RENGINIAI2025/0423Anyksciai/Pasiula_paklausa_0228Anyksciai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virginija_karveliene_uzt_lt/Documents/Desktop/AKAS2025/RENGINIAI2025/0408%20Ignalina/Grafikui%20profesijo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uzimtumotarnyba-my.sharepoint.com/personal/virginija_karveliene_uzt_lt/Documents/Desktop/AKAS2025/RENGINIAI2025/0423Anyksciai/Pasiula_paklausa_0228Anyksciai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lt-LT" b="1"/>
              <a:t>Pagal lytį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29839184107520578"/>
          <c:y val="0.12402741419429901"/>
          <c:w val="0.40417637483642399"/>
          <c:h val="0.77916359019107706"/>
        </c:manualLayout>
      </c:layout>
      <c:doughnutChart>
        <c:varyColors val="1"/>
        <c:ser>
          <c:idx val="0"/>
          <c:order val="0"/>
          <c:tx>
            <c:strRef>
              <c:f>Bedarbiai!$B$25</c:f>
              <c:strCache>
                <c:ptCount val="1"/>
                <c:pt idx="0">
                  <c:v>2024-01-01</c:v>
                </c:pt>
              </c:strCache>
            </c:strRef>
          </c:tx>
          <c:dPt>
            <c:idx val="0"/>
            <c:bubble3D val="0"/>
            <c:spPr>
              <a:solidFill>
                <a:srgbClr val="C7C1F4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7F2-40FF-A459-9F11739869B7}"/>
              </c:ext>
            </c:extLst>
          </c:dPt>
          <c:dPt>
            <c:idx val="1"/>
            <c:bubble3D val="0"/>
            <c:spPr>
              <a:solidFill>
                <a:srgbClr val="B2DBF4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7F2-40FF-A459-9F11739869B7}"/>
              </c:ext>
            </c:extLst>
          </c:dPt>
          <c:dLbls>
            <c:dLbl>
              <c:idx val="0"/>
              <c:layout>
                <c:manualLayout>
                  <c:x val="0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F2-40FF-A459-9F11739869B7}"/>
                </c:ext>
              </c:extLst>
            </c:dLbl>
            <c:dLbl>
              <c:idx val="1"/>
              <c:layout>
                <c:manualLayout>
                  <c:x val="2.7777777777777779E-3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F2-40FF-A459-9F11739869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Bedarbiai!$A$26:$A$27</c:f>
              <c:strCache>
                <c:ptCount val="2"/>
                <c:pt idx="0">
                  <c:v>Moterys</c:v>
                </c:pt>
                <c:pt idx="1">
                  <c:v>Vyrai</c:v>
                </c:pt>
              </c:strCache>
            </c:strRef>
          </c:cat>
          <c:val>
            <c:numRef>
              <c:f>Bedarbiai!$B$26:$B$27</c:f>
              <c:numCache>
                <c:formatCode>0.0%</c:formatCode>
                <c:ptCount val="2"/>
                <c:pt idx="0">
                  <c:v>0.49028670871234092</c:v>
                </c:pt>
                <c:pt idx="1">
                  <c:v>0.50971329128765908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F2-40FF-A459-9F11739869B7}"/>
            </c:ext>
          </c:extLst>
        </c:ser>
        <c:ser>
          <c:idx val="1"/>
          <c:order val="1"/>
          <c:tx>
            <c:strRef>
              <c:f>Bedarbiai!$C$25</c:f>
              <c:strCache>
                <c:ptCount val="1"/>
                <c:pt idx="0">
                  <c:v>2025-01-01</c:v>
                </c:pt>
              </c:strCache>
            </c:strRef>
          </c:tx>
          <c:dPt>
            <c:idx val="0"/>
            <c:bubble3D val="0"/>
            <c:spPr>
              <a:solidFill>
                <a:srgbClr val="C7C1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07F2-40FF-A459-9F11739869B7}"/>
              </c:ext>
            </c:extLst>
          </c:dPt>
          <c:dPt>
            <c:idx val="1"/>
            <c:bubble3D val="0"/>
            <c:spPr>
              <a:solidFill>
                <a:srgbClr val="B2DB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07F2-40FF-A459-9F11739869B7}"/>
              </c:ext>
            </c:extLst>
          </c:dPt>
          <c:dLbls>
            <c:dLbl>
              <c:idx val="0"/>
              <c:layout>
                <c:manualLayout>
                  <c:x val="5.5555555555554534E-3"/>
                  <c:y val="6.9444444444444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7F2-40FF-A459-9F11739869B7}"/>
                </c:ext>
              </c:extLst>
            </c:dLbl>
            <c:dLbl>
              <c:idx val="1"/>
              <c:layout>
                <c:manualLayout>
                  <c:x val="0"/>
                  <c:y val="7.407407407407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7F2-40FF-A459-9F11739869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Bedarbiai!$A$26:$A$27</c:f>
              <c:strCache>
                <c:ptCount val="2"/>
                <c:pt idx="0">
                  <c:v>Moterys</c:v>
                </c:pt>
                <c:pt idx="1">
                  <c:v>Vyrai</c:v>
                </c:pt>
              </c:strCache>
            </c:strRef>
          </c:cat>
          <c:val>
            <c:numRef>
              <c:f>Bedarbiai!$C$26:$C$27</c:f>
              <c:numCache>
                <c:formatCode>0.0%</c:formatCode>
                <c:ptCount val="2"/>
                <c:pt idx="0">
                  <c:v>0.49225379667897584</c:v>
                </c:pt>
                <c:pt idx="1">
                  <c:v>0.50774620332102416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7F2-40FF-A459-9F11739869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7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lt-LT" b="1"/>
              <a:t>Pagal amžiaus grupes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02362421033818"/>
          <c:y val="0.15141683048416082"/>
          <c:w val="0.36182508691888282"/>
          <c:h val="0.72101108218477883"/>
        </c:manualLayout>
      </c:layout>
      <c:doughnutChart>
        <c:varyColors val="1"/>
        <c:ser>
          <c:idx val="0"/>
          <c:order val="0"/>
          <c:tx>
            <c:strRef>
              <c:f>Bedarbiai!$B$41</c:f>
              <c:strCache>
                <c:ptCount val="1"/>
                <c:pt idx="0">
                  <c:v>2024-01-01</c:v>
                </c:pt>
              </c:strCache>
            </c:strRef>
          </c:tx>
          <c:dPt>
            <c:idx val="0"/>
            <c:bubble3D val="0"/>
            <c:spPr>
              <a:solidFill>
                <a:srgbClr val="75C386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95-4615-89DB-E5996A04FC5F}"/>
              </c:ext>
            </c:extLst>
          </c:dPt>
          <c:dPt>
            <c:idx val="1"/>
            <c:bubble3D val="0"/>
            <c:spPr>
              <a:solidFill>
                <a:srgbClr val="B2DBF4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95-4615-89DB-E5996A04FC5F}"/>
              </c:ext>
            </c:extLst>
          </c:dPt>
          <c:dPt>
            <c:idx val="2"/>
            <c:bubble3D val="0"/>
            <c:spPr>
              <a:solidFill>
                <a:srgbClr val="C7C1F4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95-4615-89DB-E5996A04FC5F}"/>
              </c:ext>
            </c:extLst>
          </c:dPt>
          <c:dLbls>
            <c:dLbl>
              <c:idx val="0"/>
              <c:layout>
                <c:manualLayout>
                  <c:x val="-1.1111111111111112E-2"/>
                  <c:y val="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95-4615-89DB-E5996A04FC5F}"/>
                </c:ext>
              </c:extLst>
            </c:dLbl>
            <c:dLbl>
              <c:idx val="1"/>
              <c:layout>
                <c:manualLayout>
                  <c:x val="-1.8239358458841969E-2"/>
                  <c:y val="-4.36765225866622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95-4615-89DB-E5996A04FC5F}"/>
                </c:ext>
              </c:extLst>
            </c:dLbl>
            <c:dLbl>
              <c:idx val="2"/>
              <c:layout>
                <c:manualLayout>
                  <c:x val="1.6666666666666666E-2"/>
                  <c:y val="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A95-4615-89DB-E5996A04FC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Bedarbiai!$A$42:$A$44</c:f>
              <c:strCache>
                <c:ptCount val="3"/>
                <c:pt idx="0">
                  <c:v>16-24 m.</c:v>
                </c:pt>
                <c:pt idx="1">
                  <c:v>25-49 m.</c:v>
                </c:pt>
                <c:pt idx="2">
                  <c:v>50+ m.</c:v>
                </c:pt>
              </c:strCache>
            </c:strRef>
          </c:cat>
          <c:val>
            <c:numRef>
              <c:f>Bedarbiai!$B$42:$B$44</c:f>
              <c:numCache>
                <c:formatCode>0.0%</c:formatCode>
                <c:ptCount val="3"/>
                <c:pt idx="0">
                  <c:v>0.10289053725485356</c:v>
                </c:pt>
                <c:pt idx="1">
                  <c:v>0.509330683879886</c:v>
                </c:pt>
                <c:pt idx="2">
                  <c:v>0.38777877886526047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95-4615-89DB-E5996A04FC5F}"/>
            </c:ext>
          </c:extLst>
        </c:ser>
        <c:ser>
          <c:idx val="1"/>
          <c:order val="1"/>
          <c:tx>
            <c:strRef>
              <c:f>Bedarbiai!$C$41</c:f>
              <c:strCache>
                <c:ptCount val="1"/>
                <c:pt idx="0">
                  <c:v>2025-01-01</c:v>
                </c:pt>
              </c:strCache>
            </c:strRef>
          </c:tx>
          <c:dPt>
            <c:idx val="0"/>
            <c:bubble3D val="0"/>
            <c:spPr>
              <a:solidFill>
                <a:srgbClr val="75C38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AA95-4615-89DB-E5996A04FC5F}"/>
              </c:ext>
            </c:extLst>
          </c:dPt>
          <c:dPt>
            <c:idx val="1"/>
            <c:bubble3D val="0"/>
            <c:spPr>
              <a:solidFill>
                <a:srgbClr val="B2DB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AA95-4615-89DB-E5996A04FC5F}"/>
              </c:ext>
            </c:extLst>
          </c:dPt>
          <c:dPt>
            <c:idx val="2"/>
            <c:bubble3D val="0"/>
            <c:spPr>
              <a:solidFill>
                <a:srgbClr val="C7C1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AA95-4615-89DB-E5996A04FC5F}"/>
              </c:ext>
            </c:extLst>
          </c:dPt>
          <c:dLbls>
            <c:dLbl>
              <c:idx val="0"/>
              <c:layout>
                <c:manualLayout>
                  <c:x val="3.0555555555555555E-2"/>
                  <c:y val="-5.09259259259259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A95-4615-89DB-E5996A04FC5F}"/>
                </c:ext>
              </c:extLst>
            </c:dLbl>
            <c:dLbl>
              <c:idx val="1"/>
              <c:layout>
                <c:manualLayout>
                  <c:x val="-3.7363903086273104E-2"/>
                  <c:y val="6.9682740628509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A95-4615-89DB-E5996A04FC5F}"/>
                </c:ext>
              </c:extLst>
            </c:dLbl>
            <c:dLbl>
              <c:idx val="2"/>
              <c:layout>
                <c:manualLayout>
                  <c:x val="-4.1666666666666664E-2"/>
                  <c:y val="-7.8703703703703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A95-4615-89DB-E5996A04FC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Bedarbiai!$A$42:$A$44</c:f>
              <c:strCache>
                <c:ptCount val="3"/>
                <c:pt idx="0">
                  <c:v>16-24 m.</c:v>
                </c:pt>
                <c:pt idx="1">
                  <c:v>25-49 m.</c:v>
                </c:pt>
                <c:pt idx="2">
                  <c:v>50+ m.</c:v>
                </c:pt>
              </c:strCache>
            </c:strRef>
          </c:cat>
          <c:val>
            <c:numRef>
              <c:f>Bedarbiai!$C$42:$C$44</c:f>
              <c:numCache>
                <c:formatCode>0.0%</c:formatCode>
                <c:ptCount val="3"/>
                <c:pt idx="0">
                  <c:v>0.1074319532415446</c:v>
                </c:pt>
                <c:pt idx="1">
                  <c:v>0.51149397177863087</c:v>
                </c:pt>
                <c:pt idx="2">
                  <c:v>0.38107407497982443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A95-4615-89DB-E5996A04FC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7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lt-LT" b="1"/>
              <a:t>Pagal išsilavinimą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204245504742616"/>
          <c:y val="0.13280301045561721"/>
          <c:w val="0.36145420161849579"/>
          <c:h val="0.73031799219905069"/>
        </c:manualLayout>
      </c:layout>
      <c:doughnutChart>
        <c:varyColors val="1"/>
        <c:ser>
          <c:idx val="0"/>
          <c:order val="0"/>
          <c:tx>
            <c:strRef>
              <c:f>Bedarbiai!$B$57</c:f>
              <c:strCache>
                <c:ptCount val="1"/>
                <c:pt idx="0">
                  <c:v>2024-01-01</c:v>
                </c:pt>
              </c:strCache>
            </c:strRef>
          </c:tx>
          <c:dPt>
            <c:idx val="0"/>
            <c:bubble3D val="0"/>
            <c:spPr>
              <a:solidFill>
                <a:srgbClr val="B2DBF4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29-4A7E-9305-3BF9287B01E1}"/>
              </c:ext>
            </c:extLst>
          </c:dPt>
          <c:dPt>
            <c:idx val="1"/>
            <c:bubble3D val="0"/>
            <c:spPr>
              <a:solidFill>
                <a:srgbClr val="75C386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29-4A7E-9305-3BF9287B01E1}"/>
              </c:ext>
            </c:extLst>
          </c:dPt>
          <c:dPt>
            <c:idx val="2"/>
            <c:bubble3D val="0"/>
            <c:spPr>
              <a:solidFill>
                <a:srgbClr val="C7C1F4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129-4A7E-9305-3BF9287B01E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Bedarbiai!$A$58:$A$60</c:f>
              <c:strCache>
                <c:ptCount val="3"/>
                <c:pt idx="0">
                  <c:v>Aukštasis</c:v>
                </c:pt>
                <c:pt idx="1">
                  <c:v>Profesinis</c:v>
                </c:pt>
                <c:pt idx="2">
                  <c:v>Be kvalifikacijos</c:v>
                </c:pt>
              </c:strCache>
            </c:strRef>
          </c:cat>
          <c:val>
            <c:numRef>
              <c:f>Bedarbiai!$B$58:$B$60</c:f>
              <c:numCache>
                <c:formatCode>0.0%</c:formatCode>
                <c:ptCount val="3"/>
                <c:pt idx="0">
                  <c:v>0.27708798736161339</c:v>
                </c:pt>
                <c:pt idx="1">
                  <c:v>0.39755378102514094</c:v>
                </c:pt>
                <c:pt idx="2">
                  <c:v>0.32535823161324562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29-4A7E-9305-3BF9287B01E1}"/>
            </c:ext>
          </c:extLst>
        </c:ser>
        <c:ser>
          <c:idx val="1"/>
          <c:order val="1"/>
          <c:tx>
            <c:strRef>
              <c:f>Bedarbiai!$C$57</c:f>
              <c:strCache>
                <c:ptCount val="1"/>
                <c:pt idx="0">
                  <c:v>2025-01-01</c:v>
                </c:pt>
              </c:strCache>
            </c:strRef>
          </c:tx>
          <c:dPt>
            <c:idx val="0"/>
            <c:bubble3D val="0"/>
            <c:spPr>
              <a:solidFill>
                <a:srgbClr val="B2DB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129-4A7E-9305-3BF9287B01E1}"/>
              </c:ext>
            </c:extLst>
          </c:dPt>
          <c:dPt>
            <c:idx val="1"/>
            <c:bubble3D val="0"/>
            <c:spPr>
              <a:solidFill>
                <a:srgbClr val="75C38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B129-4A7E-9305-3BF9287B01E1}"/>
              </c:ext>
            </c:extLst>
          </c:dPt>
          <c:dPt>
            <c:idx val="2"/>
            <c:bubble3D val="0"/>
            <c:spPr>
              <a:solidFill>
                <a:srgbClr val="C7C1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B129-4A7E-9305-3BF9287B01E1}"/>
              </c:ext>
            </c:extLst>
          </c:dPt>
          <c:dLbls>
            <c:dLbl>
              <c:idx val="0"/>
              <c:layout>
                <c:manualLayout>
                  <c:x val="9.7222222222222127E-2"/>
                  <c:y val="-6.94444444444444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129-4A7E-9305-3BF9287B01E1}"/>
                </c:ext>
              </c:extLst>
            </c:dLbl>
            <c:dLbl>
              <c:idx val="1"/>
              <c:layout>
                <c:manualLayout>
                  <c:x val="6.3645938817494148E-3"/>
                  <c:y val="3.6751302142970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129-4A7E-9305-3BF9287B01E1}"/>
                </c:ext>
              </c:extLst>
            </c:dLbl>
            <c:dLbl>
              <c:idx val="2"/>
              <c:layout>
                <c:manualLayout>
                  <c:x val="-0.12500000000000003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129-4A7E-9305-3BF9287B01E1}"/>
                </c:ext>
              </c:extLst>
            </c:dLbl>
            <c:spPr>
              <a:noFill/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Bedarbiai!$A$58:$A$60</c:f>
              <c:strCache>
                <c:ptCount val="3"/>
                <c:pt idx="0">
                  <c:v>Aukštasis</c:v>
                </c:pt>
                <c:pt idx="1">
                  <c:v>Profesinis</c:v>
                </c:pt>
                <c:pt idx="2">
                  <c:v>Be kvalifikacijos</c:v>
                </c:pt>
              </c:strCache>
            </c:strRef>
          </c:cat>
          <c:val>
            <c:numRef>
              <c:f>Bedarbiai!$C$58:$C$60</c:f>
              <c:numCache>
                <c:formatCode>0.0%</c:formatCode>
                <c:ptCount val="3"/>
                <c:pt idx="0">
                  <c:v>0.2831368760852021</c:v>
                </c:pt>
                <c:pt idx="1">
                  <c:v>0.38963952948081487</c:v>
                </c:pt>
                <c:pt idx="2">
                  <c:v>0.32722359443398302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129-4A7E-9305-3BF9287B01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7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lt-LT" b="1"/>
              <a:t>Pagal pilietybę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3721330147571538"/>
          <c:y val="0.12383861252910143"/>
          <c:w val="0.3575694644197725"/>
          <c:h val="0.71466605437963215"/>
        </c:manualLayout>
      </c:layout>
      <c:doughnutChart>
        <c:varyColors val="1"/>
        <c:ser>
          <c:idx val="0"/>
          <c:order val="0"/>
          <c:tx>
            <c:strRef>
              <c:f>Bedarbiai!$B$76</c:f>
              <c:strCache>
                <c:ptCount val="1"/>
                <c:pt idx="0">
                  <c:v>2024-01-01</c:v>
                </c:pt>
              </c:strCache>
            </c:strRef>
          </c:tx>
          <c:dPt>
            <c:idx val="0"/>
            <c:bubble3D val="0"/>
            <c:spPr>
              <a:solidFill>
                <a:srgbClr val="B2DBF4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C4E-4CBE-A97E-A1D89C61A860}"/>
              </c:ext>
            </c:extLst>
          </c:dPt>
          <c:dPt>
            <c:idx val="1"/>
            <c:bubble3D val="0"/>
            <c:spPr>
              <a:solidFill>
                <a:srgbClr val="C7C1F4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C4E-4CBE-A97E-A1D89C61A860}"/>
              </c:ext>
            </c:extLst>
          </c:dPt>
          <c:dPt>
            <c:idx val="2"/>
            <c:bubble3D val="0"/>
            <c:spPr>
              <a:solidFill>
                <a:srgbClr val="75C386">
                  <a:alpha val="60000"/>
                </a:srgb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C4E-4CBE-A97E-A1D89C61A860}"/>
              </c:ext>
            </c:extLst>
          </c:dPt>
          <c:dLbls>
            <c:dLbl>
              <c:idx val="1"/>
              <c:layout>
                <c:manualLayout>
                  <c:x val="-4.1455825035898605E-2"/>
                  <c:y val="5.0125694404902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4E-4CBE-A97E-A1D89C61A860}"/>
                </c:ext>
              </c:extLst>
            </c:dLbl>
            <c:dLbl>
              <c:idx val="2"/>
              <c:layout>
                <c:manualLayout>
                  <c:x val="8.6002556293689747E-2"/>
                  <c:y val="3.15591322875218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4E-4CBE-A97E-A1D89C61A8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Bedarbiai!$A$77:$A$79</c:f>
              <c:strCache>
                <c:ptCount val="3"/>
                <c:pt idx="0">
                  <c:v>Lietuvos piliečiai</c:v>
                </c:pt>
                <c:pt idx="1">
                  <c:v>užsienio piliečiai</c:v>
                </c:pt>
                <c:pt idx="2">
                  <c:v>be pilietybės</c:v>
                </c:pt>
              </c:strCache>
            </c:strRef>
          </c:cat>
          <c:val>
            <c:numRef>
              <c:f>Bedarbiai!$B$77:$B$79</c:f>
              <c:numCache>
                <c:formatCode>0.0%</c:formatCode>
                <c:ptCount val="3"/>
                <c:pt idx="0">
                  <c:v>0.96277600187601053</c:v>
                </c:pt>
                <c:pt idx="1">
                  <c:v>3.5693568492897079E-2</c:v>
                </c:pt>
                <c:pt idx="2">
                  <c:v>1.5304296310924058E-3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4E-4CBE-A97E-A1D89C61A860}"/>
            </c:ext>
          </c:extLst>
        </c:ser>
        <c:ser>
          <c:idx val="1"/>
          <c:order val="1"/>
          <c:tx>
            <c:strRef>
              <c:f>Bedarbiai!$C$76</c:f>
              <c:strCache>
                <c:ptCount val="1"/>
                <c:pt idx="0">
                  <c:v>2025-01-01</c:v>
                </c:pt>
              </c:strCache>
            </c:strRef>
          </c:tx>
          <c:dPt>
            <c:idx val="0"/>
            <c:bubble3D val="0"/>
            <c:spPr>
              <a:solidFill>
                <a:srgbClr val="B2DB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6C4E-4CBE-A97E-A1D89C61A860}"/>
              </c:ext>
            </c:extLst>
          </c:dPt>
          <c:dPt>
            <c:idx val="1"/>
            <c:bubble3D val="0"/>
            <c:spPr>
              <a:solidFill>
                <a:srgbClr val="C7C1F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6C4E-4CBE-A97E-A1D89C61A860}"/>
              </c:ext>
            </c:extLst>
          </c:dPt>
          <c:dPt>
            <c:idx val="2"/>
            <c:bubble3D val="0"/>
            <c:spPr>
              <a:solidFill>
                <a:srgbClr val="75C38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6C4E-4CBE-A97E-A1D89C61A860}"/>
              </c:ext>
            </c:extLst>
          </c:dPt>
          <c:dLbls>
            <c:dLbl>
              <c:idx val="1"/>
              <c:layout>
                <c:manualLayout>
                  <c:x val="-8.0086787748725838E-2"/>
                  <c:y val="-3.7502723407186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C4E-4CBE-A97E-A1D89C61A860}"/>
                </c:ext>
              </c:extLst>
            </c:dLbl>
            <c:dLbl>
              <c:idx val="2"/>
              <c:layout>
                <c:manualLayout>
                  <c:x val="9.0735171129660896E-2"/>
                  <c:y val="-4.46212580214783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C4E-4CBE-A97E-A1D89C61A8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Bedarbiai!$A$77:$A$79</c:f>
              <c:strCache>
                <c:ptCount val="3"/>
                <c:pt idx="0">
                  <c:v>Lietuvos piliečiai</c:v>
                </c:pt>
                <c:pt idx="1">
                  <c:v>užsienio piliečiai</c:v>
                </c:pt>
                <c:pt idx="2">
                  <c:v>be pilietybės</c:v>
                </c:pt>
              </c:strCache>
            </c:strRef>
          </c:cat>
          <c:val>
            <c:numRef>
              <c:f>Bedarbiai!$C$77:$C$79</c:f>
              <c:numCache>
                <c:formatCode>0.0%</c:formatCode>
                <c:ptCount val="3"/>
                <c:pt idx="0">
                  <c:v>0.96143405639382751</c:v>
                </c:pt>
                <c:pt idx="1">
                  <c:v>3.7049717541757357E-2</c:v>
                </c:pt>
                <c:pt idx="2">
                  <c:v>1.5162260644151525E-3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C4E-4CBE-A97E-A1D89C61A86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9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'Apibendrinti skaičiai'!$C$17:$D$17</c:f>
              <c:strCache>
                <c:ptCount val="2"/>
                <c:pt idx="0">
                  <c:v>1 grupė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skaičiai'!$E$17:$I$17</c:f>
              <c:numCache>
                <c:formatCode>0%</c:formatCode>
                <c:ptCount val="5"/>
                <c:pt idx="0">
                  <c:v>1.4430728964029286E-2</c:v>
                </c:pt>
                <c:pt idx="1">
                  <c:v>2.2730418893103354E-2</c:v>
                </c:pt>
                <c:pt idx="2">
                  <c:v>2.7961590322756642E-2</c:v>
                </c:pt>
                <c:pt idx="3">
                  <c:v>3.1241226636965717E-2</c:v>
                </c:pt>
                <c:pt idx="4">
                  <c:v>3.8286851271580956E-2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81-4A80-A72A-9ABD36A54B0B}"/>
            </c:ext>
          </c:extLst>
        </c:ser>
        <c:ser>
          <c:idx val="1"/>
          <c:order val="1"/>
          <c:tx>
            <c:strRef>
              <c:f>'Apibendrinti skaičiai'!$C$18:$D$18</c:f>
              <c:strCache>
                <c:ptCount val="2"/>
                <c:pt idx="0">
                  <c:v>2 grupė</c:v>
                </c:pt>
              </c:strCache>
            </c:strRef>
          </c:tx>
          <c:spPr>
            <a:solidFill>
              <a:srgbClr val="B2DBF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skaičiai'!$E$18:$I$18</c:f>
              <c:numCache>
                <c:formatCode>0%</c:formatCode>
                <c:ptCount val="5"/>
                <c:pt idx="0">
                  <c:v>0.11548513108305136</c:v>
                </c:pt>
                <c:pt idx="1">
                  <c:v>0.12550181344998476</c:v>
                </c:pt>
                <c:pt idx="2">
                  <c:v>0.14064582505202611</c:v>
                </c:pt>
                <c:pt idx="3">
                  <c:v>0.14007925367158053</c:v>
                </c:pt>
                <c:pt idx="4">
                  <c:v>0.15156885820017299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81-4A80-A72A-9ABD36A54B0B}"/>
            </c:ext>
          </c:extLst>
        </c:ser>
        <c:ser>
          <c:idx val="2"/>
          <c:order val="2"/>
          <c:tx>
            <c:strRef>
              <c:f>'Apibendrinti skaičiai'!$C$19:$D$19</c:f>
              <c:strCache>
                <c:ptCount val="2"/>
                <c:pt idx="0">
                  <c:v>3 grupė</c:v>
                </c:pt>
              </c:strCache>
            </c:strRef>
          </c:tx>
          <c:spPr>
            <a:solidFill>
              <a:srgbClr val="EFBFD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skaičiai'!$E$19:$I$19</c:f>
              <c:numCache>
                <c:formatCode>0%</c:formatCode>
                <c:ptCount val="5"/>
                <c:pt idx="0">
                  <c:v>6.7657796798673259E-2</c:v>
                </c:pt>
                <c:pt idx="1">
                  <c:v>8.1006039559709378E-2</c:v>
                </c:pt>
                <c:pt idx="2">
                  <c:v>8.9001644570190414E-2</c:v>
                </c:pt>
                <c:pt idx="3">
                  <c:v>8.6488675745707094E-2</c:v>
                </c:pt>
                <c:pt idx="4">
                  <c:v>8.9617982201174937E-2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81-4A80-A72A-9ABD36A54B0B}"/>
            </c:ext>
          </c:extLst>
        </c:ser>
        <c:ser>
          <c:idx val="3"/>
          <c:order val="3"/>
          <c:tx>
            <c:strRef>
              <c:f>'Apibendrinti skaičiai'!$C$20:$D$20</c:f>
              <c:strCache>
                <c:ptCount val="2"/>
                <c:pt idx="0">
                  <c:v>4 grupė</c:v>
                </c:pt>
              </c:strCache>
            </c:strRef>
          </c:tx>
          <c:spPr>
            <a:solidFill>
              <a:srgbClr val="75C386"/>
            </a:solidFill>
            <a:ln>
              <a:noFill/>
            </a:ln>
            <a:effectLst/>
          </c:spPr>
          <c:invertIfNegative val="0"/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skaičiai'!$E$20:$I$20</c:f>
              <c:numCache>
                <c:formatCode>0%</c:formatCode>
                <c:ptCount val="5"/>
                <c:pt idx="0">
                  <c:v>2.7179444857087839E-2</c:v>
                </c:pt>
                <c:pt idx="1">
                  <c:v>3.0344140203217143E-2</c:v>
                </c:pt>
                <c:pt idx="2">
                  <c:v>3.6040249101721732E-2</c:v>
                </c:pt>
                <c:pt idx="3">
                  <c:v>4.227782968284724E-2</c:v>
                </c:pt>
                <c:pt idx="4">
                  <c:v>4.62268475851541E-2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81-4A80-A72A-9ABD36A54B0B}"/>
            </c:ext>
          </c:extLst>
        </c:ser>
        <c:ser>
          <c:idx val="4"/>
          <c:order val="4"/>
          <c:tx>
            <c:strRef>
              <c:f>'Apibendrinti skaičiai'!$C$21:$D$21</c:f>
              <c:strCache>
                <c:ptCount val="2"/>
                <c:pt idx="0">
                  <c:v>5 grupė</c:v>
                </c:pt>
              </c:strCache>
            </c:strRef>
          </c:tx>
          <c:spPr>
            <a:solidFill>
              <a:srgbClr val="8064A2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skaičiai'!$E$21:$I$21</c:f>
              <c:numCache>
                <c:formatCode>0%</c:formatCode>
                <c:ptCount val="5"/>
                <c:pt idx="0">
                  <c:v>0.13933198929485138</c:v>
                </c:pt>
                <c:pt idx="1">
                  <c:v>0.13007004623605306</c:v>
                </c:pt>
                <c:pt idx="2">
                  <c:v>0.14071207550993367</c:v>
                </c:pt>
                <c:pt idx="3">
                  <c:v>0.13902069708252598</c:v>
                </c:pt>
                <c:pt idx="4">
                  <c:v>0.14222991015516076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81-4A80-A72A-9ABD36A54B0B}"/>
            </c:ext>
          </c:extLst>
        </c:ser>
        <c:ser>
          <c:idx val="5"/>
          <c:order val="5"/>
          <c:tx>
            <c:strRef>
              <c:f>'Apibendrinti skaičiai'!$C$22:$D$22</c:f>
              <c:strCache>
                <c:ptCount val="2"/>
                <c:pt idx="0">
                  <c:v>6 grupė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skaičiai'!$E$22:$I$22</c:f>
              <c:numCache>
                <c:formatCode>0%</c:formatCode>
                <c:ptCount val="5"/>
                <c:pt idx="0">
                  <c:v>5.3014851232231772E-3</c:v>
                </c:pt>
                <c:pt idx="1">
                  <c:v>5.1891960305814507E-3</c:v>
                </c:pt>
                <c:pt idx="2">
                  <c:v>4.1659846766587943E-3</c:v>
                </c:pt>
                <c:pt idx="3">
                  <c:v>4.3354795951711413E-3</c:v>
                </c:pt>
                <c:pt idx="4">
                  <c:v>4.1590456880621213E-3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81-4A80-A72A-9ABD36A54B0B}"/>
            </c:ext>
          </c:extLst>
        </c:ser>
        <c:ser>
          <c:idx val="6"/>
          <c:order val="6"/>
          <c:tx>
            <c:strRef>
              <c:f>'Apibendrinti skaičiai'!$C$23:$D$23</c:f>
              <c:strCache>
                <c:ptCount val="2"/>
                <c:pt idx="0">
                  <c:v>7 grupė</c:v>
                </c:pt>
              </c:strCache>
            </c:strRef>
          </c:tx>
          <c:spPr>
            <a:solidFill>
              <a:srgbClr val="FFC000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skaičiai'!$E$23:$I$23</c:f>
              <c:numCache>
                <c:formatCode>0%</c:formatCode>
                <c:ptCount val="5"/>
                <c:pt idx="0">
                  <c:v>0.1793230290383051</c:v>
                </c:pt>
                <c:pt idx="1">
                  <c:v>0.15453283392595113</c:v>
                </c:pt>
                <c:pt idx="2">
                  <c:v>0.13356482022743393</c:v>
                </c:pt>
                <c:pt idx="3">
                  <c:v>0.14424444372851244</c:v>
                </c:pt>
                <c:pt idx="4">
                  <c:v>0.14359577856862663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81-4A80-A72A-9ABD36A54B0B}"/>
            </c:ext>
          </c:extLst>
        </c:ser>
        <c:ser>
          <c:idx val="7"/>
          <c:order val="7"/>
          <c:tx>
            <c:strRef>
              <c:f>'Apibendrinti skaičiai'!$C$24:$D$24</c:f>
              <c:strCache>
                <c:ptCount val="2"/>
                <c:pt idx="0">
                  <c:v>8 grupė</c:v>
                </c:pt>
              </c:strCache>
            </c:strRef>
          </c:tx>
          <c:spPr>
            <a:solidFill>
              <a:srgbClr val="ED7D31">
                <a:lumMod val="60000"/>
                <a:lumOff val="40000"/>
              </a:srgb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skaičiai'!$E$24:$I$24</c:f>
              <c:numCache>
                <c:formatCode>0%</c:formatCode>
                <c:ptCount val="5"/>
                <c:pt idx="0">
                  <c:v>9.6126261018561088E-2</c:v>
                </c:pt>
                <c:pt idx="1">
                  <c:v>0.10251826304319452</c:v>
                </c:pt>
                <c:pt idx="2">
                  <c:v>9.4247122002166783E-2</c:v>
                </c:pt>
                <c:pt idx="3">
                  <c:v>0.10289170045609981</c:v>
                </c:pt>
                <c:pt idx="4">
                  <c:v>0.1057531889955432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481-4A80-A72A-9ABD36A54B0B}"/>
            </c:ext>
          </c:extLst>
        </c:ser>
        <c:ser>
          <c:idx val="8"/>
          <c:order val="8"/>
          <c:tx>
            <c:strRef>
              <c:f>'Apibendrinti skaičiai'!$C$25:$D$25</c:f>
              <c:strCache>
                <c:ptCount val="2"/>
                <c:pt idx="0">
                  <c:v>9 grupė</c:v>
                </c:pt>
              </c:strCache>
            </c:strRef>
          </c:tx>
          <c:spPr>
            <a:solidFill>
              <a:srgbClr val="CCCDC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'Apibendrinti skaičiai'!$E$16:$I$16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'Apibendrinti skaičiai'!$E$25:$I$25</c:f>
              <c:numCache>
                <c:formatCode>0%</c:formatCode>
                <c:ptCount val="5"/>
                <c:pt idx="0">
                  <c:v>0.35516413382221751</c:v>
                </c:pt>
                <c:pt idx="1">
                  <c:v>0.34810724865820519</c:v>
                </c:pt>
                <c:pt idx="2">
                  <c:v>0.33366068853711195</c:v>
                </c:pt>
                <c:pt idx="3">
                  <c:v>0.30942069340059003</c:v>
                </c:pt>
                <c:pt idx="4">
                  <c:v>0.27856153733452432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81-4A80-A72A-9ABD36A54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58091600"/>
        <c:axId val="1"/>
      </c:barChart>
      <c:catAx>
        <c:axId val="165809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lt-LT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6580916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lt-L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latin typeface="Gordita" pitchFamily="50" charset="-70"/>
          <a:cs typeface="Gordita" pitchFamily="50" charset="-70"/>
        </a:defRPr>
      </a:pPr>
      <a:endParaRPr lang="lt-LT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sz="2000" b="1">
                <a:latin typeface="Gordita" pitchFamily="50" charset="-70"/>
                <a:cs typeface="Gordita" pitchFamily="50" charset="-70"/>
              </a:rPr>
              <a:t>Anykščių skyrius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0"/>
          <c:w val="1"/>
          <c:h val="0.855226997340032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Sheet1!$B$5</c:f>
              <c:strCache>
                <c:ptCount val="1"/>
                <c:pt idx="0">
                  <c:v>1gr.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Sheet1!$C$5</c:f>
              <c:numCache>
                <c:formatCode>General</c:formatCode>
                <c:ptCount val="1"/>
                <c:pt idx="0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C-4446-ADA4-F3DD7D314AD3}"/>
            </c:ext>
          </c:extLst>
        </c:ser>
        <c:ser>
          <c:idx val="1"/>
          <c:order val="1"/>
          <c:tx>
            <c:strRef>
              <c:f>Sheet1!$B$6</c:f>
              <c:strCache>
                <c:ptCount val="1"/>
                <c:pt idx="0">
                  <c:v>2gr.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Sheet1!$C$6</c:f>
              <c:numCache>
                <c:formatCode>General</c:formatCode>
                <c:ptCount val="1"/>
                <c:pt idx="0">
                  <c:v>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C-4446-ADA4-F3DD7D314AD3}"/>
            </c:ext>
          </c:extLst>
        </c:ser>
        <c:ser>
          <c:idx val="2"/>
          <c:order val="2"/>
          <c:tx>
            <c:strRef>
              <c:f>Sheet1!$B$7</c:f>
              <c:strCache>
                <c:ptCount val="1"/>
                <c:pt idx="0">
                  <c:v>3gr.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Sheet1!$C$7</c:f>
              <c:numCache>
                <c:formatCode>General</c:formatCode>
                <c:ptCount val="1"/>
                <c:pt idx="0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C-4446-ADA4-F3DD7D314AD3}"/>
            </c:ext>
          </c:extLst>
        </c:ser>
        <c:ser>
          <c:idx val="3"/>
          <c:order val="3"/>
          <c:tx>
            <c:strRef>
              <c:f>Sheet1!$B$8</c:f>
              <c:strCache>
                <c:ptCount val="1"/>
                <c:pt idx="0">
                  <c:v>4gr.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4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Sheet1!$C$8</c:f>
              <c:numCache>
                <c:formatCode>General</c:formatCode>
                <c:ptCount val="1"/>
                <c:pt idx="0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0C-4446-ADA4-F3DD7D314AD3}"/>
            </c:ext>
          </c:extLst>
        </c:ser>
        <c:ser>
          <c:idx val="4"/>
          <c:order val="4"/>
          <c:tx>
            <c:strRef>
              <c:f>Sheet1!$B$9</c:f>
              <c:strCache>
                <c:ptCount val="1"/>
                <c:pt idx="0">
                  <c:v>5gr.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lumMod val="110000"/>
                    <a:satMod val="105000"/>
                    <a:tint val="67000"/>
                  </a:schemeClr>
                </a:gs>
                <a:gs pos="50000">
                  <a:schemeClr val="accent5">
                    <a:lumMod val="105000"/>
                    <a:satMod val="103000"/>
                    <a:tint val="73000"/>
                  </a:schemeClr>
                </a:gs>
                <a:gs pos="100000">
                  <a:schemeClr val="accent5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5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Sheet1!$C$9</c:f>
              <c:numCache>
                <c:formatCode>General</c:formatCode>
                <c:ptCount val="1"/>
                <c:pt idx="0">
                  <c:v>10.4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0C-4446-ADA4-F3DD7D314AD3}"/>
            </c:ext>
          </c:extLst>
        </c:ser>
        <c:ser>
          <c:idx val="5"/>
          <c:order val="5"/>
          <c:tx>
            <c:strRef>
              <c:f>Sheet1!$B$10</c:f>
              <c:strCache>
                <c:ptCount val="1"/>
                <c:pt idx="0">
                  <c:v>6gr.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110000"/>
                    <a:satMod val="105000"/>
                    <a:tint val="67000"/>
                  </a:schemeClr>
                </a:gs>
                <a:gs pos="50000">
                  <a:schemeClr val="accent6">
                    <a:lumMod val="105000"/>
                    <a:satMod val="103000"/>
                    <a:tint val="73000"/>
                  </a:schemeClr>
                </a:gs>
                <a:gs pos="100000">
                  <a:schemeClr val="accent6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6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Sheet1!$C$10</c:f>
              <c:numCache>
                <c:formatCode>General</c:formatCode>
                <c:ptCount val="1"/>
                <c:pt idx="0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0C-4446-ADA4-F3DD7D314AD3}"/>
            </c:ext>
          </c:extLst>
        </c:ser>
        <c:ser>
          <c:idx val="6"/>
          <c:order val="6"/>
          <c:tx>
            <c:strRef>
              <c:f>Sheet1!$B$11</c:f>
              <c:strCache>
                <c:ptCount val="1"/>
                <c:pt idx="0">
                  <c:v>7gr.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lumMod val="60000"/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Sheet1!$C$11</c:f>
              <c:numCache>
                <c:formatCode>General</c:formatCode>
                <c:ptCount val="1"/>
                <c:pt idx="0">
                  <c:v>16.5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0C-4446-ADA4-F3DD7D314AD3}"/>
            </c:ext>
          </c:extLst>
        </c:ser>
        <c:ser>
          <c:idx val="7"/>
          <c:order val="7"/>
          <c:tx>
            <c:strRef>
              <c:f>Sheet1!$B$12</c:f>
              <c:strCache>
                <c:ptCount val="1"/>
                <c:pt idx="0">
                  <c:v>8gr.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lumMod val="60000"/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Sheet1!$C$12</c:f>
              <c:numCache>
                <c:formatCode>General</c:formatCode>
                <c:ptCount val="1"/>
                <c:pt idx="0">
                  <c:v>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C0C-4446-ADA4-F3DD7D314AD3}"/>
            </c:ext>
          </c:extLst>
        </c:ser>
        <c:ser>
          <c:idx val="8"/>
          <c:order val="8"/>
          <c:tx>
            <c:strRef>
              <c:f>Sheet1!$B$13</c:f>
              <c:strCache>
                <c:ptCount val="1"/>
                <c:pt idx="0">
                  <c:v>9gr.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60000"/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lumMod val="60000"/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60000"/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>
                  <a:lumMod val="60000"/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Sheet1!$C$4</c:f>
              <c:strCache>
                <c:ptCount val="1"/>
                <c:pt idx="0">
                  <c:v>procent.</c:v>
                </c:pt>
              </c:strCache>
            </c:strRef>
          </c:cat>
          <c:val>
            <c:numRef>
              <c:f>Sheet1!$C$13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C0C-4446-ADA4-F3DD7D314AD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29764672"/>
        <c:axId val="2029766592"/>
      </c:barChart>
      <c:catAx>
        <c:axId val="20297646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29766592"/>
        <c:crosses val="autoZero"/>
        <c:auto val="1"/>
        <c:lblAlgn val="ctr"/>
        <c:lblOffset val="100"/>
        <c:noMultiLvlLbl val="0"/>
      </c:catAx>
      <c:valAx>
        <c:axId val="2029766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2976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1150654837346841E-2"/>
          <c:y val="0.89655537872020852"/>
          <c:w val="0.9688493451626532"/>
          <c:h val="9.37844587000159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75C386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'1-3 gr'!$B$3:$C$18</c:f>
              <c:multiLvlStrCache>
                <c:ptCount val="16"/>
                <c:lvl>
                  <c:pt idx="0">
                    <c:v>Administratorius</c:v>
                  </c:pt>
                  <c:pt idx="1">
                    <c:v>Individualios priežiūros darbuotojas</c:v>
                  </c:pt>
                  <c:pt idx="2">
                    <c:v>Pirkimo pardavimo agentai (vadybininkas)</c:v>
                  </c:pt>
                  <c:pt idx="3">
                    <c:v>Kompiuterių technikas</c:v>
                  </c:pt>
                  <c:pt idx="4">
                    <c:v>Sporto treneris, instruktoriai</c:v>
                  </c:pt>
                  <c:pt idx="5">
                    <c:v>Pardavimo vadybininkas</c:v>
                  </c:pt>
                  <c:pt idx="6">
                    <c:v>IT specialistai</c:v>
                  </c:pt>
                  <c:pt idx="7">
                    <c:v>Logistikos specialistas (vadybininkas)</c:v>
                  </c:pt>
                  <c:pt idx="8">
                    <c:v>Socialinis darbuotojas</c:v>
                  </c:pt>
                  <c:pt idx="9">
                    <c:v>Apskaitos specialistas (buhalteris)</c:v>
                  </c:pt>
                  <c:pt idx="10">
                    <c:v>Mokytojai</c:v>
                  </c:pt>
                  <c:pt idx="11">
                    <c:v>Personalo specialistas</c:v>
                  </c:pt>
                  <c:pt idx="12">
                    <c:v>Bendrosios praktikos slaugytojas</c:v>
                  </c:pt>
                  <c:pt idx="13">
                    <c:v>Įvairių padalinių, skyrių vadovai</c:v>
                  </c:pt>
                  <c:pt idx="14">
                    <c:v>Įmonės vadovai</c:v>
                  </c:pt>
                  <c:pt idx="15">
                    <c:v>Vyr. apskaitos specialistas</c:v>
                  </c:pt>
                </c:lvl>
                <c:lvl>
                  <c:pt idx="0">
                    <c:v>3grupė</c:v>
                  </c:pt>
                  <c:pt idx="5">
                    <c:v>2grupė</c:v>
                  </c:pt>
                  <c:pt idx="13">
                    <c:v>1grupė</c:v>
                  </c:pt>
                </c:lvl>
              </c:multiLvlStrCache>
            </c:multiLvlStrRef>
          </c:cat>
          <c:val>
            <c:numRef>
              <c:f>'1-3 gr'!$D$3:$D$18</c:f>
              <c:numCache>
                <c:formatCode>General</c:formatCode>
                <c:ptCount val="16"/>
                <c:pt idx="0">
                  <c:v>95</c:v>
                </c:pt>
                <c:pt idx="1">
                  <c:v>89</c:v>
                </c:pt>
                <c:pt idx="2">
                  <c:v>66</c:v>
                </c:pt>
                <c:pt idx="3">
                  <c:v>9</c:v>
                </c:pt>
                <c:pt idx="4">
                  <c:v>7</c:v>
                </c:pt>
                <c:pt idx="5">
                  <c:v>56</c:v>
                </c:pt>
                <c:pt idx="6">
                  <c:v>56</c:v>
                </c:pt>
                <c:pt idx="7">
                  <c:v>28</c:v>
                </c:pt>
                <c:pt idx="8">
                  <c:v>24</c:v>
                </c:pt>
                <c:pt idx="9">
                  <c:v>21</c:v>
                </c:pt>
                <c:pt idx="10">
                  <c:v>13</c:v>
                </c:pt>
                <c:pt idx="11">
                  <c:v>14</c:v>
                </c:pt>
                <c:pt idx="12">
                  <c:v>8</c:v>
                </c:pt>
                <c:pt idx="13">
                  <c:v>132</c:v>
                </c:pt>
                <c:pt idx="14">
                  <c:v>16</c:v>
                </c:pt>
                <c:pt idx="1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C-4DD2-9490-748D28F7342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77666111"/>
        <c:axId val="577670431"/>
      </c:barChart>
      <c:catAx>
        <c:axId val="5776661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Gordita" pitchFamily="50" charset="-70"/>
                <a:ea typeface="+mn-ea"/>
                <a:cs typeface="Gordita" pitchFamily="50" charset="-70"/>
              </a:defRPr>
            </a:pPr>
            <a:endParaRPr lang="lt-LT"/>
          </a:p>
        </c:txPr>
        <c:crossAx val="577670431"/>
        <c:crosses val="autoZero"/>
        <c:auto val="1"/>
        <c:lblAlgn val="ctr"/>
        <c:lblOffset val="100"/>
        <c:noMultiLvlLbl val="0"/>
      </c:catAx>
      <c:valAx>
        <c:axId val="57767043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77666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 b="0">
          <a:latin typeface="Gordita" pitchFamily="50" charset="-70"/>
          <a:cs typeface="Gordita" pitchFamily="50" charset="-70"/>
        </a:defRPr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ordita" pitchFamily="50" charset="-70"/>
                <a:ea typeface="+mn-ea"/>
                <a:cs typeface="Gordita" pitchFamily="50" charset="-70"/>
              </a:defRPr>
            </a:pPr>
            <a:r>
              <a:rPr lang="en-US" sz="1600" b="1" dirty="0" err="1">
                <a:latin typeface="Gordita" pitchFamily="50" charset="-70"/>
                <a:cs typeface="Gordita" pitchFamily="50" charset="-70"/>
              </a:rPr>
              <a:t>Anykščiai</a:t>
            </a:r>
            <a:endParaRPr lang="en-US" sz="1600" b="1" dirty="0">
              <a:latin typeface="Gordita" pitchFamily="50" charset="-70"/>
              <a:cs typeface="Gordita" pitchFamily="50" charset="-7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ordita" pitchFamily="50" charset="-70"/>
              <a:ea typeface="+mn-ea"/>
              <a:cs typeface="Gordita" pitchFamily="50" charset="-7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Lapas1!$B$3:$C$17</c:f>
              <c:multiLvlStrCache>
                <c:ptCount val="15"/>
                <c:lvl>
                  <c:pt idx="0">
                    <c:v>Įvairių padalinių vadovai</c:v>
                  </c:pt>
                  <c:pt idx="1">
                    <c:v>Įmonės, įstaigos ar organizacijos vadovas </c:v>
                  </c:pt>
                  <c:pt idx="2">
                    <c:v>Vyriausiasis apskaitos specialistas (vyriausiasis buhalteris)</c:v>
                  </c:pt>
                  <c:pt idx="3">
                    <c:v>Vyriausiasis inžinierius</c:v>
                  </c:pt>
                  <c:pt idx="4">
                    <c:v>Paslaugų pardavimo vadybininkai</c:v>
                  </c:pt>
                  <c:pt idx="5">
                    <c:v>Socialinis darbuotojas</c:v>
                  </c:pt>
                  <c:pt idx="6">
                    <c:v>IT specialistai</c:v>
                  </c:pt>
                  <c:pt idx="7">
                    <c:v>Ž.ū. specialistai</c:v>
                  </c:pt>
                  <c:pt idx="8">
                    <c:v>Mokytojai</c:v>
                  </c:pt>
                  <c:pt idx="9">
                    <c:v>Apskaitos specialistai (buhalteriai)</c:v>
                  </c:pt>
                  <c:pt idx="10">
                    <c:v>Administratoriai</c:v>
                  </c:pt>
                  <c:pt idx="11">
                    <c:v>Individualios priežiūros darbuotojai</c:v>
                  </c:pt>
                  <c:pt idx="12">
                    <c:v>Veterinarijos felčeriai</c:v>
                  </c:pt>
                  <c:pt idx="13">
                    <c:v>Sporto treneriai, instruktoriai</c:v>
                  </c:pt>
                  <c:pt idx="14">
                    <c:v>Statybos inžinerijos technikas</c:v>
                  </c:pt>
                </c:lvl>
                <c:lvl>
                  <c:pt idx="0">
                    <c:v>1gr.</c:v>
                  </c:pt>
                  <c:pt idx="4">
                    <c:v>2gr.</c:v>
                  </c:pt>
                  <c:pt idx="10">
                    <c:v>3gr.</c:v>
                  </c:pt>
                </c:lvl>
              </c:multiLvlStrCache>
            </c:multiLvlStrRef>
          </c:cat>
          <c:val>
            <c:numRef>
              <c:f>Lapas1!$D$3:$D$17</c:f>
              <c:numCache>
                <c:formatCode>General</c:formatCode>
                <c:ptCount val="15"/>
                <c:pt idx="0">
                  <c:v>14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22</c:v>
                </c:pt>
                <c:pt idx="5">
                  <c:v>9</c:v>
                </c:pt>
                <c:pt idx="6">
                  <c:v>8</c:v>
                </c:pt>
                <c:pt idx="7">
                  <c:v>6</c:v>
                </c:pt>
                <c:pt idx="8">
                  <c:v>6</c:v>
                </c:pt>
                <c:pt idx="9">
                  <c:v>4</c:v>
                </c:pt>
                <c:pt idx="10">
                  <c:v>21</c:v>
                </c:pt>
                <c:pt idx="11">
                  <c:v>15</c:v>
                </c:pt>
                <c:pt idx="12">
                  <c:v>4</c:v>
                </c:pt>
                <c:pt idx="13">
                  <c:v>4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9-45BD-8A7C-3E706256F5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75029536"/>
        <c:axId val="1275030016"/>
      </c:barChart>
      <c:catAx>
        <c:axId val="1275029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rdita" pitchFamily="50" charset="-70"/>
                <a:ea typeface="+mn-ea"/>
                <a:cs typeface="Gordita" pitchFamily="50" charset="-70"/>
              </a:defRPr>
            </a:pPr>
            <a:endParaRPr lang="lt-LT"/>
          </a:p>
        </c:txPr>
        <c:crossAx val="1275030016"/>
        <c:crosses val="autoZero"/>
        <c:auto val="1"/>
        <c:lblAlgn val="ctr"/>
        <c:lblOffset val="100"/>
        <c:noMultiLvlLbl val="0"/>
      </c:catAx>
      <c:valAx>
        <c:axId val="1275030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75029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819919015888171"/>
          <c:y val="1.9108646331686952E-2"/>
          <c:w val="0.60814893926962243"/>
          <c:h val="0.967365299221310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3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accent1">
                    <a:alpha val="94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56F-4215-A961-5D4DCAA091D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'4-9 gr'!$B$2:$C$32</c:f>
              <c:multiLvlStrCache>
                <c:ptCount val="31"/>
                <c:lvl>
                  <c:pt idx="0">
                    <c:v>Apskaitininkas</c:v>
                  </c:pt>
                  <c:pt idx="1">
                    <c:v>Sandėlininkas</c:v>
                  </c:pt>
                  <c:pt idx="2">
                    <c:v>Aptarnavimo specialistai</c:v>
                  </c:pt>
                  <c:pt idx="3">
                    <c:v>Pardavėjas</c:v>
                  </c:pt>
                  <c:pt idx="4">
                    <c:v>Apsaugos darbuotojas</c:v>
                  </c:pt>
                  <c:pt idx="5">
                    <c:v>Virėjas</c:v>
                  </c:pt>
                  <c:pt idx="6">
                    <c:v>Padavėjas</c:v>
                  </c:pt>
                  <c:pt idx="7">
                    <c:v>Slaugytojo padėjėjas</c:v>
                  </c:pt>
                  <c:pt idx="8">
                    <c:v>Auklėtojo padėjėjas</c:v>
                  </c:pt>
                  <c:pt idx="9">
                    <c:v>Ūkvedys</c:v>
                  </c:pt>
                  <c:pt idx="10">
                    <c:v>Ugniagesys gelbėtojas</c:v>
                  </c:pt>
                  <c:pt idx="11">
                    <c:v>Miško, medelyno darbininkas</c:v>
                  </c:pt>
                  <c:pt idx="12">
                    <c:v>Statybininkai</c:v>
                  </c:pt>
                  <c:pt idx="13">
                    <c:v>Automobilių šaltkalvis</c:v>
                  </c:pt>
                  <c:pt idx="14">
                    <c:v>Stalius</c:v>
                  </c:pt>
                  <c:pt idx="15">
                    <c:v>Suvirintojas</c:v>
                  </c:pt>
                  <c:pt idx="16">
                    <c:v>Elektrikas</c:v>
                  </c:pt>
                  <c:pt idx="17">
                    <c:v>Šaltkalvis</c:v>
                  </c:pt>
                  <c:pt idx="18">
                    <c:v>Metalinių konstrukcijų montuotojas</c:v>
                  </c:pt>
                  <c:pt idx="19">
                    <c:v>Siuvėjas</c:v>
                  </c:pt>
                  <c:pt idx="20">
                    <c:v>Baldžius</c:v>
                  </c:pt>
                  <c:pt idx="21">
                    <c:v>Sunkvežimio vairuotojas</c:v>
                  </c:pt>
                  <c:pt idx="22">
                    <c:v>Žemės ūkio mašinų mašinistas</c:v>
                  </c:pt>
                  <c:pt idx="23">
                    <c:v>Lengvojo automobilio vairuotojas</c:v>
                  </c:pt>
                  <c:pt idx="24">
                    <c:v>Krautuvo vairuotojas</c:v>
                  </c:pt>
                  <c:pt idx="25">
                    <c:v>Plastikinių gaminių surinkėjas</c:v>
                  </c:pt>
                  <c:pt idx="26">
                    <c:v>Pagalbinis apdirbimo pramonės darbininkas</c:v>
                  </c:pt>
                  <c:pt idx="27">
                    <c:v>Valytojas</c:v>
                  </c:pt>
                  <c:pt idx="28">
                    <c:v>Pagalbinis augalininkystės ūkio darbininkas</c:v>
                  </c:pt>
                  <c:pt idx="29">
                    <c:v>Pagalbinis pastatų statybos darbininkas</c:v>
                  </c:pt>
                  <c:pt idx="30">
                    <c:v>Pagalbinis virtuvės darbininkas</c:v>
                  </c:pt>
                </c:lvl>
                <c:lvl>
                  <c:pt idx="0">
                    <c:v>4 grupė</c:v>
                  </c:pt>
                  <c:pt idx="3">
                    <c:v>5 grupė</c:v>
                  </c:pt>
                  <c:pt idx="11">
                    <c:v>6 grupė</c:v>
                  </c:pt>
                  <c:pt idx="12">
                    <c:v>7 grupė</c:v>
                  </c:pt>
                  <c:pt idx="21">
                    <c:v>8 grupė</c:v>
                  </c:pt>
                  <c:pt idx="26">
                    <c:v>9 grupė</c:v>
                  </c:pt>
                </c:lvl>
              </c:multiLvlStrCache>
            </c:multiLvlStrRef>
          </c:cat>
          <c:val>
            <c:numRef>
              <c:f>'4-9 gr'!$D$2:$D$32</c:f>
              <c:numCache>
                <c:formatCode>General</c:formatCode>
                <c:ptCount val="31"/>
                <c:pt idx="0">
                  <c:v>63</c:v>
                </c:pt>
                <c:pt idx="1">
                  <c:v>43</c:v>
                </c:pt>
                <c:pt idx="2">
                  <c:v>32</c:v>
                </c:pt>
                <c:pt idx="3">
                  <c:v>157</c:v>
                </c:pt>
                <c:pt idx="4">
                  <c:v>74</c:v>
                </c:pt>
                <c:pt idx="5">
                  <c:v>64</c:v>
                </c:pt>
                <c:pt idx="6">
                  <c:v>48</c:v>
                </c:pt>
                <c:pt idx="7">
                  <c:v>41</c:v>
                </c:pt>
                <c:pt idx="8">
                  <c:v>30</c:v>
                </c:pt>
                <c:pt idx="9">
                  <c:v>27</c:v>
                </c:pt>
                <c:pt idx="10">
                  <c:v>19</c:v>
                </c:pt>
                <c:pt idx="11">
                  <c:v>63</c:v>
                </c:pt>
                <c:pt idx="12">
                  <c:v>102</c:v>
                </c:pt>
                <c:pt idx="13">
                  <c:v>88</c:v>
                </c:pt>
                <c:pt idx="14">
                  <c:v>79</c:v>
                </c:pt>
                <c:pt idx="15">
                  <c:v>66</c:v>
                </c:pt>
                <c:pt idx="16">
                  <c:v>50</c:v>
                </c:pt>
                <c:pt idx="17">
                  <c:v>32</c:v>
                </c:pt>
                <c:pt idx="18">
                  <c:v>28</c:v>
                </c:pt>
                <c:pt idx="19">
                  <c:v>37</c:v>
                </c:pt>
                <c:pt idx="20">
                  <c:v>21</c:v>
                </c:pt>
                <c:pt idx="21">
                  <c:v>107</c:v>
                </c:pt>
                <c:pt idx="22">
                  <c:v>76</c:v>
                </c:pt>
                <c:pt idx="23">
                  <c:v>63</c:v>
                </c:pt>
                <c:pt idx="24">
                  <c:v>59</c:v>
                </c:pt>
                <c:pt idx="25">
                  <c:v>41</c:v>
                </c:pt>
                <c:pt idx="26">
                  <c:v>168</c:v>
                </c:pt>
                <c:pt idx="27">
                  <c:v>144</c:v>
                </c:pt>
                <c:pt idx="28">
                  <c:v>121</c:v>
                </c:pt>
                <c:pt idx="29">
                  <c:v>120</c:v>
                </c:pt>
                <c:pt idx="3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F-4215-A961-5D4DCAA091D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42548223"/>
        <c:axId val="686362383"/>
      </c:barChart>
      <c:catAx>
        <c:axId val="6425482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rdita" pitchFamily="50" charset="-70"/>
                <a:ea typeface="+mn-ea"/>
                <a:cs typeface="Gordita" pitchFamily="50" charset="-70"/>
              </a:defRPr>
            </a:pPr>
            <a:endParaRPr lang="lt-LT"/>
          </a:p>
        </c:txPr>
        <c:crossAx val="686362383"/>
        <c:crosses val="autoZero"/>
        <c:auto val="1"/>
        <c:lblAlgn val="ctr"/>
        <c:lblOffset val="100"/>
        <c:noMultiLvlLbl val="0"/>
      </c:catAx>
      <c:valAx>
        <c:axId val="68636238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42548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Gordita" pitchFamily="50" charset="-70"/>
                <a:ea typeface="+mn-ea"/>
                <a:cs typeface="Gordita" pitchFamily="50" charset="-70"/>
              </a:defRPr>
            </a:pPr>
            <a:r>
              <a:rPr lang="en-US" sz="1600">
                <a:latin typeface="Gordita" pitchFamily="50" charset="-70"/>
                <a:cs typeface="Gordita" pitchFamily="50" charset="-70"/>
              </a:rPr>
              <a:t>Anykščiai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Gordita" pitchFamily="50" charset="-70"/>
              <a:ea typeface="+mn-ea"/>
              <a:cs typeface="Gordita" pitchFamily="50" charset="-7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Gordita" pitchFamily="50" charset="-70"/>
                    <a:ea typeface="+mn-ea"/>
                    <a:cs typeface="Gordita" pitchFamily="50" charset="-7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Lapas1!$B$19:$C$40</c:f>
              <c:multiLvlStrCache>
                <c:ptCount val="22"/>
                <c:lvl>
                  <c:pt idx="0">
                    <c:v>Apskaitininkai</c:v>
                  </c:pt>
                  <c:pt idx="1">
                    <c:v>Sandėlininkai</c:v>
                  </c:pt>
                  <c:pt idx="2">
                    <c:v>Pardavėjas</c:v>
                  </c:pt>
                  <c:pt idx="3">
                    <c:v>Padavėjai, barmenai</c:v>
                  </c:pt>
                  <c:pt idx="4">
                    <c:v>Virėjas</c:v>
                  </c:pt>
                  <c:pt idx="5">
                    <c:v>Apsaugos darbuotojai</c:v>
                  </c:pt>
                  <c:pt idx="6">
                    <c:v>Ūkvedžiai</c:v>
                  </c:pt>
                  <c:pt idx="7">
                    <c:v>Miško medelyno darbininkai</c:v>
                  </c:pt>
                  <c:pt idx="8">
                    <c:v>Daržininkas</c:v>
                  </c:pt>
                  <c:pt idx="9">
                    <c:v>Pastatų statybininkai (mūrininkai, staliai, stogdengiai ir kt.)</c:v>
                  </c:pt>
                  <c:pt idx="10">
                    <c:v>Automobilių šaltkalviai, remontininkai</c:v>
                  </c:pt>
                  <c:pt idx="11">
                    <c:v>Metalinių konstrukcijų montuotojai, suvirintojai, skardininkai ir kt.</c:v>
                  </c:pt>
                  <c:pt idx="12">
                    <c:v>Medienos darbininkas</c:v>
                  </c:pt>
                  <c:pt idx="13">
                    <c:v>Automobilių vairuotojai</c:v>
                  </c:pt>
                  <c:pt idx="14">
                    <c:v>Krautuvo vairuotojas</c:v>
                  </c:pt>
                  <c:pt idx="15">
                    <c:v>Žemės ūkio mašinų mašinistas</c:v>
                  </c:pt>
                  <c:pt idx="16">
                    <c:v>Ekskavatoriaus mašinistas</c:v>
                  </c:pt>
                  <c:pt idx="17">
                    <c:v>Pagalbinis augalininkystės ūkio darbininkai</c:v>
                  </c:pt>
                  <c:pt idx="18">
                    <c:v>Valytojai</c:v>
                  </c:pt>
                  <c:pt idx="19">
                    <c:v>Pagalbinis gyvulininkystės ūkio darbininkas</c:v>
                  </c:pt>
                  <c:pt idx="20">
                    <c:v>Pagalbinis pramonės darbininkai</c:v>
                  </c:pt>
                  <c:pt idx="21">
                    <c:v>Sezoninis pagalbinis darbininkai (išskyrus žemės ūkį)</c:v>
                  </c:pt>
                </c:lvl>
                <c:lvl>
                  <c:pt idx="0">
                    <c:v>4gr.</c:v>
                  </c:pt>
                  <c:pt idx="2">
                    <c:v>5gr.</c:v>
                  </c:pt>
                  <c:pt idx="7">
                    <c:v>6gr.</c:v>
                  </c:pt>
                  <c:pt idx="9">
                    <c:v>7gr.</c:v>
                  </c:pt>
                  <c:pt idx="13">
                    <c:v>8gr.</c:v>
                  </c:pt>
                  <c:pt idx="17">
                    <c:v>9gr.</c:v>
                  </c:pt>
                </c:lvl>
              </c:multiLvlStrCache>
            </c:multiLvlStrRef>
          </c:cat>
          <c:val>
            <c:numRef>
              <c:f>Lapas1!$D$19:$D$40</c:f>
              <c:numCache>
                <c:formatCode>General</c:formatCode>
                <c:ptCount val="22"/>
                <c:pt idx="0">
                  <c:v>18</c:v>
                </c:pt>
                <c:pt idx="1">
                  <c:v>4</c:v>
                </c:pt>
                <c:pt idx="2">
                  <c:v>27</c:v>
                </c:pt>
                <c:pt idx="3">
                  <c:v>17</c:v>
                </c:pt>
                <c:pt idx="4">
                  <c:v>16</c:v>
                </c:pt>
                <c:pt idx="5">
                  <c:v>10</c:v>
                </c:pt>
                <c:pt idx="6">
                  <c:v>9</c:v>
                </c:pt>
                <c:pt idx="7">
                  <c:v>27</c:v>
                </c:pt>
                <c:pt idx="8">
                  <c:v>2</c:v>
                </c:pt>
                <c:pt idx="9">
                  <c:v>45</c:v>
                </c:pt>
                <c:pt idx="10">
                  <c:v>24</c:v>
                </c:pt>
                <c:pt idx="11">
                  <c:v>16</c:v>
                </c:pt>
                <c:pt idx="12">
                  <c:v>8</c:v>
                </c:pt>
                <c:pt idx="13">
                  <c:v>43</c:v>
                </c:pt>
                <c:pt idx="14">
                  <c:v>34</c:v>
                </c:pt>
                <c:pt idx="15">
                  <c:v>14</c:v>
                </c:pt>
                <c:pt idx="16">
                  <c:v>7</c:v>
                </c:pt>
                <c:pt idx="17">
                  <c:v>76</c:v>
                </c:pt>
                <c:pt idx="18">
                  <c:v>27</c:v>
                </c:pt>
                <c:pt idx="19">
                  <c:v>14</c:v>
                </c:pt>
                <c:pt idx="20">
                  <c:v>24</c:v>
                </c:pt>
                <c:pt idx="21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5-4708-B3C7-342AD5FB41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60819600"/>
        <c:axId val="960822480"/>
      </c:barChart>
      <c:catAx>
        <c:axId val="960819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ordita" pitchFamily="50" charset="-70"/>
                <a:ea typeface="+mn-ea"/>
                <a:cs typeface="Gordita" pitchFamily="50" charset="-70"/>
              </a:defRPr>
            </a:pPr>
            <a:endParaRPr lang="lt-LT"/>
          </a:p>
        </c:txPr>
        <c:crossAx val="960822480"/>
        <c:crosses val="autoZero"/>
        <c:auto val="1"/>
        <c:lblAlgn val="ctr"/>
        <c:lblOffset val="100"/>
        <c:noMultiLvlLbl val="0"/>
      </c:catAx>
      <c:valAx>
        <c:axId val="9608224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6081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0.68678</cdr:x>
      <cdr:y>0.3002</cdr:y>
    </cdr:from>
    <cdr:to>
      <cdr:x>0.90442</cdr:x>
      <cdr:y>0.39344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1DBB466-8B62-7D11-B50E-D808C4B5D328}"/>
            </a:ext>
          </a:extLst>
        </cdr:cNvPr>
        <cdr:cNvSpPr txBox="1"/>
      </cdr:nvSpPr>
      <cdr:spPr>
        <a:xfrm xmlns:a="http://schemas.openxmlformats.org/drawingml/2006/main">
          <a:off x="3727435" y="1097015"/>
          <a:ext cx="1181220" cy="34072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4-01-01</a:t>
          </a:r>
          <a:endParaRPr lang="lt-LT" sz="1200" kern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0.7075</cdr:x>
      <cdr:y>0.3078</cdr:y>
    </cdr:from>
    <cdr:to>
      <cdr:x>0.88715</cdr:x>
      <cdr:y>0.39882</cdr:y>
    </cdr:to>
    <cdr:sp macro="" textlink="">
      <cdr:nvSpPr>
        <cdr:cNvPr id="3" name="Callout: Bent Line 2">
          <a:extLst xmlns:a="http://schemas.openxmlformats.org/drawingml/2006/main">
            <a:ext uri="{FF2B5EF4-FFF2-40B4-BE49-F238E27FC236}">
              <a16:creationId xmlns:a16="http://schemas.microsoft.com/office/drawing/2014/main" id="{C8CC68EE-37FA-FA69-0DC0-2C2CC180F1C3}"/>
            </a:ext>
          </a:extLst>
        </cdr:cNvPr>
        <cdr:cNvSpPr/>
      </cdr:nvSpPr>
      <cdr:spPr>
        <a:xfrm xmlns:a="http://schemas.openxmlformats.org/drawingml/2006/main">
          <a:off x="3839890" y="1124787"/>
          <a:ext cx="975034" cy="332613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94318"/>
            <a:gd name="adj6" fmla="val -63428"/>
          </a:avLst>
        </a:prstGeom>
        <a:noFill xmlns:a="http://schemas.openxmlformats.org/drawingml/2006/main"/>
        <a:ln xmlns:a="http://schemas.openxmlformats.org/drawingml/2006/main">
          <a:solidFill>
            <a:srgbClr val="A7A9AC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lt-LT" kern="1200"/>
        </a:p>
      </cdr:txBody>
    </cdr:sp>
  </cdr:relSizeAnchor>
  <cdr:relSizeAnchor xmlns:cdr="http://schemas.openxmlformats.org/drawingml/2006/chartDrawing">
    <cdr:from>
      <cdr:x>0.75011</cdr:x>
      <cdr:y>0.76067</cdr:y>
    </cdr:from>
    <cdr:to>
      <cdr:x>0.93091</cdr:x>
      <cdr:y>0.85169</cdr:y>
    </cdr:to>
    <cdr:sp macro="" textlink="">
      <cdr:nvSpPr>
        <cdr:cNvPr id="4" name="Callout: Bent Line 3">
          <a:extLst xmlns:a="http://schemas.openxmlformats.org/drawingml/2006/main">
            <a:ext uri="{FF2B5EF4-FFF2-40B4-BE49-F238E27FC236}">
              <a16:creationId xmlns:a16="http://schemas.microsoft.com/office/drawing/2014/main" id="{4DFECA09-A2E7-03A9-A0ED-9E5237D9CCB0}"/>
            </a:ext>
          </a:extLst>
        </cdr:cNvPr>
        <cdr:cNvSpPr/>
      </cdr:nvSpPr>
      <cdr:spPr>
        <a:xfrm xmlns:a="http://schemas.openxmlformats.org/drawingml/2006/main">
          <a:off x="4136306" y="2175836"/>
          <a:ext cx="996950" cy="260350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-76413"/>
            <a:gd name="adj6" fmla="val -56155"/>
          </a:avLst>
        </a:prstGeom>
        <a:noFill xmlns:a="http://schemas.openxmlformats.org/drawingml/2006/main"/>
        <a:ln xmlns:a="http://schemas.openxmlformats.org/drawingml/2006/main">
          <a:solidFill>
            <a:srgbClr val="A7A9AC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lt-LT" kern="1200"/>
        </a:p>
      </cdr:txBody>
    </cdr:sp>
  </cdr:relSizeAnchor>
  <cdr:relSizeAnchor xmlns:cdr="http://schemas.openxmlformats.org/drawingml/2006/chartDrawing">
    <cdr:from>
      <cdr:x>0.73399</cdr:x>
      <cdr:y>0.75845</cdr:y>
    </cdr:from>
    <cdr:to>
      <cdr:x>0.93666</cdr:x>
      <cdr:y>0.85169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22424B8B-25DD-F236-22CF-E8352BD355D0}"/>
            </a:ext>
          </a:extLst>
        </cdr:cNvPr>
        <cdr:cNvSpPr txBox="1"/>
      </cdr:nvSpPr>
      <cdr:spPr>
        <a:xfrm xmlns:a="http://schemas.openxmlformats.org/drawingml/2006/main">
          <a:off x="3983662" y="2771588"/>
          <a:ext cx="1099973" cy="34072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5-01-01</a:t>
          </a:r>
          <a:endParaRPr lang="lt-LT" sz="1200" kern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0.68509</cdr:x>
      <cdr:y>0.35143</cdr:y>
    </cdr:from>
    <cdr:to>
      <cdr:x>0.85515</cdr:x>
      <cdr:y>0.45767</cdr:y>
    </cdr:to>
    <cdr:sp macro="" textlink="">
      <cdr:nvSpPr>
        <cdr:cNvPr id="2" name="Callout: Bent Line 1">
          <a:extLst xmlns:a="http://schemas.openxmlformats.org/drawingml/2006/main">
            <a:ext uri="{FF2B5EF4-FFF2-40B4-BE49-F238E27FC236}">
              <a16:creationId xmlns:a16="http://schemas.microsoft.com/office/drawing/2014/main" id="{BF99EDC0-CB7C-2C68-10AE-ED01A0BD9566}"/>
            </a:ext>
          </a:extLst>
        </cdr:cNvPr>
        <cdr:cNvSpPr/>
      </cdr:nvSpPr>
      <cdr:spPr>
        <a:xfrm xmlns:a="http://schemas.openxmlformats.org/drawingml/2006/main">
          <a:off x="5588692" y="1438655"/>
          <a:ext cx="1387295" cy="434930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139166"/>
            <a:gd name="adj6" fmla="val -54405"/>
          </a:avLst>
        </a:prstGeom>
        <a:noFill xmlns:a="http://schemas.openxmlformats.org/drawingml/2006/main"/>
        <a:ln xmlns:a="http://schemas.openxmlformats.org/drawingml/2006/main">
          <a:solidFill>
            <a:srgbClr val="A7A9AC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lt-LT" kern="1200" dirty="0"/>
        </a:p>
      </cdr:txBody>
    </cdr:sp>
  </cdr:relSizeAnchor>
  <cdr:relSizeAnchor xmlns:cdr="http://schemas.openxmlformats.org/drawingml/2006/chartDrawing">
    <cdr:from>
      <cdr:x>0.69594</cdr:x>
      <cdr:y>0.37087</cdr:y>
    </cdr:from>
    <cdr:to>
      <cdr:x>0.86419</cdr:x>
      <cdr:y>0.45407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9DD1DD53-FA13-368D-7286-0ADB3B1380DF}"/>
            </a:ext>
          </a:extLst>
        </cdr:cNvPr>
        <cdr:cNvSpPr txBox="1"/>
      </cdr:nvSpPr>
      <cdr:spPr>
        <a:xfrm xmlns:a="http://schemas.openxmlformats.org/drawingml/2006/main">
          <a:off x="5677182" y="1518225"/>
          <a:ext cx="1372547" cy="3406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4-01-01</a:t>
          </a:r>
        </a:p>
      </cdr:txBody>
    </cdr:sp>
  </cdr:relSizeAnchor>
  <cdr:relSizeAnchor xmlns:cdr="http://schemas.openxmlformats.org/drawingml/2006/chartDrawing">
    <cdr:from>
      <cdr:x>0.68001</cdr:x>
      <cdr:y>0.72532</cdr:y>
    </cdr:from>
    <cdr:to>
      <cdr:x>0.83707</cdr:x>
      <cdr:y>0.82268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F7ADD316-9D6D-C417-1CEC-07A176804E4C}"/>
            </a:ext>
          </a:extLst>
        </cdr:cNvPr>
        <cdr:cNvSpPr txBox="1"/>
      </cdr:nvSpPr>
      <cdr:spPr>
        <a:xfrm xmlns:a="http://schemas.openxmlformats.org/drawingml/2006/main">
          <a:off x="5547254" y="2969266"/>
          <a:ext cx="1281249" cy="3985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5-01-01</a:t>
          </a:r>
          <a:endParaRPr lang="lt-LT" sz="1400" kern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0.67956</cdr:x>
      <cdr:y>0.72863</cdr:y>
    </cdr:from>
    <cdr:to>
      <cdr:x>0.85334</cdr:x>
      <cdr:y>0.81794</cdr:y>
    </cdr:to>
    <cdr:sp macro="" textlink="">
      <cdr:nvSpPr>
        <cdr:cNvPr id="5" name="Callout: Bent Line 4">
          <a:extLst xmlns:a="http://schemas.openxmlformats.org/drawingml/2006/main">
            <a:ext uri="{FF2B5EF4-FFF2-40B4-BE49-F238E27FC236}">
              <a16:creationId xmlns:a16="http://schemas.microsoft.com/office/drawing/2014/main" id="{F41E1652-A56C-3DC7-CC2D-7C8D772AFA62}"/>
            </a:ext>
          </a:extLst>
        </cdr:cNvPr>
        <cdr:cNvSpPr/>
      </cdr:nvSpPr>
      <cdr:spPr>
        <a:xfrm xmlns:a="http://schemas.openxmlformats.org/drawingml/2006/main">
          <a:off x="5543584" y="2982817"/>
          <a:ext cx="1417656" cy="365606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-109722"/>
            <a:gd name="adj6" fmla="val -25957"/>
          </a:avLst>
        </a:prstGeom>
        <a:noFill xmlns:a="http://schemas.openxmlformats.org/drawingml/2006/main"/>
        <a:ln xmlns:a="http://schemas.openxmlformats.org/drawingml/2006/main">
          <a:solidFill>
            <a:srgbClr val="A7A9AC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lt-LT" kern="1200" dirty="0"/>
        </a:p>
      </cdr:txBody>
    </cdr:sp>
  </cdr:relSizeAnchor>
  <cdr:relSizeAnchor xmlns:cdr="http://schemas.openxmlformats.org/drawingml/2006/chartDrawing">
    <cdr:from>
      <cdr:x>0.10826</cdr:x>
      <cdr:y>0.26161</cdr:y>
    </cdr:from>
    <cdr:to>
      <cdr:x>0.2479</cdr:x>
      <cdr:y>0.37329</cdr:y>
    </cdr:to>
    <cdr:sp macro="" textlink="">
      <cdr:nvSpPr>
        <cdr:cNvPr id="6" name="Struktūrinė schema: alternatyvus procesas 5">
          <a:extLst xmlns:a="http://schemas.openxmlformats.org/drawingml/2006/main">
            <a:ext uri="{FF2B5EF4-FFF2-40B4-BE49-F238E27FC236}">
              <a16:creationId xmlns:a16="http://schemas.microsoft.com/office/drawing/2014/main" id="{2C987FD3-D3B5-0CFD-53E0-ABA3A1BF5BE9}"/>
            </a:ext>
          </a:extLst>
        </cdr:cNvPr>
        <cdr:cNvSpPr/>
      </cdr:nvSpPr>
      <cdr:spPr>
        <a:xfrm xmlns:a="http://schemas.openxmlformats.org/drawingml/2006/main">
          <a:off x="883148" y="1070966"/>
          <a:ext cx="1139128" cy="457188"/>
        </a:xfrm>
        <a:prstGeom xmlns:a="http://schemas.openxmlformats.org/drawingml/2006/main" prst="flowChartAlternateProcess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t-LT" sz="2000" b="1" dirty="0">
              <a:solidFill>
                <a:schemeClr val="tx2"/>
              </a:solidFill>
            </a:rPr>
            <a:t>46</a:t>
          </a:r>
          <a:r>
            <a:rPr lang="lt-LT" sz="2000" b="1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%</a:t>
          </a:r>
        </a:p>
      </cdr:txBody>
    </cdr:sp>
  </cdr:relSizeAnchor>
  <cdr:relSizeAnchor xmlns:cdr="http://schemas.openxmlformats.org/drawingml/2006/chartDrawing">
    <cdr:from>
      <cdr:x>0.61629</cdr:x>
      <cdr:y>0.10461</cdr:y>
    </cdr:from>
    <cdr:to>
      <cdr:x>0.75593</cdr:x>
      <cdr:y>0.2163</cdr:y>
    </cdr:to>
    <cdr:sp macro="" textlink="">
      <cdr:nvSpPr>
        <cdr:cNvPr id="7" name="Struktūrinė schema: alternatyvus procesas 6">
          <a:extLst xmlns:a="http://schemas.openxmlformats.org/drawingml/2006/main">
            <a:ext uri="{FF2B5EF4-FFF2-40B4-BE49-F238E27FC236}">
              <a16:creationId xmlns:a16="http://schemas.microsoft.com/office/drawing/2014/main" id="{2C987FD3-D3B5-0CFD-53E0-ABA3A1BF5BE9}"/>
            </a:ext>
          </a:extLst>
        </cdr:cNvPr>
        <cdr:cNvSpPr/>
      </cdr:nvSpPr>
      <cdr:spPr>
        <a:xfrm xmlns:a="http://schemas.openxmlformats.org/drawingml/2006/main">
          <a:off x="5027452" y="428260"/>
          <a:ext cx="1139122" cy="457200"/>
        </a:xfrm>
        <a:prstGeom xmlns:a="http://schemas.openxmlformats.org/drawingml/2006/main" prst="flowChartAlternateProcess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t-LT" sz="2000" b="1" dirty="0">
              <a:solidFill>
                <a:schemeClr val="tx2"/>
              </a:solidFill>
            </a:rPr>
            <a:t>10</a:t>
          </a:r>
          <a:r>
            <a:rPr lang="lt-LT" sz="2000" b="1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%</a:t>
          </a:r>
        </a:p>
      </cdr:txBody>
    </cdr:sp>
  </cdr:relSizeAnchor>
  <cdr:relSizeAnchor xmlns:cdr="http://schemas.openxmlformats.org/drawingml/2006/chartDrawing">
    <cdr:from>
      <cdr:x>0.34816</cdr:x>
      <cdr:y>0.76323</cdr:y>
    </cdr:from>
    <cdr:to>
      <cdr:x>0.4878</cdr:x>
      <cdr:y>0.87492</cdr:y>
    </cdr:to>
    <cdr:sp macro="" textlink="">
      <cdr:nvSpPr>
        <cdr:cNvPr id="8" name="Struktūrinė schema: alternatyvus procesas 7">
          <a:extLst xmlns:a="http://schemas.openxmlformats.org/drawingml/2006/main">
            <a:ext uri="{FF2B5EF4-FFF2-40B4-BE49-F238E27FC236}">
              <a16:creationId xmlns:a16="http://schemas.microsoft.com/office/drawing/2014/main" id="{2C987FD3-D3B5-0CFD-53E0-ABA3A1BF5BE9}"/>
            </a:ext>
          </a:extLst>
        </cdr:cNvPr>
        <cdr:cNvSpPr/>
      </cdr:nvSpPr>
      <cdr:spPr>
        <a:xfrm xmlns:a="http://schemas.openxmlformats.org/drawingml/2006/main">
          <a:off x="2840129" y="3124473"/>
          <a:ext cx="1139122" cy="457200"/>
        </a:xfrm>
        <a:prstGeom xmlns:a="http://schemas.openxmlformats.org/drawingml/2006/main" prst="flowChartAlternateProcess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t-LT" sz="2000" b="1" dirty="0">
              <a:solidFill>
                <a:schemeClr val="tx2"/>
              </a:solidFill>
            </a:rPr>
            <a:t>44</a:t>
          </a:r>
          <a:r>
            <a:rPr lang="lt-LT" sz="2000" b="1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0.68993</cdr:x>
      <cdr:y>0.30567</cdr:y>
    </cdr:from>
    <cdr:to>
      <cdr:x>0.88232</cdr:x>
      <cdr:y>0.40747</cdr:y>
    </cdr:to>
    <cdr:sp macro="" textlink="">
      <cdr:nvSpPr>
        <cdr:cNvPr id="3" name="Callout: Bent Line 2">
          <a:extLst xmlns:a="http://schemas.openxmlformats.org/drawingml/2006/main">
            <a:ext uri="{FF2B5EF4-FFF2-40B4-BE49-F238E27FC236}">
              <a16:creationId xmlns:a16="http://schemas.microsoft.com/office/drawing/2014/main" id="{38E497DD-908A-C2B6-B357-C7FFCB40817B}"/>
            </a:ext>
          </a:extLst>
        </cdr:cNvPr>
        <cdr:cNvSpPr/>
      </cdr:nvSpPr>
      <cdr:spPr>
        <a:xfrm xmlns:a="http://schemas.openxmlformats.org/drawingml/2006/main">
          <a:off x="5706639" y="1251320"/>
          <a:ext cx="1591351" cy="416769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142046"/>
            <a:gd name="adj6" fmla="val -51726"/>
          </a:avLst>
        </a:prstGeom>
        <a:noFill xmlns:a="http://schemas.openxmlformats.org/drawingml/2006/main"/>
        <a:ln xmlns:a="http://schemas.openxmlformats.org/drawingml/2006/main">
          <a:solidFill>
            <a:srgbClr val="A7A9AC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lt-LT" kern="1200" dirty="0"/>
        </a:p>
      </cdr:txBody>
    </cdr:sp>
  </cdr:relSizeAnchor>
  <cdr:relSizeAnchor xmlns:cdr="http://schemas.openxmlformats.org/drawingml/2006/chartDrawing">
    <cdr:from>
      <cdr:x>0.71107</cdr:x>
      <cdr:y>0.31189</cdr:y>
    </cdr:from>
    <cdr:to>
      <cdr:x>0.88054</cdr:x>
      <cdr:y>0.391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C22EB156-69DE-FD88-E8BD-C29BCB75AEEF}"/>
            </a:ext>
          </a:extLst>
        </cdr:cNvPr>
        <cdr:cNvSpPr txBox="1"/>
      </cdr:nvSpPr>
      <cdr:spPr>
        <a:xfrm xmlns:a="http://schemas.openxmlformats.org/drawingml/2006/main">
          <a:off x="5881501" y="1276813"/>
          <a:ext cx="1401752" cy="3238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4-01-01</a:t>
          </a:r>
        </a:p>
      </cdr:txBody>
    </cdr:sp>
  </cdr:relSizeAnchor>
  <cdr:relSizeAnchor xmlns:cdr="http://schemas.openxmlformats.org/drawingml/2006/chartDrawing">
    <cdr:from>
      <cdr:x>0.70981</cdr:x>
      <cdr:y>0.73721</cdr:y>
    </cdr:from>
    <cdr:to>
      <cdr:x>0.90672</cdr:x>
      <cdr:y>0.83958</cdr:y>
    </cdr:to>
    <cdr:sp macro="" textlink="">
      <cdr:nvSpPr>
        <cdr:cNvPr id="5" name="Callout: Bent Line 4">
          <a:extLst xmlns:a="http://schemas.openxmlformats.org/drawingml/2006/main">
            <a:ext uri="{FF2B5EF4-FFF2-40B4-BE49-F238E27FC236}">
              <a16:creationId xmlns:a16="http://schemas.microsoft.com/office/drawing/2014/main" id="{1AFD1FDC-C2D6-3E22-9124-F871E110F5A6}"/>
            </a:ext>
          </a:extLst>
        </cdr:cNvPr>
        <cdr:cNvSpPr/>
      </cdr:nvSpPr>
      <cdr:spPr>
        <a:xfrm xmlns:a="http://schemas.openxmlformats.org/drawingml/2006/main">
          <a:off x="3914056" y="2011956"/>
          <a:ext cx="1085850" cy="279400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-101136"/>
            <a:gd name="adj6" fmla="val -39357"/>
          </a:avLst>
        </a:prstGeom>
        <a:noFill xmlns:a="http://schemas.openxmlformats.org/drawingml/2006/main"/>
        <a:ln xmlns:a="http://schemas.openxmlformats.org/drawingml/2006/main">
          <a:solidFill>
            <a:srgbClr val="A7A9AC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lt-LT" kern="1200"/>
        </a:p>
      </cdr:txBody>
    </cdr:sp>
  </cdr:relSizeAnchor>
  <cdr:relSizeAnchor xmlns:cdr="http://schemas.openxmlformats.org/drawingml/2006/chartDrawing">
    <cdr:from>
      <cdr:x>0.70981</cdr:x>
      <cdr:y>0.73721</cdr:y>
    </cdr:from>
    <cdr:to>
      <cdr:x>0.92285</cdr:x>
      <cdr:y>0.8326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F7ADD316-9D6D-C417-1CEC-07A176804E4C}"/>
            </a:ext>
          </a:extLst>
        </cdr:cNvPr>
        <cdr:cNvSpPr txBox="1"/>
      </cdr:nvSpPr>
      <cdr:spPr>
        <a:xfrm xmlns:a="http://schemas.openxmlformats.org/drawingml/2006/main">
          <a:off x="3914056" y="2011956"/>
          <a:ext cx="1174750" cy="260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2025-01-01</a:t>
          </a:r>
        </a:p>
      </cdr:txBody>
    </cdr:sp>
  </cdr:relSizeAnchor>
  <cdr:relSizeAnchor xmlns:cdr="http://schemas.openxmlformats.org/drawingml/2006/chartDrawing">
    <cdr:from>
      <cdr:x>0.27608</cdr:x>
      <cdr:y>0.76054</cdr:y>
    </cdr:from>
    <cdr:to>
      <cdr:x>0.44725</cdr:x>
      <cdr:y>0.87222</cdr:y>
    </cdr:to>
    <cdr:sp macro="" textlink="">
      <cdr:nvSpPr>
        <cdr:cNvPr id="2" name="Struktūrinė schema: alternatyvus procesas 1">
          <a:extLst xmlns:a="http://schemas.openxmlformats.org/drawingml/2006/main">
            <a:ext uri="{FF2B5EF4-FFF2-40B4-BE49-F238E27FC236}">
              <a16:creationId xmlns:a16="http://schemas.microsoft.com/office/drawing/2014/main" id="{E5EA4329-594A-143A-2626-E183316731CD}"/>
            </a:ext>
          </a:extLst>
        </cdr:cNvPr>
        <cdr:cNvSpPr/>
      </cdr:nvSpPr>
      <cdr:spPr>
        <a:xfrm xmlns:a="http://schemas.openxmlformats.org/drawingml/2006/main">
          <a:off x="2283539" y="3113431"/>
          <a:ext cx="1415845" cy="457200"/>
        </a:xfrm>
        <a:prstGeom xmlns:a="http://schemas.openxmlformats.org/drawingml/2006/main" prst="flowChartAlternateProcess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lt-LT" sz="2000" b="1" dirty="0">
              <a:solidFill>
                <a:schemeClr val="tx2"/>
              </a:solidFill>
            </a:rPr>
            <a:t>48</a:t>
          </a:r>
          <a:r>
            <a:rPr lang="lt-LT" sz="2000" b="1" kern="1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0.71562</cdr:x>
      <cdr:y>0.26761</cdr:y>
    </cdr:from>
    <cdr:to>
      <cdr:x>0.90902</cdr:x>
      <cdr:y>0.36707</cdr:y>
    </cdr:to>
    <cdr:sp macro="" textlink="">
      <cdr:nvSpPr>
        <cdr:cNvPr id="2" name="Callout: Bent Line 1">
          <a:extLst xmlns:a="http://schemas.openxmlformats.org/drawingml/2006/main">
            <a:ext uri="{FF2B5EF4-FFF2-40B4-BE49-F238E27FC236}">
              <a16:creationId xmlns:a16="http://schemas.microsoft.com/office/drawing/2014/main" id="{A6B65E66-3A45-5B40-515C-9E405AAD844E}"/>
            </a:ext>
          </a:extLst>
        </cdr:cNvPr>
        <cdr:cNvSpPr/>
      </cdr:nvSpPr>
      <cdr:spPr>
        <a:xfrm xmlns:a="http://schemas.openxmlformats.org/drawingml/2006/main">
          <a:off x="4017912" y="751740"/>
          <a:ext cx="1085850" cy="279400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157954"/>
            <a:gd name="adj6" fmla="val -55835"/>
          </a:avLst>
        </a:prstGeom>
        <a:noFill xmlns:a="http://schemas.openxmlformats.org/drawingml/2006/main"/>
        <a:ln xmlns:a="http://schemas.openxmlformats.org/drawingml/2006/main">
          <a:solidFill>
            <a:srgbClr val="A7A9AC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lt-LT" kern="1200"/>
        </a:p>
      </cdr:txBody>
    </cdr:sp>
  </cdr:relSizeAnchor>
  <cdr:relSizeAnchor xmlns:cdr="http://schemas.openxmlformats.org/drawingml/2006/chartDrawing">
    <cdr:from>
      <cdr:x>0.71675</cdr:x>
      <cdr:y>0.26082</cdr:y>
    </cdr:from>
    <cdr:to>
      <cdr:x>0.91355</cdr:x>
      <cdr:y>0.34672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A3D0DDBF-1B91-0BFA-1171-7BC65E3B8AC6}"/>
            </a:ext>
          </a:extLst>
        </cdr:cNvPr>
        <cdr:cNvSpPr txBox="1"/>
      </cdr:nvSpPr>
      <cdr:spPr>
        <a:xfrm xmlns:a="http://schemas.openxmlformats.org/drawingml/2006/main">
          <a:off x="4024262" y="732690"/>
          <a:ext cx="1104900" cy="241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4-01-01</a:t>
          </a:r>
        </a:p>
      </cdr:txBody>
    </cdr:sp>
  </cdr:relSizeAnchor>
  <cdr:relSizeAnchor xmlns:cdr="http://schemas.openxmlformats.org/drawingml/2006/chartDrawing">
    <cdr:from>
      <cdr:x>0.72354</cdr:x>
      <cdr:y>0.69031</cdr:y>
    </cdr:from>
    <cdr:to>
      <cdr:x>0.91015</cdr:x>
      <cdr:y>0.78978</cdr:y>
    </cdr:to>
    <cdr:sp macro="" textlink="">
      <cdr:nvSpPr>
        <cdr:cNvPr id="4" name="Callout: Bent Line 3">
          <a:extLst xmlns:a="http://schemas.openxmlformats.org/drawingml/2006/main">
            <a:ext uri="{FF2B5EF4-FFF2-40B4-BE49-F238E27FC236}">
              <a16:creationId xmlns:a16="http://schemas.microsoft.com/office/drawing/2014/main" id="{B3934AF7-63BF-A4FB-4226-59DAF7A3C06A}"/>
            </a:ext>
          </a:extLst>
        </cdr:cNvPr>
        <cdr:cNvSpPr/>
      </cdr:nvSpPr>
      <cdr:spPr>
        <a:xfrm xmlns:a="http://schemas.openxmlformats.org/drawingml/2006/main">
          <a:off x="4062362" y="1939190"/>
          <a:ext cx="1047750" cy="279400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-62500"/>
            <a:gd name="adj6" fmla="val -40762"/>
          </a:avLst>
        </a:prstGeom>
        <a:noFill xmlns:a="http://schemas.openxmlformats.org/drawingml/2006/main"/>
        <a:ln xmlns:a="http://schemas.openxmlformats.org/drawingml/2006/main">
          <a:solidFill>
            <a:srgbClr val="A7A9AC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lt-LT" kern="1200"/>
        </a:p>
      </cdr:txBody>
    </cdr:sp>
  </cdr:relSizeAnchor>
  <cdr:relSizeAnchor xmlns:cdr="http://schemas.openxmlformats.org/drawingml/2006/chartDrawing">
    <cdr:from>
      <cdr:x>0.72015</cdr:x>
      <cdr:y>0.69293</cdr:y>
    </cdr:from>
    <cdr:to>
      <cdr:x>0.91468</cdr:x>
      <cdr:y>0.77883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F42FAA4-D968-2EC8-B5E8-D6AE33D59E12}"/>
            </a:ext>
          </a:extLst>
        </cdr:cNvPr>
        <cdr:cNvSpPr txBox="1"/>
      </cdr:nvSpPr>
      <cdr:spPr>
        <a:xfrm xmlns:a="http://schemas.openxmlformats.org/drawingml/2006/main">
          <a:off x="4043312" y="1946542"/>
          <a:ext cx="1092200" cy="2413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kern="1200" dirty="0">
              <a:latin typeface="Arial" panose="020B0604020202020204" pitchFamily="34" charset="0"/>
              <a:cs typeface="Arial" panose="020B0604020202020204" pitchFamily="34" charset="0"/>
            </a:rPr>
            <a:t>202</a:t>
          </a:r>
          <a:r>
            <a:rPr lang="lt-LT" sz="1600" kern="1200" dirty="0">
              <a:latin typeface="Arial" panose="020B0604020202020204" pitchFamily="34" charset="0"/>
              <a:cs typeface="Arial" panose="020B0604020202020204" pitchFamily="34" charset="0"/>
            </a:rPr>
            <a:t>5-01-01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DE30D-9F6A-4654-835C-78DDA609E4F9}" type="datetimeFigureOut">
              <a:rPr lang="lt-LT" smtClean="0"/>
              <a:t>2025-04-22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9F03C-0A4D-40F6-AE3A-2B51E1F0344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321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69F03C-0A4D-40F6-AE3A-2B51E1F0344F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56357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1DA1DA-CD02-0047-AF94-E0C50D05DA5C}" type="slidenum">
              <a:rPr kumimoji="0" lang="en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97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6AC633C3-9FCA-1D64-9BE5-9C324C8A9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4E542B0B-9E74-649E-3D9B-CA804D4F58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ID4096" alt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43F6B-1C0D-E26B-C8DE-7558E8317B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154FA1-BDAB-4E57-9678-732330EAC2CD}" type="slidenum">
              <a:rPr kumimoji="0" lang="en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7CA39-DB77-1F2C-A2A7-88B1B5815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90DC1D-CA86-E36A-AC54-0641ECED99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0A6AD4-6C57-8FDF-4956-9329C301F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905003-F5FC-ED7C-65B5-9A9C9EA8B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A1DA-CD02-0047-AF94-E0C50D05DA5C}" type="slidenum">
              <a:rPr lang="en-LT" smtClean="0"/>
              <a:t>7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60005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388E2-9E08-9CCD-21DE-EE7B1F1D2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10070C-F3CE-61AB-AAF9-E0BE15BF12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EE7AA3-1F70-8F96-83AE-09795EBF5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9DE40-B2C6-5C3E-D654-944FE5E70E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A1DA-CD02-0047-AF94-E0C50D05DA5C}" type="slidenum">
              <a:rPr lang="en-LT" smtClean="0"/>
              <a:t>10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74166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B55A8-FD02-74E1-35E8-06CB6B356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2D8ACD-5224-CC7D-A0B3-B379AF1DE9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1DB703-5B03-AD01-B34F-E07034818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1A1CE-1097-D4F3-50B6-437DFEEBA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A1DA-CD02-0047-AF94-E0C50D05DA5C}" type="slidenum">
              <a:rPr lang="en-LT" smtClean="0"/>
              <a:t>11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48664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87F64-A3EB-2470-5287-9216EFE17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898B14-E4FD-DD3A-9552-2EE2B3C30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E4963A-97CE-8ED9-55D7-E520C23B4FA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9A508-0ECC-7E04-C904-5752F99D36C2}"/>
              </a:ext>
            </a:extLst>
          </p:cNvPr>
          <p:cNvSpPr txBox="1"/>
          <p:nvPr/>
        </p:nvSpPr>
        <p:spPr>
          <a:xfrm>
            <a:off x="3850438" y="9428578"/>
            <a:ext cx="2945659" cy="4980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0AB6AEB-3A57-4073-9B10-9B36808960D9}" type="slidenum">
              <a:t>12</a:t>
            </a:fld>
            <a:endParaRPr lang="en-LT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7338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DA1DA-CD02-0047-AF94-E0C50D05DA5C}" type="slidenum">
              <a:rPr lang="en-LT" smtClean="0"/>
              <a:t>13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66186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zt.lt/svieslentes/45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emf"/><Relationship Id="rId7" Type="http://schemas.openxmlformats.org/officeDocument/2006/relationships/hyperlink" Target="mailto:info@uzt.l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virginija.karveliene@uzt.lt" TargetMode="External"/><Relationship Id="rId5" Type="http://schemas.openxmlformats.org/officeDocument/2006/relationships/image" Target="../media/image16.png"/><Relationship Id="rId10" Type="http://schemas.openxmlformats.org/officeDocument/2006/relationships/image" Target="../media/image17.jpeg"/><Relationship Id="rId4" Type="http://schemas.openxmlformats.org/officeDocument/2006/relationships/image" Target="../media/image15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47759" y="3749017"/>
            <a:ext cx="3240241" cy="6504134"/>
          </a:xfrm>
          <a:custGeom>
            <a:avLst/>
            <a:gdLst/>
            <a:ahLst/>
            <a:cxnLst/>
            <a:rect l="l" t="t" r="r" b="b"/>
            <a:pathLst>
              <a:path w="3240241" h="6504134">
                <a:moveTo>
                  <a:pt x="0" y="0"/>
                </a:moveTo>
                <a:lnTo>
                  <a:pt x="3240241" y="0"/>
                </a:lnTo>
                <a:lnTo>
                  <a:pt x="3240241" y="6504133"/>
                </a:lnTo>
                <a:lnTo>
                  <a:pt x="0" y="6504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3" name="Group 3"/>
          <p:cNvGrpSpPr/>
          <p:nvPr/>
        </p:nvGrpSpPr>
        <p:grpSpPr>
          <a:xfrm>
            <a:off x="13032403" y="0"/>
            <a:ext cx="5255597" cy="10287000"/>
            <a:chOff x="0" y="0"/>
            <a:chExt cx="1384190" cy="3472227"/>
          </a:xfrm>
          <a:solidFill>
            <a:srgbClr val="B2DBF4"/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1384190" cy="3472226"/>
            </a:xfrm>
            <a:custGeom>
              <a:avLst/>
              <a:gdLst/>
              <a:ahLst/>
              <a:cxnLst/>
              <a:rect l="l" t="t" r="r" b="b"/>
              <a:pathLst>
                <a:path w="1384190" h="3472226">
                  <a:moveTo>
                    <a:pt x="0" y="0"/>
                  </a:moveTo>
                  <a:lnTo>
                    <a:pt x="1384190" y="0"/>
                  </a:lnTo>
                  <a:lnTo>
                    <a:pt x="1384190" y="3472226"/>
                  </a:lnTo>
                  <a:lnTo>
                    <a:pt x="0" y="347222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lt-LT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1384190" cy="3491277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729679" y="1526000"/>
            <a:ext cx="6938200" cy="7234999"/>
          </a:xfrm>
          <a:custGeom>
            <a:avLst/>
            <a:gdLst/>
            <a:ahLst/>
            <a:cxnLst/>
            <a:rect l="l" t="t" r="r" b="b"/>
            <a:pathLst>
              <a:path w="7234999" h="7234999">
                <a:moveTo>
                  <a:pt x="0" y="0"/>
                </a:moveTo>
                <a:lnTo>
                  <a:pt x="7234999" y="0"/>
                </a:lnTo>
                <a:lnTo>
                  <a:pt x="7234999" y="7235000"/>
                </a:lnTo>
                <a:lnTo>
                  <a:pt x="0" y="7235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lt-LT"/>
          </a:p>
        </p:txBody>
      </p:sp>
      <p:grpSp>
        <p:nvGrpSpPr>
          <p:cNvPr id="10" name="Group 10"/>
          <p:cNvGrpSpPr/>
          <p:nvPr/>
        </p:nvGrpSpPr>
        <p:grpSpPr>
          <a:xfrm>
            <a:off x="1057435" y="3489495"/>
            <a:ext cx="78988" cy="3562352"/>
            <a:chOff x="0" y="0"/>
            <a:chExt cx="20803" cy="938233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803" cy="938233"/>
            </a:xfrm>
            <a:custGeom>
              <a:avLst/>
              <a:gdLst/>
              <a:ahLst/>
              <a:cxnLst/>
              <a:rect l="l" t="t" r="r" b="b"/>
              <a:pathLst>
                <a:path w="20803" h="938233">
                  <a:moveTo>
                    <a:pt x="0" y="0"/>
                  </a:moveTo>
                  <a:lnTo>
                    <a:pt x="20803" y="0"/>
                  </a:lnTo>
                  <a:lnTo>
                    <a:pt x="20803" y="938233"/>
                  </a:lnTo>
                  <a:lnTo>
                    <a:pt x="0" y="938233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lt-L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20803" cy="95728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28791" y="5541228"/>
            <a:ext cx="857517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lt-LT" sz="4000" spc="-150" dirty="0">
                <a:solidFill>
                  <a:srgbClr val="191919"/>
                </a:solidFill>
                <a:latin typeface="Gordita Medium" pitchFamily="50" charset="-70"/>
                <a:ea typeface="Open Sauce Bold"/>
                <a:cs typeface="Gordita Medium" pitchFamily="50" charset="-70"/>
                <a:sym typeface="Open Sauce Bold"/>
              </a:rPr>
              <a:t>Aukštos kvalifikacijos atrankų skyriaus paslaugos</a:t>
            </a:r>
            <a:endParaRPr lang="en-US" sz="4000" spc="-150" dirty="0">
              <a:solidFill>
                <a:srgbClr val="191919"/>
              </a:solidFill>
              <a:latin typeface="Gordita Medium" pitchFamily="50" charset="-70"/>
              <a:ea typeface="Open Sauce Bold"/>
              <a:cs typeface="Gordita Medium" pitchFamily="50" charset="-70"/>
              <a:sym typeface="Open Sauc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42532" y="4532007"/>
            <a:ext cx="858726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lt-LT" sz="4800" b="1" spc="-232" dirty="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Open Sauce Heavy"/>
                <a:cs typeface="Gordita Medium" pitchFamily="50" charset="-70"/>
                <a:sym typeface="Open Sauce Heavy"/>
              </a:rPr>
              <a:t>Užimtumo tarnyba</a:t>
            </a:r>
          </a:p>
        </p:txBody>
      </p:sp>
      <p:pic>
        <p:nvPicPr>
          <p:cNvPr id="18" name="Paveikslėlis 17" descr="Paveikslėlis, kuriame yra Šriftas, tekstas, Grafika, logotipas&#10;&#10;Automatiškai sugeneruotas aprašymas">
            <a:extLst>
              <a:ext uri="{FF2B5EF4-FFF2-40B4-BE49-F238E27FC236}">
                <a16:creationId xmlns:a16="http://schemas.microsoft.com/office/drawing/2014/main" id="{7EB86D36-1420-76E8-2164-07F7916AEA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435" y="800100"/>
            <a:ext cx="2713308" cy="1066800"/>
          </a:xfrm>
          <a:prstGeom prst="rect">
            <a:avLst/>
          </a:prstGeom>
        </p:spPr>
      </p:pic>
      <p:pic>
        <p:nvPicPr>
          <p:cNvPr id="20" name="Paveikslėlis 19" descr="Paveikslėlis, kuriame yra iliustracija, Grafika, grafinis dizainas, ekrano kopija&#10;&#10;Automatiškai sugeneruotas aprašymas">
            <a:extLst>
              <a:ext uri="{FF2B5EF4-FFF2-40B4-BE49-F238E27FC236}">
                <a16:creationId xmlns:a16="http://schemas.microsoft.com/office/drawing/2014/main" id="{DE37EE1B-3CC6-1E50-2266-63A2E21539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939" y="4051879"/>
            <a:ext cx="5160274" cy="2365253"/>
          </a:xfrm>
          <a:prstGeom prst="rect">
            <a:avLst/>
          </a:prstGeom>
        </p:spPr>
      </p:pic>
      <p:sp>
        <p:nvSpPr>
          <p:cNvPr id="7" name="TextBox 13">
            <a:extLst>
              <a:ext uri="{FF2B5EF4-FFF2-40B4-BE49-F238E27FC236}">
                <a16:creationId xmlns:a16="http://schemas.microsoft.com/office/drawing/2014/main" id="{EABFB47F-82FA-E99D-528E-80F57615B840}"/>
              </a:ext>
            </a:extLst>
          </p:cNvPr>
          <p:cNvSpPr txBox="1"/>
          <p:nvPr/>
        </p:nvSpPr>
        <p:spPr>
          <a:xfrm>
            <a:off x="1254620" y="7935778"/>
            <a:ext cx="7214594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endParaRPr lang="lt-LT" sz="2400" b="1" i="0" dirty="0">
              <a:solidFill>
                <a:srgbClr val="252424"/>
              </a:solidFill>
              <a:effectLst/>
              <a:highlight>
                <a:srgbClr val="FFFFFF"/>
              </a:highlight>
              <a:latin typeface="Gordita" pitchFamily="50" charset="-70"/>
              <a:cs typeface="Gordita" pitchFamily="50" charset="-70"/>
            </a:endParaRPr>
          </a:p>
          <a:p>
            <a:r>
              <a:rPr lang="lt-LT" sz="2400" b="1" dirty="0">
                <a:solidFill>
                  <a:srgbClr val="252424"/>
                </a:solidFill>
                <a:highlight>
                  <a:srgbClr val="FFFFFF"/>
                </a:highlight>
                <a:latin typeface="Gordita" pitchFamily="50" charset="-70"/>
                <a:cs typeface="Gordita" pitchFamily="50" charset="-70"/>
              </a:rPr>
              <a:t>Virginija Karvelienė</a:t>
            </a:r>
          </a:p>
          <a:p>
            <a:r>
              <a:rPr lang="lt-LT" sz="2400" b="1" i="0" dirty="0">
                <a:solidFill>
                  <a:srgbClr val="252424"/>
                </a:solidFill>
                <a:effectLst/>
                <a:highlight>
                  <a:srgbClr val="FFFFFF"/>
                </a:highlight>
                <a:latin typeface="Gordita" pitchFamily="50" charset="-70"/>
                <a:cs typeface="Gordita" pitchFamily="50" charset="-70"/>
              </a:rPr>
              <a:t>Personalo atrankų partnerė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aveikslėlis 71" descr="Paveikslėlis, kuriame yra apskritimas, Grafika, dizainas&#10;&#10;Automatiškai sugeneruotas aprašymas">
            <a:extLst>
              <a:ext uri="{FF2B5EF4-FFF2-40B4-BE49-F238E27FC236}">
                <a16:creationId xmlns:a16="http://schemas.microsoft.com/office/drawing/2014/main" id="{587B2910-5F38-E040-126F-62BEE2ECD2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5" t="43010" r="21579" b="31482"/>
          <a:stretch/>
        </p:blipFill>
        <p:spPr>
          <a:xfrm>
            <a:off x="1284596" y="478382"/>
            <a:ext cx="15843820" cy="3311373"/>
          </a:xfrm>
          <a:prstGeom prst="rect">
            <a:avLst/>
          </a:prstGeom>
        </p:spPr>
      </p:pic>
      <p:sp>
        <p:nvSpPr>
          <p:cNvPr id="73" name="AutoShape 9">
            <a:extLst>
              <a:ext uri="{FF2B5EF4-FFF2-40B4-BE49-F238E27FC236}">
                <a16:creationId xmlns:a16="http://schemas.microsoft.com/office/drawing/2014/main" id="{5218B7E0-50EA-CA3D-31BA-0EA60D4B7EEA}"/>
              </a:ext>
            </a:extLst>
          </p:cNvPr>
          <p:cNvSpPr/>
          <p:nvPr/>
        </p:nvSpPr>
        <p:spPr>
          <a:xfrm flipH="1">
            <a:off x="2590798" y="2965534"/>
            <a:ext cx="1" cy="602601"/>
          </a:xfrm>
          <a:prstGeom prst="line">
            <a:avLst/>
          </a:prstGeom>
          <a:ln w="38100" cap="rnd">
            <a:solidFill>
              <a:srgbClr val="B2DBF4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lt-LT"/>
          </a:p>
        </p:txBody>
      </p:sp>
      <p:sp>
        <p:nvSpPr>
          <p:cNvPr id="74" name="TextBox 35">
            <a:extLst>
              <a:ext uri="{FF2B5EF4-FFF2-40B4-BE49-F238E27FC236}">
                <a16:creationId xmlns:a16="http://schemas.microsoft.com/office/drawing/2014/main" id="{C42AE608-901C-A1A1-FD7C-280E90F66A46}"/>
              </a:ext>
            </a:extLst>
          </p:cNvPr>
          <p:cNvSpPr txBox="1"/>
          <p:nvPr/>
        </p:nvSpPr>
        <p:spPr>
          <a:xfrm>
            <a:off x="1651996" y="1673621"/>
            <a:ext cx="2060473" cy="602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 dirty="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Paslaugos klientams</a:t>
            </a:r>
            <a:endParaRPr lang="en-US" sz="2400" dirty="0">
              <a:solidFill>
                <a:srgbClr val="343432"/>
              </a:solidFill>
              <a:latin typeface="Gordita Medium" pitchFamily="50" charset="-70"/>
              <a:ea typeface="Open Sauce"/>
              <a:cs typeface="Gordita Medium" pitchFamily="50" charset="-70"/>
              <a:sym typeface="Open Sauce"/>
            </a:endParaRPr>
          </a:p>
        </p:txBody>
      </p:sp>
      <p:sp>
        <p:nvSpPr>
          <p:cNvPr id="75" name="Stačiakampis: suapvalinti kampai 74">
            <a:extLst>
              <a:ext uri="{FF2B5EF4-FFF2-40B4-BE49-F238E27FC236}">
                <a16:creationId xmlns:a16="http://schemas.microsoft.com/office/drawing/2014/main" id="{261FC544-0B33-D792-7403-37E2EC462FBE}"/>
              </a:ext>
            </a:extLst>
          </p:cNvPr>
          <p:cNvSpPr/>
          <p:nvPr/>
        </p:nvSpPr>
        <p:spPr>
          <a:xfrm>
            <a:off x="1224980" y="3912503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Informavimas ir konsultavimas </a:t>
            </a:r>
          </a:p>
        </p:txBody>
      </p:sp>
      <p:sp>
        <p:nvSpPr>
          <p:cNvPr id="76" name="Stačiakampis: suapvalinti kampai 75">
            <a:extLst>
              <a:ext uri="{FF2B5EF4-FFF2-40B4-BE49-F238E27FC236}">
                <a16:creationId xmlns:a16="http://schemas.microsoft.com/office/drawing/2014/main" id="{86038C38-DF53-D943-B29A-57F086FB7CAA}"/>
              </a:ext>
            </a:extLst>
          </p:cNvPr>
          <p:cNvSpPr/>
          <p:nvPr/>
        </p:nvSpPr>
        <p:spPr>
          <a:xfrm>
            <a:off x="1224980" y="4729212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Laisvų darbo vietų registracija</a:t>
            </a:r>
          </a:p>
        </p:txBody>
      </p:sp>
      <p:sp>
        <p:nvSpPr>
          <p:cNvPr id="77" name="Stačiakampis: suapvalinti kampai 76">
            <a:extLst>
              <a:ext uri="{FF2B5EF4-FFF2-40B4-BE49-F238E27FC236}">
                <a16:creationId xmlns:a16="http://schemas.microsoft.com/office/drawing/2014/main" id="{0E227E71-08A4-991E-57AC-3AD230DCA013}"/>
              </a:ext>
            </a:extLst>
          </p:cNvPr>
          <p:cNvSpPr/>
          <p:nvPr/>
        </p:nvSpPr>
        <p:spPr>
          <a:xfrm>
            <a:off x="1219016" y="5510014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Darbo ieškančiųjų registracija</a:t>
            </a:r>
          </a:p>
        </p:txBody>
      </p:sp>
      <p:sp>
        <p:nvSpPr>
          <p:cNvPr id="78" name="Stačiakampis: suapvalinti kampai 77">
            <a:extLst>
              <a:ext uri="{FF2B5EF4-FFF2-40B4-BE49-F238E27FC236}">
                <a16:creationId xmlns:a16="http://schemas.microsoft.com/office/drawing/2014/main" id="{00071084-8AFE-4ACC-DB9B-A431CEF4F50D}"/>
              </a:ext>
            </a:extLst>
          </p:cNvPr>
          <p:cNvSpPr/>
          <p:nvPr/>
        </p:nvSpPr>
        <p:spPr>
          <a:xfrm>
            <a:off x="1224980" y="6353426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Individualios užimtumo veiklos planavimas</a:t>
            </a:r>
          </a:p>
        </p:txBody>
      </p:sp>
      <p:sp>
        <p:nvSpPr>
          <p:cNvPr id="79" name="Stačiakampis: suapvalinti kampai 78">
            <a:extLst>
              <a:ext uri="{FF2B5EF4-FFF2-40B4-BE49-F238E27FC236}">
                <a16:creationId xmlns:a16="http://schemas.microsoft.com/office/drawing/2014/main" id="{782023B7-5D5C-A187-C3BB-C0D9E5292065}"/>
              </a:ext>
            </a:extLst>
          </p:cNvPr>
          <p:cNvSpPr/>
          <p:nvPr/>
        </p:nvSpPr>
        <p:spPr>
          <a:xfrm>
            <a:off x="1224980" y="7159318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Kandidatų atranka laisvoms darbo vietoms</a:t>
            </a:r>
          </a:p>
        </p:txBody>
      </p:sp>
      <p:sp>
        <p:nvSpPr>
          <p:cNvPr id="80" name="Stačiakampis: suapvalinti kampai 79">
            <a:extLst>
              <a:ext uri="{FF2B5EF4-FFF2-40B4-BE49-F238E27FC236}">
                <a16:creationId xmlns:a16="http://schemas.microsoft.com/office/drawing/2014/main" id="{3E63B74D-3CB1-ED76-21B6-E096E0EFF580}"/>
              </a:ext>
            </a:extLst>
          </p:cNvPr>
          <p:cNvSpPr/>
          <p:nvPr/>
        </p:nvSpPr>
        <p:spPr>
          <a:xfrm>
            <a:off x="1194500" y="7971425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Tarpininkavimas įdarbinant </a:t>
            </a:r>
          </a:p>
        </p:txBody>
      </p:sp>
      <p:sp>
        <p:nvSpPr>
          <p:cNvPr id="83" name="AutoShape 9">
            <a:extLst>
              <a:ext uri="{FF2B5EF4-FFF2-40B4-BE49-F238E27FC236}">
                <a16:creationId xmlns:a16="http://schemas.microsoft.com/office/drawing/2014/main" id="{58286EC4-F2AE-597E-D475-BDFD6085BA77}"/>
              </a:ext>
            </a:extLst>
          </p:cNvPr>
          <p:cNvSpPr/>
          <p:nvPr/>
        </p:nvSpPr>
        <p:spPr>
          <a:xfrm flipH="1">
            <a:off x="5257799" y="3218498"/>
            <a:ext cx="1" cy="381494"/>
          </a:xfrm>
          <a:prstGeom prst="line">
            <a:avLst/>
          </a:prstGeom>
          <a:ln w="38100" cap="rnd">
            <a:solidFill>
              <a:srgbClr val="EFBFD8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lt-LT"/>
          </a:p>
        </p:txBody>
      </p:sp>
      <p:sp>
        <p:nvSpPr>
          <p:cNvPr id="84" name="Stačiakampis: suapvalinti kampai 83">
            <a:extLst>
              <a:ext uri="{FF2B5EF4-FFF2-40B4-BE49-F238E27FC236}">
                <a16:creationId xmlns:a16="http://schemas.microsoft.com/office/drawing/2014/main" id="{4827FA86-9BD1-9D7A-709A-EBA285759835}"/>
              </a:ext>
            </a:extLst>
          </p:cNvPr>
          <p:cNvSpPr/>
          <p:nvPr/>
        </p:nvSpPr>
        <p:spPr>
          <a:xfrm>
            <a:off x="3910891" y="3912503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Profesinis mokymas</a:t>
            </a:r>
          </a:p>
        </p:txBody>
      </p:sp>
      <p:sp>
        <p:nvSpPr>
          <p:cNvPr id="85" name="Stačiakampis: suapvalinti kampai 84">
            <a:extLst>
              <a:ext uri="{FF2B5EF4-FFF2-40B4-BE49-F238E27FC236}">
                <a16:creationId xmlns:a16="http://schemas.microsoft.com/office/drawing/2014/main" id="{2324BE0C-4DF7-539B-7504-36C4E4610061}"/>
              </a:ext>
            </a:extLst>
          </p:cNvPr>
          <p:cNvSpPr/>
          <p:nvPr/>
        </p:nvSpPr>
        <p:spPr>
          <a:xfrm>
            <a:off x="6596802" y="3649693"/>
            <a:ext cx="2609704" cy="175972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2400" kern="100" dirty="0">
                <a:solidFill>
                  <a:schemeClr val="bg1"/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Aukštos kvalifikacijos specialistų atrankos</a:t>
            </a:r>
          </a:p>
        </p:txBody>
      </p:sp>
      <p:sp>
        <p:nvSpPr>
          <p:cNvPr id="86" name="Stačiakampis: suapvalinti kampai 85">
            <a:extLst>
              <a:ext uri="{FF2B5EF4-FFF2-40B4-BE49-F238E27FC236}">
                <a16:creationId xmlns:a16="http://schemas.microsoft.com/office/drawing/2014/main" id="{7001CBCD-CF0F-FD78-EFAC-703C0891CA9E}"/>
              </a:ext>
            </a:extLst>
          </p:cNvPr>
          <p:cNvSpPr/>
          <p:nvPr/>
        </p:nvSpPr>
        <p:spPr>
          <a:xfrm>
            <a:off x="9282713" y="3912503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Darbo rinkos paklausos ir pasiūlos analizė</a:t>
            </a:r>
          </a:p>
        </p:txBody>
      </p:sp>
      <p:sp>
        <p:nvSpPr>
          <p:cNvPr id="87" name="Stačiakampis: suapvalinti kampai 86">
            <a:extLst>
              <a:ext uri="{FF2B5EF4-FFF2-40B4-BE49-F238E27FC236}">
                <a16:creationId xmlns:a16="http://schemas.microsoft.com/office/drawing/2014/main" id="{F6191320-DD00-5A69-6D15-1AA00BE1A9CD}"/>
              </a:ext>
            </a:extLst>
          </p:cNvPr>
          <p:cNvSpPr/>
          <p:nvPr/>
        </p:nvSpPr>
        <p:spPr>
          <a:xfrm>
            <a:off x="11983864" y="3912503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Parama verslo kūrimui </a:t>
            </a:r>
          </a:p>
        </p:txBody>
      </p:sp>
      <p:sp>
        <p:nvSpPr>
          <p:cNvPr id="88" name="Stačiakampis: suapvalinti kampai 87">
            <a:extLst>
              <a:ext uri="{FF2B5EF4-FFF2-40B4-BE49-F238E27FC236}">
                <a16:creationId xmlns:a16="http://schemas.microsoft.com/office/drawing/2014/main" id="{369A2269-002C-6DA5-EDBE-23738674609E}"/>
              </a:ext>
            </a:extLst>
          </p:cNvPr>
          <p:cNvSpPr/>
          <p:nvPr/>
        </p:nvSpPr>
        <p:spPr>
          <a:xfrm>
            <a:off x="14685015" y="3912503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Pranešimai apie grupės darbuotojų atleidimus</a:t>
            </a:r>
          </a:p>
        </p:txBody>
      </p:sp>
      <p:sp>
        <p:nvSpPr>
          <p:cNvPr id="3" name="Stačiakampis: suapvalinti kampai 2">
            <a:extLst>
              <a:ext uri="{FF2B5EF4-FFF2-40B4-BE49-F238E27FC236}">
                <a16:creationId xmlns:a16="http://schemas.microsoft.com/office/drawing/2014/main" id="{266BCD92-1AF4-EC01-F48F-08EB50DA5CFB}"/>
              </a:ext>
            </a:extLst>
          </p:cNvPr>
          <p:cNvSpPr/>
          <p:nvPr/>
        </p:nvSpPr>
        <p:spPr>
          <a:xfrm>
            <a:off x="3910891" y="4723811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Pameistrystė</a:t>
            </a:r>
          </a:p>
        </p:txBody>
      </p:sp>
      <p:sp>
        <p:nvSpPr>
          <p:cNvPr id="4" name="Stačiakampis: suapvalinti kampai 3">
            <a:extLst>
              <a:ext uri="{FF2B5EF4-FFF2-40B4-BE49-F238E27FC236}">
                <a16:creationId xmlns:a16="http://schemas.microsoft.com/office/drawing/2014/main" id="{6FDB30B3-9290-8684-89D2-B54DBE1A72AB}"/>
              </a:ext>
            </a:extLst>
          </p:cNvPr>
          <p:cNvSpPr/>
          <p:nvPr/>
        </p:nvSpPr>
        <p:spPr>
          <a:xfrm>
            <a:off x="3910891" y="5545261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Kompetencijų pripažinimas</a:t>
            </a:r>
          </a:p>
        </p:txBody>
      </p:sp>
      <p:sp>
        <p:nvSpPr>
          <p:cNvPr id="5" name="Stačiakampis: suapvalinti kampai 4">
            <a:extLst>
              <a:ext uri="{FF2B5EF4-FFF2-40B4-BE49-F238E27FC236}">
                <a16:creationId xmlns:a16="http://schemas.microsoft.com/office/drawing/2014/main" id="{225239A9-B68D-ACB6-7A65-C41A8819B4BD}"/>
              </a:ext>
            </a:extLst>
          </p:cNvPr>
          <p:cNvSpPr/>
          <p:nvPr/>
        </p:nvSpPr>
        <p:spPr>
          <a:xfrm>
            <a:off x="3910891" y="6348318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Stažuotė</a:t>
            </a:r>
            <a:endParaRPr lang="lt-LT" sz="1400" kern="100">
              <a:solidFill>
                <a:schemeClr val="tx1">
                  <a:lumMod val="75000"/>
                  <a:lumOff val="25000"/>
                </a:schemeClr>
              </a:solidFill>
              <a:effectLst/>
              <a:latin typeface="Gordita Medium" pitchFamily="50" charset="-70"/>
              <a:ea typeface="Aptos" panose="020B0004020202020204" pitchFamily="34" charset="0"/>
              <a:cs typeface="Gordita Medium" pitchFamily="50" charset="-70"/>
            </a:endParaRPr>
          </a:p>
        </p:txBody>
      </p:sp>
      <p:sp>
        <p:nvSpPr>
          <p:cNvPr id="6" name="Stačiakampis: suapvalinti kampai 5">
            <a:extLst>
              <a:ext uri="{FF2B5EF4-FFF2-40B4-BE49-F238E27FC236}">
                <a16:creationId xmlns:a16="http://schemas.microsoft.com/office/drawing/2014/main" id="{EDBE915E-1E77-DCB8-2AB8-3E408823AF41}"/>
              </a:ext>
            </a:extLst>
          </p:cNvPr>
          <p:cNvSpPr/>
          <p:nvPr/>
        </p:nvSpPr>
        <p:spPr>
          <a:xfrm>
            <a:off x="3910891" y="7159318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4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Aukštą pridėtinę vertę kuriančių kvalifikacijų ir kompetencijų įgijimas</a:t>
            </a:r>
          </a:p>
        </p:txBody>
      </p:sp>
      <p:sp>
        <p:nvSpPr>
          <p:cNvPr id="7" name="Stačiakampis: suapvalinti kampai 6">
            <a:extLst>
              <a:ext uri="{FF2B5EF4-FFF2-40B4-BE49-F238E27FC236}">
                <a16:creationId xmlns:a16="http://schemas.microsoft.com/office/drawing/2014/main" id="{9EC7A8B3-DAC3-313B-CC00-63C69777E420}"/>
              </a:ext>
            </a:extLst>
          </p:cNvPr>
          <p:cNvSpPr/>
          <p:nvPr/>
        </p:nvSpPr>
        <p:spPr>
          <a:xfrm>
            <a:off x="3910891" y="7975661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Neformalusis suaugusiųjų švietimas</a:t>
            </a:r>
          </a:p>
        </p:txBody>
      </p:sp>
      <p:sp>
        <p:nvSpPr>
          <p:cNvPr id="12" name="TextBox 35">
            <a:extLst>
              <a:ext uri="{FF2B5EF4-FFF2-40B4-BE49-F238E27FC236}">
                <a16:creationId xmlns:a16="http://schemas.microsoft.com/office/drawing/2014/main" id="{4EC2E025-867A-80F3-D2F9-552C292217C8}"/>
              </a:ext>
            </a:extLst>
          </p:cNvPr>
          <p:cNvSpPr txBox="1"/>
          <p:nvPr/>
        </p:nvSpPr>
        <p:spPr>
          <a:xfrm>
            <a:off x="4303763" y="1673621"/>
            <a:ext cx="2060473" cy="59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 dirty="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Parama</a:t>
            </a:r>
          </a:p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 dirty="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mokymuisi</a:t>
            </a:r>
            <a:endParaRPr lang="en-US" sz="2400" dirty="0">
              <a:solidFill>
                <a:srgbClr val="343432"/>
              </a:solidFill>
              <a:latin typeface="Gordita Medium" pitchFamily="50" charset="-70"/>
              <a:ea typeface="Open Sauce"/>
              <a:cs typeface="Gordita Medium" pitchFamily="50" charset="-70"/>
              <a:sym typeface="Open Sauce"/>
            </a:endParaRPr>
          </a:p>
        </p:txBody>
      </p:sp>
      <p:sp>
        <p:nvSpPr>
          <p:cNvPr id="14" name="TextBox 35">
            <a:extLst>
              <a:ext uri="{FF2B5EF4-FFF2-40B4-BE49-F238E27FC236}">
                <a16:creationId xmlns:a16="http://schemas.microsoft.com/office/drawing/2014/main" id="{6743EB44-38B3-20AA-052A-8F9703579763}"/>
              </a:ext>
            </a:extLst>
          </p:cNvPr>
          <p:cNvSpPr txBox="1"/>
          <p:nvPr/>
        </p:nvSpPr>
        <p:spPr>
          <a:xfrm>
            <a:off x="9557328" y="1688676"/>
            <a:ext cx="2060473" cy="59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Statistikos</a:t>
            </a:r>
          </a:p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analizė</a:t>
            </a:r>
          </a:p>
        </p:txBody>
      </p:sp>
      <p:sp>
        <p:nvSpPr>
          <p:cNvPr id="15" name="TextBox 35">
            <a:extLst>
              <a:ext uri="{FF2B5EF4-FFF2-40B4-BE49-F238E27FC236}">
                <a16:creationId xmlns:a16="http://schemas.microsoft.com/office/drawing/2014/main" id="{CA2C125B-50F7-9797-93AC-E0D34A5A966C}"/>
              </a:ext>
            </a:extLst>
          </p:cNvPr>
          <p:cNvSpPr txBox="1"/>
          <p:nvPr/>
        </p:nvSpPr>
        <p:spPr>
          <a:xfrm>
            <a:off x="6905561" y="1690861"/>
            <a:ext cx="2060473" cy="59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Tikslinėms</a:t>
            </a:r>
          </a:p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grupėms</a:t>
            </a: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00B5370-688D-823C-5B19-84BC9A0D6956}"/>
              </a:ext>
            </a:extLst>
          </p:cNvPr>
          <p:cNvSpPr/>
          <p:nvPr/>
        </p:nvSpPr>
        <p:spPr>
          <a:xfrm>
            <a:off x="9282713" y="4753224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Darbo rinkos ateities prognozės</a:t>
            </a:r>
          </a:p>
        </p:txBody>
      </p:sp>
      <p:sp>
        <p:nvSpPr>
          <p:cNvPr id="18" name="TextBox 35">
            <a:extLst>
              <a:ext uri="{FF2B5EF4-FFF2-40B4-BE49-F238E27FC236}">
                <a16:creationId xmlns:a16="http://schemas.microsoft.com/office/drawing/2014/main" id="{6AF4446D-5387-F7C6-43CE-8F9ACCFFC2FE}"/>
              </a:ext>
            </a:extLst>
          </p:cNvPr>
          <p:cNvSpPr txBox="1"/>
          <p:nvPr/>
        </p:nvSpPr>
        <p:spPr>
          <a:xfrm>
            <a:off x="14782800" y="1667415"/>
            <a:ext cx="2060473" cy="59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Kitos</a:t>
            </a:r>
          </a:p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40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veiklos</a:t>
            </a:r>
          </a:p>
        </p:txBody>
      </p:sp>
      <p:sp>
        <p:nvSpPr>
          <p:cNvPr id="19" name="Stačiakampis: suapvalinti kampai 18">
            <a:extLst>
              <a:ext uri="{FF2B5EF4-FFF2-40B4-BE49-F238E27FC236}">
                <a16:creationId xmlns:a16="http://schemas.microsoft.com/office/drawing/2014/main" id="{0738A053-3389-CDBB-0DB6-B54CE8B3C2B8}"/>
              </a:ext>
            </a:extLst>
          </p:cNvPr>
          <p:cNvSpPr/>
          <p:nvPr/>
        </p:nvSpPr>
        <p:spPr>
          <a:xfrm>
            <a:off x="14685015" y="4723811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Subsidija už karo prievolininkus</a:t>
            </a:r>
          </a:p>
        </p:txBody>
      </p:sp>
      <p:sp>
        <p:nvSpPr>
          <p:cNvPr id="20" name="Stačiakampis: suapvalinti kampai 19">
            <a:extLst>
              <a:ext uri="{FF2B5EF4-FFF2-40B4-BE49-F238E27FC236}">
                <a16:creationId xmlns:a16="http://schemas.microsoft.com/office/drawing/2014/main" id="{67A3885A-80B8-8A09-2538-EDCF389DCB8A}"/>
              </a:ext>
            </a:extLst>
          </p:cNvPr>
          <p:cNvSpPr/>
          <p:nvPr/>
        </p:nvSpPr>
        <p:spPr>
          <a:xfrm>
            <a:off x="14700255" y="5534451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Studentų praktikos koordinavimas</a:t>
            </a:r>
          </a:p>
        </p:txBody>
      </p:sp>
      <p:sp>
        <p:nvSpPr>
          <p:cNvPr id="21" name="Stačiakampis: suapvalinti kampai 20">
            <a:extLst>
              <a:ext uri="{FF2B5EF4-FFF2-40B4-BE49-F238E27FC236}">
                <a16:creationId xmlns:a16="http://schemas.microsoft.com/office/drawing/2014/main" id="{FEE47CBE-1DAE-5DCB-4C58-918390FF15EB}"/>
              </a:ext>
            </a:extLst>
          </p:cNvPr>
          <p:cNvSpPr/>
          <p:nvPr/>
        </p:nvSpPr>
        <p:spPr>
          <a:xfrm>
            <a:off x="14715495" y="6309029"/>
            <a:ext cx="2609704" cy="656414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2000" kern="100" dirty="0">
                <a:solidFill>
                  <a:schemeClr val="bg1"/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Grįžtamosios</a:t>
            </a:r>
            <a:r>
              <a:rPr lang="lt-LT" kern="100" dirty="0">
                <a:solidFill>
                  <a:schemeClr val="bg1"/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 migracijos skatinimas</a:t>
            </a:r>
          </a:p>
        </p:txBody>
      </p:sp>
      <p:sp>
        <p:nvSpPr>
          <p:cNvPr id="23" name="Stačiakampis: suapvalinti kampai 22">
            <a:extLst>
              <a:ext uri="{FF2B5EF4-FFF2-40B4-BE49-F238E27FC236}">
                <a16:creationId xmlns:a16="http://schemas.microsoft.com/office/drawing/2014/main" id="{5630A1D9-61BC-940C-4BD9-2AC161848CE0}"/>
              </a:ext>
            </a:extLst>
          </p:cNvPr>
          <p:cNvSpPr/>
          <p:nvPr/>
        </p:nvSpPr>
        <p:spPr>
          <a:xfrm>
            <a:off x="6573942" y="5545261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Karjeros planavimas ir RKC</a:t>
            </a:r>
          </a:p>
        </p:txBody>
      </p:sp>
      <p:sp>
        <p:nvSpPr>
          <p:cNvPr id="24" name="Stačiakampis: suapvalinti kampai 23">
            <a:extLst>
              <a:ext uri="{FF2B5EF4-FFF2-40B4-BE49-F238E27FC236}">
                <a16:creationId xmlns:a16="http://schemas.microsoft.com/office/drawing/2014/main" id="{3B788D8E-D128-E84A-5A4C-2ED47A303899}"/>
              </a:ext>
            </a:extLst>
          </p:cNvPr>
          <p:cNvSpPr/>
          <p:nvPr/>
        </p:nvSpPr>
        <p:spPr>
          <a:xfrm>
            <a:off x="6596802" y="6370461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Užsieniečių įdarbinimas</a:t>
            </a:r>
          </a:p>
        </p:txBody>
      </p:sp>
      <p:sp>
        <p:nvSpPr>
          <p:cNvPr id="25" name="Stačiakampis: suapvalinti kampai 24">
            <a:extLst>
              <a:ext uri="{FF2B5EF4-FFF2-40B4-BE49-F238E27FC236}">
                <a16:creationId xmlns:a16="http://schemas.microsoft.com/office/drawing/2014/main" id="{2B330EC3-DCCE-88F4-82D3-25AA05DEE273}"/>
              </a:ext>
            </a:extLst>
          </p:cNvPr>
          <p:cNvSpPr/>
          <p:nvPr/>
        </p:nvSpPr>
        <p:spPr>
          <a:xfrm>
            <a:off x="6596802" y="7177094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Žmonių su negalia užimtumo didinimas</a:t>
            </a:r>
          </a:p>
        </p:txBody>
      </p:sp>
      <p:sp>
        <p:nvSpPr>
          <p:cNvPr id="26" name="Stačiakampis: suapvalinti kampai 25">
            <a:extLst>
              <a:ext uri="{FF2B5EF4-FFF2-40B4-BE49-F238E27FC236}">
                <a16:creationId xmlns:a16="http://schemas.microsoft.com/office/drawing/2014/main" id="{300C89C4-20E2-566F-5CAA-C2C453744615}"/>
              </a:ext>
            </a:extLst>
          </p:cNvPr>
          <p:cNvSpPr/>
          <p:nvPr/>
        </p:nvSpPr>
        <p:spPr>
          <a:xfrm>
            <a:off x="11983864" y="4719174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Įdarbinimas subsidijuojant  </a:t>
            </a:r>
          </a:p>
        </p:txBody>
      </p:sp>
      <p:sp>
        <p:nvSpPr>
          <p:cNvPr id="28" name="TextBox 35">
            <a:extLst>
              <a:ext uri="{FF2B5EF4-FFF2-40B4-BE49-F238E27FC236}">
                <a16:creationId xmlns:a16="http://schemas.microsoft.com/office/drawing/2014/main" id="{28A9D900-D07D-6F62-B50C-F6C027396C78}"/>
              </a:ext>
            </a:extLst>
          </p:cNvPr>
          <p:cNvSpPr txBox="1"/>
          <p:nvPr/>
        </p:nvSpPr>
        <p:spPr>
          <a:xfrm>
            <a:off x="12302834" y="1465187"/>
            <a:ext cx="1764452" cy="11798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336"/>
              </a:lnSpc>
              <a:spcBef>
                <a:spcPct val="0"/>
              </a:spcBef>
            </a:pPr>
            <a:r>
              <a:rPr lang="lt-LT" sz="2000">
                <a:solidFill>
                  <a:srgbClr val="343432"/>
                </a:solidFill>
                <a:latin typeface="Gordita Medium" pitchFamily="50" charset="-70"/>
                <a:ea typeface="Open Sauce"/>
                <a:cs typeface="Gordita Medium" pitchFamily="50" charset="-70"/>
                <a:sym typeface="Open Sauce"/>
              </a:rPr>
              <a:t>Aktyvios darbo rinkos politikos priemonės</a:t>
            </a:r>
          </a:p>
        </p:txBody>
      </p:sp>
      <p:sp>
        <p:nvSpPr>
          <p:cNvPr id="29" name="AutoShape 9">
            <a:extLst>
              <a:ext uri="{FF2B5EF4-FFF2-40B4-BE49-F238E27FC236}">
                <a16:creationId xmlns:a16="http://schemas.microsoft.com/office/drawing/2014/main" id="{CE96F76D-ADBF-A62C-1398-D4E14B23D47A}"/>
              </a:ext>
            </a:extLst>
          </p:cNvPr>
          <p:cNvSpPr/>
          <p:nvPr/>
        </p:nvSpPr>
        <p:spPr>
          <a:xfrm>
            <a:off x="10591800" y="3314700"/>
            <a:ext cx="0" cy="334994"/>
          </a:xfrm>
          <a:prstGeom prst="line">
            <a:avLst/>
          </a:prstGeom>
          <a:ln w="38100" cap="rnd">
            <a:solidFill>
              <a:srgbClr val="EFBFD8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lt-LT"/>
          </a:p>
        </p:txBody>
      </p:sp>
      <p:sp>
        <p:nvSpPr>
          <p:cNvPr id="30" name="AutoShape 9">
            <a:extLst>
              <a:ext uri="{FF2B5EF4-FFF2-40B4-BE49-F238E27FC236}">
                <a16:creationId xmlns:a16="http://schemas.microsoft.com/office/drawing/2014/main" id="{A76906BA-2F9E-542F-92F7-F682260C75DD}"/>
              </a:ext>
            </a:extLst>
          </p:cNvPr>
          <p:cNvSpPr/>
          <p:nvPr/>
        </p:nvSpPr>
        <p:spPr>
          <a:xfrm>
            <a:off x="15849600" y="3094066"/>
            <a:ext cx="0" cy="555628"/>
          </a:xfrm>
          <a:prstGeom prst="line">
            <a:avLst/>
          </a:prstGeom>
          <a:ln w="38100" cap="rnd">
            <a:solidFill>
              <a:srgbClr val="EFBFD8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lt-LT"/>
          </a:p>
        </p:txBody>
      </p:sp>
      <p:sp>
        <p:nvSpPr>
          <p:cNvPr id="31" name="AutoShape 9">
            <a:extLst>
              <a:ext uri="{FF2B5EF4-FFF2-40B4-BE49-F238E27FC236}">
                <a16:creationId xmlns:a16="http://schemas.microsoft.com/office/drawing/2014/main" id="{BFE085DF-9345-7FBA-3C4D-A9317E980A7F}"/>
              </a:ext>
            </a:extLst>
          </p:cNvPr>
          <p:cNvSpPr/>
          <p:nvPr/>
        </p:nvSpPr>
        <p:spPr>
          <a:xfrm flipH="1">
            <a:off x="7962900" y="3094065"/>
            <a:ext cx="1" cy="505927"/>
          </a:xfrm>
          <a:prstGeom prst="line">
            <a:avLst/>
          </a:prstGeom>
          <a:ln w="38100" cap="rnd">
            <a:solidFill>
              <a:srgbClr val="B2DBF4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lt-LT"/>
          </a:p>
        </p:txBody>
      </p:sp>
      <p:sp>
        <p:nvSpPr>
          <p:cNvPr id="32" name="AutoShape 9">
            <a:extLst>
              <a:ext uri="{FF2B5EF4-FFF2-40B4-BE49-F238E27FC236}">
                <a16:creationId xmlns:a16="http://schemas.microsoft.com/office/drawing/2014/main" id="{C68A3810-ADAB-1E15-1EBB-85F1EA1BCF75}"/>
              </a:ext>
            </a:extLst>
          </p:cNvPr>
          <p:cNvSpPr/>
          <p:nvPr/>
        </p:nvSpPr>
        <p:spPr>
          <a:xfrm flipH="1">
            <a:off x="13200299" y="3143767"/>
            <a:ext cx="1" cy="505927"/>
          </a:xfrm>
          <a:prstGeom prst="line">
            <a:avLst/>
          </a:prstGeom>
          <a:ln w="38100" cap="rnd">
            <a:solidFill>
              <a:srgbClr val="B2DBF4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lt-LT"/>
          </a:p>
        </p:txBody>
      </p:sp>
      <p:pic>
        <p:nvPicPr>
          <p:cNvPr id="33" name="Picture 4">
            <a:extLst>
              <a:ext uri="{FF2B5EF4-FFF2-40B4-BE49-F238E27FC236}">
                <a16:creationId xmlns:a16="http://schemas.microsoft.com/office/drawing/2014/main" id="{73BA11F8-17CE-3D98-A056-28B2825648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69" y="478382"/>
            <a:ext cx="609600" cy="1076963"/>
          </a:xfrm>
          <a:prstGeom prst="rect">
            <a:avLst/>
          </a:prstGeom>
        </p:spPr>
      </p:pic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078610C6-28F7-7CEA-13EE-3E6614D3AD4B}"/>
              </a:ext>
            </a:extLst>
          </p:cNvPr>
          <p:cNvSpPr/>
          <p:nvPr/>
        </p:nvSpPr>
        <p:spPr>
          <a:xfrm>
            <a:off x="12014344" y="5528120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Parama judumui</a:t>
            </a:r>
          </a:p>
        </p:txBody>
      </p:sp>
      <p:sp>
        <p:nvSpPr>
          <p:cNvPr id="11" name="Stačiakampis: suapvalinti kampai 10">
            <a:extLst>
              <a:ext uri="{FF2B5EF4-FFF2-40B4-BE49-F238E27FC236}">
                <a16:creationId xmlns:a16="http://schemas.microsoft.com/office/drawing/2014/main" id="{7E6C717D-25FB-6FD1-F733-06350E8341C9}"/>
              </a:ext>
            </a:extLst>
          </p:cNvPr>
          <p:cNvSpPr/>
          <p:nvPr/>
        </p:nvSpPr>
        <p:spPr>
          <a:xfrm>
            <a:off x="11999104" y="6337066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4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Atvykimo išmoka iš užsienio pritrauktiems darbuotojams</a:t>
            </a:r>
          </a:p>
        </p:txBody>
      </p:sp>
      <p:sp>
        <p:nvSpPr>
          <p:cNvPr id="34" name="Stačiakampis: suapvalinti kampai 33">
            <a:extLst>
              <a:ext uri="{FF2B5EF4-FFF2-40B4-BE49-F238E27FC236}">
                <a16:creationId xmlns:a16="http://schemas.microsoft.com/office/drawing/2014/main" id="{91771014-E6FC-0D8C-E580-AECFD2D94B0F}"/>
              </a:ext>
            </a:extLst>
          </p:cNvPr>
          <p:cNvSpPr/>
          <p:nvPr/>
        </p:nvSpPr>
        <p:spPr>
          <a:xfrm>
            <a:off x="14723089" y="8103566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Bendradarbiavimas su savivalda</a:t>
            </a:r>
          </a:p>
        </p:txBody>
      </p:sp>
      <p:sp>
        <p:nvSpPr>
          <p:cNvPr id="35" name="Stačiakampis: suapvalinti kampai 34">
            <a:extLst>
              <a:ext uri="{FF2B5EF4-FFF2-40B4-BE49-F238E27FC236}">
                <a16:creationId xmlns:a16="http://schemas.microsoft.com/office/drawing/2014/main" id="{0C3C52E6-B6F1-EF13-EC24-3BD8D36D065C}"/>
              </a:ext>
            </a:extLst>
          </p:cNvPr>
          <p:cNvSpPr/>
          <p:nvPr/>
        </p:nvSpPr>
        <p:spPr>
          <a:xfrm>
            <a:off x="14741233" y="7138033"/>
            <a:ext cx="2609704" cy="792943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2000" kern="100" dirty="0">
                <a:solidFill>
                  <a:schemeClr val="bg1"/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Tarptautinis bendradarbiavimas</a:t>
            </a:r>
          </a:p>
        </p:txBody>
      </p:sp>
      <p:sp>
        <p:nvSpPr>
          <p:cNvPr id="36" name="Stačiakampis: suapvalinti kampai 35">
            <a:extLst>
              <a:ext uri="{FF2B5EF4-FFF2-40B4-BE49-F238E27FC236}">
                <a16:creationId xmlns:a16="http://schemas.microsoft.com/office/drawing/2014/main" id="{E9DDDD77-77F1-DAB7-4A0B-FA7CA08A4151}"/>
              </a:ext>
            </a:extLst>
          </p:cNvPr>
          <p:cNvSpPr/>
          <p:nvPr/>
        </p:nvSpPr>
        <p:spPr>
          <a:xfrm>
            <a:off x="6619272" y="7971425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Užimtumo programos (atvejo vadyba) </a:t>
            </a:r>
          </a:p>
        </p:txBody>
      </p:sp>
      <p:sp>
        <p:nvSpPr>
          <p:cNvPr id="2" name="Stačiakampis: suapvalinti kampai 9">
            <a:extLst>
              <a:ext uri="{FF2B5EF4-FFF2-40B4-BE49-F238E27FC236}">
                <a16:creationId xmlns:a16="http://schemas.microsoft.com/office/drawing/2014/main" id="{A5BE9AE4-C362-243E-B7EB-0EC82F90DC03}"/>
              </a:ext>
            </a:extLst>
          </p:cNvPr>
          <p:cNvSpPr/>
          <p:nvPr/>
        </p:nvSpPr>
        <p:spPr>
          <a:xfrm>
            <a:off x="11983864" y="7134497"/>
            <a:ext cx="2609704" cy="620352"/>
          </a:xfrm>
          <a:prstGeom prst="roundRect">
            <a:avLst/>
          </a:prstGeom>
          <a:solidFill>
            <a:srgbClr val="B2DBF4"/>
          </a:solidFill>
          <a:ln w="38100">
            <a:solidFill>
              <a:srgbClr val="B2DBF4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</a:rPr>
              <a:t>Profesinė reabilitacija (asmenims su negalia)</a:t>
            </a:r>
          </a:p>
        </p:txBody>
      </p:sp>
      <p:sp>
        <p:nvSpPr>
          <p:cNvPr id="8" name="Stačiakampis: suapvalinti kampai 15">
            <a:extLst>
              <a:ext uri="{FF2B5EF4-FFF2-40B4-BE49-F238E27FC236}">
                <a16:creationId xmlns:a16="http://schemas.microsoft.com/office/drawing/2014/main" id="{0075D844-F7A6-4462-E241-CA29893C3320}"/>
              </a:ext>
            </a:extLst>
          </p:cNvPr>
          <p:cNvSpPr/>
          <p:nvPr/>
        </p:nvSpPr>
        <p:spPr>
          <a:xfrm>
            <a:off x="9282713" y="5528120"/>
            <a:ext cx="2609704" cy="620352"/>
          </a:xfrm>
          <a:prstGeom prst="roundRect">
            <a:avLst/>
          </a:prstGeom>
          <a:solidFill>
            <a:srgbClr val="EFBFD8"/>
          </a:solidFill>
          <a:ln w="38100">
            <a:solidFill>
              <a:srgbClr val="EFBFD8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1600" kern="1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ordita Medium" pitchFamily="50" charset="-70"/>
                <a:ea typeface="Aptos" panose="020B0004020202020204" pitchFamily="34" charset="0"/>
                <a:cs typeface="Gordita Medium" pitchFamily="50" charset="-70"/>
                <a:hlinkClick r:id="rId4"/>
              </a:rPr>
              <a:t>Švieslentės</a:t>
            </a:r>
            <a:endParaRPr lang="lt-LT" sz="1600" kern="100">
              <a:solidFill>
                <a:schemeClr val="tx1">
                  <a:lumMod val="75000"/>
                  <a:lumOff val="25000"/>
                </a:schemeClr>
              </a:solidFill>
              <a:effectLst/>
              <a:latin typeface="Gordita Medium" pitchFamily="50" charset="-70"/>
              <a:ea typeface="Aptos" panose="020B0004020202020204" pitchFamily="34" charset="0"/>
              <a:cs typeface="Gordita Medium" pitchFamily="50" charset="-7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D5B290-C140-B537-5CD6-34F65FD722E8}"/>
              </a:ext>
            </a:extLst>
          </p:cNvPr>
          <p:cNvSpPr txBox="1"/>
          <p:nvPr/>
        </p:nvSpPr>
        <p:spPr>
          <a:xfrm>
            <a:off x="5137656" y="9276736"/>
            <a:ext cx="8401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latin typeface="Gordita" pitchFamily="50" charset="-70"/>
                <a:cs typeface="Gordita" pitchFamily="50" charset="-70"/>
              </a:rPr>
              <a:t>Visos paslaugos Užimtumo tarnyboje nemokamos</a:t>
            </a:r>
          </a:p>
        </p:txBody>
      </p:sp>
    </p:spTree>
    <p:extLst>
      <p:ext uri="{BB962C8B-B14F-4D97-AF65-F5344CB8AC3E}">
        <p14:creationId xmlns:p14="http://schemas.microsoft.com/office/powerpoint/2010/main" val="32541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3" grpId="0" animBg="1"/>
      <p:bldP spid="4" grpId="0" animBg="1"/>
      <p:bldP spid="5" grpId="0" animBg="1"/>
      <p:bldP spid="6" grpId="0" animBg="1"/>
      <p:bldP spid="7" grpId="0" animBg="1"/>
      <p:bldP spid="16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10" grpId="0" animBg="1"/>
      <p:bldP spid="11" grpId="0" animBg="1"/>
      <p:bldP spid="34" grpId="0" animBg="1"/>
      <p:bldP spid="35" grpId="0" animBg="1"/>
      <p:bldP spid="36" grpId="0" animBg="1"/>
      <p:bldP spid="2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053FA7-1B43-944C-AD45-768B7F402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1606" y="248042"/>
            <a:ext cx="531549" cy="93907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ACABD9-2FE7-5943-8299-EFECFCD1C656}"/>
              </a:ext>
            </a:extLst>
          </p:cNvPr>
          <p:cNvSpPr txBox="1"/>
          <p:nvPr/>
        </p:nvSpPr>
        <p:spPr>
          <a:xfrm>
            <a:off x="866990" y="368878"/>
            <a:ext cx="16014287" cy="1184940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algn="ctr">
              <a:defRPr/>
            </a:pPr>
            <a:r>
              <a:rPr lang="lt-LT" sz="3600" b="1" dirty="0">
                <a:solidFill>
                  <a:srgbClr val="002060"/>
                </a:solidFill>
                <a:latin typeface="Gordita Medium" pitchFamily="50" charset="-70"/>
                <a:cs typeface="Gordita Medium" pitchFamily="50" charset="-70"/>
              </a:rPr>
              <a:t>Darbo ieškančių klientų struktūra 2025-01-01 vs. 2024-01-01 šalyje,</a:t>
            </a:r>
          </a:p>
          <a:p>
            <a:pPr algn="ctr">
              <a:defRPr/>
            </a:pPr>
            <a:r>
              <a:rPr lang="lt-LT" sz="3200" dirty="0">
                <a:solidFill>
                  <a:schemeClr val="tx2"/>
                </a:solidFill>
                <a:latin typeface="Gordita Medium" pitchFamily="50" charset="-70"/>
                <a:cs typeface="Gordita Medium" pitchFamily="50" charset="-70"/>
              </a:rPr>
              <a:t>Utenos apskrityje </a:t>
            </a:r>
            <a:r>
              <a:rPr lang="lt-LT" sz="2800" dirty="0">
                <a:solidFill>
                  <a:schemeClr val="tx2"/>
                </a:solidFill>
                <a:latin typeface="Gordita Medium" pitchFamily="50" charset="-70"/>
                <a:cs typeface="Gordita Medium" pitchFamily="50" charset="-70"/>
              </a:rPr>
              <a:t>2025.03.01</a:t>
            </a:r>
            <a:r>
              <a:rPr lang="lt-LT" sz="3200" dirty="0">
                <a:solidFill>
                  <a:schemeClr val="tx2"/>
                </a:solidFill>
                <a:latin typeface="Gordita Medium" pitchFamily="50" charset="-70"/>
                <a:cs typeface="Gordita Medium" pitchFamily="50" charset="-70"/>
              </a:rPr>
              <a:t>- 7715 </a:t>
            </a:r>
            <a:r>
              <a:rPr lang="lt-LT" sz="3200" dirty="0" err="1">
                <a:solidFill>
                  <a:schemeClr val="tx2"/>
                </a:solidFill>
                <a:latin typeface="Gordita Medium" pitchFamily="50" charset="-70"/>
                <a:cs typeface="Gordita Medium" pitchFamily="50" charset="-70"/>
              </a:rPr>
              <a:t>bed</a:t>
            </a:r>
            <a:r>
              <a:rPr lang="lt-LT" sz="3200">
                <a:solidFill>
                  <a:schemeClr val="tx2"/>
                </a:solidFill>
                <a:latin typeface="Gordita Medium" pitchFamily="50" charset="-70"/>
                <a:cs typeface="Gordita Medium" pitchFamily="50" charset="-70"/>
              </a:rPr>
              <a:t>., </a:t>
            </a:r>
            <a:r>
              <a:rPr lang="lt-LT" sz="3200" dirty="0">
                <a:solidFill>
                  <a:schemeClr val="tx2"/>
                </a:solidFill>
                <a:latin typeface="Gordita Medium" pitchFamily="50" charset="-70"/>
                <a:cs typeface="Gordita Medium" pitchFamily="50" charset="-70"/>
              </a:rPr>
              <a:t>Anykščių sk. – 1556 </a:t>
            </a:r>
            <a:r>
              <a:rPr lang="lt-LT" sz="3200" dirty="0" err="1">
                <a:solidFill>
                  <a:schemeClr val="tx2"/>
                </a:solidFill>
                <a:latin typeface="Gordita Medium" pitchFamily="50" charset="-70"/>
                <a:cs typeface="Gordita Medium" pitchFamily="50" charset="-70"/>
              </a:rPr>
              <a:t>bed</a:t>
            </a:r>
            <a:r>
              <a:rPr lang="lt-LT" sz="3200" dirty="0">
                <a:solidFill>
                  <a:schemeClr val="tx2"/>
                </a:solidFill>
                <a:latin typeface="Gordita Medium" pitchFamily="50" charset="-70"/>
                <a:cs typeface="Gordita Medium" pitchFamily="50" charset="-70"/>
              </a:rPr>
              <a:t>.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2D02760-2861-FA85-E250-9747243D1B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065404"/>
              </p:ext>
            </p:extLst>
          </p:nvPr>
        </p:nvGraphicFramePr>
        <p:xfrm>
          <a:off x="1093842" y="1554710"/>
          <a:ext cx="8271384" cy="4290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1005944-C9B4-7667-F7E2-87E617E47B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5429785"/>
              </p:ext>
            </p:extLst>
          </p:nvPr>
        </p:nvGraphicFramePr>
        <p:xfrm>
          <a:off x="9144000" y="1430054"/>
          <a:ext cx="8157606" cy="409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09379E2-4825-3CCB-2BAD-D13E04FD33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797819"/>
              </p:ext>
            </p:extLst>
          </p:nvPr>
        </p:nvGraphicFramePr>
        <p:xfrm>
          <a:off x="872616" y="5779846"/>
          <a:ext cx="8271384" cy="409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6B8F7AD-E441-630E-0D97-F34FF0A3B8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1120873"/>
              </p:ext>
            </p:extLst>
          </p:nvPr>
        </p:nvGraphicFramePr>
        <p:xfrm>
          <a:off x="8914735" y="5766729"/>
          <a:ext cx="8421848" cy="421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Struktūrinė schema: alternatyvus procesas 13">
            <a:extLst>
              <a:ext uri="{FF2B5EF4-FFF2-40B4-BE49-F238E27FC236}">
                <a16:creationId xmlns:a16="http://schemas.microsoft.com/office/drawing/2014/main" id="{261439A7-AC61-E64A-A8C1-9DD14728BDA5}"/>
              </a:ext>
            </a:extLst>
          </p:cNvPr>
          <p:cNvSpPr/>
          <p:nvPr/>
        </p:nvSpPr>
        <p:spPr>
          <a:xfrm>
            <a:off x="7164219" y="3864079"/>
            <a:ext cx="1139123" cy="457200"/>
          </a:xfrm>
          <a:prstGeom prst="flowChartAlternateProcess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b="1" dirty="0">
                <a:solidFill>
                  <a:schemeClr val="tx2"/>
                </a:solidFill>
              </a:rPr>
              <a:t>55</a:t>
            </a:r>
            <a:r>
              <a:rPr lang="lt-LT" sz="2000" b="1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Struktūrinė schema: alternatyvus procesas 15">
            <a:extLst>
              <a:ext uri="{FF2B5EF4-FFF2-40B4-BE49-F238E27FC236}">
                <a16:creationId xmlns:a16="http://schemas.microsoft.com/office/drawing/2014/main" id="{4425DE9D-BF3F-6F3F-42F7-4C59FC6AE1D9}"/>
              </a:ext>
            </a:extLst>
          </p:cNvPr>
          <p:cNvSpPr/>
          <p:nvPr/>
        </p:nvSpPr>
        <p:spPr>
          <a:xfrm>
            <a:off x="2287420" y="3864079"/>
            <a:ext cx="1139122" cy="457200"/>
          </a:xfrm>
          <a:prstGeom prst="flowChartAlternateProcess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b="1" dirty="0">
                <a:solidFill>
                  <a:schemeClr val="tx2"/>
                </a:solidFill>
              </a:rPr>
              <a:t>45 </a:t>
            </a:r>
            <a:r>
              <a:rPr lang="lt-LT" sz="2000" b="1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7" name="Struktūrinė schema: alternatyvus procesas 16">
            <a:extLst>
              <a:ext uri="{FF2B5EF4-FFF2-40B4-BE49-F238E27FC236}">
                <a16:creationId xmlns:a16="http://schemas.microsoft.com/office/drawing/2014/main" id="{E5EA4329-594A-143A-2626-E183316731CD}"/>
              </a:ext>
            </a:extLst>
          </p:cNvPr>
          <p:cNvSpPr/>
          <p:nvPr/>
        </p:nvSpPr>
        <p:spPr>
          <a:xfrm>
            <a:off x="1325614" y="6903292"/>
            <a:ext cx="1139122" cy="457200"/>
          </a:xfrm>
          <a:prstGeom prst="flowChartAlternateProcess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b="1" dirty="0">
                <a:solidFill>
                  <a:schemeClr val="tx2"/>
                </a:solidFill>
              </a:rPr>
              <a:t>29</a:t>
            </a:r>
            <a:r>
              <a:rPr lang="lt-LT" sz="2000" b="1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8" name="Struktūrinė schema: alternatyvus procesas 17">
            <a:extLst>
              <a:ext uri="{FF2B5EF4-FFF2-40B4-BE49-F238E27FC236}">
                <a16:creationId xmlns:a16="http://schemas.microsoft.com/office/drawing/2014/main" id="{2C987FD3-D3B5-0CFD-53E0-ABA3A1BF5BE9}"/>
              </a:ext>
            </a:extLst>
          </p:cNvPr>
          <p:cNvSpPr/>
          <p:nvPr/>
        </p:nvSpPr>
        <p:spPr>
          <a:xfrm>
            <a:off x="7296956" y="6446092"/>
            <a:ext cx="1139122" cy="457200"/>
          </a:xfrm>
          <a:prstGeom prst="flowChartAlternateProcess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000" b="1" dirty="0">
                <a:solidFill>
                  <a:schemeClr val="tx2"/>
                </a:solidFill>
              </a:rPr>
              <a:t>23</a:t>
            </a:r>
            <a:r>
              <a:rPr lang="lt-LT" sz="2000" b="1" kern="1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935869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951E797-0F18-AA2A-DA78-83E74651C232}"/>
              </a:ext>
            </a:extLst>
          </p:cNvPr>
          <p:cNvSpPr/>
          <p:nvPr/>
        </p:nvSpPr>
        <p:spPr>
          <a:xfrm>
            <a:off x="11926" y="15241"/>
            <a:ext cx="18287258" cy="103174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/>
            <a:endParaRPr lang="lt-LT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194" name="Picture 4">
            <a:extLst>
              <a:ext uri="{FF2B5EF4-FFF2-40B4-BE49-F238E27FC236}">
                <a16:creationId xmlns:a16="http://schemas.microsoft.com/office/drawing/2014/main" id="{6321BD2C-8D1D-4BF0-5B70-FB3256302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1346" y="240052"/>
            <a:ext cx="531020" cy="940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Box 28">
            <a:extLst>
              <a:ext uri="{FF2B5EF4-FFF2-40B4-BE49-F238E27FC236}">
                <a16:creationId xmlns:a16="http://schemas.microsoft.com/office/drawing/2014/main" id="{E03FC1D2-3314-C43C-04D4-E3269F798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71502"/>
            <a:ext cx="14020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1371600">
              <a:lnSpc>
                <a:spcPct val="100000"/>
              </a:lnSpc>
              <a:spcBef>
                <a:spcPct val="0"/>
              </a:spcBef>
              <a:buNone/>
            </a:pPr>
            <a:r>
              <a:rPr lang="lt-LT" altLang="lt-LT" sz="3600" dirty="0">
                <a:solidFill>
                  <a:srgbClr val="002060"/>
                </a:solidFill>
                <a:latin typeface="Gordita Medium" pitchFamily="50" charset="-70"/>
                <a:cs typeface="Gordita Medium" pitchFamily="50" charset="-70"/>
              </a:rPr>
              <a:t>Darbo ieškančių klientų pasiūlos pokyčiai 2014-2024m. šalyje</a:t>
            </a:r>
            <a:endParaRPr lang="LID4096" altLang="lt-LT" sz="3600" dirty="0">
              <a:solidFill>
                <a:srgbClr val="002060"/>
              </a:solidFill>
              <a:latin typeface="Gordita Medium" pitchFamily="50" charset="-70"/>
              <a:cs typeface="Gordita Medium" pitchFamily="50" charset="-7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C0FE10-475E-A443-0936-27739E2F55B5}"/>
              </a:ext>
            </a:extLst>
          </p:cNvPr>
          <p:cNvSpPr txBox="1"/>
          <p:nvPr/>
        </p:nvSpPr>
        <p:spPr>
          <a:xfrm>
            <a:off x="457200" y="9791700"/>
            <a:ext cx="1271016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/>
            <a:r>
              <a:rPr lang="lt-LT" sz="135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Šaltinis: Užimtumo tarnyba</a:t>
            </a:r>
            <a:endParaRPr lang="en-GB" sz="135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2B7C447-27C3-6BDB-BD86-A6D9BF3933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394664"/>
              </p:ext>
            </p:extLst>
          </p:nvPr>
        </p:nvGraphicFramePr>
        <p:xfrm>
          <a:off x="128715" y="1398032"/>
          <a:ext cx="14575427" cy="739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Arrow: Down 6">
            <a:extLst>
              <a:ext uri="{FF2B5EF4-FFF2-40B4-BE49-F238E27FC236}">
                <a16:creationId xmlns:a16="http://schemas.microsoft.com/office/drawing/2014/main" id="{F5D2E2CF-490F-D15C-F99D-A30329F5D431}"/>
              </a:ext>
            </a:extLst>
          </p:cNvPr>
          <p:cNvSpPr/>
          <p:nvPr/>
        </p:nvSpPr>
        <p:spPr>
          <a:xfrm>
            <a:off x="13661923" y="1519786"/>
            <a:ext cx="664368" cy="778668"/>
          </a:xfrm>
          <a:prstGeom prst="downArrow">
            <a:avLst/>
          </a:prstGeom>
          <a:solidFill>
            <a:srgbClr val="75C386"/>
          </a:solidFill>
          <a:ln>
            <a:solidFill>
              <a:srgbClr val="75C38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endParaRPr lang="en-GB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99DA823B-1E64-D0E1-8498-05C7C0FF206D}"/>
              </a:ext>
            </a:extLst>
          </p:cNvPr>
          <p:cNvSpPr/>
          <p:nvPr/>
        </p:nvSpPr>
        <p:spPr>
          <a:xfrm>
            <a:off x="13835176" y="5992951"/>
            <a:ext cx="664368" cy="1683544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endParaRPr lang="en-GB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AD7CB5-3044-6E6F-0965-F1CABD07AE55}"/>
              </a:ext>
            </a:extLst>
          </p:cNvPr>
          <p:cNvSpPr txBox="1"/>
          <p:nvPr/>
        </p:nvSpPr>
        <p:spPr>
          <a:xfrm>
            <a:off x="762000" y="9105900"/>
            <a:ext cx="1710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latin typeface="Gordita" pitchFamily="50" charset="-70"/>
                <a:cs typeface="Gordita" pitchFamily="50" charset="-70"/>
              </a:rPr>
              <a:t>1-3 grupė: aukštos kvalifikacijos specialistai, 4-8 grupė: tarnautojai, paslaugų sektoriaus darbuotojai ir kvalifikuoti darbininkai, 9 grupė: nekvalifikuoti darbininkai.</a:t>
            </a:r>
            <a:endParaRPr lang="en-GB" dirty="0">
              <a:latin typeface="Gordita" pitchFamily="50" charset="-70"/>
              <a:cs typeface="Gordita" pitchFamily="50" charset="-70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E3C9A19C-3D2A-03ED-3C14-C10009ACBE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2973068"/>
              </p:ext>
            </p:extLst>
          </p:nvPr>
        </p:nvGraphicFramePr>
        <p:xfrm>
          <a:off x="14704142" y="1180648"/>
          <a:ext cx="3274142" cy="7888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F215C36-4B3E-2937-8A08-3C70D795A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9871" y="427703"/>
            <a:ext cx="16090490" cy="1284903"/>
          </a:xfrm>
        </p:spPr>
        <p:txBody>
          <a:bodyPr>
            <a:noAutofit/>
          </a:bodyPr>
          <a:lstStyle/>
          <a:p>
            <a:r>
              <a:rPr lang="lt-LT" sz="4000" b="1" dirty="0">
                <a:latin typeface="Gordita Medium" pitchFamily="50" charset="-70"/>
                <a:cs typeface="Gordita Medium" pitchFamily="50" charset="-70"/>
              </a:rPr>
              <a:t>Utenos apskritis ieškančiųjų darbo pasiūla pagal profesijas </a:t>
            </a:r>
            <a:br>
              <a:rPr lang="lt-LT" sz="4000" b="1" dirty="0">
                <a:latin typeface="Gordita Medium" pitchFamily="50" charset="-70"/>
                <a:cs typeface="Gordita Medium" pitchFamily="50" charset="-70"/>
              </a:rPr>
            </a:br>
            <a:r>
              <a:rPr lang="lt-LT" sz="3600" b="1" dirty="0">
                <a:latin typeface="Gordita Medium" pitchFamily="50" charset="-70"/>
                <a:cs typeface="Gordita Medium" pitchFamily="50" charset="-70"/>
              </a:rPr>
              <a:t>2025.03.01 (1 - 3gr.)</a:t>
            </a:r>
            <a:endParaRPr lang="lt-LT" sz="4000" b="1" dirty="0">
              <a:latin typeface="Gordita Medium" pitchFamily="50" charset="-70"/>
              <a:cs typeface="Gordita Medium" pitchFamily="50" charset="-70"/>
            </a:endParaRPr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3C3D3C53-9348-DC5B-AD6D-218AA1E675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9556298"/>
              </p:ext>
            </p:extLst>
          </p:nvPr>
        </p:nvGraphicFramePr>
        <p:xfrm>
          <a:off x="1676400" y="2524432"/>
          <a:ext cx="14935200" cy="7192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4">
            <a:extLst>
              <a:ext uri="{FF2B5EF4-FFF2-40B4-BE49-F238E27FC236}">
                <a16:creationId xmlns:a16="http://schemas.microsoft.com/office/drawing/2014/main" id="{5A6CF6B3-ACC0-BBEE-1125-B142F4E720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1609" y="248041"/>
            <a:ext cx="531549" cy="939065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43DEAFD1-3206-2213-36BA-40456C0A5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1440153"/>
              </p:ext>
            </p:extLst>
          </p:nvPr>
        </p:nvGraphicFramePr>
        <p:xfrm>
          <a:off x="12698361" y="3923072"/>
          <a:ext cx="5309420" cy="4852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97750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4C97FD6-9537-90C9-32E8-251605A8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4638"/>
            <a:ext cx="17506336" cy="816743"/>
          </a:xfrm>
        </p:spPr>
        <p:txBody>
          <a:bodyPr>
            <a:normAutofit fontScale="90000"/>
          </a:bodyPr>
          <a:lstStyle/>
          <a:p>
            <a:pPr algn="l" rtl="0">
              <a:defRPr sz="18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lt-LT" sz="4000" dirty="0">
                <a:latin typeface="Gordita Medium" pitchFamily="50" charset="-70"/>
                <a:cs typeface="Gordita Medium" pitchFamily="50" charset="-70"/>
              </a:rPr>
              <a:t>Utenos apskritis ieškančiųjų darbo pasiūla pagal profesijas 2025.03.01 (4 - 9gr.)</a:t>
            </a:r>
            <a:br>
              <a:rPr lang="lt-LT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dirty="0"/>
          </a:p>
        </p:txBody>
      </p:sp>
      <p:graphicFrame>
        <p:nvGraphicFramePr>
          <p:cNvPr id="4" name="Turinio vietos rezervavimo ženklas 3">
            <a:extLst>
              <a:ext uri="{FF2B5EF4-FFF2-40B4-BE49-F238E27FC236}">
                <a16:creationId xmlns:a16="http://schemas.microsoft.com/office/drawing/2014/main" id="{1EFA65FF-3003-5403-E143-6B7A8C9D4E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0024554"/>
              </p:ext>
            </p:extLst>
          </p:nvPr>
        </p:nvGraphicFramePr>
        <p:xfrm>
          <a:off x="-1356850" y="825909"/>
          <a:ext cx="19467869" cy="9406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5D28CECA-08C3-7CD9-B037-D78C4B4803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279152"/>
              </p:ext>
            </p:extLst>
          </p:nvPr>
        </p:nvGraphicFramePr>
        <p:xfrm>
          <a:off x="12809467" y="2521973"/>
          <a:ext cx="5301552" cy="641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4730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B164A-60C8-5188-A0DF-48E9A0DC4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A0D998-F373-BF0F-B36A-1DCCB3CC4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1606" y="248042"/>
            <a:ext cx="531549" cy="9390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FA65254-D979-5550-587C-D3CE0C61472C}"/>
              </a:ext>
            </a:extLst>
          </p:cNvPr>
          <p:cNvSpPr txBox="1"/>
          <p:nvPr/>
        </p:nvSpPr>
        <p:spPr>
          <a:xfrm>
            <a:off x="1723296" y="495681"/>
            <a:ext cx="153772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4000" dirty="0">
                <a:solidFill>
                  <a:srgbClr val="002060"/>
                </a:solidFill>
                <a:latin typeface="Gordita Medium" pitchFamily="50" charset="-70"/>
                <a:cs typeface="Gordita Medium" pitchFamily="50" charset="-70"/>
              </a:rPr>
              <a:t>Aukštos kvalifikacijos atrankų vykdymas</a:t>
            </a:r>
            <a:endParaRPr lang="en-LT" sz="4000" dirty="0">
              <a:solidFill>
                <a:srgbClr val="002060"/>
              </a:solidFill>
              <a:latin typeface="Gordita Medium" pitchFamily="50" charset="-70"/>
              <a:cs typeface="Gordita Medium" pitchFamily="50" charset="-7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61B45AF4-3AB1-540E-1AD8-056433082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3110" y="4042700"/>
            <a:ext cx="7447935" cy="4058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7160" tIns="68580" rIns="137160" bIns="68580" anchor="t">
            <a:spAutoFit/>
          </a:bodyPr>
          <a:lstStyle>
            <a:lvl1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lt-LT" sz="2400" b="1" dirty="0">
                <a:latin typeface="Gordita" pitchFamily="50" charset="-70"/>
                <a:cs typeface="Gordita" pitchFamily="50" charset="-70"/>
              </a:rPr>
              <a:t>Vadovai</a:t>
            </a:r>
            <a:r>
              <a:rPr lang="lt-LT" sz="2400" dirty="0">
                <a:latin typeface="Gordita" pitchFamily="50" charset="-70"/>
                <a:cs typeface="Gordita" pitchFamily="50" charset="-70"/>
              </a:rPr>
              <a:t> (gamybos, komercijos, personalo, sandėlio, darbų vadovai, vyr. inžinieriai, vyr. technologai, vyr. finansininkai ir t.t.)</a:t>
            </a:r>
            <a:endParaRPr lang="en-US" sz="2400" dirty="0">
              <a:latin typeface="Gordita" pitchFamily="50" charset="-70"/>
              <a:cs typeface="Gordita" pitchFamily="50" charset="-70"/>
            </a:endParaRPr>
          </a:p>
          <a:p>
            <a:endParaRPr lang="lt-LT" sz="300" b="1" dirty="0">
              <a:latin typeface="Gordita" pitchFamily="50" charset="-70"/>
              <a:cs typeface="Gordita" pitchFamily="50" charset="-70"/>
            </a:endParaRPr>
          </a:p>
          <a:p>
            <a:r>
              <a:rPr lang="lt-LT" sz="2400" b="1" dirty="0">
                <a:latin typeface="Gordita" pitchFamily="50" charset="-70"/>
                <a:cs typeface="Gordita" pitchFamily="50" charset="-70"/>
              </a:rPr>
              <a:t>Specialistai</a:t>
            </a:r>
            <a:r>
              <a:rPr lang="lt-LT" sz="2400" dirty="0">
                <a:latin typeface="Gordita" pitchFamily="50" charset="-70"/>
                <a:cs typeface="Gordita" pitchFamily="50" charset="-70"/>
              </a:rPr>
              <a:t> (chemikai, gamybos organizavimo,  elektros inžinieriai, gydytojai, mokytojai, apskaitos specialistai, inžinieriai, programuotojai ir t.t.)</a:t>
            </a:r>
          </a:p>
          <a:p>
            <a:endParaRPr lang="lt-LT" sz="300" b="1" dirty="0">
              <a:latin typeface="Gordita" pitchFamily="50" charset="-70"/>
              <a:cs typeface="Gordita" pitchFamily="50" charset="-70"/>
            </a:endParaRPr>
          </a:p>
          <a:p>
            <a:r>
              <a:rPr lang="lt-LT" sz="2400" b="1" dirty="0">
                <a:latin typeface="Gordita" pitchFamily="50" charset="-70"/>
                <a:cs typeface="Gordita" pitchFamily="50" charset="-70"/>
              </a:rPr>
              <a:t>Technikai</a:t>
            </a:r>
            <a:r>
              <a:rPr lang="lt-LT" sz="2400" dirty="0">
                <a:latin typeface="Gordita" pitchFamily="50" charset="-70"/>
                <a:cs typeface="Gordita" pitchFamily="50" charset="-70"/>
              </a:rPr>
              <a:t> (mechanikos technikai, gamybos meistrai, elektrotechnikai, logistikos specialistai</a:t>
            </a:r>
            <a:r>
              <a:rPr lang="lt-LT" sz="2400">
                <a:latin typeface="Gordita" pitchFamily="50" charset="-70"/>
                <a:cs typeface="Gordita" pitchFamily="50" charset="-70"/>
              </a:rPr>
              <a:t>, technikai </a:t>
            </a:r>
            <a:r>
              <a:rPr lang="lt-LT" sz="2400" dirty="0">
                <a:latin typeface="Gordita" pitchFamily="50" charset="-70"/>
                <a:cs typeface="Gordita" pitchFamily="50" charset="-70"/>
              </a:rPr>
              <a:t>ir t.t.)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C639A0-6997-4373-1AA9-B1651D6FA00C}"/>
              </a:ext>
            </a:extLst>
          </p:cNvPr>
          <p:cNvSpPr txBox="1"/>
          <p:nvPr/>
        </p:nvSpPr>
        <p:spPr>
          <a:xfrm>
            <a:off x="1283110" y="2908008"/>
            <a:ext cx="7247561" cy="461665"/>
          </a:xfrm>
          <a:prstGeom prst="rect">
            <a:avLst/>
          </a:prstGeom>
          <a:solidFill>
            <a:srgbClr val="EFB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latin typeface="Gordita" pitchFamily="50" charset="-70"/>
                <a:cs typeface="Gordita" pitchFamily="50" charset="-70"/>
              </a:rPr>
              <a:t>KLIENTŲ SEGMENTAS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F04407-2E37-BF1D-D0B3-C998BE73C669}"/>
              </a:ext>
            </a:extLst>
          </p:cNvPr>
          <p:cNvSpPr txBox="1"/>
          <p:nvPr/>
        </p:nvSpPr>
        <p:spPr>
          <a:xfrm>
            <a:off x="10261160" y="2777684"/>
            <a:ext cx="6548562" cy="507831"/>
          </a:xfrm>
          <a:prstGeom prst="rect">
            <a:avLst/>
          </a:prstGeom>
          <a:solidFill>
            <a:srgbClr val="EFBFD9"/>
          </a:solidFill>
        </p:spPr>
        <p:txBody>
          <a:bodyPr wrap="square" lIns="137160" tIns="68580" rIns="137160" bIns="68580" rtlCol="0" anchor="t">
            <a:spAutoFit/>
          </a:bodyPr>
          <a:lstStyle/>
          <a:p>
            <a:pPr algn="ctr"/>
            <a:r>
              <a:rPr lang="lt-LT" sz="2400" dirty="0">
                <a:latin typeface="Gordita" pitchFamily="50" charset="-70"/>
                <a:cs typeface="Gordita" pitchFamily="50" charset="-70"/>
              </a:rPr>
              <a:t>PRIORITETINĖS VEIKLOS KRYPTYS</a:t>
            </a:r>
            <a:endParaRPr lang="en-GB" sz="2400" dirty="0">
              <a:latin typeface="Gordita" pitchFamily="50" charset="-70"/>
              <a:cs typeface="Gordita" pitchFamily="50" charset="-70"/>
            </a:endParaRPr>
          </a:p>
        </p:txBody>
      </p:sp>
      <p:sp>
        <p:nvSpPr>
          <p:cNvPr id="18" name="Stačiakampis: suapvalinti kampai 17">
            <a:extLst>
              <a:ext uri="{FF2B5EF4-FFF2-40B4-BE49-F238E27FC236}">
                <a16:creationId xmlns:a16="http://schemas.microsoft.com/office/drawing/2014/main" id="{739C4095-BA68-AF36-1AC8-898394B6CFC1}"/>
              </a:ext>
            </a:extLst>
          </p:cNvPr>
          <p:cNvSpPr/>
          <p:nvPr/>
        </p:nvSpPr>
        <p:spPr>
          <a:xfrm>
            <a:off x="10234828" y="3846625"/>
            <a:ext cx="3017520" cy="1798320"/>
          </a:xfrm>
          <a:prstGeom prst="roundRect">
            <a:avLst/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700" b="1" dirty="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Energetikos sektorius</a:t>
            </a:r>
          </a:p>
        </p:txBody>
      </p:sp>
      <p:sp>
        <p:nvSpPr>
          <p:cNvPr id="19" name="Stačiakampis: suapvalinti kampai 18">
            <a:extLst>
              <a:ext uri="{FF2B5EF4-FFF2-40B4-BE49-F238E27FC236}">
                <a16:creationId xmlns:a16="http://schemas.microsoft.com/office/drawing/2014/main" id="{1D180409-DDB3-9976-5AF7-1A0565BA994A}"/>
              </a:ext>
            </a:extLst>
          </p:cNvPr>
          <p:cNvSpPr/>
          <p:nvPr/>
        </p:nvSpPr>
        <p:spPr>
          <a:xfrm>
            <a:off x="13685522" y="6206055"/>
            <a:ext cx="3124200" cy="1828800"/>
          </a:xfrm>
          <a:prstGeom prst="roundRect">
            <a:avLst/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700" b="1" dirty="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Inžinerinė pramonė</a:t>
            </a:r>
          </a:p>
        </p:txBody>
      </p:sp>
      <p:sp>
        <p:nvSpPr>
          <p:cNvPr id="21" name="Stačiakampis: suapvalinti kampai 20">
            <a:extLst>
              <a:ext uri="{FF2B5EF4-FFF2-40B4-BE49-F238E27FC236}">
                <a16:creationId xmlns:a16="http://schemas.microsoft.com/office/drawing/2014/main" id="{558A3B7D-3C2A-AD31-372C-FF8CCE7ED30F}"/>
              </a:ext>
            </a:extLst>
          </p:cNvPr>
          <p:cNvSpPr/>
          <p:nvPr/>
        </p:nvSpPr>
        <p:spPr>
          <a:xfrm>
            <a:off x="10261160" y="6206055"/>
            <a:ext cx="3017520" cy="1813560"/>
          </a:xfrm>
          <a:prstGeom prst="roundRect">
            <a:avLst/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700" b="1" dirty="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Informacinių ir ryšių technologijos</a:t>
            </a:r>
          </a:p>
        </p:txBody>
      </p:sp>
      <p:sp>
        <p:nvSpPr>
          <p:cNvPr id="22" name="Stačiakampis: suapvalinti kampai 21">
            <a:extLst>
              <a:ext uri="{FF2B5EF4-FFF2-40B4-BE49-F238E27FC236}">
                <a16:creationId xmlns:a16="http://schemas.microsoft.com/office/drawing/2014/main" id="{8D318B8A-3DBE-DF11-9935-A9E37935A96A}"/>
              </a:ext>
            </a:extLst>
          </p:cNvPr>
          <p:cNvSpPr/>
          <p:nvPr/>
        </p:nvSpPr>
        <p:spPr>
          <a:xfrm>
            <a:off x="13685522" y="3816145"/>
            <a:ext cx="3124200" cy="1828800"/>
          </a:xfrm>
          <a:prstGeom prst="roundRect">
            <a:avLst/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700" b="1" dirty="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Gyvybės mokslai</a:t>
            </a:r>
          </a:p>
        </p:txBody>
      </p:sp>
    </p:spTree>
    <p:extLst>
      <p:ext uri="{BB962C8B-B14F-4D97-AF65-F5344CB8AC3E}">
        <p14:creationId xmlns:p14="http://schemas.microsoft.com/office/powerpoint/2010/main" val="42424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Google Shape;157;p28">
            <a:extLst>
              <a:ext uri="{FF2B5EF4-FFF2-40B4-BE49-F238E27FC236}">
                <a16:creationId xmlns:a16="http://schemas.microsoft.com/office/drawing/2014/main" id="{346D811C-A89A-1162-3858-3B2D18D5F9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0658" y="1168539"/>
            <a:ext cx="16244888" cy="541200"/>
          </a:xfrm>
        </p:spPr>
        <p:txBody>
          <a:bodyPr vert="horz" lIns="0" tIns="0" rIns="0" bIns="0" rtlCol="0" anchor="b">
            <a:normAutofit fontScale="90000"/>
          </a:bodyPr>
          <a:lstStyle/>
          <a:p>
            <a:pPr algn="l" eaLnBrk="1" hangingPunct="1"/>
            <a:r>
              <a:rPr lang="lt-LT" altLang="lt-LT" sz="4000" dirty="0">
                <a:solidFill>
                  <a:srgbClr val="49484A"/>
                </a:solidFill>
                <a:latin typeface="Gordita Medium" pitchFamily="50" charset="-70"/>
                <a:cs typeface="Gordita Medium" pitchFamily="50" charset="-70"/>
              </a:rPr>
              <a:t>Paslaugos ir privalumai</a:t>
            </a:r>
            <a:endParaRPr lang="lt-LT" altLang="lt-LT" sz="4000" dirty="0">
              <a:solidFill>
                <a:srgbClr val="13AF73"/>
              </a:solidFill>
              <a:latin typeface="Gordita Medium" pitchFamily="50" charset="-70"/>
              <a:cs typeface="Gordita Medium" pitchFamily="50" charset="-70"/>
            </a:endParaRPr>
          </a:p>
        </p:txBody>
      </p:sp>
      <p:pic>
        <p:nvPicPr>
          <p:cNvPr id="18435" name="Picture 7">
            <a:extLst>
              <a:ext uri="{FF2B5EF4-FFF2-40B4-BE49-F238E27FC236}">
                <a16:creationId xmlns:a16="http://schemas.microsoft.com/office/drawing/2014/main" id="{9C415FB5-C116-595A-549E-9F1A38625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70" y="292895"/>
            <a:ext cx="707231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20DB5B-AAED-5A32-F6A5-9C395B3AE690}"/>
              </a:ext>
            </a:extLst>
          </p:cNvPr>
          <p:cNvSpPr txBox="1"/>
          <p:nvPr/>
        </p:nvSpPr>
        <p:spPr>
          <a:xfrm>
            <a:off x="1397795" y="3486150"/>
            <a:ext cx="7741443" cy="56323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Padedame darbdaviams surasti darbuotojus, o darbo ieškantiems – tvariai įsidarbinti.</a:t>
            </a: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lt-LT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Teikiame aukštos kvalifikacijos specialistų atrankų paslaugą visoje šalyje.</a:t>
            </a: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lt-LT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Bendradarbiaudami su darbdaviu galime numatyti reikalingų darbuotojų poreikį ir naudojantis perkvalifikavimo priemone juos parengti.</a:t>
            </a: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lt-LT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Reguliariai atnaujiname ir skelbiame darbo rinkos apžvalgas, statistiką, vykdome darbdavių apklausas.</a:t>
            </a: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lt-LT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Siekiame ilgalaikės partnerystės.</a:t>
            </a:r>
            <a:endParaRPr lang="en-US" sz="27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7FC94A-3469-EF09-5556-AE87BF91D1D2}"/>
              </a:ext>
            </a:extLst>
          </p:cNvPr>
          <p:cNvSpPr txBox="1"/>
          <p:nvPr/>
        </p:nvSpPr>
        <p:spPr>
          <a:xfrm>
            <a:off x="9667876" y="3486150"/>
            <a:ext cx="7741445" cy="52629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Didžiausia darbo ieškančių asmenų duomenų bazė Lietuvoje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.</a:t>
            </a: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Patyrusių specialistų komandos kuruojančios atskiras paslaugų sritis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. </a:t>
            </a: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Didžiausia paslaugų pasiūla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: </a:t>
            </a: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konsultacijos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, </a:t>
            </a: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tarpininkavimas įdarbinant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, </a:t>
            </a: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finansinės paramos priemonės, užsieniečių įdarbinimo klausimai.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Paslaugos teikiamos visoje Lietuvoje, 70 klientų aptarnavimo skyrių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.</a:t>
            </a: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endParaRPr lang="en-US" sz="2400" dirty="0">
              <a:solidFill>
                <a:schemeClr val="bg2">
                  <a:lumMod val="25000"/>
                </a:schemeClr>
              </a:solidFill>
              <a:latin typeface="Gordita" pitchFamily="50" charset="-70"/>
              <a:cs typeface="Gordita" pitchFamily="50" charset="-70"/>
            </a:endParaRPr>
          </a:p>
          <a:p>
            <a:pPr marL="428625" indent="-428625">
              <a:buFont typeface="Arial" panose="020B0604020202020204" pitchFamily="34" charset="0"/>
              <a:buChar char="•"/>
              <a:defRPr/>
            </a:pPr>
            <a:r>
              <a:rPr lang="lt-LT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Paslaugos klientams nieko nekainuoja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Gordita" pitchFamily="50" charset="-70"/>
                <a:cs typeface="Gordita" pitchFamily="50" charset="-70"/>
              </a:rPr>
              <a:t>.</a:t>
            </a:r>
          </a:p>
        </p:txBody>
      </p:sp>
      <p:sp>
        <p:nvSpPr>
          <p:cNvPr id="18438" name="TextBox 3">
            <a:extLst>
              <a:ext uri="{FF2B5EF4-FFF2-40B4-BE49-F238E27FC236}">
                <a16:creationId xmlns:a16="http://schemas.microsoft.com/office/drawing/2014/main" id="{43CAFC23-BA76-9A0A-CD40-C4F4BC59B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795" y="2309813"/>
            <a:ext cx="7741443" cy="992579"/>
          </a:xfrm>
          <a:prstGeom prst="rect">
            <a:avLst/>
          </a:prstGeom>
          <a:solidFill>
            <a:srgbClr val="EFBFD8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lt-LT" altLang="lt-LT" sz="750" dirty="0">
              <a:latin typeface="Gordita" pitchFamily="50" charset="-70"/>
              <a:cs typeface="Gordita" pitchFamily="50" charset="-7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t-LT" altLang="lt-LT" sz="3000" dirty="0">
                <a:latin typeface="Gordita" pitchFamily="50" charset="-70"/>
                <a:cs typeface="Gordita" pitchFamily="50" charset="-70"/>
              </a:rPr>
              <a:t>Kuo galime būti naudingi: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t-LT" altLang="lt-LT" sz="2100">
                <a:latin typeface="Gordita" pitchFamily="50" charset="-70"/>
                <a:cs typeface="Gordita" pitchFamily="50" charset="-70"/>
              </a:rPr>
              <a:t> </a:t>
            </a:r>
            <a:endParaRPr lang="en-US" altLang="lt-LT" sz="2100">
              <a:latin typeface="Gordita" pitchFamily="50" charset="-70"/>
              <a:cs typeface="Gordita" pitchFamily="50" charset="-70"/>
            </a:endParaRPr>
          </a:p>
        </p:txBody>
      </p:sp>
      <p:sp>
        <p:nvSpPr>
          <p:cNvPr id="17415" name="TextBox 4">
            <a:extLst>
              <a:ext uri="{FF2B5EF4-FFF2-40B4-BE49-F238E27FC236}">
                <a16:creationId xmlns:a16="http://schemas.microsoft.com/office/drawing/2014/main" id="{8CF2B4E6-E857-0167-386A-46C0DBEA2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876" y="2309813"/>
            <a:ext cx="7741445" cy="923330"/>
          </a:xfrm>
          <a:prstGeom prst="rect">
            <a:avLst/>
          </a:prstGeom>
          <a:solidFill>
            <a:srgbClr val="B2DBF4"/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t-LT" altLang="lt-LT" sz="3600">
                <a:latin typeface="Gordita" pitchFamily="50" charset="-70"/>
                <a:cs typeface="Gordita" pitchFamily="50" charset="-70"/>
              </a:rPr>
              <a:t>Kodėl Užimtumo tarnyba?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lt-LT" sz="1800">
              <a:latin typeface="Gordita" pitchFamily="50" charset="-70"/>
              <a:cs typeface="Gordita" pitchFamily="50" charset="-7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0DCADD3-D184-2A2D-C2F0-6F519C5C4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44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112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D1C2E-39FC-D92A-0CF7-ECF8EA4C8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194324-4E1E-4587-F094-CB2A44AF5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1606" y="248042"/>
            <a:ext cx="531549" cy="9390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83E3068-3A6D-8809-13AD-EE63F7D2F0CF}"/>
              </a:ext>
            </a:extLst>
          </p:cNvPr>
          <p:cNvSpPr txBox="1"/>
          <p:nvPr/>
        </p:nvSpPr>
        <p:spPr>
          <a:xfrm>
            <a:off x="1723296" y="478834"/>
            <a:ext cx="153772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4000">
                <a:solidFill>
                  <a:srgbClr val="002060"/>
                </a:solidFill>
                <a:latin typeface="Gordita Medium" pitchFamily="50" charset="-70"/>
                <a:cs typeface="Gordita Medium" pitchFamily="50" charset="-70"/>
              </a:rPr>
              <a:t>Papildomų naudų ir išmokų paplitimas rinkoje</a:t>
            </a:r>
            <a:endParaRPr lang="en-LT" sz="4000">
              <a:solidFill>
                <a:srgbClr val="002060"/>
              </a:solidFill>
              <a:latin typeface="Gordita Medium" pitchFamily="50" charset="-70"/>
              <a:cs typeface="Gordita Medium" pitchFamily="50" charset="-7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EF9D38-49B8-45E5-4974-5F7719C12D7C}"/>
              </a:ext>
            </a:extLst>
          </p:cNvPr>
          <p:cNvSpPr txBox="1"/>
          <p:nvPr/>
        </p:nvSpPr>
        <p:spPr>
          <a:xfrm>
            <a:off x="1925145" y="1652188"/>
            <a:ext cx="6807375" cy="954107"/>
          </a:xfrm>
          <a:prstGeom prst="rect">
            <a:avLst/>
          </a:prstGeom>
          <a:solidFill>
            <a:srgbClr val="EFB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2800">
                <a:latin typeface="Gordita" pitchFamily="50" charset="-70"/>
                <a:cs typeface="Gordita" pitchFamily="50" charset="-70"/>
              </a:rPr>
              <a:t>Labiausiai paplitusios naudos (dominuojančios rinkoje)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C1F665-EDBB-A8D1-85FA-51D35FF1CC45}"/>
              </a:ext>
            </a:extLst>
          </p:cNvPr>
          <p:cNvSpPr txBox="1"/>
          <p:nvPr/>
        </p:nvSpPr>
        <p:spPr>
          <a:xfrm>
            <a:off x="10261160" y="1599869"/>
            <a:ext cx="6548562" cy="1000274"/>
          </a:xfrm>
          <a:prstGeom prst="rect">
            <a:avLst/>
          </a:prstGeom>
          <a:solidFill>
            <a:srgbClr val="EFBFD9"/>
          </a:solidFill>
        </p:spPr>
        <p:txBody>
          <a:bodyPr wrap="square" lIns="137160" tIns="68580" rIns="137160" bIns="68580" rtlCol="0" anchor="t">
            <a:spAutoFit/>
          </a:bodyPr>
          <a:lstStyle/>
          <a:p>
            <a:pPr algn="ctr"/>
            <a:r>
              <a:rPr lang="lt-LT" sz="2800">
                <a:latin typeface="Gordita" pitchFamily="50" charset="-70"/>
                <a:cs typeface="Gordita" pitchFamily="50" charset="-70"/>
              </a:rPr>
              <a:t>Plačiai taikomos naudos (įsitvirtinusios praktikos)</a:t>
            </a:r>
            <a:endParaRPr lang="en-GB" sz="2800">
              <a:latin typeface="Gordita" pitchFamily="50" charset="-70"/>
              <a:cs typeface="Gordita" pitchFamily="50" charset="-70"/>
            </a:endParaRPr>
          </a:p>
        </p:txBody>
      </p:sp>
      <p:sp>
        <p:nvSpPr>
          <p:cNvPr id="18" name="Stačiakampis: suapvalinti kampai 17">
            <a:extLst>
              <a:ext uri="{FF2B5EF4-FFF2-40B4-BE49-F238E27FC236}">
                <a16:creationId xmlns:a16="http://schemas.microsoft.com/office/drawing/2014/main" id="{328CD94A-B29F-9D6B-DEFF-BA2B693B6CB0}"/>
              </a:ext>
            </a:extLst>
          </p:cNvPr>
          <p:cNvSpPr/>
          <p:nvPr/>
        </p:nvSpPr>
        <p:spPr>
          <a:xfrm>
            <a:off x="1925145" y="3054916"/>
            <a:ext cx="6807375" cy="2088583"/>
          </a:xfrm>
          <a:prstGeom prst="roundRect">
            <a:avLst/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Telekomunikacijų paslaugos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 Išmokos mirties atveju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Tarnybinis automobilis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Išmokos svarbių progų atvejais </a:t>
            </a:r>
          </a:p>
        </p:txBody>
      </p:sp>
      <p:sp>
        <p:nvSpPr>
          <p:cNvPr id="19" name="Stačiakampis: suapvalinti kampai 18">
            <a:extLst>
              <a:ext uri="{FF2B5EF4-FFF2-40B4-BE49-F238E27FC236}">
                <a16:creationId xmlns:a16="http://schemas.microsoft.com/office/drawing/2014/main" id="{7F717951-F392-6528-790D-83067B430B14}"/>
              </a:ext>
            </a:extLst>
          </p:cNvPr>
          <p:cNvSpPr/>
          <p:nvPr/>
        </p:nvSpPr>
        <p:spPr>
          <a:xfrm>
            <a:off x="10245918" y="7422613"/>
            <a:ext cx="6533320" cy="2368706"/>
          </a:xfrm>
          <a:prstGeom prst="roundRect">
            <a:avLst/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lt-LT" sz="2400">
              <a:solidFill>
                <a:schemeClr val="tx1"/>
              </a:solidFill>
              <a:latin typeface="Gordita" pitchFamily="50" charset="-70"/>
              <a:cs typeface="Gordita" pitchFamily="50" charset="-7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Narystės visuomeniniuose klubuose apmokėjimas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Prenumeratos</a:t>
            </a:r>
          </a:p>
          <a:p>
            <a:pPr algn="ctr"/>
            <a:endParaRPr lang="lt-LT" sz="2700">
              <a:solidFill>
                <a:schemeClr val="tx1"/>
              </a:solidFill>
              <a:latin typeface="Gordita" pitchFamily="50" charset="-70"/>
              <a:cs typeface="Gordita" pitchFamily="50" charset="-70"/>
            </a:endParaRPr>
          </a:p>
        </p:txBody>
      </p:sp>
      <p:sp>
        <p:nvSpPr>
          <p:cNvPr id="21" name="Stačiakampis: suapvalinti kampai 20">
            <a:extLst>
              <a:ext uri="{FF2B5EF4-FFF2-40B4-BE49-F238E27FC236}">
                <a16:creationId xmlns:a16="http://schemas.microsoft.com/office/drawing/2014/main" id="{CFF139A3-997C-D160-853E-35B55ECE9F59}"/>
              </a:ext>
            </a:extLst>
          </p:cNvPr>
          <p:cNvSpPr/>
          <p:nvPr/>
        </p:nvSpPr>
        <p:spPr>
          <a:xfrm>
            <a:off x="2043132" y="7422613"/>
            <a:ext cx="6807375" cy="2368706"/>
          </a:xfrm>
          <a:prstGeom prst="roundRect">
            <a:avLst/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Mokymosi išlaidų kompensavimas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 Nuolaidos įmonės produktams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Sveikatingumo paslaugos darbovietėje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Pensijų kaupimo programos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Kelionių į/iš darbą apmokėjimas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Maisto kompensacijos</a:t>
            </a:r>
          </a:p>
        </p:txBody>
      </p:sp>
      <p:sp>
        <p:nvSpPr>
          <p:cNvPr id="22" name="Stačiakampis: suapvalinti kampai 21">
            <a:extLst>
              <a:ext uri="{FF2B5EF4-FFF2-40B4-BE49-F238E27FC236}">
                <a16:creationId xmlns:a16="http://schemas.microsoft.com/office/drawing/2014/main" id="{AEE70DD6-575B-3C9B-5305-6B99DE0FBE81}"/>
              </a:ext>
            </a:extLst>
          </p:cNvPr>
          <p:cNvSpPr/>
          <p:nvPr/>
        </p:nvSpPr>
        <p:spPr>
          <a:xfrm>
            <a:off x="10245918" y="3054915"/>
            <a:ext cx="6548562" cy="2088583"/>
          </a:xfrm>
          <a:prstGeom prst="roundRect">
            <a:avLst/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Papildomas sveikatos draudimas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Laisvas darbo grafikas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Nuotolinis darbas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t-LT" sz="24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Papildomi apmokami laisvadieniai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D1993B-88C0-9055-98D1-65F56001B1BE}"/>
              </a:ext>
            </a:extLst>
          </p:cNvPr>
          <p:cNvSpPr txBox="1"/>
          <p:nvPr/>
        </p:nvSpPr>
        <p:spPr>
          <a:xfrm>
            <a:off x="1925145" y="6013027"/>
            <a:ext cx="6807375" cy="954107"/>
          </a:xfrm>
          <a:prstGeom prst="rect">
            <a:avLst/>
          </a:prstGeom>
          <a:solidFill>
            <a:srgbClr val="EFB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2800">
                <a:latin typeface="Gordita" pitchFamily="50" charset="-70"/>
                <a:cs typeface="Gordita" pitchFamily="50" charset="-70"/>
              </a:rPr>
              <a:t>Papildomos vertės naudos</a:t>
            </a:r>
          </a:p>
          <a:p>
            <a:pPr algn="ctr"/>
            <a:endParaRPr lang="lt-LT" sz="2800">
              <a:latin typeface="Gordita Medium" pitchFamily="50" charset="-70"/>
              <a:cs typeface="Gordita Medium" pitchFamily="50" charset="-7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B35E52-5D74-D60B-0481-A8C5EB52887F}"/>
              </a:ext>
            </a:extLst>
          </p:cNvPr>
          <p:cNvSpPr txBox="1"/>
          <p:nvPr/>
        </p:nvSpPr>
        <p:spPr>
          <a:xfrm>
            <a:off x="10261160" y="6013027"/>
            <a:ext cx="6548562" cy="1000274"/>
          </a:xfrm>
          <a:prstGeom prst="rect">
            <a:avLst/>
          </a:prstGeom>
          <a:solidFill>
            <a:srgbClr val="EFBFD9"/>
          </a:solidFill>
        </p:spPr>
        <p:txBody>
          <a:bodyPr wrap="square" lIns="137160" tIns="68580" rIns="137160" bIns="68580" rtlCol="0" anchor="t">
            <a:spAutoFit/>
          </a:bodyPr>
          <a:lstStyle/>
          <a:p>
            <a:pPr algn="ctr"/>
            <a:r>
              <a:rPr lang="lt-LT" sz="2800">
                <a:latin typeface="Gordita" pitchFamily="50" charset="-70"/>
                <a:cs typeface="Gordita" pitchFamily="50" charset="-70"/>
              </a:rPr>
              <a:t>Rečiau pasitaikančios naudos</a:t>
            </a:r>
          </a:p>
          <a:p>
            <a:pPr algn="ctr"/>
            <a:endParaRPr lang="lt-LT" sz="2800">
              <a:latin typeface="Gordita" pitchFamily="50" charset="-70"/>
              <a:cs typeface="Gordita" pitchFamily="50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95042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6B090-E656-CBDA-E176-642BA8B74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A80549-217E-87AD-B915-C85AB385DDE0}"/>
              </a:ext>
            </a:extLst>
          </p:cNvPr>
          <p:cNvSpPr/>
          <p:nvPr/>
        </p:nvSpPr>
        <p:spPr>
          <a:xfrm>
            <a:off x="1" y="1649870"/>
            <a:ext cx="18287258" cy="86371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2700">
              <a:latin typeface="Gordita" pitchFamily="50" charset="-70"/>
              <a:cs typeface="Gordita" pitchFamily="50" charset="-7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DB915A-45C9-EA73-8E2A-8F4314A30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1606" y="248042"/>
            <a:ext cx="531549" cy="93907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E9955B7-7C94-A048-8937-1D729701884F}"/>
              </a:ext>
            </a:extLst>
          </p:cNvPr>
          <p:cNvSpPr txBox="1"/>
          <p:nvPr/>
        </p:nvSpPr>
        <p:spPr>
          <a:xfrm>
            <a:off x="1738536" y="541401"/>
            <a:ext cx="153772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4000">
                <a:solidFill>
                  <a:srgbClr val="002060"/>
                </a:solidFill>
                <a:latin typeface="Gordita Medium" pitchFamily="50" charset="-70"/>
                <a:cs typeface="Gordita Medium" pitchFamily="50" charset="-70"/>
              </a:rPr>
              <a:t>Grįžtamosios migracijos skatinimas</a:t>
            </a:r>
            <a:endParaRPr lang="en-LT" sz="4000">
              <a:solidFill>
                <a:srgbClr val="002060"/>
              </a:solidFill>
              <a:latin typeface="Gordita Medium" pitchFamily="50" charset="-70"/>
              <a:cs typeface="Gordita Medium" pitchFamily="50" charset="-70"/>
            </a:endParaRPr>
          </a:p>
        </p:txBody>
      </p:sp>
      <p:sp>
        <p:nvSpPr>
          <p:cNvPr id="13" name="Stačiakampis: suapvalinti kampai 12">
            <a:extLst>
              <a:ext uri="{FF2B5EF4-FFF2-40B4-BE49-F238E27FC236}">
                <a16:creationId xmlns:a16="http://schemas.microsoft.com/office/drawing/2014/main" id="{96C9EB76-CEF7-EE47-0410-E68CFC221ADA}"/>
              </a:ext>
            </a:extLst>
          </p:cNvPr>
          <p:cNvSpPr/>
          <p:nvPr/>
        </p:nvSpPr>
        <p:spPr>
          <a:xfrm>
            <a:off x="1911294" y="1950720"/>
            <a:ext cx="14928906" cy="1965960"/>
          </a:xfrm>
          <a:prstGeom prst="roundRect">
            <a:avLst>
              <a:gd name="adj" fmla="val 9877"/>
            </a:avLst>
          </a:prstGeom>
          <a:solidFill>
            <a:srgbClr val="C6BEDB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br>
              <a:rPr lang="lt-LT" sz="225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</a:br>
            <a:r>
              <a:rPr lang="lt-LT" sz="27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Užimtumo tarnybos </a:t>
            </a:r>
            <a:r>
              <a:rPr lang="lt-LT" sz="2700" b="1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iniciatyva „Gal į Lietuvą?“</a:t>
            </a:r>
            <a:r>
              <a:rPr lang="lt-LT" sz="27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  <a:t> – Lietuvos darbo rinkos pristatymas, bendradarbiavimas su užsienio lietuviais ir verslo atstovais.</a:t>
            </a:r>
            <a:br>
              <a:rPr lang="lt-LT" sz="2700">
                <a:solidFill>
                  <a:schemeClr val="tx1"/>
                </a:solidFill>
                <a:latin typeface="Gordita" pitchFamily="50" charset="-70"/>
                <a:cs typeface="Gordita" pitchFamily="50" charset="-70"/>
              </a:rPr>
            </a:br>
            <a:endParaRPr lang="lt-LT" sz="2700">
              <a:latin typeface="Gordita" pitchFamily="50" charset="-70"/>
              <a:cs typeface="Gordita" pitchFamily="50" charset="-70"/>
            </a:endParaRPr>
          </a:p>
        </p:txBody>
      </p:sp>
      <p:grpSp>
        <p:nvGrpSpPr>
          <p:cNvPr id="6" name="Grupė 5">
            <a:extLst>
              <a:ext uri="{FF2B5EF4-FFF2-40B4-BE49-F238E27FC236}">
                <a16:creationId xmlns:a16="http://schemas.microsoft.com/office/drawing/2014/main" id="{4383777A-4918-477C-EA74-5AFA8E81428E}"/>
              </a:ext>
            </a:extLst>
          </p:cNvPr>
          <p:cNvGrpSpPr/>
          <p:nvPr/>
        </p:nvGrpSpPr>
        <p:grpSpPr>
          <a:xfrm>
            <a:off x="1923792" y="5362824"/>
            <a:ext cx="8607048" cy="3931920"/>
            <a:chOff x="6847840" y="3505200"/>
            <a:chExt cx="4348480" cy="2621280"/>
          </a:xfrm>
        </p:grpSpPr>
        <p:sp>
          <p:nvSpPr>
            <p:cNvPr id="18" name="Stačiakampis: suapvalinti kampai 17">
              <a:extLst>
                <a:ext uri="{FF2B5EF4-FFF2-40B4-BE49-F238E27FC236}">
                  <a16:creationId xmlns:a16="http://schemas.microsoft.com/office/drawing/2014/main" id="{DE6EAD15-D305-EC48-8D17-B45910BF5C98}"/>
                </a:ext>
              </a:extLst>
            </p:cNvPr>
            <p:cNvSpPr/>
            <p:nvPr/>
          </p:nvSpPr>
          <p:spPr>
            <a:xfrm>
              <a:off x="6847840" y="3505200"/>
              <a:ext cx="2011680" cy="1198880"/>
            </a:xfrm>
            <a:prstGeom prst="roundRect">
              <a:avLst/>
            </a:prstGeom>
            <a:solidFill>
              <a:srgbClr val="18968C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sz="2400" b="1">
                  <a:solidFill>
                    <a:schemeClr val="tx1"/>
                  </a:solidFill>
                  <a:latin typeface="Gordita" pitchFamily="50" charset="-70"/>
                  <a:cs typeface="Gordita" pitchFamily="50" charset="-70"/>
                </a:rPr>
                <a:t>Nuotolinės darbdavių mugės</a:t>
              </a:r>
            </a:p>
          </p:txBody>
        </p:sp>
        <p:sp>
          <p:nvSpPr>
            <p:cNvPr id="19" name="Stačiakampis: suapvalinti kampai 18">
              <a:extLst>
                <a:ext uri="{FF2B5EF4-FFF2-40B4-BE49-F238E27FC236}">
                  <a16:creationId xmlns:a16="http://schemas.microsoft.com/office/drawing/2014/main" id="{FF235F81-04D9-8DCC-9404-28B4F5A40F98}"/>
                </a:ext>
              </a:extLst>
            </p:cNvPr>
            <p:cNvSpPr/>
            <p:nvPr/>
          </p:nvSpPr>
          <p:spPr>
            <a:xfrm>
              <a:off x="9123680" y="4907280"/>
              <a:ext cx="2052320" cy="1219200"/>
            </a:xfrm>
            <a:prstGeom prst="roundRect">
              <a:avLst/>
            </a:prstGeom>
            <a:solidFill>
              <a:srgbClr val="18968C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sz="2400" b="1">
                  <a:solidFill>
                    <a:schemeClr val="tx1"/>
                  </a:solidFill>
                  <a:latin typeface="Gordita" pitchFamily="50" charset="-70"/>
                  <a:cs typeface="Gordita" pitchFamily="50" charset="-70"/>
                </a:rPr>
                <a:t>Dalyvavimas grįžtančiųjų integracijos procese</a:t>
              </a:r>
            </a:p>
          </p:txBody>
        </p:sp>
        <p:sp>
          <p:nvSpPr>
            <p:cNvPr id="21" name="Stačiakampis: suapvalinti kampai 20">
              <a:extLst>
                <a:ext uri="{FF2B5EF4-FFF2-40B4-BE49-F238E27FC236}">
                  <a16:creationId xmlns:a16="http://schemas.microsoft.com/office/drawing/2014/main" id="{C657D012-E2BB-A764-9AC0-DDC040FCE0B0}"/>
                </a:ext>
              </a:extLst>
            </p:cNvPr>
            <p:cNvSpPr/>
            <p:nvPr/>
          </p:nvSpPr>
          <p:spPr>
            <a:xfrm>
              <a:off x="6858000" y="4917440"/>
              <a:ext cx="2011680" cy="1209040"/>
            </a:xfrm>
            <a:prstGeom prst="roundRect">
              <a:avLst/>
            </a:prstGeom>
            <a:solidFill>
              <a:srgbClr val="18968C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sz="2400" b="1">
                  <a:solidFill>
                    <a:schemeClr val="tx1"/>
                  </a:solidFill>
                  <a:latin typeface="Gordita" pitchFamily="50" charset="-70"/>
                  <a:cs typeface="Gordita" pitchFamily="50" charset="-70"/>
                </a:rPr>
                <a:t>Darbo pasiūlymų teikimas</a:t>
              </a:r>
            </a:p>
          </p:txBody>
        </p:sp>
        <p:sp>
          <p:nvSpPr>
            <p:cNvPr id="22" name="Stačiakampis: suapvalinti kampai 21">
              <a:extLst>
                <a:ext uri="{FF2B5EF4-FFF2-40B4-BE49-F238E27FC236}">
                  <a16:creationId xmlns:a16="http://schemas.microsoft.com/office/drawing/2014/main" id="{5C106FC8-5B7C-EA82-4FB2-55299474F28C}"/>
                </a:ext>
              </a:extLst>
            </p:cNvPr>
            <p:cNvSpPr/>
            <p:nvPr/>
          </p:nvSpPr>
          <p:spPr>
            <a:xfrm>
              <a:off x="9113520" y="3515360"/>
              <a:ext cx="2082800" cy="1219200"/>
            </a:xfrm>
            <a:prstGeom prst="roundRect">
              <a:avLst/>
            </a:prstGeom>
            <a:solidFill>
              <a:srgbClr val="18968C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sz="2400" b="1">
                  <a:solidFill>
                    <a:schemeClr val="tx1"/>
                  </a:solidFill>
                  <a:latin typeface="Gordita" pitchFamily="50" charset="-70"/>
                  <a:cs typeface="Gordita" pitchFamily="50" charset="-70"/>
                </a:rPr>
                <a:t>Renginiai užsienio lietuviams</a:t>
              </a:r>
            </a:p>
          </p:txBody>
        </p:sp>
      </p:grp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657FD39B-EAF5-D95D-578D-0A25D0D0EE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3386" y="4472608"/>
            <a:ext cx="4520358" cy="44427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9522D43-7B26-AC4F-ABCC-7A11FD4DE153}"/>
              </a:ext>
            </a:extLst>
          </p:cNvPr>
          <p:cNvSpPr txBox="1"/>
          <p:nvPr/>
        </p:nvSpPr>
        <p:spPr>
          <a:xfrm>
            <a:off x="12925839" y="8885583"/>
            <a:ext cx="35631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700" b="1"/>
              <a:t>www.galilietuva.lt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6BBDFD-49C0-4B0C-23ED-4F7DAE523E92}"/>
              </a:ext>
            </a:extLst>
          </p:cNvPr>
          <p:cNvSpPr txBox="1"/>
          <p:nvPr/>
        </p:nvSpPr>
        <p:spPr>
          <a:xfrm>
            <a:off x="1925145" y="4479208"/>
            <a:ext cx="8590455" cy="461665"/>
          </a:xfrm>
          <a:prstGeom prst="rect">
            <a:avLst/>
          </a:prstGeom>
          <a:solidFill>
            <a:srgbClr val="EFB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lt-LT" sz="2400">
                <a:latin typeface="Gordita" pitchFamily="50" charset="-70"/>
                <a:cs typeface="Gordita" pitchFamily="50" charset="-70"/>
              </a:rPr>
              <a:t>VEIKLOS</a:t>
            </a:r>
          </a:p>
        </p:txBody>
      </p:sp>
    </p:spTree>
    <p:extLst>
      <p:ext uri="{BB962C8B-B14F-4D97-AF65-F5344CB8AC3E}">
        <p14:creationId xmlns:p14="http://schemas.microsoft.com/office/powerpoint/2010/main" val="2620858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344DD-800C-8B82-9390-567E6DD08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4D69394F-7A72-DE35-8496-83352AF8B5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01609" y="248041"/>
            <a:ext cx="531549" cy="93906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14AD89BF-441B-9717-DDD8-A2F34EACC2FB}"/>
              </a:ext>
            </a:extLst>
          </p:cNvPr>
          <p:cNvSpPr txBox="1"/>
          <p:nvPr/>
        </p:nvSpPr>
        <p:spPr>
          <a:xfrm flipH="1">
            <a:off x="9522770" y="2392680"/>
            <a:ext cx="7302189" cy="6309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cap="flat">
            <a:noFill/>
          </a:ln>
        </p:spPr>
        <p:txBody>
          <a:bodyPr vert="horz" wrap="square" lIns="137160" tIns="68580" rIns="137160" bIns="68580" anchor="t" anchorCtr="0" compatLnSpc="1">
            <a:spAutoFit/>
          </a:bodyPr>
          <a:lstStyle/>
          <a:p>
            <a:pPr marL="514350" indent="-51435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lt-LT" sz="2800" b="1" kern="100" dirty="0">
                <a:effectLst/>
                <a:latin typeface="Gordita" pitchFamily="50" charset="-70"/>
                <a:ea typeface="Aptos" panose="020B0004020202020204" pitchFamily="34" charset="0"/>
                <a:cs typeface="Gordita" pitchFamily="50" charset="-70"/>
              </a:rPr>
              <a:t>Aiški ir atvira komunikacija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800" b="1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  <a:p>
            <a:pPr lvl="0"/>
            <a:endParaRPr lang="lt-LT" sz="1800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b="1" kern="100" dirty="0">
                <a:latin typeface="Gordita" pitchFamily="50" charset="-70"/>
                <a:ea typeface="Aptos" panose="020B0004020202020204" pitchFamily="34" charset="0"/>
                <a:cs typeface="Gordita" pitchFamily="50" charset="-70"/>
              </a:rPr>
              <a:t>2. </a:t>
            </a:r>
            <a:r>
              <a:rPr lang="lt-LT" sz="2800" b="1" kern="100" dirty="0">
                <a:effectLst/>
                <a:latin typeface="Gordita" pitchFamily="50" charset="-70"/>
                <a:ea typeface="Aptos" panose="020B0004020202020204" pitchFamily="34" charset="0"/>
                <a:cs typeface="Gordita" pitchFamily="50" charset="-70"/>
              </a:rPr>
              <a:t>Realistiški lūkesčiai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lt-LT" sz="2800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  <a:p>
            <a:pPr lvl="0"/>
            <a:endParaRPr lang="lt-LT" sz="1800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b="1" kern="100" dirty="0">
                <a:effectLst/>
                <a:latin typeface="Gordita" pitchFamily="50" charset="-70"/>
                <a:ea typeface="Aptos" panose="020B0004020202020204" pitchFamily="34" charset="0"/>
                <a:cs typeface="Gordita" pitchFamily="50" charset="-70"/>
              </a:rPr>
              <a:t>3. Skaidrumas ir sąžiningumas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lt-LT" sz="2800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  <a:p>
            <a:pPr lvl="0"/>
            <a:endParaRPr lang="lt-LT" sz="1800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b="1" kern="100" dirty="0">
                <a:effectLst/>
                <a:latin typeface="Gordita" pitchFamily="50" charset="-70"/>
                <a:ea typeface="Aptos" panose="020B0004020202020204" pitchFamily="34" charset="0"/>
                <a:cs typeface="Gordita" pitchFamily="50" charset="-70"/>
              </a:rPr>
              <a:t>4. </a:t>
            </a:r>
            <a:r>
              <a:rPr lang="lt-LT" sz="2400" b="1" kern="100" dirty="0">
                <a:effectLst/>
                <a:latin typeface="Gordita" pitchFamily="50" charset="-70"/>
                <a:ea typeface="Aptos" panose="020B0004020202020204" pitchFamily="34" charset="0"/>
                <a:cs typeface="Gordita" pitchFamily="50" charset="-70"/>
              </a:rPr>
              <a:t>Greitas ir aiškus grįžtamasis ryšys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lt-LT" sz="2400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  <a:p>
            <a:pPr lvl="0"/>
            <a:endParaRPr lang="lt-LT" sz="1800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b="1" kern="100" dirty="0">
                <a:effectLst/>
                <a:latin typeface="Gordita" pitchFamily="50" charset="-70"/>
                <a:ea typeface="Aptos" panose="020B0004020202020204" pitchFamily="34" charset="0"/>
                <a:cs typeface="Gordita" pitchFamily="50" charset="-70"/>
              </a:rPr>
              <a:t>5. </a:t>
            </a:r>
            <a:r>
              <a:rPr lang="lt-LT" sz="2400" b="1" kern="100" dirty="0">
                <a:effectLst/>
                <a:latin typeface="Gordita" pitchFamily="50" charset="-70"/>
                <a:ea typeface="Aptos" panose="020B0004020202020204" pitchFamily="34" charset="0"/>
                <a:cs typeface="Gordita" pitchFamily="50" charset="-70"/>
              </a:rPr>
              <a:t>Profesionalumas ir pagarba</a:t>
            </a:r>
            <a:endParaRPr lang="lt-LT" sz="2400" kern="100" dirty="0">
              <a:effectLst/>
              <a:latin typeface="Gordita" pitchFamily="50" charset="-70"/>
              <a:ea typeface="Aptos" panose="020B0004020202020204" pitchFamily="34" charset="0"/>
              <a:cs typeface="Gordita" pitchFamily="50" charset="-70"/>
            </a:endParaRP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3950E229-BEC2-E95D-4514-73D4AD6092B3}"/>
              </a:ext>
            </a:extLst>
          </p:cNvPr>
          <p:cNvSpPr txBox="1"/>
          <p:nvPr/>
        </p:nvSpPr>
        <p:spPr>
          <a:xfrm>
            <a:off x="2822317" y="1187106"/>
            <a:ext cx="13400909" cy="75405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137160" tIns="68580" rIns="137160" bIns="68580" anchor="t" anchorCtr="0" compatLnSpc="1">
            <a:spAutoFit/>
          </a:bodyPr>
          <a:lstStyle/>
          <a:p>
            <a:pPr algn="ctr" defTabSz="13716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b="1" dirty="0">
                <a:solidFill>
                  <a:srgbClr val="000000"/>
                </a:solidFill>
                <a:latin typeface="Gordita" pitchFamily="50" charset="-70"/>
                <a:ea typeface="Cambria" panose="02040503050406030204" pitchFamily="18" charset="0"/>
                <a:cs typeface="Gordita" pitchFamily="50" charset="-70"/>
              </a:rPr>
              <a:t>Svarbu</a:t>
            </a:r>
            <a:r>
              <a:rPr lang="lt-LT" sz="4000" b="1" dirty="0">
                <a:solidFill>
                  <a:srgbClr val="000000"/>
                </a:solidFill>
                <a:latin typeface="Gordita" pitchFamily="50" charset="-70"/>
                <a:ea typeface="Cambria" panose="02040503050406030204" pitchFamily="18" charset="0"/>
                <a:cs typeface="Gordita" pitchFamily="50" charset="-70"/>
              </a:rPr>
              <a:t> dirbant kartu?</a:t>
            </a:r>
            <a:endParaRPr lang="en-LT" sz="4000" b="1" dirty="0">
              <a:solidFill>
                <a:srgbClr val="000000"/>
              </a:solidFill>
              <a:latin typeface="Gordita" pitchFamily="50" charset="-70"/>
              <a:ea typeface="Cambria" panose="02040503050406030204" pitchFamily="18" charset="0"/>
              <a:cs typeface="Gordita" pitchFamily="50" charset="-70"/>
            </a:endParaRPr>
          </a:p>
        </p:txBody>
      </p:sp>
      <p:grpSp>
        <p:nvGrpSpPr>
          <p:cNvPr id="7" name="Group 10">
            <a:extLst>
              <a:ext uri="{FF2B5EF4-FFF2-40B4-BE49-F238E27FC236}">
                <a16:creationId xmlns:a16="http://schemas.microsoft.com/office/drawing/2014/main" id="{1A970427-200F-320D-7CB1-DC6E3853BB03}"/>
              </a:ext>
            </a:extLst>
          </p:cNvPr>
          <p:cNvGrpSpPr/>
          <p:nvPr/>
        </p:nvGrpSpPr>
        <p:grpSpPr>
          <a:xfrm>
            <a:off x="-18557" y="1544257"/>
            <a:ext cx="3364422" cy="8797058"/>
            <a:chOff x="-12371" y="1029504"/>
            <a:chExt cx="2242948" cy="5864705"/>
          </a:xfrm>
        </p:grpSpPr>
        <p:pic>
          <p:nvPicPr>
            <p:cNvPr id="8" name="Picture 17">
              <a:extLst>
                <a:ext uri="{FF2B5EF4-FFF2-40B4-BE49-F238E27FC236}">
                  <a16:creationId xmlns:a16="http://schemas.microsoft.com/office/drawing/2014/main" id="{81A5F603-A945-573D-2FCA-DBDE6A4DC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52845" t="39401" r="50000" b="-28902"/>
            <a:stretch>
              <a:fillRect/>
            </a:stretch>
          </p:blipFill>
          <p:spPr>
            <a:xfrm rot="10799991">
              <a:off x="36" y="5641408"/>
              <a:ext cx="2230541" cy="1252801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9" name="Picture 15" descr="A person holding a microphone&#10;&#10;Description automatically generated">
              <a:extLst>
                <a:ext uri="{FF2B5EF4-FFF2-40B4-BE49-F238E27FC236}">
                  <a16:creationId xmlns:a16="http://schemas.microsoft.com/office/drawing/2014/main" id="{8C185C0E-66D2-3381-F145-B4B89F7E0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41524"/>
            <a:stretch>
              <a:fillRect/>
            </a:stretch>
          </p:blipFill>
          <p:spPr>
            <a:xfrm>
              <a:off x="-12371" y="1029504"/>
              <a:ext cx="1707102" cy="1048679"/>
            </a:xfrm>
            <a:prstGeom prst="rect">
              <a:avLst/>
            </a:prstGeom>
            <a:noFill/>
            <a:ln cap="flat">
              <a:noFill/>
            </a:ln>
          </p:spPr>
        </p:pic>
      </p:grpSp>
      <p:pic>
        <p:nvPicPr>
          <p:cNvPr id="5" name="Picture 2" descr="Kokius klausimus užduoti darbdaviui: 5 patarimai produktyviam darbo  pokalbiui | Hrizer">
            <a:extLst>
              <a:ext uri="{FF2B5EF4-FFF2-40B4-BE49-F238E27FC236}">
                <a16:creationId xmlns:a16="http://schemas.microsoft.com/office/drawing/2014/main" id="{6C464B64-A20D-B6F4-23EA-4D3E7F18C0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526"/>
          <a:stretch/>
        </p:blipFill>
        <p:spPr bwMode="auto">
          <a:xfrm>
            <a:off x="3038188" y="2392680"/>
            <a:ext cx="5892452" cy="6583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630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94333D0-3DF5-1FBE-6A2E-28A89836AB4A}"/>
              </a:ext>
            </a:extLst>
          </p:cNvPr>
          <p:cNvSpPr/>
          <p:nvPr/>
        </p:nvSpPr>
        <p:spPr>
          <a:xfrm>
            <a:off x="11563109" y="2225040"/>
            <a:ext cx="5746832" cy="6801004"/>
          </a:xfrm>
          <a:prstGeom prst="roundRect">
            <a:avLst>
              <a:gd name="adj" fmla="val 4832"/>
            </a:avLst>
          </a:prstGeom>
          <a:solidFill>
            <a:srgbClr val="C7BC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27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4499F48-9E9E-8145-86C7-E5EA59E41941}"/>
              </a:ext>
            </a:extLst>
          </p:cNvPr>
          <p:cNvGrpSpPr/>
          <p:nvPr/>
        </p:nvGrpSpPr>
        <p:grpSpPr>
          <a:xfrm>
            <a:off x="-64821" y="2225040"/>
            <a:ext cx="18352820" cy="8598652"/>
            <a:chOff x="-49422" y="1577447"/>
            <a:chExt cx="12235213" cy="573243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3A5A65C-D60B-E146-ACCE-18596B33359D}"/>
                </a:ext>
              </a:extLst>
            </p:cNvPr>
            <p:cNvGrpSpPr/>
            <p:nvPr/>
          </p:nvGrpSpPr>
          <p:grpSpPr>
            <a:xfrm>
              <a:off x="-49422" y="5483923"/>
              <a:ext cx="12235213" cy="1825958"/>
              <a:chOff x="-49422" y="5483923"/>
              <a:chExt cx="12235213" cy="182595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00229777-D188-E548-8361-F7F3AC183F7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-52845" t="39401" r="50000" b="-28902"/>
              <a:stretch/>
            </p:blipFill>
            <p:spPr>
              <a:xfrm rot="10800000">
                <a:off x="-49422" y="5557566"/>
                <a:ext cx="2230546" cy="1252800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F094620-0B96-5042-BA85-9B6578661A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42961"/>
              <a:stretch/>
            </p:blipFill>
            <p:spPr>
              <a:xfrm rot="10800000">
                <a:off x="11172283" y="5483923"/>
                <a:ext cx="1013508" cy="1825958"/>
              </a:xfrm>
              <a:prstGeom prst="rect">
                <a:avLst/>
              </a:prstGeom>
            </p:spPr>
          </p:pic>
        </p:grpSp>
        <p:pic>
          <p:nvPicPr>
            <p:cNvPr id="18" name="Picture 17" descr="A person holding a microphone&#10;&#10;Description automatically generated">
              <a:extLst>
                <a:ext uri="{FF2B5EF4-FFF2-40B4-BE49-F238E27FC236}">
                  <a16:creationId xmlns:a16="http://schemas.microsoft.com/office/drawing/2014/main" id="{7257AB42-3166-954A-9A8D-EB6698A898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4685" y="1577447"/>
              <a:ext cx="1080535" cy="939681"/>
            </a:xfrm>
            <a:prstGeom prst="rect">
              <a:avLst/>
            </a:prstGeom>
          </p:spPr>
        </p:pic>
      </p:grpSp>
      <p:sp>
        <p:nvSpPr>
          <p:cNvPr id="4" name="Pavadinimas 17">
            <a:extLst>
              <a:ext uri="{FF2B5EF4-FFF2-40B4-BE49-F238E27FC236}">
                <a16:creationId xmlns:a16="http://schemas.microsoft.com/office/drawing/2014/main" id="{687A2002-0C8B-2072-861D-5AB4E8660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4972" y="2116918"/>
            <a:ext cx="7959839" cy="1988345"/>
          </a:xfrm>
        </p:spPr>
        <p:txBody>
          <a:bodyPr>
            <a:normAutofit/>
          </a:bodyPr>
          <a:lstStyle/>
          <a:p>
            <a:r>
              <a:rPr lang="lt-LT" sz="5400" b="1" kern="1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BENDRAUKIME</a:t>
            </a:r>
            <a:endParaRPr lang="lt-LT" b="1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6E2211-DB69-97EB-9098-AE7423A1460A}"/>
              </a:ext>
            </a:extLst>
          </p:cNvPr>
          <p:cNvSpPr txBox="1"/>
          <p:nvPr/>
        </p:nvSpPr>
        <p:spPr>
          <a:xfrm>
            <a:off x="4671042" y="6181737"/>
            <a:ext cx="6602378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3200" b="1" dirty="0"/>
              <a:t>Virginija Karvelienė</a:t>
            </a:r>
            <a:endParaRPr lang="lt-LT" sz="3000" b="1" dirty="0">
              <a:solidFill>
                <a:srgbClr val="35474F"/>
              </a:solidFill>
              <a:cs typeface="Gordita" pitchFamily="2" charset="77"/>
            </a:endParaRPr>
          </a:p>
          <a:p>
            <a:br>
              <a:rPr lang="lt-LT" sz="3000" dirty="0">
                <a:solidFill>
                  <a:srgbClr val="35474F"/>
                </a:solidFill>
              </a:rPr>
            </a:br>
            <a:r>
              <a:rPr lang="lt-LT" sz="2800" dirty="0"/>
              <a:t>Personalo atrankų partnerė</a:t>
            </a:r>
          </a:p>
          <a:p>
            <a:r>
              <a:rPr lang="lt-LT" sz="2700" u="sng" dirty="0" err="1">
                <a:solidFill>
                  <a:srgbClr val="0070C0"/>
                </a:solidFill>
                <a:latin typeface="Gordita" pitchFamily="50" charset="-70"/>
                <a:cs typeface="Gordita" pitchFamily="50" charset="-7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virginija.karveliene</a:t>
            </a:r>
            <a:r>
              <a:rPr lang="en-GB" sz="2700" u="sng" dirty="0">
                <a:solidFill>
                  <a:srgbClr val="0070C0"/>
                </a:solidFill>
                <a:latin typeface="Gordita" pitchFamily="50" charset="-70"/>
                <a:cs typeface="Gordita" pitchFamily="50" charset="-7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@uzt.lt</a:t>
            </a:r>
            <a:r>
              <a:rPr lang="lt-LT" sz="2700" dirty="0">
                <a:solidFill>
                  <a:srgbClr val="0070C0"/>
                </a:solidFill>
                <a:latin typeface="Gordita" pitchFamily="50" charset="-70"/>
                <a:cs typeface="Gordita" pitchFamily="50" charset="-70"/>
              </a:rPr>
              <a:t>;</a:t>
            </a:r>
          </a:p>
          <a:p>
            <a:r>
              <a:rPr lang="lt-LT" sz="2800" dirty="0"/>
              <a:t>+370 658 26 192</a:t>
            </a:r>
            <a:endParaRPr lang="en-GB" sz="2800" dirty="0"/>
          </a:p>
          <a:p>
            <a:endParaRPr lang="en-US" sz="2700" dirty="0">
              <a:solidFill>
                <a:srgbClr val="62A5E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E75149-8CCD-D8D7-CA28-CD732A81B109}"/>
              </a:ext>
            </a:extLst>
          </p:cNvPr>
          <p:cNvSpPr txBox="1"/>
          <p:nvPr/>
        </p:nvSpPr>
        <p:spPr>
          <a:xfrm>
            <a:off x="12125249" y="6866207"/>
            <a:ext cx="458793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700" dirty="0" err="1">
                <a:solidFill>
                  <a:srgbClr val="62A5E6"/>
                </a:solidFill>
                <a:hlinkClick r:id="rId7"/>
              </a:rPr>
              <a:t>akatrankos</a:t>
            </a:r>
            <a:r>
              <a:rPr lang="en-GB" sz="2700" dirty="0">
                <a:solidFill>
                  <a:srgbClr val="62A5E6"/>
                </a:solidFill>
                <a:hlinkClick r:id="rId7"/>
              </a:rPr>
              <a:t>@uzt.lt</a:t>
            </a:r>
            <a:endParaRPr lang="en-GB" sz="2700" dirty="0">
              <a:solidFill>
                <a:srgbClr val="62A5E6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DDC817-CF55-4AA0-EB35-27AD7283E065}"/>
              </a:ext>
            </a:extLst>
          </p:cNvPr>
          <p:cNvSpPr txBox="1"/>
          <p:nvPr/>
        </p:nvSpPr>
        <p:spPr>
          <a:xfrm>
            <a:off x="12185276" y="4691428"/>
            <a:ext cx="483497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800" b="1" i="0" dirty="0">
                <a:effectLst/>
              </a:rPr>
              <a:t>Paslaugų organizavimo departamentas</a:t>
            </a:r>
          </a:p>
          <a:p>
            <a:endParaRPr lang="lt-LT" sz="2800" b="1" dirty="0"/>
          </a:p>
          <a:p>
            <a:r>
              <a:rPr lang="lt-LT" sz="2800" b="1" dirty="0"/>
              <a:t>Aukštos kvalifikacijos atrankų skyrius</a:t>
            </a:r>
            <a:endParaRPr lang="en-US" sz="2800" dirty="0"/>
          </a:p>
        </p:txBody>
      </p:sp>
      <p:pic>
        <p:nvPicPr>
          <p:cNvPr id="2" name="Paveikslėlis 1" descr="Paveikslėlis, kuriame yra Šriftas, tekstas, Grafika, logotipas&#10;&#10;Automatiškai sugeneruotas aprašymas">
            <a:extLst>
              <a:ext uri="{FF2B5EF4-FFF2-40B4-BE49-F238E27FC236}">
                <a16:creationId xmlns:a16="http://schemas.microsoft.com/office/drawing/2014/main" id="{69DF2E22-5AD6-76B0-B44E-C2FAD0C720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9599" y="2633259"/>
            <a:ext cx="3405187" cy="1338828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14035EF9-4538-6FB4-202F-6C36A4E069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01609" y="248041"/>
            <a:ext cx="531549" cy="9390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A60CDCFF-779B-199F-D71B-98B950AC890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7" t="3257" r="8143" b="36319"/>
          <a:stretch/>
        </p:blipFill>
        <p:spPr bwMode="auto">
          <a:xfrm>
            <a:off x="2610465" y="5964670"/>
            <a:ext cx="1435038" cy="1512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86216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Metadata/LabelInfo.xml><?xml version="1.0" encoding="utf-8"?>
<clbl:labelList xmlns:clbl="http://schemas.microsoft.com/office/2020/mipLabelMetadata">
  <clbl:label id="{66ad46dd-f7c7-43aa-9c22-1b7ad782ac3b}" enabled="1" method="Privileged" siteId="{ba0f5621-abfd-470f-adc9-da21d4cc182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688</Words>
  <Application>Microsoft Office PowerPoint</Application>
  <PresentationFormat>Pasirinktinai</PresentationFormat>
  <Paragraphs>190</Paragraphs>
  <Slides>13</Slides>
  <Notes>8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13</vt:i4>
      </vt:variant>
    </vt:vector>
  </HeadingPairs>
  <TitlesOfParts>
    <vt:vector size="19" baseType="lpstr">
      <vt:lpstr>Gordita Medium</vt:lpstr>
      <vt:lpstr>Arial</vt:lpstr>
      <vt:lpstr>Gordita</vt:lpstr>
      <vt:lpstr>Calibri</vt:lpstr>
      <vt:lpstr>Aptos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Utenos apskritis ieškančiųjų darbo pasiūla pagal profesijas  2025.03.01 (1 - 3gr.)</vt:lpstr>
      <vt:lpstr>Utenos apskritis ieškančiųjų darbo pasiūla pagal profesijas 2025.03.01 (4 - 9gr.) </vt:lpstr>
      <vt:lpstr>„PowerPoint“ pateiktis</vt:lpstr>
      <vt:lpstr>Paslaugos ir privalumai</vt:lpstr>
      <vt:lpstr>„PowerPoint“ pateiktis</vt:lpstr>
      <vt:lpstr>„PowerPoint“ pateiktis</vt:lpstr>
      <vt:lpstr>„PowerPoint“ pateiktis</vt:lpstr>
      <vt:lpstr>„PowerPoint“ pateiktis</vt:lpstr>
      <vt:lpstr>BENDRAUKIME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STATISTIKOS ANALIZĖ</dc:title>
  <dc:creator>Evelina Masalskaitė</dc:creator>
  <cp:lastModifiedBy>Virginija Karvelienė</cp:lastModifiedBy>
  <cp:revision>5</cp:revision>
  <cp:lastPrinted>2025-04-07T06:37:14Z</cp:lastPrinted>
  <dcterms:created xsi:type="dcterms:W3CDTF">2006-08-16T00:00:00Z</dcterms:created>
  <dcterms:modified xsi:type="dcterms:W3CDTF">2025-04-22T10:04:10Z</dcterms:modified>
  <dc:identifier>DAGL8xeVCo4</dc:identifier>
</cp:coreProperties>
</file>