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638" r:id="rId2"/>
    <p:sldId id="621" r:id="rId3"/>
    <p:sldId id="625" r:id="rId4"/>
    <p:sldId id="637" r:id="rId5"/>
    <p:sldId id="626" r:id="rId6"/>
    <p:sldId id="629" r:id="rId7"/>
    <p:sldId id="880" r:id="rId8"/>
    <p:sldId id="879" r:id="rId9"/>
    <p:sldId id="881" r:id="rId10"/>
    <p:sldId id="635" r:id="rId11"/>
    <p:sldId id="882" r:id="rId12"/>
    <p:sldId id="639" r:id="rId13"/>
    <p:sldId id="640" r:id="rId14"/>
    <p:sldId id="650" r:id="rId15"/>
    <p:sldId id="641" r:id="rId16"/>
    <p:sldId id="644" r:id="rId17"/>
    <p:sldId id="646" r:id="rId18"/>
    <p:sldId id="864" r:id="rId19"/>
    <p:sldId id="871" r:id="rId20"/>
    <p:sldId id="645" r:id="rId21"/>
    <p:sldId id="872" r:id="rId22"/>
    <p:sldId id="642" r:id="rId23"/>
    <p:sldId id="618" r:id="rId24"/>
    <p:sldId id="873" r:id="rId25"/>
    <p:sldId id="874" r:id="rId26"/>
    <p:sldId id="875" r:id="rId27"/>
    <p:sldId id="876" r:id="rId28"/>
    <p:sldId id="877" r:id="rId29"/>
    <p:sldId id="648" r:id="rId30"/>
    <p:sldId id="619" r:id="rId31"/>
    <p:sldId id="878" r:id="rId32"/>
    <p:sldId id="290" r:id="rId33"/>
    <p:sldId id="291" r:id="rId34"/>
    <p:sldId id="293" r:id="rId35"/>
    <p:sldId id="289" r:id="rId36"/>
    <p:sldId id="859" r:id="rId37"/>
  </p:sldIdLst>
  <p:sldSz cx="12192000" cy="6858000"/>
  <p:notesSz cx="7010400" cy="92964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a Bunevičienė" initials="LB" lastIdx="1" clrIdx="0">
    <p:extLst>
      <p:ext uri="{19B8F6BF-5375-455C-9EA6-DF929625EA0E}">
        <p15:presenceInfo xmlns:p15="http://schemas.microsoft.com/office/powerpoint/2012/main" userId="S::l.buneviciene@versloaljansas.lt::612b0de7-0a2e-4eca-92db-90be8e1a27a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CDE2"/>
    <a:srgbClr val="EACE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247" autoAdjust="0"/>
  </p:normalViewPr>
  <p:slideViewPr>
    <p:cSldViewPr snapToGrid="0">
      <p:cViewPr varScale="1">
        <p:scale>
          <a:sx n="113" d="100"/>
          <a:sy n="113" d="100"/>
        </p:scale>
        <p:origin x="47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a Bunevičienė" userId="612b0de7-0a2e-4eca-92db-90be8e1a27a4" providerId="ADAL" clId="{E7A79B61-420F-489A-8680-693B889A8F76}"/>
    <pc:docChg chg="delSld">
      <pc:chgData name="Lina Bunevičienė" userId="612b0de7-0a2e-4eca-92db-90be8e1a27a4" providerId="ADAL" clId="{E7A79B61-420F-489A-8680-693B889A8F76}" dt="2024-03-14T08:07:23.935" v="3" actId="2696"/>
      <pc:docMkLst>
        <pc:docMk/>
      </pc:docMkLst>
      <pc:sldChg chg="del">
        <pc:chgData name="Lina Bunevičienė" userId="612b0de7-0a2e-4eca-92db-90be8e1a27a4" providerId="ADAL" clId="{E7A79B61-420F-489A-8680-693B889A8F76}" dt="2024-03-14T08:07:15.916" v="1" actId="2696"/>
        <pc:sldMkLst>
          <pc:docMk/>
          <pc:sldMk cId="273451373" sldId="287"/>
        </pc:sldMkLst>
      </pc:sldChg>
      <pc:sldChg chg="del">
        <pc:chgData name="Lina Bunevičienė" userId="612b0de7-0a2e-4eca-92db-90be8e1a27a4" providerId="ADAL" clId="{E7A79B61-420F-489A-8680-693B889A8F76}" dt="2024-03-14T08:07:20.126" v="2" actId="2696"/>
        <pc:sldMkLst>
          <pc:docMk/>
          <pc:sldMk cId="953335286" sldId="304"/>
        </pc:sldMkLst>
      </pc:sldChg>
      <pc:sldChg chg="del">
        <pc:chgData name="Lina Bunevičienė" userId="612b0de7-0a2e-4eca-92db-90be8e1a27a4" providerId="ADAL" clId="{E7A79B61-420F-489A-8680-693B889A8F76}" dt="2024-03-14T08:07:05.419" v="0" actId="2696"/>
        <pc:sldMkLst>
          <pc:docMk/>
          <pc:sldMk cId="3452157251" sldId="623"/>
        </pc:sldMkLst>
      </pc:sldChg>
      <pc:sldChg chg="del">
        <pc:chgData name="Lina Bunevičienė" userId="612b0de7-0a2e-4eca-92db-90be8e1a27a4" providerId="ADAL" clId="{E7A79B61-420F-489A-8680-693B889A8F76}" dt="2024-03-14T08:07:23.935" v="3" actId="2696"/>
        <pc:sldMkLst>
          <pc:docMk/>
          <pc:sldMk cId="1592374118" sldId="63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C0C9F7-A4BE-4915-975F-3E0B4FE885DF}" type="doc">
      <dgm:prSet loTypeId="urn:microsoft.com/office/officeart/2008/layout/HexagonCluster" loCatId="relationship" qsTypeId="urn:microsoft.com/office/officeart/2005/8/quickstyle/simple1" qsCatId="simple" csTypeId="urn:microsoft.com/office/officeart/2005/8/colors/accent1_2" csCatId="accent1" phldr="1"/>
      <dgm:spPr/>
      <dgm:t>
        <a:bodyPr/>
        <a:lstStyle/>
        <a:p>
          <a:endParaRPr lang="lt-LT"/>
        </a:p>
      </dgm:t>
    </dgm:pt>
    <dgm:pt modelId="{E565C95D-D202-4EF4-BADD-D87F80868830}">
      <dgm:prSet custT="1"/>
      <dgm:spPr>
        <a:solidFill>
          <a:srgbClr val="92D050"/>
        </a:solidFill>
        <a:ln>
          <a:noFill/>
        </a:ln>
      </dgm:spPr>
      <dgm:t>
        <a:bodyPr/>
        <a:lstStyle/>
        <a:p>
          <a:r>
            <a:rPr lang="lt-LT" sz="1800" dirty="0">
              <a:solidFill>
                <a:schemeClr val="tx1"/>
              </a:solidFill>
            </a:rPr>
            <a:t>Atsakingas už statinių techninę priežiūrą</a:t>
          </a:r>
        </a:p>
      </dgm:t>
    </dgm:pt>
    <dgm:pt modelId="{40F13A42-AFF8-479A-8F65-528AFF03BF8D}" type="parTrans" cxnId="{CB040B31-DBB7-44A6-8A16-C6D783AEAC64}">
      <dgm:prSet/>
      <dgm:spPr/>
      <dgm:t>
        <a:bodyPr/>
        <a:lstStyle/>
        <a:p>
          <a:endParaRPr lang="lt-LT"/>
        </a:p>
      </dgm:t>
    </dgm:pt>
    <dgm:pt modelId="{06A6573D-13FA-4200-9823-72D9D2011E7D}" type="sibTrans" cxnId="{CB040B31-DBB7-44A6-8A16-C6D783AEAC64}">
      <dgm:prSet/>
      <dgm:spPr>
        <a:solidFill>
          <a:srgbClr val="92D050"/>
        </a:solidFill>
        <a:ln>
          <a:noFill/>
        </a:ln>
      </dgm:spPr>
      <dgm:t>
        <a:bodyPr/>
        <a:lstStyle/>
        <a:p>
          <a:endParaRPr lang="lt-LT"/>
        </a:p>
      </dgm:t>
      <dgm:extLst>
        <a:ext uri="{E40237B7-FDA0-4F09-8148-C483321AD2D9}">
          <dgm14:cNvPr xmlns:dgm14="http://schemas.microsoft.com/office/drawing/2010/diagram" id="0" name="" descr="Construction worker male outline"/>
        </a:ext>
      </dgm:extLst>
    </dgm:pt>
    <dgm:pt modelId="{041C3DAB-2FF5-463B-9A97-E00C6BB00F80}">
      <dgm:prSet custT="1"/>
      <dgm:spPr>
        <a:solidFill>
          <a:srgbClr val="92D050"/>
        </a:solidFill>
        <a:ln>
          <a:noFill/>
        </a:ln>
      </dgm:spPr>
      <dgm:t>
        <a:bodyPr/>
        <a:lstStyle/>
        <a:p>
          <a:r>
            <a:rPr lang="lt-LT" sz="1800" dirty="0">
              <a:solidFill>
                <a:schemeClr val="tx1"/>
              </a:solidFill>
            </a:rPr>
            <a:t>Atsakingas už elektros ūkį</a:t>
          </a:r>
        </a:p>
      </dgm:t>
    </dgm:pt>
    <dgm:pt modelId="{E615CEC7-8F63-4353-9DC5-62E2814ED9AC}" type="parTrans" cxnId="{322E8B9E-F99D-4002-AF1E-654725CACB0C}">
      <dgm:prSet/>
      <dgm:spPr/>
      <dgm:t>
        <a:bodyPr/>
        <a:lstStyle/>
        <a:p>
          <a:endParaRPr lang="lt-LT"/>
        </a:p>
      </dgm:t>
    </dgm:pt>
    <dgm:pt modelId="{0EDA102C-43CA-48F3-9061-7312BA16C658}" type="sibTrans" cxnId="{322E8B9E-F99D-4002-AF1E-654725CACB0C}">
      <dgm:prSet/>
      <dgm:spPr>
        <a:solidFill>
          <a:srgbClr val="92D050">
            <a:alpha val="90000"/>
          </a:srgbClr>
        </a:solidFill>
        <a:ln>
          <a:noFill/>
        </a:ln>
      </dgm:spPr>
      <dgm:t>
        <a:bodyPr/>
        <a:lstStyle/>
        <a:p>
          <a:endParaRPr lang="lt-LT"/>
        </a:p>
      </dgm:t>
    </dgm:pt>
    <dgm:pt modelId="{9143D9C9-4289-4238-A6F8-0455D2D7DE96}">
      <dgm:prSet custT="1"/>
      <dgm:spPr>
        <a:solidFill>
          <a:srgbClr val="92D050"/>
        </a:solidFill>
        <a:ln>
          <a:noFill/>
        </a:ln>
      </dgm:spPr>
      <dgm:t>
        <a:bodyPr/>
        <a:lstStyle/>
        <a:p>
          <a:r>
            <a:rPr lang="lt-LT" sz="1800" dirty="0">
              <a:solidFill>
                <a:schemeClr val="tx1"/>
              </a:solidFill>
            </a:rPr>
            <a:t>Atsakingas už radiacinę saugą</a:t>
          </a:r>
        </a:p>
      </dgm:t>
    </dgm:pt>
    <dgm:pt modelId="{AEB6D36B-E549-4EF0-A3F2-848C30C0D184}" type="parTrans" cxnId="{C6B75D6D-1890-4BED-93F3-CF169E02BBBF}">
      <dgm:prSet/>
      <dgm:spPr/>
      <dgm:t>
        <a:bodyPr/>
        <a:lstStyle/>
        <a:p>
          <a:endParaRPr lang="lt-LT"/>
        </a:p>
      </dgm:t>
    </dgm:pt>
    <dgm:pt modelId="{887E2448-1CB0-4C5D-980B-35A5352DA795}" type="sibTrans" cxnId="{C6B75D6D-1890-4BED-93F3-CF169E02BBBF}">
      <dgm:prSet/>
      <dgm:spPr>
        <a:solidFill>
          <a:srgbClr val="92D050"/>
        </a:solidFill>
        <a:ln>
          <a:noFill/>
        </a:ln>
      </dgm:spPr>
      <dgm:t>
        <a:bodyPr/>
        <a:lstStyle/>
        <a:p>
          <a:endParaRPr lang="lt-LT"/>
        </a:p>
      </dgm:t>
    </dgm:pt>
    <dgm:pt modelId="{3089B585-9F6A-45C2-978A-226BABDE0314}">
      <dgm:prSet custT="1"/>
      <dgm:spPr>
        <a:solidFill>
          <a:srgbClr val="92D050"/>
        </a:solidFill>
        <a:ln>
          <a:noFill/>
        </a:ln>
      </dgm:spPr>
      <dgm:t>
        <a:bodyPr/>
        <a:lstStyle/>
        <a:p>
          <a:r>
            <a:rPr lang="lt-LT" sz="1800" dirty="0">
              <a:solidFill>
                <a:schemeClr val="tx1"/>
              </a:solidFill>
            </a:rPr>
            <a:t>Komandos A lyderis</a:t>
          </a:r>
        </a:p>
      </dgm:t>
    </dgm:pt>
    <dgm:pt modelId="{3DBA6ACE-F1E7-48B8-80DE-87F1F6775245}" type="parTrans" cxnId="{CDFCCA19-1030-4A92-85CE-E938A9FDDED4}">
      <dgm:prSet/>
      <dgm:spPr/>
      <dgm:t>
        <a:bodyPr/>
        <a:lstStyle/>
        <a:p>
          <a:endParaRPr lang="lt-LT"/>
        </a:p>
      </dgm:t>
    </dgm:pt>
    <dgm:pt modelId="{03507367-5464-49E5-891D-EF9F66FF64B6}" type="sibTrans" cxnId="{CDFCCA19-1030-4A92-85CE-E938A9FDDED4}">
      <dgm:prSet/>
      <dgm:spPr>
        <a:solidFill>
          <a:srgbClr val="92D050"/>
        </a:solidFill>
        <a:ln>
          <a:noFill/>
        </a:ln>
      </dgm:spPr>
      <dgm:t>
        <a:bodyPr/>
        <a:lstStyle/>
        <a:p>
          <a:endParaRPr lang="lt-LT"/>
        </a:p>
      </dgm:t>
    </dgm:pt>
    <dgm:pt modelId="{E36F894E-2424-4196-BA1D-FD6C53F8D7BB}">
      <dgm:prSet custT="1"/>
      <dgm:spPr>
        <a:solidFill>
          <a:srgbClr val="92D050"/>
        </a:solidFill>
        <a:ln>
          <a:noFill/>
        </a:ln>
      </dgm:spPr>
      <dgm:t>
        <a:bodyPr/>
        <a:lstStyle/>
        <a:p>
          <a:r>
            <a:rPr lang="lt-LT" sz="1800" dirty="0">
              <a:solidFill>
                <a:schemeClr val="tx1"/>
              </a:solidFill>
            </a:rPr>
            <a:t>Komandos C lyderis</a:t>
          </a:r>
        </a:p>
      </dgm:t>
    </dgm:pt>
    <dgm:pt modelId="{0B5D1C61-B207-4D05-BCA7-A6E05E3209A2}" type="parTrans" cxnId="{0E72BB72-E9B4-478C-815B-0332E298251B}">
      <dgm:prSet/>
      <dgm:spPr/>
      <dgm:t>
        <a:bodyPr/>
        <a:lstStyle/>
        <a:p>
          <a:endParaRPr lang="lt-LT"/>
        </a:p>
      </dgm:t>
    </dgm:pt>
    <dgm:pt modelId="{8FF5CB77-A93F-4687-8363-6BA7A39FBC68}" type="sibTrans" cxnId="{0E72BB72-E9B4-478C-815B-0332E298251B}">
      <dgm:prSet/>
      <dgm:spPr>
        <a:solidFill>
          <a:srgbClr val="92D050"/>
        </a:solidFill>
        <a:ln>
          <a:noFill/>
        </a:ln>
      </dgm:spPr>
      <dgm:t>
        <a:bodyPr/>
        <a:lstStyle/>
        <a:p>
          <a:endParaRPr lang="lt-LT"/>
        </a:p>
      </dgm:t>
    </dgm:pt>
    <dgm:pt modelId="{CD1E22B4-EB8F-40BC-9C1D-84082D131237}">
      <dgm:prSet custT="1"/>
      <dgm:spPr>
        <a:solidFill>
          <a:srgbClr val="92D050"/>
        </a:solidFill>
        <a:ln>
          <a:noFill/>
        </a:ln>
      </dgm:spPr>
      <dgm:t>
        <a:bodyPr/>
        <a:lstStyle/>
        <a:p>
          <a:r>
            <a:rPr lang="lt-LT" sz="1800" dirty="0">
              <a:solidFill>
                <a:schemeClr val="tx1"/>
              </a:solidFill>
            </a:rPr>
            <a:t>Komandos D lyderis</a:t>
          </a:r>
        </a:p>
      </dgm:t>
    </dgm:pt>
    <dgm:pt modelId="{DFC81521-9CE8-4163-876D-37BBBBF97FB4}" type="parTrans" cxnId="{43C25B36-A377-4C9C-8690-B775A5336C98}">
      <dgm:prSet/>
      <dgm:spPr/>
      <dgm:t>
        <a:bodyPr/>
        <a:lstStyle/>
        <a:p>
          <a:endParaRPr lang="lt-LT"/>
        </a:p>
      </dgm:t>
    </dgm:pt>
    <dgm:pt modelId="{4FA4AE02-E6E1-42FA-B950-462A1CE15BCC}" type="sibTrans" cxnId="{43C25B36-A377-4C9C-8690-B775A5336C98}">
      <dgm:prSet/>
      <dgm:spPr>
        <a:solidFill>
          <a:srgbClr val="92D050"/>
        </a:solidFill>
        <a:ln>
          <a:noFill/>
        </a:ln>
      </dgm:spPr>
      <dgm:t>
        <a:bodyPr/>
        <a:lstStyle/>
        <a:p>
          <a:endParaRPr lang="lt-LT"/>
        </a:p>
      </dgm:t>
    </dgm:pt>
    <dgm:pt modelId="{E6BBC11C-FD3B-437E-8415-9D3CEC5518B5}">
      <dgm:prSet custT="1"/>
      <dgm:spPr>
        <a:solidFill>
          <a:srgbClr val="92D050"/>
        </a:solidFill>
        <a:ln>
          <a:noFill/>
        </a:ln>
      </dgm:spPr>
      <dgm:t>
        <a:bodyPr/>
        <a:lstStyle/>
        <a:p>
          <a:r>
            <a:rPr lang="lt-LT" sz="1800" dirty="0">
              <a:solidFill>
                <a:schemeClr val="tx1"/>
              </a:solidFill>
            </a:rPr>
            <a:t>Atsakingas už civilinę saugą</a:t>
          </a:r>
        </a:p>
      </dgm:t>
    </dgm:pt>
    <dgm:pt modelId="{973309F6-BEF2-47E5-AE01-507B5036BEC6}" type="parTrans" cxnId="{B92587C9-1E4D-4E9F-9A9B-4053E875BD96}">
      <dgm:prSet/>
      <dgm:spPr/>
      <dgm:t>
        <a:bodyPr/>
        <a:lstStyle/>
        <a:p>
          <a:endParaRPr lang="lt-LT"/>
        </a:p>
      </dgm:t>
    </dgm:pt>
    <dgm:pt modelId="{ECD2C0F0-1B54-499F-B642-B30F8E8A0AC2}" type="sibTrans" cxnId="{B92587C9-1E4D-4E9F-9A9B-4053E875BD96}">
      <dgm:prSet/>
      <dgm:spPr>
        <a:solidFill>
          <a:srgbClr val="92D050"/>
        </a:solidFill>
        <a:ln>
          <a:noFill/>
        </a:ln>
      </dgm:spPr>
      <dgm:t>
        <a:bodyPr/>
        <a:lstStyle/>
        <a:p>
          <a:endParaRPr lang="lt-LT"/>
        </a:p>
      </dgm:t>
    </dgm:pt>
    <dgm:pt modelId="{5393BECE-8B2A-4E42-A9FE-75AC90E0ED3C}">
      <dgm:prSet custT="1"/>
      <dgm:spPr>
        <a:solidFill>
          <a:srgbClr val="92D050"/>
        </a:solidFill>
        <a:ln>
          <a:noFill/>
        </a:ln>
      </dgm:spPr>
      <dgm:t>
        <a:bodyPr/>
        <a:lstStyle/>
        <a:p>
          <a:r>
            <a:rPr lang="lt-LT" sz="1600" dirty="0">
              <a:solidFill>
                <a:schemeClr val="tx1"/>
              </a:solidFill>
            </a:rPr>
            <a:t>Atsakingas už pirmos pagalbos suteikimą A padalinyje</a:t>
          </a:r>
        </a:p>
      </dgm:t>
    </dgm:pt>
    <dgm:pt modelId="{E801F6D8-ECED-4DD0-8733-642DC0B69786}" type="parTrans" cxnId="{8B563051-6376-4978-907E-B8AF80BEAA4E}">
      <dgm:prSet/>
      <dgm:spPr/>
      <dgm:t>
        <a:bodyPr/>
        <a:lstStyle/>
        <a:p>
          <a:endParaRPr lang="lt-LT"/>
        </a:p>
      </dgm:t>
    </dgm:pt>
    <dgm:pt modelId="{B1286C6C-F118-4E51-ADF9-D809F6F370A5}" type="sibTrans" cxnId="{8B563051-6376-4978-907E-B8AF80BEAA4E}">
      <dgm:prSet/>
      <dgm:spPr>
        <a:solidFill>
          <a:srgbClr val="92D050"/>
        </a:solidFill>
        <a:ln>
          <a:noFill/>
        </a:ln>
      </dgm:spPr>
      <dgm:t>
        <a:bodyPr/>
        <a:lstStyle/>
        <a:p>
          <a:endParaRPr lang="lt-LT">
            <a:solidFill>
              <a:schemeClr val="tx1"/>
            </a:solidFill>
          </a:endParaRPr>
        </a:p>
      </dgm:t>
    </dgm:pt>
    <dgm:pt modelId="{D8213F8B-C123-48D3-8D82-EB478498B39E}">
      <dgm:prSet custT="1"/>
      <dgm:spPr>
        <a:solidFill>
          <a:srgbClr val="92D050"/>
        </a:solidFill>
        <a:ln>
          <a:noFill/>
        </a:ln>
      </dgm:spPr>
      <dgm:t>
        <a:bodyPr/>
        <a:lstStyle/>
        <a:p>
          <a:r>
            <a:rPr lang="lt-LT" sz="1800" dirty="0">
              <a:solidFill>
                <a:schemeClr val="tx1"/>
              </a:solidFill>
            </a:rPr>
            <a:t>Komandos B lyderis</a:t>
          </a:r>
        </a:p>
      </dgm:t>
    </dgm:pt>
    <dgm:pt modelId="{FAC3F9FE-2EF6-4ADD-A107-8EC5E9A316AF}" type="parTrans" cxnId="{32FAC34C-4F67-4462-8BD7-73CB2F8A6875}">
      <dgm:prSet/>
      <dgm:spPr/>
      <dgm:t>
        <a:bodyPr/>
        <a:lstStyle/>
        <a:p>
          <a:endParaRPr lang="lt-LT"/>
        </a:p>
      </dgm:t>
    </dgm:pt>
    <dgm:pt modelId="{ABBD3716-EE55-40E5-8D22-91F0E579F92D}" type="sibTrans" cxnId="{32FAC34C-4F67-4462-8BD7-73CB2F8A6875}">
      <dgm:prSet/>
      <dgm:spPr>
        <a:solidFill>
          <a:srgbClr val="92D050"/>
        </a:solidFill>
        <a:ln>
          <a:noFill/>
        </a:ln>
      </dgm:spPr>
      <dgm:t>
        <a:bodyPr/>
        <a:lstStyle/>
        <a:p>
          <a:endParaRPr lang="lt-LT"/>
        </a:p>
      </dgm:t>
    </dgm:pt>
    <dgm:pt modelId="{09B969FB-76B8-4B83-886B-76B629C3F9A3}">
      <dgm:prSet custT="1"/>
      <dgm:spPr>
        <a:solidFill>
          <a:srgbClr val="FF0000"/>
        </a:solidFill>
        <a:ln>
          <a:solidFill>
            <a:srgbClr val="92D050"/>
          </a:solidFill>
        </a:ln>
      </dgm:spPr>
      <dgm:t>
        <a:bodyPr/>
        <a:lstStyle/>
        <a:p>
          <a:r>
            <a:rPr lang="lt-LT" sz="2000" b="0" dirty="0">
              <a:solidFill>
                <a:schemeClr val="bg1"/>
              </a:solidFill>
            </a:rPr>
            <a:t>Atsakingas už gaisrinę saugą</a:t>
          </a:r>
        </a:p>
      </dgm:t>
    </dgm:pt>
    <dgm:pt modelId="{A5F53B24-7332-4FC8-A860-DABB7E303D67}" type="sibTrans" cxnId="{E26ED328-FCFD-485E-8F6C-F509E235D663}">
      <dgm:prSet/>
      <dgm:spPr>
        <a:solidFill>
          <a:srgbClr val="FF0000"/>
        </a:solidFill>
        <a:ln>
          <a:solidFill>
            <a:srgbClr val="92D050"/>
          </a:solidFill>
        </a:ln>
      </dgm:spPr>
      <dgm:t>
        <a:bodyPr/>
        <a:lstStyle/>
        <a:p>
          <a:endParaRPr lang="lt-LT"/>
        </a:p>
      </dgm:t>
    </dgm:pt>
    <dgm:pt modelId="{7DF5F025-21B0-4259-B799-64DCA8D7ECDF}" type="parTrans" cxnId="{E26ED328-FCFD-485E-8F6C-F509E235D663}">
      <dgm:prSet/>
      <dgm:spPr/>
      <dgm:t>
        <a:bodyPr/>
        <a:lstStyle/>
        <a:p>
          <a:endParaRPr lang="lt-LT"/>
        </a:p>
      </dgm:t>
    </dgm:pt>
    <dgm:pt modelId="{E68839F2-021C-4A31-B59C-02E9974B6C14}" type="pres">
      <dgm:prSet presAssocID="{94C0C9F7-A4BE-4915-975F-3E0B4FE885DF}" presName="Name0" presStyleCnt="0">
        <dgm:presLayoutVars>
          <dgm:chMax val="21"/>
          <dgm:chPref val="21"/>
        </dgm:presLayoutVars>
      </dgm:prSet>
      <dgm:spPr/>
    </dgm:pt>
    <dgm:pt modelId="{46ED8F3C-D801-4728-A883-540B390004BB}" type="pres">
      <dgm:prSet presAssocID="{CD1E22B4-EB8F-40BC-9C1D-84082D131237}" presName="text1" presStyleCnt="0"/>
      <dgm:spPr/>
    </dgm:pt>
    <dgm:pt modelId="{7C98F70D-ACEC-403B-B2D4-4C350FBBB002}" type="pres">
      <dgm:prSet presAssocID="{CD1E22B4-EB8F-40BC-9C1D-84082D131237}" presName="textRepeatNode" presStyleLbl="alignNode1" presStyleIdx="0" presStyleCnt="10">
        <dgm:presLayoutVars>
          <dgm:chMax val="0"/>
          <dgm:chPref val="0"/>
          <dgm:bulletEnabled val="1"/>
        </dgm:presLayoutVars>
      </dgm:prSet>
      <dgm:spPr/>
    </dgm:pt>
    <dgm:pt modelId="{5525386F-7833-463D-91E7-02FBA7D48C47}" type="pres">
      <dgm:prSet presAssocID="{CD1E22B4-EB8F-40BC-9C1D-84082D131237}" presName="textaccent1" presStyleCnt="0"/>
      <dgm:spPr/>
    </dgm:pt>
    <dgm:pt modelId="{36B41B42-238A-472C-BC38-AC5B3E9822CB}" type="pres">
      <dgm:prSet presAssocID="{CD1E22B4-EB8F-40BC-9C1D-84082D131237}" presName="accentRepeatNode" presStyleLbl="solidAlignAcc1" presStyleIdx="0" presStyleCnt="20"/>
      <dgm:spPr>
        <a:ln>
          <a:noFill/>
        </a:ln>
      </dgm:spPr>
    </dgm:pt>
    <dgm:pt modelId="{5F371A55-3EC9-4873-8A58-FDEBF1C2E2E2}" type="pres">
      <dgm:prSet presAssocID="{4FA4AE02-E6E1-42FA-B950-462A1CE15BCC}" presName="image1" presStyleCnt="0"/>
      <dgm:spPr/>
    </dgm:pt>
    <dgm:pt modelId="{B3F531AD-470C-43C5-A5AA-20A8996819EF}" type="pres">
      <dgm:prSet presAssocID="{4FA4AE02-E6E1-42FA-B950-462A1CE15BCC}" presName="imageRepeatNode" presStyleLbl="alignAcc1" presStyleIdx="0" presStyleCnt="10" custLinFactNeighborX="-1088" custLinFactNeighborY="2834"/>
      <dgm:spPr/>
    </dgm:pt>
    <dgm:pt modelId="{2A380EE2-27A3-42A9-BD54-71E1B8CD7137}" type="pres">
      <dgm:prSet presAssocID="{4FA4AE02-E6E1-42FA-B950-462A1CE15BCC}" presName="imageaccent1" presStyleCnt="0"/>
      <dgm:spPr/>
    </dgm:pt>
    <dgm:pt modelId="{6040005E-0D4D-4B04-AB70-8B08EB493632}" type="pres">
      <dgm:prSet presAssocID="{4FA4AE02-E6E1-42FA-B950-462A1CE15BCC}" presName="accentRepeatNode" presStyleLbl="solidAlignAcc1" presStyleIdx="1" presStyleCnt="20"/>
      <dgm:spPr>
        <a:ln>
          <a:noFill/>
        </a:ln>
      </dgm:spPr>
    </dgm:pt>
    <dgm:pt modelId="{E7FD4D9A-23FD-4AB9-88C9-8D88CCA39627}" type="pres">
      <dgm:prSet presAssocID="{09B969FB-76B8-4B83-886B-76B629C3F9A3}" presName="text2" presStyleCnt="0"/>
      <dgm:spPr/>
    </dgm:pt>
    <dgm:pt modelId="{695FFFDA-91FB-4555-894D-E9372A10907E}" type="pres">
      <dgm:prSet presAssocID="{09B969FB-76B8-4B83-886B-76B629C3F9A3}" presName="textRepeatNode" presStyleLbl="alignNode1" presStyleIdx="1" presStyleCnt="10">
        <dgm:presLayoutVars>
          <dgm:chMax val="0"/>
          <dgm:chPref val="0"/>
          <dgm:bulletEnabled val="1"/>
        </dgm:presLayoutVars>
      </dgm:prSet>
      <dgm:spPr/>
    </dgm:pt>
    <dgm:pt modelId="{825467BC-395B-4A27-A205-E365C593A6C3}" type="pres">
      <dgm:prSet presAssocID="{09B969FB-76B8-4B83-886B-76B629C3F9A3}" presName="textaccent2" presStyleCnt="0"/>
      <dgm:spPr/>
    </dgm:pt>
    <dgm:pt modelId="{CA73CD76-BBEE-402C-B8F8-F2CF4708B4BE}" type="pres">
      <dgm:prSet presAssocID="{09B969FB-76B8-4B83-886B-76B629C3F9A3}" presName="accentRepeatNode" presStyleLbl="solidAlignAcc1" presStyleIdx="2" presStyleCnt="20"/>
      <dgm:spPr>
        <a:solidFill>
          <a:srgbClr val="FF0000"/>
        </a:solidFill>
        <a:ln>
          <a:noFill/>
        </a:ln>
      </dgm:spPr>
    </dgm:pt>
    <dgm:pt modelId="{6BCB8265-176D-446F-B81F-79879B7EEFE6}" type="pres">
      <dgm:prSet presAssocID="{A5F53B24-7332-4FC8-A860-DABB7E303D67}" presName="image2" presStyleCnt="0"/>
      <dgm:spPr/>
    </dgm:pt>
    <dgm:pt modelId="{6B2B87DA-75BC-48F6-8F63-8644E5DC49C7}" type="pres">
      <dgm:prSet presAssocID="{A5F53B24-7332-4FC8-A860-DABB7E303D67}" presName="imageRepeatNode" presStyleLbl="alignAcc1" presStyleIdx="1" presStyleCnt="10"/>
      <dgm:spPr/>
    </dgm:pt>
    <dgm:pt modelId="{49A60DE9-9CDF-40E4-8FC6-79E7E4D4CD8F}" type="pres">
      <dgm:prSet presAssocID="{A5F53B24-7332-4FC8-A860-DABB7E303D67}" presName="imageaccent2" presStyleCnt="0"/>
      <dgm:spPr/>
    </dgm:pt>
    <dgm:pt modelId="{824706A7-640E-4965-817F-49E221C07111}" type="pres">
      <dgm:prSet presAssocID="{A5F53B24-7332-4FC8-A860-DABB7E303D67}" presName="accentRepeatNode" presStyleLbl="solidAlignAcc1" presStyleIdx="3" presStyleCnt="20"/>
      <dgm:spPr>
        <a:solidFill>
          <a:srgbClr val="FF0000"/>
        </a:solidFill>
        <a:ln>
          <a:noFill/>
        </a:ln>
      </dgm:spPr>
    </dgm:pt>
    <dgm:pt modelId="{BA75BDAE-34A2-44B1-B26B-5061998F9942}" type="pres">
      <dgm:prSet presAssocID="{E6BBC11C-FD3B-437E-8415-9D3CEC5518B5}" presName="text3" presStyleCnt="0"/>
      <dgm:spPr/>
    </dgm:pt>
    <dgm:pt modelId="{EA99FC94-0F33-421C-BEF6-ECC392658ECE}" type="pres">
      <dgm:prSet presAssocID="{E6BBC11C-FD3B-437E-8415-9D3CEC5518B5}" presName="textRepeatNode" presStyleLbl="alignNode1" presStyleIdx="2" presStyleCnt="10">
        <dgm:presLayoutVars>
          <dgm:chMax val="0"/>
          <dgm:chPref val="0"/>
          <dgm:bulletEnabled val="1"/>
        </dgm:presLayoutVars>
      </dgm:prSet>
      <dgm:spPr/>
    </dgm:pt>
    <dgm:pt modelId="{6327EEB5-2483-4773-AE1D-5BCB3EA8769F}" type="pres">
      <dgm:prSet presAssocID="{E6BBC11C-FD3B-437E-8415-9D3CEC5518B5}" presName="textaccent3" presStyleCnt="0"/>
      <dgm:spPr/>
    </dgm:pt>
    <dgm:pt modelId="{818B6CB9-7989-433E-8703-3EDC65ADD2F0}" type="pres">
      <dgm:prSet presAssocID="{E6BBC11C-FD3B-437E-8415-9D3CEC5518B5}" presName="accentRepeatNode" presStyleLbl="solidAlignAcc1" presStyleIdx="4" presStyleCnt="20"/>
      <dgm:spPr>
        <a:ln>
          <a:noFill/>
        </a:ln>
      </dgm:spPr>
    </dgm:pt>
    <dgm:pt modelId="{96881D9E-9C01-496B-9B1E-4BF4ABC84997}" type="pres">
      <dgm:prSet presAssocID="{ECD2C0F0-1B54-499F-B642-B30F8E8A0AC2}" presName="image3" presStyleCnt="0"/>
      <dgm:spPr/>
    </dgm:pt>
    <dgm:pt modelId="{9F8AD450-5E5A-40EF-AC53-3A3FE83C29BB}" type="pres">
      <dgm:prSet presAssocID="{ECD2C0F0-1B54-499F-B642-B30F8E8A0AC2}" presName="imageRepeatNode" presStyleLbl="alignAcc1" presStyleIdx="2" presStyleCnt="10"/>
      <dgm:spPr/>
    </dgm:pt>
    <dgm:pt modelId="{71E86213-CBF9-4041-A99A-C92903C14E47}" type="pres">
      <dgm:prSet presAssocID="{ECD2C0F0-1B54-499F-B642-B30F8E8A0AC2}" presName="imageaccent3" presStyleCnt="0"/>
      <dgm:spPr/>
    </dgm:pt>
    <dgm:pt modelId="{FED9B286-E34D-4F41-8BE4-7497B850F299}" type="pres">
      <dgm:prSet presAssocID="{ECD2C0F0-1B54-499F-B642-B30F8E8A0AC2}" presName="accentRepeatNode" presStyleLbl="solidAlignAcc1" presStyleIdx="5" presStyleCnt="20"/>
      <dgm:spPr>
        <a:ln>
          <a:noFill/>
        </a:ln>
      </dgm:spPr>
    </dgm:pt>
    <dgm:pt modelId="{ECC7EDA5-84F8-4B0A-A795-8D515C01C1DF}" type="pres">
      <dgm:prSet presAssocID="{E565C95D-D202-4EF4-BADD-D87F80868830}" presName="text4" presStyleCnt="0"/>
      <dgm:spPr/>
    </dgm:pt>
    <dgm:pt modelId="{24EED8C4-F525-4BEC-9A12-09550CA5152A}" type="pres">
      <dgm:prSet presAssocID="{E565C95D-D202-4EF4-BADD-D87F80868830}" presName="textRepeatNode" presStyleLbl="alignNode1" presStyleIdx="3" presStyleCnt="10">
        <dgm:presLayoutVars>
          <dgm:chMax val="0"/>
          <dgm:chPref val="0"/>
          <dgm:bulletEnabled val="1"/>
        </dgm:presLayoutVars>
      </dgm:prSet>
      <dgm:spPr/>
    </dgm:pt>
    <dgm:pt modelId="{2BB36EEB-2181-4089-A0A6-6F3DF3329E50}" type="pres">
      <dgm:prSet presAssocID="{E565C95D-D202-4EF4-BADD-D87F80868830}" presName="textaccent4" presStyleCnt="0"/>
      <dgm:spPr/>
    </dgm:pt>
    <dgm:pt modelId="{1D50FB79-8A15-4C79-98E4-03903771BB32}" type="pres">
      <dgm:prSet presAssocID="{E565C95D-D202-4EF4-BADD-D87F80868830}" presName="accentRepeatNode" presStyleLbl="solidAlignAcc1" presStyleIdx="6" presStyleCnt="20"/>
      <dgm:spPr>
        <a:ln>
          <a:noFill/>
        </a:ln>
      </dgm:spPr>
    </dgm:pt>
    <dgm:pt modelId="{89CDD6A7-A305-4036-8E62-FF84892ECA3F}" type="pres">
      <dgm:prSet presAssocID="{06A6573D-13FA-4200-9823-72D9D2011E7D}" presName="image4" presStyleCnt="0"/>
      <dgm:spPr/>
    </dgm:pt>
    <dgm:pt modelId="{AEA8ABD8-783F-4140-BB3E-D9EA7F7779DC}" type="pres">
      <dgm:prSet presAssocID="{06A6573D-13FA-4200-9823-72D9D2011E7D}" presName="imageRepeatNode" presStyleLbl="alignAcc1" presStyleIdx="3" presStyleCnt="10"/>
      <dgm:spPr/>
    </dgm:pt>
    <dgm:pt modelId="{50290282-389D-4008-A564-EB3E344F616F}" type="pres">
      <dgm:prSet presAssocID="{06A6573D-13FA-4200-9823-72D9D2011E7D}" presName="imageaccent4" presStyleCnt="0"/>
      <dgm:spPr/>
    </dgm:pt>
    <dgm:pt modelId="{AB5C0408-AB7C-4583-A67C-0260C88C749D}" type="pres">
      <dgm:prSet presAssocID="{06A6573D-13FA-4200-9823-72D9D2011E7D}" presName="accentRepeatNode" presStyleLbl="solidAlignAcc1" presStyleIdx="7" presStyleCnt="20"/>
      <dgm:spPr>
        <a:ln>
          <a:noFill/>
        </a:ln>
      </dgm:spPr>
    </dgm:pt>
    <dgm:pt modelId="{9867CD4F-AE38-4851-8176-69E19E7C0653}" type="pres">
      <dgm:prSet presAssocID="{9143D9C9-4289-4238-A6F8-0455D2D7DE96}" presName="text5" presStyleCnt="0"/>
      <dgm:spPr/>
    </dgm:pt>
    <dgm:pt modelId="{BBAC7E5B-46FE-4E91-ACF8-5F828E76E251}" type="pres">
      <dgm:prSet presAssocID="{9143D9C9-4289-4238-A6F8-0455D2D7DE96}" presName="textRepeatNode" presStyleLbl="alignNode1" presStyleIdx="4" presStyleCnt="10">
        <dgm:presLayoutVars>
          <dgm:chMax val="0"/>
          <dgm:chPref val="0"/>
          <dgm:bulletEnabled val="1"/>
        </dgm:presLayoutVars>
      </dgm:prSet>
      <dgm:spPr/>
    </dgm:pt>
    <dgm:pt modelId="{2F76FEA1-FFE3-4E77-8A96-F61F709C87ED}" type="pres">
      <dgm:prSet presAssocID="{9143D9C9-4289-4238-A6F8-0455D2D7DE96}" presName="textaccent5" presStyleCnt="0"/>
      <dgm:spPr/>
    </dgm:pt>
    <dgm:pt modelId="{EC222A6E-BFFD-4E1E-B44E-054F87163654}" type="pres">
      <dgm:prSet presAssocID="{9143D9C9-4289-4238-A6F8-0455D2D7DE96}" presName="accentRepeatNode" presStyleLbl="solidAlignAcc1" presStyleIdx="8" presStyleCnt="20"/>
      <dgm:spPr>
        <a:solidFill>
          <a:srgbClr val="FFC000"/>
        </a:solidFill>
        <a:ln>
          <a:noFill/>
        </a:ln>
      </dgm:spPr>
    </dgm:pt>
    <dgm:pt modelId="{8A54E1E7-D7F0-41EB-96B3-266D68302A33}" type="pres">
      <dgm:prSet presAssocID="{887E2448-1CB0-4C5D-980B-35A5352DA795}" presName="image5" presStyleCnt="0"/>
      <dgm:spPr/>
    </dgm:pt>
    <dgm:pt modelId="{8DB0ABDF-7043-4433-ADFC-4235346CBDD4}" type="pres">
      <dgm:prSet presAssocID="{887E2448-1CB0-4C5D-980B-35A5352DA795}" presName="imageRepeatNode" presStyleLbl="alignAcc1" presStyleIdx="4" presStyleCnt="10"/>
      <dgm:spPr/>
    </dgm:pt>
    <dgm:pt modelId="{E0BFA72F-0DF6-4342-A17A-0015A5A4A010}" type="pres">
      <dgm:prSet presAssocID="{887E2448-1CB0-4C5D-980B-35A5352DA795}" presName="imageaccent5" presStyleCnt="0"/>
      <dgm:spPr/>
    </dgm:pt>
    <dgm:pt modelId="{666E7E52-B944-49E7-9DE8-A7494808CED8}" type="pres">
      <dgm:prSet presAssocID="{887E2448-1CB0-4C5D-980B-35A5352DA795}" presName="accentRepeatNode" presStyleLbl="solidAlignAcc1" presStyleIdx="9" presStyleCnt="20"/>
      <dgm:spPr>
        <a:ln>
          <a:noFill/>
        </a:ln>
      </dgm:spPr>
    </dgm:pt>
    <dgm:pt modelId="{4BE35DA6-4DBF-421D-AB6E-C4EA51DE92D4}" type="pres">
      <dgm:prSet presAssocID="{041C3DAB-2FF5-463B-9A97-E00C6BB00F80}" presName="text6" presStyleCnt="0"/>
      <dgm:spPr/>
    </dgm:pt>
    <dgm:pt modelId="{AC17088B-6A8A-4685-9192-F747B6A00DB6}" type="pres">
      <dgm:prSet presAssocID="{041C3DAB-2FF5-463B-9A97-E00C6BB00F80}" presName="textRepeatNode" presStyleLbl="alignNode1" presStyleIdx="5" presStyleCnt="10">
        <dgm:presLayoutVars>
          <dgm:chMax val="0"/>
          <dgm:chPref val="0"/>
          <dgm:bulletEnabled val="1"/>
        </dgm:presLayoutVars>
      </dgm:prSet>
      <dgm:spPr/>
    </dgm:pt>
    <dgm:pt modelId="{050F650E-16CC-44BB-BB49-DEE63B24BA84}" type="pres">
      <dgm:prSet presAssocID="{041C3DAB-2FF5-463B-9A97-E00C6BB00F80}" presName="textaccent6" presStyleCnt="0"/>
      <dgm:spPr/>
    </dgm:pt>
    <dgm:pt modelId="{BF53FB52-A8EA-4625-976A-A4E0CE9131A7}" type="pres">
      <dgm:prSet presAssocID="{041C3DAB-2FF5-463B-9A97-E00C6BB00F80}" presName="accentRepeatNode" presStyleLbl="solidAlignAcc1" presStyleIdx="10" presStyleCnt="20"/>
      <dgm:spPr>
        <a:solidFill>
          <a:srgbClr val="FFC000"/>
        </a:solidFill>
        <a:ln>
          <a:noFill/>
        </a:ln>
      </dgm:spPr>
    </dgm:pt>
    <dgm:pt modelId="{67B77D3D-F05E-4EED-A3B3-BDA519A7FBE5}" type="pres">
      <dgm:prSet presAssocID="{0EDA102C-43CA-48F3-9061-7312BA16C658}" presName="image6" presStyleCnt="0"/>
      <dgm:spPr/>
    </dgm:pt>
    <dgm:pt modelId="{D927BC10-5196-40CE-8A19-1F3A9A1EE193}" type="pres">
      <dgm:prSet presAssocID="{0EDA102C-43CA-48F3-9061-7312BA16C658}" presName="imageRepeatNode" presStyleLbl="alignAcc1" presStyleIdx="5" presStyleCnt="10"/>
      <dgm:spPr/>
    </dgm:pt>
    <dgm:pt modelId="{E39297E9-FC47-4686-A87A-F7D3666F19C0}" type="pres">
      <dgm:prSet presAssocID="{0EDA102C-43CA-48F3-9061-7312BA16C658}" presName="imageaccent6" presStyleCnt="0"/>
      <dgm:spPr/>
    </dgm:pt>
    <dgm:pt modelId="{AFA9388C-3F5F-44E3-91E0-6D2E3CC5FF96}" type="pres">
      <dgm:prSet presAssocID="{0EDA102C-43CA-48F3-9061-7312BA16C658}" presName="accentRepeatNode" presStyleLbl="solidAlignAcc1" presStyleIdx="11" presStyleCnt="20"/>
      <dgm:spPr>
        <a:ln>
          <a:noFill/>
        </a:ln>
      </dgm:spPr>
    </dgm:pt>
    <dgm:pt modelId="{0705AACF-9C0F-465B-8F80-E036B0AC8A28}" type="pres">
      <dgm:prSet presAssocID="{3089B585-9F6A-45C2-978A-226BABDE0314}" presName="text7" presStyleCnt="0"/>
      <dgm:spPr/>
    </dgm:pt>
    <dgm:pt modelId="{D3BF784C-63C5-4832-92CE-8A456F1E7EE2}" type="pres">
      <dgm:prSet presAssocID="{3089B585-9F6A-45C2-978A-226BABDE0314}" presName="textRepeatNode" presStyleLbl="alignNode1" presStyleIdx="6" presStyleCnt="10">
        <dgm:presLayoutVars>
          <dgm:chMax val="0"/>
          <dgm:chPref val="0"/>
          <dgm:bulletEnabled val="1"/>
        </dgm:presLayoutVars>
      </dgm:prSet>
      <dgm:spPr/>
    </dgm:pt>
    <dgm:pt modelId="{33493135-D14E-492F-90ED-ADA023F3EDED}" type="pres">
      <dgm:prSet presAssocID="{3089B585-9F6A-45C2-978A-226BABDE0314}" presName="textaccent7" presStyleCnt="0"/>
      <dgm:spPr/>
    </dgm:pt>
    <dgm:pt modelId="{889452E7-D141-4CD2-8797-E2279EC845D2}" type="pres">
      <dgm:prSet presAssocID="{3089B585-9F6A-45C2-978A-226BABDE0314}" presName="accentRepeatNode" presStyleLbl="solidAlignAcc1" presStyleIdx="12" presStyleCnt="20"/>
      <dgm:spPr>
        <a:ln>
          <a:noFill/>
        </a:ln>
      </dgm:spPr>
    </dgm:pt>
    <dgm:pt modelId="{41B9FD0A-789D-49AA-9760-21AB04727D50}" type="pres">
      <dgm:prSet presAssocID="{03507367-5464-49E5-891D-EF9F66FF64B6}" presName="image7" presStyleCnt="0"/>
      <dgm:spPr/>
    </dgm:pt>
    <dgm:pt modelId="{800B92B3-5078-49BC-A86D-B5CFB5F6ACB3}" type="pres">
      <dgm:prSet presAssocID="{03507367-5464-49E5-891D-EF9F66FF64B6}" presName="imageRepeatNode" presStyleLbl="alignAcc1" presStyleIdx="6" presStyleCnt="10"/>
      <dgm:spPr/>
    </dgm:pt>
    <dgm:pt modelId="{1A5E27E4-15C4-4BA5-89FA-6F6A2BB54892}" type="pres">
      <dgm:prSet presAssocID="{03507367-5464-49E5-891D-EF9F66FF64B6}" presName="imageaccent7" presStyleCnt="0"/>
      <dgm:spPr/>
    </dgm:pt>
    <dgm:pt modelId="{6B15C883-8649-4D6A-9556-CCF51A11E3EA}" type="pres">
      <dgm:prSet presAssocID="{03507367-5464-49E5-891D-EF9F66FF64B6}" presName="accentRepeatNode" presStyleLbl="solidAlignAcc1" presStyleIdx="13" presStyleCnt="20"/>
      <dgm:spPr>
        <a:ln>
          <a:noFill/>
        </a:ln>
      </dgm:spPr>
    </dgm:pt>
    <dgm:pt modelId="{9920EDAC-30CB-44CC-A25A-F9FFDFE774F1}" type="pres">
      <dgm:prSet presAssocID="{E36F894E-2424-4196-BA1D-FD6C53F8D7BB}" presName="text8" presStyleCnt="0"/>
      <dgm:spPr/>
    </dgm:pt>
    <dgm:pt modelId="{5E10160A-E7C2-440D-8422-44090E833CF3}" type="pres">
      <dgm:prSet presAssocID="{E36F894E-2424-4196-BA1D-FD6C53F8D7BB}" presName="textRepeatNode" presStyleLbl="alignNode1" presStyleIdx="7" presStyleCnt="10">
        <dgm:presLayoutVars>
          <dgm:chMax val="0"/>
          <dgm:chPref val="0"/>
          <dgm:bulletEnabled val="1"/>
        </dgm:presLayoutVars>
      </dgm:prSet>
      <dgm:spPr/>
    </dgm:pt>
    <dgm:pt modelId="{6955DFD5-06ED-4932-B993-A8012E78C9FD}" type="pres">
      <dgm:prSet presAssocID="{E36F894E-2424-4196-BA1D-FD6C53F8D7BB}" presName="textaccent8" presStyleCnt="0"/>
      <dgm:spPr/>
    </dgm:pt>
    <dgm:pt modelId="{A0D5D05F-F6C3-47A3-85C8-6A1D6BCF3F35}" type="pres">
      <dgm:prSet presAssocID="{E36F894E-2424-4196-BA1D-FD6C53F8D7BB}" presName="accentRepeatNode" presStyleLbl="solidAlignAcc1" presStyleIdx="14" presStyleCnt="20"/>
      <dgm:spPr>
        <a:solidFill>
          <a:schemeClr val="bg1"/>
        </a:solidFill>
        <a:ln>
          <a:noFill/>
        </a:ln>
      </dgm:spPr>
    </dgm:pt>
    <dgm:pt modelId="{B5940093-C32B-49BE-A296-A0DE9AC634BA}" type="pres">
      <dgm:prSet presAssocID="{8FF5CB77-A93F-4687-8363-6BA7A39FBC68}" presName="image8" presStyleCnt="0"/>
      <dgm:spPr/>
    </dgm:pt>
    <dgm:pt modelId="{9DFA934F-184A-454D-B41D-059A6A4EA745}" type="pres">
      <dgm:prSet presAssocID="{8FF5CB77-A93F-4687-8363-6BA7A39FBC68}" presName="imageRepeatNode" presStyleLbl="alignAcc1" presStyleIdx="7" presStyleCnt="10"/>
      <dgm:spPr/>
    </dgm:pt>
    <dgm:pt modelId="{53E46CFB-1D7A-4CDB-91A1-A9F10E988323}" type="pres">
      <dgm:prSet presAssocID="{8FF5CB77-A93F-4687-8363-6BA7A39FBC68}" presName="imageaccent8" presStyleCnt="0"/>
      <dgm:spPr/>
    </dgm:pt>
    <dgm:pt modelId="{063E1531-C950-4E74-8DDC-4048A37559DA}" type="pres">
      <dgm:prSet presAssocID="{8FF5CB77-A93F-4687-8363-6BA7A39FBC68}" presName="accentRepeatNode" presStyleLbl="solidAlignAcc1" presStyleIdx="15" presStyleCnt="20"/>
      <dgm:spPr>
        <a:ln>
          <a:noFill/>
        </a:ln>
      </dgm:spPr>
    </dgm:pt>
    <dgm:pt modelId="{21520D6C-31C9-4F52-B965-449D92486B6B}" type="pres">
      <dgm:prSet presAssocID="{5393BECE-8B2A-4E42-A9FE-75AC90E0ED3C}" presName="text9" presStyleCnt="0"/>
      <dgm:spPr/>
    </dgm:pt>
    <dgm:pt modelId="{D9298DEE-C102-41ED-99AE-D4E341025D98}" type="pres">
      <dgm:prSet presAssocID="{5393BECE-8B2A-4E42-A9FE-75AC90E0ED3C}" presName="textRepeatNode" presStyleLbl="alignNode1" presStyleIdx="8" presStyleCnt="10" custLinFactNeighborX="3459" custLinFactNeighborY="1630">
        <dgm:presLayoutVars>
          <dgm:chMax val="0"/>
          <dgm:chPref val="0"/>
          <dgm:bulletEnabled val="1"/>
        </dgm:presLayoutVars>
      </dgm:prSet>
      <dgm:spPr/>
    </dgm:pt>
    <dgm:pt modelId="{DA77D416-E967-4DF0-BFAA-0EE843F87AB0}" type="pres">
      <dgm:prSet presAssocID="{5393BECE-8B2A-4E42-A9FE-75AC90E0ED3C}" presName="textaccent9" presStyleCnt="0"/>
      <dgm:spPr/>
    </dgm:pt>
    <dgm:pt modelId="{FCF8C227-3957-442D-AC04-BF7F527EDCAA}" type="pres">
      <dgm:prSet presAssocID="{5393BECE-8B2A-4E42-A9FE-75AC90E0ED3C}" presName="accentRepeatNode" presStyleLbl="solidAlignAcc1" presStyleIdx="16" presStyleCnt="20" custLinFactNeighborX="22384" custLinFactNeighborY="7846"/>
      <dgm:spPr>
        <a:ln>
          <a:noFill/>
        </a:ln>
      </dgm:spPr>
    </dgm:pt>
    <dgm:pt modelId="{83CAB42C-75B2-40CC-A464-A12141454332}" type="pres">
      <dgm:prSet presAssocID="{B1286C6C-F118-4E51-ADF9-D809F6F370A5}" presName="image9" presStyleCnt="0"/>
      <dgm:spPr/>
    </dgm:pt>
    <dgm:pt modelId="{74DB7CDD-9034-48EC-BC0E-C4167EF43790}" type="pres">
      <dgm:prSet presAssocID="{B1286C6C-F118-4E51-ADF9-D809F6F370A5}" presName="imageRepeatNode" presStyleLbl="alignAcc1" presStyleIdx="8" presStyleCnt="10"/>
      <dgm:spPr/>
    </dgm:pt>
    <dgm:pt modelId="{D9C8767D-8ED4-434C-A439-EF722004CB39}" type="pres">
      <dgm:prSet presAssocID="{B1286C6C-F118-4E51-ADF9-D809F6F370A5}" presName="imageaccent9" presStyleCnt="0"/>
      <dgm:spPr/>
    </dgm:pt>
    <dgm:pt modelId="{B6EA3A77-DD05-4CAE-AFD0-4247F5A8BDC0}" type="pres">
      <dgm:prSet presAssocID="{B1286C6C-F118-4E51-ADF9-D809F6F370A5}" presName="accentRepeatNode" presStyleLbl="solidAlignAcc1" presStyleIdx="17" presStyleCnt="20"/>
      <dgm:spPr>
        <a:solidFill>
          <a:srgbClr val="FF0000"/>
        </a:solidFill>
        <a:ln>
          <a:noFill/>
        </a:ln>
      </dgm:spPr>
    </dgm:pt>
    <dgm:pt modelId="{0343D453-A5AB-48D1-988B-884D6A40A71B}" type="pres">
      <dgm:prSet presAssocID="{D8213F8B-C123-48D3-8D82-EB478498B39E}" presName="text10" presStyleCnt="0"/>
      <dgm:spPr/>
    </dgm:pt>
    <dgm:pt modelId="{F59380AC-955C-496C-A3EE-9492160488C6}" type="pres">
      <dgm:prSet presAssocID="{D8213F8B-C123-48D3-8D82-EB478498B39E}" presName="textRepeatNode" presStyleLbl="alignNode1" presStyleIdx="9" presStyleCnt="10" custLinFactNeighborX="339" custLinFactNeighborY="1303">
        <dgm:presLayoutVars>
          <dgm:chMax val="0"/>
          <dgm:chPref val="0"/>
          <dgm:bulletEnabled val="1"/>
        </dgm:presLayoutVars>
      </dgm:prSet>
      <dgm:spPr/>
    </dgm:pt>
    <dgm:pt modelId="{7AA264DB-2FFE-4FC4-838A-F0BF6DECA90D}" type="pres">
      <dgm:prSet presAssocID="{D8213F8B-C123-48D3-8D82-EB478498B39E}" presName="textaccent10" presStyleCnt="0"/>
      <dgm:spPr/>
    </dgm:pt>
    <dgm:pt modelId="{847448B1-C047-4530-B595-7DC59AE04918}" type="pres">
      <dgm:prSet presAssocID="{D8213F8B-C123-48D3-8D82-EB478498B39E}" presName="accentRepeatNode" presStyleLbl="solidAlignAcc1" presStyleIdx="18" presStyleCnt="20"/>
      <dgm:spPr>
        <a:ln>
          <a:noFill/>
        </a:ln>
      </dgm:spPr>
    </dgm:pt>
    <dgm:pt modelId="{2B03C0BB-7DD2-4C96-9E96-351E01F3D6C5}" type="pres">
      <dgm:prSet presAssocID="{ABBD3716-EE55-40E5-8D22-91F0E579F92D}" presName="image10" presStyleCnt="0"/>
      <dgm:spPr/>
    </dgm:pt>
    <dgm:pt modelId="{6CC59277-66B1-4B66-A24F-B431A03B0612}" type="pres">
      <dgm:prSet presAssocID="{ABBD3716-EE55-40E5-8D22-91F0E579F92D}" presName="imageRepeatNode" presStyleLbl="alignAcc1" presStyleIdx="9" presStyleCnt="10" custLinFactNeighborX="-267" custLinFactNeighborY="-742"/>
      <dgm:spPr/>
    </dgm:pt>
    <dgm:pt modelId="{70E43E93-7162-4B5A-A02C-AB904293981D}" type="pres">
      <dgm:prSet presAssocID="{ABBD3716-EE55-40E5-8D22-91F0E579F92D}" presName="imageaccent10" presStyleCnt="0"/>
      <dgm:spPr/>
    </dgm:pt>
    <dgm:pt modelId="{3ACE9999-140C-4EE4-B622-27A709E714DE}" type="pres">
      <dgm:prSet presAssocID="{ABBD3716-EE55-40E5-8D22-91F0E579F92D}" presName="accentRepeatNode" presStyleLbl="solidAlignAcc1" presStyleIdx="19" presStyleCnt="20"/>
      <dgm:spPr>
        <a:ln>
          <a:noFill/>
        </a:ln>
      </dgm:spPr>
    </dgm:pt>
  </dgm:ptLst>
  <dgm:cxnLst>
    <dgm:cxn modelId="{B90D880E-F775-482C-ADE7-C143E0D22125}" type="presOf" srcId="{CD1E22B4-EB8F-40BC-9C1D-84082D131237}" destId="{7C98F70D-ACEC-403B-B2D4-4C350FBBB002}" srcOrd="0" destOrd="0" presId="urn:microsoft.com/office/officeart/2008/layout/HexagonCluster"/>
    <dgm:cxn modelId="{45440F16-FE02-41C2-8341-AB6A55578033}" type="presOf" srcId="{B1286C6C-F118-4E51-ADF9-D809F6F370A5}" destId="{74DB7CDD-9034-48EC-BC0E-C4167EF43790}" srcOrd="0" destOrd="0" presId="urn:microsoft.com/office/officeart/2008/layout/HexagonCluster"/>
    <dgm:cxn modelId="{CDFCCA19-1030-4A92-85CE-E938A9FDDED4}" srcId="{94C0C9F7-A4BE-4915-975F-3E0B4FE885DF}" destId="{3089B585-9F6A-45C2-978A-226BABDE0314}" srcOrd="6" destOrd="0" parTransId="{3DBA6ACE-F1E7-48B8-80DE-87F1F6775245}" sibTransId="{03507367-5464-49E5-891D-EF9F66FF64B6}"/>
    <dgm:cxn modelId="{CA250623-E3C4-48E0-B4E7-04A1AED6DD1E}" type="presOf" srcId="{E6BBC11C-FD3B-437E-8415-9D3CEC5518B5}" destId="{EA99FC94-0F33-421C-BEF6-ECC392658ECE}" srcOrd="0" destOrd="0" presId="urn:microsoft.com/office/officeart/2008/layout/HexagonCluster"/>
    <dgm:cxn modelId="{E26ED328-FCFD-485E-8F6C-F509E235D663}" srcId="{94C0C9F7-A4BE-4915-975F-3E0B4FE885DF}" destId="{09B969FB-76B8-4B83-886B-76B629C3F9A3}" srcOrd="1" destOrd="0" parTransId="{7DF5F025-21B0-4259-B799-64DCA8D7ECDF}" sibTransId="{A5F53B24-7332-4FC8-A860-DABB7E303D67}"/>
    <dgm:cxn modelId="{3CDC6629-7381-425B-9AC4-9DD558C50DA5}" type="presOf" srcId="{03507367-5464-49E5-891D-EF9F66FF64B6}" destId="{800B92B3-5078-49BC-A86D-B5CFB5F6ACB3}" srcOrd="0" destOrd="0" presId="urn:microsoft.com/office/officeart/2008/layout/HexagonCluster"/>
    <dgm:cxn modelId="{31ADE52D-4AA2-4484-928E-3FAFC26BCDC7}" type="presOf" srcId="{041C3DAB-2FF5-463B-9A97-E00C6BB00F80}" destId="{AC17088B-6A8A-4685-9192-F747B6A00DB6}" srcOrd="0" destOrd="0" presId="urn:microsoft.com/office/officeart/2008/layout/HexagonCluster"/>
    <dgm:cxn modelId="{CB040B31-DBB7-44A6-8A16-C6D783AEAC64}" srcId="{94C0C9F7-A4BE-4915-975F-3E0B4FE885DF}" destId="{E565C95D-D202-4EF4-BADD-D87F80868830}" srcOrd="3" destOrd="0" parTransId="{40F13A42-AFF8-479A-8F65-528AFF03BF8D}" sibTransId="{06A6573D-13FA-4200-9823-72D9D2011E7D}"/>
    <dgm:cxn modelId="{43C25B36-A377-4C9C-8690-B775A5336C98}" srcId="{94C0C9F7-A4BE-4915-975F-3E0B4FE885DF}" destId="{CD1E22B4-EB8F-40BC-9C1D-84082D131237}" srcOrd="0" destOrd="0" parTransId="{DFC81521-9CE8-4163-876D-37BBBBF97FB4}" sibTransId="{4FA4AE02-E6E1-42FA-B950-462A1CE15BCC}"/>
    <dgm:cxn modelId="{6C13CC3F-B72B-4BFF-8DE4-E3688703597A}" type="presOf" srcId="{0EDA102C-43CA-48F3-9061-7312BA16C658}" destId="{D927BC10-5196-40CE-8A19-1F3A9A1EE193}" srcOrd="0" destOrd="0" presId="urn:microsoft.com/office/officeart/2008/layout/HexagonCluster"/>
    <dgm:cxn modelId="{FED9A267-D1A0-4A88-9BCB-E407A9FCD7A4}" type="presOf" srcId="{ECD2C0F0-1B54-499F-B642-B30F8E8A0AC2}" destId="{9F8AD450-5E5A-40EF-AC53-3A3FE83C29BB}" srcOrd="0" destOrd="0" presId="urn:microsoft.com/office/officeart/2008/layout/HexagonCluster"/>
    <dgm:cxn modelId="{5BDE0F68-5888-489B-8558-0E3703FED8D8}" type="presOf" srcId="{5393BECE-8B2A-4E42-A9FE-75AC90E0ED3C}" destId="{D9298DEE-C102-41ED-99AE-D4E341025D98}" srcOrd="0" destOrd="0" presId="urn:microsoft.com/office/officeart/2008/layout/HexagonCluster"/>
    <dgm:cxn modelId="{A3C0656C-A4A8-404E-8D94-41A139E511A3}" type="presOf" srcId="{E36F894E-2424-4196-BA1D-FD6C53F8D7BB}" destId="{5E10160A-E7C2-440D-8422-44090E833CF3}" srcOrd="0" destOrd="0" presId="urn:microsoft.com/office/officeart/2008/layout/HexagonCluster"/>
    <dgm:cxn modelId="{32FAC34C-4F67-4462-8BD7-73CB2F8A6875}" srcId="{94C0C9F7-A4BE-4915-975F-3E0B4FE885DF}" destId="{D8213F8B-C123-48D3-8D82-EB478498B39E}" srcOrd="9" destOrd="0" parTransId="{FAC3F9FE-2EF6-4ADD-A107-8EC5E9A316AF}" sibTransId="{ABBD3716-EE55-40E5-8D22-91F0E579F92D}"/>
    <dgm:cxn modelId="{C6B75D6D-1890-4BED-93F3-CF169E02BBBF}" srcId="{94C0C9F7-A4BE-4915-975F-3E0B4FE885DF}" destId="{9143D9C9-4289-4238-A6F8-0455D2D7DE96}" srcOrd="4" destOrd="0" parTransId="{AEB6D36B-E549-4EF0-A3F2-848C30C0D184}" sibTransId="{887E2448-1CB0-4C5D-980B-35A5352DA795}"/>
    <dgm:cxn modelId="{8B563051-6376-4978-907E-B8AF80BEAA4E}" srcId="{94C0C9F7-A4BE-4915-975F-3E0B4FE885DF}" destId="{5393BECE-8B2A-4E42-A9FE-75AC90E0ED3C}" srcOrd="8" destOrd="0" parTransId="{E801F6D8-ECED-4DD0-8733-642DC0B69786}" sibTransId="{B1286C6C-F118-4E51-ADF9-D809F6F370A5}"/>
    <dgm:cxn modelId="{0E72BB72-E9B4-478C-815B-0332E298251B}" srcId="{94C0C9F7-A4BE-4915-975F-3E0B4FE885DF}" destId="{E36F894E-2424-4196-BA1D-FD6C53F8D7BB}" srcOrd="7" destOrd="0" parTransId="{0B5D1C61-B207-4D05-BCA7-A6E05E3209A2}" sibTransId="{8FF5CB77-A93F-4687-8363-6BA7A39FBC68}"/>
    <dgm:cxn modelId="{88450073-2A99-46BE-B103-505B90AB52FA}" type="presOf" srcId="{A5F53B24-7332-4FC8-A860-DABB7E303D67}" destId="{6B2B87DA-75BC-48F6-8F63-8644E5DC49C7}" srcOrd="0" destOrd="0" presId="urn:microsoft.com/office/officeart/2008/layout/HexagonCluster"/>
    <dgm:cxn modelId="{A4EFC976-7BEF-4FCC-95EF-ED1B7DE752B6}" type="presOf" srcId="{8FF5CB77-A93F-4687-8363-6BA7A39FBC68}" destId="{9DFA934F-184A-454D-B41D-059A6A4EA745}" srcOrd="0" destOrd="0" presId="urn:microsoft.com/office/officeart/2008/layout/HexagonCluster"/>
    <dgm:cxn modelId="{F4ECED84-716B-41B5-B58D-B07DFCDA5BA2}" type="presOf" srcId="{887E2448-1CB0-4C5D-980B-35A5352DA795}" destId="{8DB0ABDF-7043-4433-ADFC-4235346CBDD4}" srcOrd="0" destOrd="0" presId="urn:microsoft.com/office/officeart/2008/layout/HexagonCluster"/>
    <dgm:cxn modelId="{ED607091-578A-4CA4-938F-560D67B2FA58}" type="presOf" srcId="{9143D9C9-4289-4238-A6F8-0455D2D7DE96}" destId="{BBAC7E5B-46FE-4E91-ACF8-5F828E76E251}" srcOrd="0" destOrd="0" presId="urn:microsoft.com/office/officeart/2008/layout/HexagonCluster"/>
    <dgm:cxn modelId="{322E8B9E-F99D-4002-AF1E-654725CACB0C}" srcId="{94C0C9F7-A4BE-4915-975F-3E0B4FE885DF}" destId="{041C3DAB-2FF5-463B-9A97-E00C6BB00F80}" srcOrd="5" destOrd="0" parTransId="{E615CEC7-8F63-4353-9DC5-62E2814ED9AC}" sibTransId="{0EDA102C-43CA-48F3-9061-7312BA16C658}"/>
    <dgm:cxn modelId="{C63A1CA4-A80E-4831-9B65-A79F1C5B1808}" type="presOf" srcId="{94C0C9F7-A4BE-4915-975F-3E0B4FE885DF}" destId="{E68839F2-021C-4A31-B59C-02E9974B6C14}" srcOrd="0" destOrd="0" presId="urn:microsoft.com/office/officeart/2008/layout/HexagonCluster"/>
    <dgm:cxn modelId="{0AD5DDAD-5D26-446B-8EF6-74066EAAC35C}" type="presOf" srcId="{06A6573D-13FA-4200-9823-72D9D2011E7D}" destId="{AEA8ABD8-783F-4140-BB3E-D9EA7F7779DC}" srcOrd="0" destOrd="0" presId="urn:microsoft.com/office/officeart/2008/layout/HexagonCluster"/>
    <dgm:cxn modelId="{36638CAE-8995-4C12-9D2A-1F8857D756D0}" type="presOf" srcId="{4FA4AE02-E6E1-42FA-B950-462A1CE15BCC}" destId="{B3F531AD-470C-43C5-A5AA-20A8996819EF}" srcOrd="0" destOrd="0" presId="urn:microsoft.com/office/officeart/2008/layout/HexagonCluster"/>
    <dgm:cxn modelId="{0959B7B3-D8F9-460E-80F0-EB6E84B2C0F3}" type="presOf" srcId="{09B969FB-76B8-4B83-886B-76B629C3F9A3}" destId="{695FFFDA-91FB-4555-894D-E9372A10907E}" srcOrd="0" destOrd="0" presId="urn:microsoft.com/office/officeart/2008/layout/HexagonCluster"/>
    <dgm:cxn modelId="{F2B009B6-C90D-486C-9E3C-F290335C818F}" type="presOf" srcId="{D8213F8B-C123-48D3-8D82-EB478498B39E}" destId="{F59380AC-955C-496C-A3EE-9492160488C6}" srcOrd="0" destOrd="0" presId="urn:microsoft.com/office/officeart/2008/layout/HexagonCluster"/>
    <dgm:cxn modelId="{B92587C9-1E4D-4E9F-9A9B-4053E875BD96}" srcId="{94C0C9F7-A4BE-4915-975F-3E0B4FE885DF}" destId="{E6BBC11C-FD3B-437E-8415-9D3CEC5518B5}" srcOrd="2" destOrd="0" parTransId="{973309F6-BEF2-47E5-AE01-507B5036BEC6}" sibTransId="{ECD2C0F0-1B54-499F-B642-B30F8E8A0AC2}"/>
    <dgm:cxn modelId="{F5B0D1F5-D5B5-4AA9-BAE0-D0DF75E99246}" type="presOf" srcId="{E565C95D-D202-4EF4-BADD-D87F80868830}" destId="{24EED8C4-F525-4BEC-9A12-09550CA5152A}" srcOrd="0" destOrd="0" presId="urn:microsoft.com/office/officeart/2008/layout/HexagonCluster"/>
    <dgm:cxn modelId="{19FC75FD-4557-4639-BAF5-EC994A3CCDEE}" type="presOf" srcId="{ABBD3716-EE55-40E5-8D22-91F0E579F92D}" destId="{6CC59277-66B1-4B66-A24F-B431A03B0612}" srcOrd="0" destOrd="0" presId="urn:microsoft.com/office/officeart/2008/layout/HexagonCluster"/>
    <dgm:cxn modelId="{8F266CFF-1D4B-452E-BC00-FCE6F7D2BC73}" type="presOf" srcId="{3089B585-9F6A-45C2-978A-226BABDE0314}" destId="{D3BF784C-63C5-4832-92CE-8A456F1E7EE2}" srcOrd="0" destOrd="0" presId="urn:microsoft.com/office/officeart/2008/layout/HexagonCluster"/>
    <dgm:cxn modelId="{25F91701-F85F-4AD7-AB01-07A9A78F01D5}" type="presParOf" srcId="{E68839F2-021C-4A31-B59C-02E9974B6C14}" destId="{46ED8F3C-D801-4728-A883-540B390004BB}" srcOrd="0" destOrd="0" presId="urn:microsoft.com/office/officeart/2008/layout/HexagonCluster"/>
    <dgm:cxn modelId="{C1F41174-4B74-4FFA-9B3A-77ACF0CF51A0}" type="presParOf" srcId="{46ED8F3C-D801-4728-A883-540B390004BB}" destId="{7C98F70D-ACEC-403B-B2D4-4C350FBBB002}" srcOrd="0" destOrd="0" presId="urn:microsoft.com/office/officeart/2008/layout/HexagonCluster"/>
    <dgm:cxn modelId="{2175B93F-D18E-4DD1-B3E3-347AF939D344}" type="presParOf" srcId="{E68839F2-021C-4A31-B59C-02E9974B6C14}" destId="{5525386F-7833-463D-91E7-02FBA7D48C47}" srcOrd="1" destOrd="0" presId="urn:microsoft.com/office/officeart/2008/layout/HexagonCluster"/>
    <dgm:cxn modelId="{05F0F425-FB40-4CDA-9770-8A3BA0E88AE9}" type="presParOf" srcId="{5525386F-7833-463D-91E7-02FBA7D48C47}" destId="{36B41B42-238A-472C-BC38-AC5B3E9822CB}" srcOrd="0" destOrd="0" presId="urn:microsoft.com/office/officeart/2008/layout/HexagonCluster"/>
    <dgm:cxn modelId="{FD7FAEF1-C4B1-42D3-A658-88862EE31B8B}" type="presParOf" srcId="{E68839F2-021C-4A31-B59C-02E9974B6C14}" destId="{5F371A55-3EC9-4873-8A58-FDEBF1C2E2E2}" srcOrd="2" destOrd="0" presId="urn:microsoft.com/office/officeart/2008/layout/HexagonCluster"/>
    <dgm:cxn modelId="{2506B35E-96AB-4F62-9879-CC812C7B0054}" type="presParOf" srcId="{5F371A55-3EC9-4873-8A58-FDEBF1C2E2E2}" destId="{B3F531AD-470C-43C5-A5AA-20A8996819EF}" srcOrd="0" destOrd="0" presId="urn:microsoft.com/office/officeart/2008/layout/HexagonCluster"/>
    <dgm:cxn modelId="{DAB6AF9C-BF28-4E2E-9A67-FC5E1AC0C9DC}" type="presParOf" srcId="{E68839F2-021C-4A31-B59C-02E9974B6C14}" destId="{2A380EE2-27A3-42A9-BD54-71E1B8CD7137}" srcOrd="3" destOrd="0" presId="urn:microsoft.com/office/officeart/2008/layout/HexagonCluster"/>
    <dgm:cxn modelId="{462B5694-E507-4A31-862A-147D86703F06}" type="presParOf" srcId="{2A380EE2-27A3-42A9-BD54-71E1B8CD7137}" destId="{6040005E-0D4D-4B04-AB70-8B08EB493632}" srcOrd="0" destOrd="0" presId="urn:microsoft.com/office/officeart/2008/layout/HexagonCluster"/>
    <dgm:cxn modelId="{AD847BB0-BCDB-44F0-B52C-40F6F83D6205}" type="presParOf" srcId="{E68839F2-021C-4A31-B59C-02E9974B6C14}" destId="{E7FD4D9A-23FD-4AB9-88C9-8D88CCA39627}" srcOrd="4" destOrd="0" presId="urn:microsoft.com/office/officeart/2008/layout/HexagonCluster"/>
    <dgm:cxn modelId="{5D7B4566-ADB5-4A14-8B6E-FB6BACF6604F}" type="presParOf" srcId="{E7FD4D9A-23FD-4AB9-88C9-8D88CCA39627}" destId="{695FFFDA-91FB-4555-894D-E9372A10907E}" srcOrd="0" destOrd="0" presId="urn:microsoft.com/office/officeart/2008/layout/HexagonCluster"/>
    <dgm:cxn modelId="{131447FD-68EF-47A8-AB52-B639BB364ECC}" type="presParOf" srcId="{E68839F2-021C-4A31-B59C-02E9974B6C14}" destId="{825467BC-395B-4A27-A205-E365C593A6C3}" srcOrd="5" destOrd="0" presId="urn:microsoft.com/office/officeart/2008/layout/HexagonCluster"/>
    <dgm:cxn modelId="{A2AC1157-2D31-428F-9408-7D6256C5D1FE}" type="presParOf" srcId="{825467BC-395B-4A27-A205-E365C593A6C3}" destId="{CA73CD76-BBEE-402C-B8F8-F2CF4708B4BE}" srcOrd="0" destOrd="0" presId="urn:microsoft.com/office/officeart/2008/layout/HexagonCluster"/>
    <dgm:cxn modelId="{70E072D1-48FB-4387-B57A-1307016F124D}" type="presParOf" srcId="{E68839F2-021C-4A31-B59C-02E9974B6C14}" destId="{6BCB8265-176D-446F-B81F-79879B7EEFE6}" srcOrd="6" destOrd="0" presId="urn:microsoft.com/office/officeart/2008/layout/HexagonCluster"/>
    <dgm:cxn modelId="{11018437-09F8-4A6D-8249-9D528ACE88CB}" type="presParOf" srcId="{6BCB8265-176D-446F-B81F-79879B7EEFE6}" destId="{6B2B87DA-75BC-48F6-8F63-8644E5DC49C7}" srcOrd="0" destOrd="0" presId="urn:microsoft.com/office/officeart/2008/layout/HexagonCluster"/>
    <dgm:cxn modelId="{11CEBC28-1B50-494B-84A9-97853A49EC62}" type="presParOf" srcId="{E68839F2-021C-4A31-B59C-02E9974B6C14}" destId="{49A60DE9-9CDF-40E4-8FC6-79E7E4D4CD8F}" srcOrd="7" destOrd="0" presId="urn:microsoft.com/office/officeart/2008/layout/HexagonCluster"/>
    <dgm:cxn modelId="{215CF311-7E46-4E8B-89F7-EEDD680F85C0}" type="presParOf" srcId="{49A60DE9-9CDF-40E4-8FC6-79E7E4D4CD8F}" destId="{824706A7-640E-4965-817F-49E221C07111}" srcOrd="0" destOrd="0" presId="urn:microsoft.com/office/officeart/2008/layout/HexagonCluster"/>
    <dgm:cxn modelId="{56F8BA79-7261-449B-B531-F3EE2FFBD861}" type="presParOf" srcId="{E68839F2-021C-4A31-B59C-02E9974B6C14}" destId="{BA75BDAE-34A2-44B1-B26B-5061998F9942}" srcOrd="8" destOrd="0" presId="urn:microsoft.com/office/officeart/2008/layout/HexagonCluster"/>
    <dgm:cxn modelId="{A8E3CFDA-D2A6-479F-A00E-D96B480B65FF}" type="presParOf" srcId="{BA75BDAE-34A2-44B1-B26B-5061998F9942}" destId="{EA99FC94-0F33-421C-BEF6-ECC392658ECE}" srcOrd="0" destOrd="0" presId="urn:microsoft.com/office/officeart/2008/layout/HexagonCluster"/>
    <dgm:cxn modelId="{449B3914-41C5-433C-BD57-210CA267E76C}" type="presParOf" srcId="{E68839F2-021C-4A31-B59C-02E9974B6C14}" destId="{6327EEB5-2483-4773-AE1D-5BCB3EA8769F}" srcOrd="9" destOrd="0" presId="urn:microsoft.com/office/officeart/2008/layout/HexagonCluster"/>
    <dgm:cxn modelId="{41051176-DAB7-43A6-9710-8E59E5C03F04}" type="presParOf" srcId="{6327EEB5-2483-4773-AE1D-5BCB3EA8769F}" destId="{818B6CB9-7989-433E-8703-3EDC65ADD2F0}" srcOrd="0" destOrd="0" presId="urn:microsoft.com/office/officeart/2008/layout/HexagonCluster"/>
    <dgm:cxn modelId="{4323F2D5-100F-4A97-B97D-1C018EF5021F}" type="presParOf" srcId="{E68839F2-021C-4A31-B59C-02E9974B6C14}" destId="{96881D9E-9C01-496B-9B1E-4BF4ABC84997}" srcOrd="10" destOrd="0" presId="urn:microsoft.com/office/officeart/2008/layout/HexagonCluster"/>
    <dgm:cxn modelId="{A6AC7E8E-4E21-4821-BDC8-EF721B2E72C3}" type="presParOf" srcId="{96881D9E-9C01-496B-9B1E-4BF4ABC84997}" destId="{9F8AD450-5E5A-40EF-AC53-3A3FE83C29BB}" srcOrd="0" destOrd="0" presId="urn:microsoft.com/office/officeart/2008/layout/HexagonCluster"/>
    <dgm:cxn modelId="{E5246F9E-0504-4ED5-A1C1-20E954A32B72}" type="presParOf" srcId="{E68839F2-021C-4A31-B59C-02E9974B6C14}" destId="{71E86213-CBF9-4041-A99A-C92903C14E47}" srcOrd="11" destOrd="0" presId="urn:microsoft.com/office/officeart/2008/layout/HexagonCluster"/>
    <dgm:cxn modelId="{E2D42A07-BD7C-4FEE-84CD-262E43563EB2}" type="presParOf" srcId="{71E86213-CBF9-4041-A99A-C92903C14E47}" destId="{FED9B286-E34D-4F41-8BE4-7497B850F299}" srcOrd="0" destOrd="0" presId="urn:microsoft.com/office/officeart/2008/layout/HexagonCluster"/>
    <dgm:cxn modelId="{0CDB2530-4A00-4869-A253-0A925EB86B28}" type="presParOf" srcId="{E68839F2-021C-4A31-B59C-02E9974B6C14}" destId="{ECC7EDA5-84F8-4B0A-A795-8D515C01C1DF}" srcOrd="12" destOrd="0" presId="urn:microsoft.com/office/officeart/2008/layout/HexagonCluster"/>
    <dgm:cxn modelId="{4CAA2867-3F1D-4118-9048-997C5F5DC416}" type="presParOf" srcId="{ECC7EDA5-84F8-4B0A-A795-8D515C01C1DF}" destId="{24EED8C4-F525-4BEC-9A12-09550CA5152A}" srcOrd="0" destOrd="0" presId="urn:microsoft.com/office/officeart/2008/layout/HexagonCluster"/>
    <dgm:cxn modelId="{D55BC377-AC5D-4970-88FA-8CA9E0031B74}" type="presParOf" srcId="{E68839F2-021C-4A31-B59C-02E9974B6C14}" destId="{2BB36EEB-2181-4089-A0A6-6F3DF3329E50}" srcOrd="13" destOrd="0" presId="urn:microsoft.com/office/officeart/2008/layout/HexagonCluster"/>
    <dgm:cxn modelId="{0CB5E457-87EE-41E7-88C0-F09AC9E3D5DA}" type="presParOf" srcId="{2BB36EEB-2181-4089-A0A6-6F3DF3329E50}" destId="{1D50FB79-8A15-4C79-98E4-03903771BB32}" srcOrd="0" destOrd="0" presId="urn:microsoft.com/office/officeart/2008/layout/HexagonCluster"/>
    <dgm:cxn modelId="{09F8F875-2C31-47B4-BC32-99353A02F1DC}" type="presParOf" srcId="{E68839F2-021C-4A31-B59C-02E9974B6C14}" destId="{89CDD6A7-A305-4036-8E62-FF84892ECA3F}" srcOrd="14" destOrd="0" presId="urn:microsoft.com/office/officeart/2008/layout/HexagonCluster"/>
    <dgm:cxn modelId="{F44B6903-50F2-460F-AF1D-4068423F9D49}" type="presParOf" srcId="{89CDD6A7-A305-4036-8E62-FF84892ECA3F}" destId="{AEA8ABD8-783F-4140-BB3E-D9EA7F7779DC}" srcOrd="0" destOrd="0" presId="urn:microsoft.com/office/officeart/2008/layout/HexagonCluster"/>
    <dgm:cxn modelId="{D425A486-942C-4693-AFFF-F09E827E4714}" type="presParOf" srcId="{E68839F2-021C-4A31-B59C-02E9974B6C14}" destId="{50290282-389D-4008-A564-EB3E344F616F}" srcOrd="15" destOrd="0" presId="urn:microsoft.com/office/officeart/2008/layout/HexagonCluster"/>
    <dgm:cxn modelId="{B07CB280-5EE1-48D5-8495-92F4FB96C5A1}" type="presParOf" srcId="{50290282-389D-4008-A564-EB3E344F616F}" destId="{AB5C0408-AB7C-4583-A67C-0260C88C749D}" srcOrd="0" destOrd="0" presId="urn:microsoft.com/office/officeart/2008/layout/HexagonCluster"/>
    <dgm:cxn modelId="{8FCB3429-15E3-4055-B2D3-A4E699FD90E5}" type="presParOf" srcId="{E68839F2-021C-4A31-B59C-02E9974B6C14}" destId="{9867CD4F-AE38-4851-8176-69E19E7C0653}" srcOrd="16" destOrd="0" presId="urn:microsoft.com/office/officeart/2008/layout/HexagonCluster"/>
    <dgm:cxn modelId="{7DC51266-50C9-4AEE-BCFA-283CD24B8CF3}" type="presParOf" srcId="{9867CD4F-AE38-4851-8176-69E19E7C0653}" destId="{BBAC7E5B-46FE-4E91-ACF8-5F828E76E251}" srcOrd="0" destOrd="0" presId="urn:microsoft.com/office/officeart/2008/layout/HexagonCluster"/>
    <dgm:cxn modelId="{59A8C5AD-CE23-4A18-BA20-B6538CCF3F8C}" type="presParOf" srcId="{E68839F2-021C-4A31-B59C-02E9974B6C14}" destId="{2F76FEA1-FFE3-4E77-8A96-F61F709C87ED}" srcOrd="17" destOrd="0" presId="urn:microsoft.com/office/officeart/2008/layout/HexagonCluster"/>
    <dgm:cxn modelId="{FC1177A5-A790-4E10-92F8-7F81AF67D624}" type="presParOf" srcId="{2F76FEA1-FFE3-4E77-8A96-F61F709C87ED}" destId="{EC222A6E-BFFD-4E1E-B44E-054F87163654}" srcOrd="0" destOrd="0" presId="urn:microsoft.com/office/officeart/2008/layout/HexagonCluster"/>
    <dgm:cxn modelId="{5E6D8B91-90A7-47E9-8DF6-6A86D2EFC77B}" type="presParOf" srcId="{E68839F2-021C-4A31-B59C-02E9974B6C14}" destId="{8A54E1E7-D7F0-41EB-96B3-266D68302A33}" srcOrd="18" destOrd="0" presId="urn:microsoft.com/office/officeart/2008/layout/HexagonCluster"/>
    <dgm:cxn modelId="{9A035C43-07E3-4F41-A430-E39A2945B923}" type="presParOf" srcId="{8A54E1E7-D7F0-41EB-96B3-266D68302A33}" destId="{8DB0ABDF-7043-4433-ADFC-4235346CBDD4}" srcOrd="0" destOrd="0" presId="urn:microsoft.com/office/officeart/2008/layout/HexagonCluster"/>
    <dgm:cxn modelId="{BF4EE312-876D-4D32-8F33-ADC77236B875}" type="presParOf" srcId="{E68839F2-021C-4A31-B59C-02E9974B6C14}" destId="{E0BFA72F-0DF6-4342-A17A-0015A5A4A010}" srcOrd="19" destOrd="0" presId="urn:microsoft.com/office/officeart/2008/layout/HexagonCluster"/>
    <dgm:cxn modelId="{7FDFC7EF-48FA-481A-A45C-B6543E1004E1}" type="presParOf" srcId="{E0BFA72F-0DF6-4342-A17A-0015A5A4A010}" destId="{666E7E52-B944-49E7-9DE8-A7494808CED8}" srcOrd="0" destOrd="0" presId="urn:microsoft.com/office/officeart/2008/layout/HexagonCluster"/>
    <dgm:cxn modelId="{6C673DA4-EC01-46A8-B85E-E7F45AAF9641}" type="presParOf" srcId="{E68839F2-021C-4A31-B59C-02E9974B6C14}" destId="{4BE35DA6-4DBF-421D-AB6E-C4EA51DE92D4}" srcOrd="20" destOrd="0" presId="urn:microsoft.com/office/officeart/2008/layout/HexagonCluster"/>
    <dgm:cxn modelId="{162C224B-DE0D-484D-9398-F66F14314AFF}" type="presParOf" srcId="{4BE35DA6-4DBF-421D-AB6E-C4EA51DE92D4}" destId="{AC17088B-6A8A-4685-9192-F747B6A00DB6}" srcOrd="0" destOrd="0" presId="urn:microsoft.com/office/officeart/2008/layout/HexagonCluster"/>
    <dgm:cxn modelId="{662563EE-46D1-489C-9E3F-E32ABD5C8E85}" type="presParOf" srcId="{E68839F2-021C-4A31-B59C-02E9974B6C14}" destId="{050F650E-16CC-44BB-BB49-DEE63B24BA84}" srcOrd="21" destOrd="0" presId="urn:microsoft.com/office/officeart/2008/layout/HexagonCluster"/>
    <dgm:cxn modelId="{1435EC4D-8E3A-4748-955E-3F8C3C5466AA}" type="presParOf" srcId="{050F650E-16CC-44BB-BB49-DEE63B24BA84}" destId="{BF53FB52-A8EA-4625-976A-A4E0CE9131A7}" srcOrd="0" destOrd="0" presId="urn:microsoft.com/office/officeart/2008/layout/HexagonCluster"/>
    <dgm:cxn modelId="{36B5D291-10E4-4A40-A0CC-36DA34A91847}" type="presParOf" srcId="{E68839F2-021C-4A31-B59C-02E9974B6C14}" destId="{67B77D3D-F05E-4EED-A3B3-BDA519A7FBE5}" srcOrd="22" destOrd="0" presId="urn:microsoft.com/office/officeart/2008/layout/HexagonCluster"/>
    <dgm:cxn modelId="{212C3D10-EF6E-47E2-9B9E-C931B2DF96F9}" type="presParOf" srcId="{67B77D3D-F05E-4EED-A3B3-BDA519A7FBE5}" destId="{D927BC10-5196-40CE-8A19-1F3A9A1EE193}" srcOrd="0" destOrd="0" presId="urn:microsoft.com/office/officeart/2008/layout/HexagonCluster"/>
    <dgm:cxn modelId="{F29F17F2-8078-4995-9656-8943874BD6B7}" type="presParOf" srcId="{E68839F2-021C-4A31-B59C-02E9974B6C14}" destId="{E39297E9-FC47-4686-A87A-F7D3666F19C0}" srcOrd="23" destOrd="0" presId="urn:microsoft.com/office/officeart/2008/layout/HexagonCluster"/>
    <dgm:cxn modelId="{5560158B-BA75-4D4B-A461-0A293DCAD831}" type="presParOf" srcId="{E39297E9-FC47-4686-A87A-F7D3666F19C0}" destId="{AFA9388C-3F5F-44E3-91E0-6D2E3CC5FF96}" srcOrd="0" destOrd="0" presId="urn:microsoft.com/office/officeart/2008/layout/HexagonCluster"/>
    <dgm:cxn modelId="{93187FE6-A8D8-4E59-83AE-9E98BAC96B41}" type="presParOf" srcId="{E68839F2-021C-4A31-B59C-02E9974B6C14}" destId="{0705AACF-9C0F-465B-8F80-E036B0AC8A28}" srcOrd="24" destOrd="0" presId="urn:microsoft.com/office/officeart/2008/layout/HexagonCluster"/>
    <dgm:cxn modelId="{7AC50140-A0FF-4588-813E-F7E5869459E7}" type="presParOf" srcId="{0705AACF-9C0F-465B-8F80-E036B0AC8A28}" destId="{D3BF784C-63C5-4832-92CE-8A456F1E7EE2}" srcOrd="0" destOrd="0" presId="urn:microsoft.com/office/officeart/2008/layout/HexagonCluster"/>
    <dgm:cxn modelId="{DE3AC1A5-7ED3-42C3-A00D-79595C273C25}" type="presParOf" srcId="{E68839F2-021C-4A31-B59C-02E9974B6C14}" destId="{33493135-D14E-492F-90ED-ADA023F3EDED}" srcOrd="25" destOrd="0" presId="urn:microsoft.com/office/officeart/2008/layout/HexagonCluster"/>
    <dgm:cxn modelId="{925E0C83-3F5D-4C55-97A0-45E1BF543D7D}" type="presParOf" srcId="{33493135-D14E-492F-90ED-ADA023F3EDED}" destId="{889452E7-D141-4CD2-8797-E2279EC845D2}" srcOrd="0" destOrd="0" presId="urn:microsoft.com/office/officeart/2008/layout/HexagonCluster"/>
    <dgm:cxn modelId="{51415914-BCD5-42C4-B4F3-66A01D4A1CE3}" type="presParOf" srcId="{E68839F2-021C-4A31-B59C-02E9974B6C14}" destId="{41B9FD0A-789D-49AA-9760-21AB04727D50}" srcOrd="26" destOrd="0" presId="urn:microsoft.com/office/officeart/2008/layout/HexagonCluster"/>
    <dgm:cxn modelId="{6AB47703-F8A4-44F1-9FDA-4D8456842996}" type="presParOf" srcId="{41B9FD0A-789D-49AA-9760-21AB04727D50}" destId="{800B92B3-5078-49BC-A86D-B5CFB5F6ACB3}" srcOrd="0" destOrd="0" presId="urn:microsoft.com/office/officeart/2008/layout/HexagonCluster"/>
    <dgm:cxn modelId="{EEBD8ECF-01F8-4D9E-A609-9D2A00090B19}" type="presParOf" srcId="{E68839F2-021C-4A31-B59C-02E9974B6C14}" destId="{1A5E27E4-15C4-4BA5-89FA-6F6A2BB54892}" srcOrd="27" destOrd="0" presId="urn:microsoft.com/office/officeart/2008/layout/HexagonCluster"/>
    <dgm:cxn modelId="{A9FA64EB-D342-4238-AAED-0656804BADC7}" type="presParOf" srcId="{1A5E27E4-15C4-4BA5-89FA-6F6A2BB54892}" destId="{6B15C883-8649-4D6A-9556-CCF51A11E3EA}" srcOrd="0" destOrd="0" presId="urn:microsoft.com/office/officeart/2008/layout/HexagonCluster"/>
    <dgm:cxn modelId="{6E3778D4-F88B-4319-BC75-482011D74500}" type="presParOf" srcId="{E68839F2-021C-4A31-B59C-02E9974B6C14}" destId="{9920EDAC-30CB-44CC-A25A-F9FFDFE774F1}" srcOrd="28" destOrd="0" presId="urn:microsoft.com/office/officeart/2008/layout/HexagonCluster"/>
    <dgm:cxn modelId="{0A734A87-DD03-4F34-9F88-CAC8680B30CD}" type="presParOf" srcId="{9920EDAC-30CB-44CC-A25A-F9FFDFE774F1}" destId="{5E10160A-E7C2-440D-8422-44090E833CF3}" srcOrd="0" destOrd="0" presId="urn:microsoft.com/office/officeart/2008/layout/HexagonCluster"/>
    <dgm:cxn modelId="{EC101450-A0B9-4B6D-B9D0-EA59A10FD295}" type="presParOf" srcId="{E68839F2-021C-4A31-B59C-02E9974B6C14}" destId="{6955DFD5-06ED-4932-B993-A8012E78C9FD}" srcOrd="29" destOrd="0" presId="urn:microsoft.com/office/officeart/2008/layout/HexagonCluster"/>
    <dgm:cxn modelId="{9850912A-41B9-4FCA-89D3-FE68800F5ECA}" type="presParOf" srcId="{6955DFD5-06ED-4932-B993-A8012E78C9FD}" destId="{A0D5D05F-F6C3-47A3-85C8-6A1D6BCF3F35}" srcOrd="0" destOrd="0" presId="urn:microsoft.com/office/officeart/2008/layout/HexagonCluster"/>
    <dgm:cxn modelId="{ECA8AA5A-CD30-44D7-ACDB-71596BDC0311}" type="presParOf" srcId="{E68839F2-021C-4A31-B59C-02E9974B6C14}" destId="{B5940093-C32B-49BE-A296-A0DE9AC634BA}" srcOrd="30" destOrd="0" presId="urn:microsoft.com/office/officeart/2008/layout/HexagonCluster"/>
    <dgm:cxn modelId="{36B83564-A865-4FB7-AD08-32C2BFE0121C}" type="presParOf" srcId="{B5940093-C32B-49BE-A296-A0DE9AC634BA}" destId="{9DFA934F-184A-454D-B41D-059A6A4EA745}" srcOrd="0" destOrd="0" presId="urn:microsoft.com/office/officeart/2008/layout/HexagonCluster"/>
    <dgm:cxn modelId="{B3C68AB7-B59C-4A57-8E2C-0B534A3AE117}" type="presParOf" srcId="{E68839F2-021C-4A31-B59C-02E9974B6C14}" destId="{53E46CFB-1D7A-4CDB-91A1-A9F10E988323}" srcOrd="31" destOrd="0" presId="urn:microsoft.com/office/officeart/2008/layout/HexagonCluster"/>
    <dgm:cxn modelId="{3496F2E6-4B84-4705-9F1D-78B0DA3B0BE3}" type="presParOf" srcId="{53E46CFB-1D7A-4CDB-91A1-A9F10E988323}" destId="{063E1531-C950-4E74-8DDC-4048A37559DA}" srcOrd="0" destOrd="0" presId="urn:microsoft.com/office/officeart/2008/layout/HexagonCluster"/>
    <dgm:cxn modelId="{ED8D19FD-05FF-44CE-9C51-BA8B79610DFE}" type="presParOf" srcId="{E68839F2-021C-4A31-B59C-02E9974B6C14}" destId="{21520D6C-31C9-4F52-B965-449D92486B6B}" srcOrd="32" destOrd="0" presId="urn:microsoft.com/office/officeart/2008/layout/HexagonCluster"/>
    <dgm:cxn modelId="{8EDAE542-696E-40D6-9A81-CC8BDD70F3BD}" type="presParOf" srcId="{21520D6C-31C9-4F52-B965-449D92486B6B}" destId="{D9298DEE-C102-41ED-99AE-D4E341025D98}" srcOrd="0" destOrd="0" presId="urn:microsoft.com/office/officeart/2008/layout/HexagonCluster"/>
    <dgm:cxn modelId="{A229D429-7055-4B1B-8B68-9111C6F69EB9}" type="presParOf" srcId="{E68839F2-021C-4A31-B59C-02E9974B6C14}" destId="{DA77D416-E967-4DF0-BFAA-0EE843F87AB0}" srcOrd="33" destOrd="0" presId="urn:microsoft.com/office/officeart/2008/layout/HexagonCluster"/>
    <dgm:cxn modelId="{FC60B9BA-75C5-4FEF-BD7B-017D2AA17D9F}" type="presParOf" srcId="{DA77D416-E967-4DF0-BFAA-0EE843F87AB0}" destId="{FCF8C227-3957-442D-AC04-BF7F527EDCAA}" srcOrd="0" destOrd="0" presId="urn:microsoft.com/office/officeart/2008/layout/HexagonCluster"/>
    <dgm:cxn modelId="{32D1713B-BC17-47AB-BC94-49689AE3F2C7}" type="presParOf" srcId="{E68839F2-021C-4A31-B59C-02E9974B6C14}" destId="{83CAB42C-75B2-40CC-A464-A12141454332}" srcOrd="34" destOrd="0" presId="urn:microsoft.com/office/officeart/2008/layout/HexagonCluster"/>
    <dgm:cxn modelId="{EE1458C8-AA70-4E44-8407-6D9D2DB228A1}" type="presParOf" srcId="{83CAB42C-75B2-40CC-A464-A12141454332}" destId="{74DB7CDD-9034-48EC-BC0E-C4167EF43790}" srcOrd="0" destOrd="0" presId="urn:microsoft.com/office/officeart/2008/layout/HexagonCluster"/>
    <dgm:cxn modelId="{548F1FB5-1651-4FA4-9374-B44C4994E3D2}" type="presParOf" srcId="{E68839F2-021C-4A31-B59C-02E9974B6C14}" destId="{D9C8767D-8ED4-434C-A439-EF722004CB39}" srcOrd="35" destOrd="0" presId="urn:microsoft.com/office/officeart/2008/layout/HexagonCluster"/>
    <dgm:cxn modelId="{A241F7D6-8AFE-485B-9E40-5BB5AA06500D}" type="presParOf" srcId="{D9C8767D-8ED4-434C-A439-EF722004CB39}" destId="{B6EA3A77-DD05-4CAE-AFD0-4247F5A8BDC0}" srcOrd="0" destOrd="0" presId="urn:microsoft.com/office/officeart/2008/layout/HexagonCluster"/>
    <dgm:cxn modelId="{0B416A72-75B5-485B-86DA-A6D923A78F2A}" type="presParOf" srcId="{E68839F2-021C-4A31-B59C-02E9974B6C14}" destId="{0343D453-A5AB-48D1-988B-884D6A40A71B}" srcOrd="36" destOrd="0" presId="urn:microsoft.com/office/officeart/2008/layout/HexagonCluster"/>
    <dgm:cxn modelId="{664359CD-278D-46E1-A965-213A4A1027DA}" type="presParOf" srcId="{0343D453-A5AB-48D1-988B-884D6A40A71B}" destId="{F59380AC-955C-496C-A3EE-9492160488C6}" srcOrd="0" destOrd="0" presId="urn:microsoft.com/office/officeart/2008/layout/HexagonCluster"/>
    <dgm:cxn modelId="{01333282-B8F1-4C7C-BA9E-B5A239259F74}" type="presParOf" srcId="{E68839F2-021C-4A31-B59C-02E9974B6C14}" destId="{7AA264DB-2FFE-4FC4-838A-F0BF6DECA90D}" srcOrd="37" destOrd="0" presId="urn:microsoft.com/office/officeart/2008/layout/HexagonCluster"/>
    <dgm:cxn modelId="{8A84FE02-34E9-46F2-87B9-B86CADD09CA5}" type="presParOf" srcId="{7AA264DB-2FFE-4FC4-838A-F0BF6DECA90D}" destId="{847448B1-C047-4530-B595-7DC59AE04918}" srcOrd="0" destOrd="0" presId="urn:microsoft.com/office/officeart/2008/layout/HexagonCluster"/>
    <dgm:cxn modelId="{D51B2287-D755-4CD3-8E76-8128EB954D79}" type="presParOf" srcId="{E68839F2-021C-4A31-B59C-02E9974B6C14}" destId="{2B03C0BB-7DD2-4C96-9E96-351E01F3D6C5}" srcOrd="38" destOrd="0" presId="urn:microsoft.com/office/officeart/2008/layout/HexagonCluster"/>
    <dgm:cxn modelId="{826BD314-B9CF-444C-A3DD-6333544CFDAA}" type="presParOf" srcId="{2B03C0BB-7DD2-4C96-9E96-351E01F3D6C5}" destId="{6CC59277-66B1-4B66-A24F-B431A03B0612}" srcOrd="0" destOrd="0" presId="urn:microsoft.com/office/officeart/2008/layout/HexagonCluster"/>
    <dgm:cxn modelId="{35646D22-9CF8-4CE8-BD81-B11AA4A1406E}" type="presParOf" srcId="{E68839F2-021C-4A31-B59C-02E9974B6C14}" destId="{70E43E93-7162-4B5A-A02C-AB904293981D}" srcOrd="39" destOrd="0" presId="urn:microsoft.com/office/officeart/2008/layout/HexagonCluster"/>
    <dgm:cxn modelId="{A0A63456-77E3-45B3-B521-4EE7873EA6BB}" type="presParOf" srcId="{70E43E93-7162-4B5A-A02C-AB904293981D}" destId="{3ACE9999-140C-4EE4-B622-27A709E714DE}"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98F70D-ACEC-403B-B2D4-4C350FBBB002}">
      <dsp:nvSpPr>
        <dsp:cNvPr id="0" name=""/>
        <dsp:cNvSpPr/>
      </dsp:nvSpPr>
      <dsp:spPr>
        <a:xfrm>
          <a:off x="1512063" y="2226716"/>
          <a:ext cx="1561005" cy="1340083"/>
        </a:xfrm>
        <a:prstGeom prst="hexagon">
          <a:avLst>
            <a:gd name="adj" fmla="val 25000"/>
            <a:gd name="vf" fmla="val 115470"/>
          </a:avLst>
        </a:prstGeom>
        <a:solidFill>
          <a:srgbClr val="92D05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2860" rIns="0" bIns="22860" numCol="1" spcCol="1270" anchor="ctr" anchorCtr="0">
          <a:noAutofit/>
        </a:bodyPr>
        <a:lstStyle/>
        <a:p>
          <a:pPr marL="0" lvl="0" indent="0" algn="ctr" defTabSz="800100">
            <a:lnSpc>
              <a:spcPct val="90000"/>
            </a:lnSpc>
            <a:spcBef>
              <a:spcPct val="0"/>
            </a:spcBef>
            <a:spcAft>
              <a:spcPct val="35000"/>
            </a:spcAft>
            <a:buNone/>
          </a:pPr>
          <a:r>
            <a:rPr lang="lt-LT" sz="1800" kern="1200" dirty="0">
              <a:solidFill>
                <a:schemeClr val="tx1"/>
              </a:solidFill>
            </a:rPr>
            <a:t>Komandos D lyderis</a:t>
          </a:r>
        </a:p>
      </dsp:txBody>
      <dsp:txXfrm>
        <a:off x="1753820" y="2434259"/>
        <a:ext cx="1077491" cy="924997"/>
      </dsp:txXfrm>
    </dsp:sp>
    <dsp:sp modelId="{36B41B42-238A-472C-BC38-AC5B3E9822CB}">
      <dsp:nvSpPr>
        <dsp:cNvPr id="0" name=""/>
        <dsp:cNvSpPr/>
      </dsp:nvSpPr>
      <dsp:spPr>
        <a:xfrm>
          <a:off x="1549574" y="2826105"/>
          <a:ext cx="181780" cy="156941"/>
        </a:xfrm>
        <a:prstGeom prst="hexagon">
          <a:avLst>
            <a:gd name="adj" fmla="val 25000"/>
            <a:gd name="vf" fmla="val 115470"/>
          </a:avLst>
        </a:prstGeom>
        <a:solidFill>
          <a:schemeClr val="l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B3F531AD-470C-43C5-A5AA-20A8996819EF}">
      <dsp:nvSpPr>
        <dsp:cNvPr id="0" name=""/>
        <dsp:cNvSpPr/>
      </dsp:nvSpPr>
      <dsp:spPr>
        <a:xfrm>
          <a:off x="152403" y="1523999"/>
          <a:ext cx="1561005" cy="1340083"/>
        </a:xfrm>
        <a:prstGeom prst="hexagon">
          <a:avLst>
            <a:gd name="adj" fmla="val 25000"/>
            <a:gd name="vf" fmla="val 115470"/>
          </a:avLst>
        </a:prstGeom>
        <a:solidFill>
          <a:srgbClr val="92D05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6040005E-0D4D-4B04-AB70-8B08EB493632}">
      <dsp:nvSpPr>
        <dsp:cNvPr id="0" name=""/>
        <dsp:cNvSpPr/>
      </dsp:nvSpPr>
      <dsp:spPr>
        <a:xfrm>
          <a:off x="1237950" y="2647736"/>
          <a:ext cx="181780" cy="156941"/>
        </a:xfrm>
        <a:prstGeom prst="hexagon">
          <a:avLst>
            <a:gd name="adj" fmla="val 25000"/>
            <a:gd name="vf" fmla="val 115470"/>
          </a:avLst>
        </a:prstGeom>
        <a:solidFill>
          <a:schemeClr val="l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695FFFDA-91FB-4555-894D-E9372A10907E}">
      <dsp:nvSpPr>
        <dsp:cNvPr id="0" name=""/>
        <dsp:cNvSpPr/>
      </dsp:nvSpPr>
      <dsp:spPr>
        <a:xfrm>
          <a:off x="2855701" y="1481388"/>
          <a:ext cx="1561005" cy="1340083"/>
        </a:xfrm>
        <a:prstGeom prst="hexagon">
          <a:avLst>
            <a:gd name="adj" fmla="val 25000"/>
            <a:gd name="vf" fmla="val 115470"/>
          </a:avLst>
        </a:prstGeom>
        <a:solidFill>
          <a:srgbClr val="FF0000"/>
        </a:solidFill>
        <a:ln w="12700" cap="flat" cmpd="sng" algn="ctr">
          <a:solidFill>
            <a:srgbClr val="92D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lt-LT" sz="2000" b="0" kern="1200" dirty="0">
              <a:solidFill>
                <a:schemeClr val="bg1"/>
              </a:solidFill>
            </a:rPr>
            <a:t>Atsakingas už gaisrinę saugą</a:t>
          </a:r>
        </a:p>
      </dsp:txBody>
      <dsp:txXfrm>
        <a:off x="3097458" y="1688931"/>
        <a:ext cx="1077491" cy="924997"/>
      </dsp:txXfrm>
    </dsp:sp>
    <dsp:sp modelId="{CA73CD76-BBEE-402C-B8F8-F2CF4708B4BE}">
      <dsp:nvSpPr>
        <dsp:cNvPr id="0" name=""/>
        <dsp:cNvSpPr/>
      </dsp:nvSpPr>
      <dsp:spPr>
        <a:xfrm>
          <a:off x="3930035" y="2640787"/>
          <a:ext cx="181780" cy="156941"/>
        </a:xfrm>
        <a:prstGeom prst="hexagon">
          <a:avLst>
            <a:gd name="adj" fmla="val 25000"/>
            <a:gd name="vf" fmla="val 115470"/>
          </a:avLst>
        </a:prstGeom>
        <a:solidFill>
          <a:srgbClr val="FF000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6B2B87DA-75BC-48F6-8F63-8644E5DC49C7}">
      <dsp:nvSpPr>
        <dsp:cNvPr id="0" name=""/>
        <dsp:cNvSpPr/>
      </dsp:nvSpPr>
      <dsp:spPr>
        <a:xfrm>
          <a:off x="4198378" y="2223820"/>
          <a:ext cx="1561005" cy="1340083"/>
        </a:xfrm>
        <a:prstGeom prst="hexagon">
          <a:avLst>
            <a:gd name="adj" fmla="val 25000"/>
            <a:gd name="vf" fmla="val 115470"/>
          </a:avLst>
        </a:prstGeom>
        <a:solidFill>
          <a:srgbClr val="FF0000"/>
        </a:solidFill>
        <a:ln w="12700" cap="flat" cmpd="sng" algn="ctr">
          <a:solidFill>
            <a:srgbClr val="92D050"/>
          </a:solidFill>
          <a:prstDash val="solid"/>
          <a:miter lim="800000"/>
        </a:ln>
        <a:effectLst/>
      </dsp:spPr>
      <dsp:style>
        <a:lnRef idx="2">
          <a:scrgbClr r="0" g="0" b="0"/>
        </a:lnRef>
        <a:fillRef idx="1">
          <a:scrgbClr r="0" g="0" b="0"/>
        </a:fillRef>
        <a:effectRef idx="0">
          <a:scrgbClr r="0" g="0" b="0"/>
        </a:effectRef>
        <a:fontRef idx="minor"/>
      </dsp:style>
    </dsp:sp>
    <dsp:sp modelId="{824706A7-640E-4965-817F-49E221C07111}">
      <dsp:nvSpPr>
        <dsp:cNvPr id="0" name=""/>
        <dsp:cNvSpPr/>
      </dsp:nvSpPr>
      <dsp:spPr>
        <a:xfrm>
          <a:off x="4235888" y="2820314"/>
          <a:ext cx="181780" cy="156941"/>
        </a:xfrm>
        <a:prstGeom prst="hexagon">
          <a:avLst>
            <a:gd name="adj" fmla="val 25000"/>
            <a:gd name="vf" fmla="val 115470"/>
          </a:avLst>
        </a:prstGeom>
        <a:solidFill>
          <a:srgbClr val="FF000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EA99FC94-0F33-421C-BEF6-ECC392658ECE}">
      <dsp:nvSpPr>
        <dsp:cNvPr id="0" name=""/>
        <dsp:cNvSpPr/>
      </dsp:nvSpPr>
      <dsp:spPr>
        <a:xfrm>
          <a:off x="1512063" y="744748"/>
          <a:ext cx="1561005" cy="1340083"/>
        </a:xfrm>
        <a:prstGeom prst="hexagon">
          <a:avLst>
            <a:gd name="adj" fmla="val 25000"/>
            <a:gd name="vf" fmla="val 115470"/>
          </a:avLst>
        </a:prstGeom>
        <a:solidFill>
          <a:srgbClr val="92D05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2860" rIns="0" bIns="22860" numCol="1" spcCol="1270" anchor="ctr" anchorCtr="0">
          <a:noAutofit/>
        </a:bodyPr>
        <a:lstStyle/>
        <a:p>
          <a:pPr marL="0" lvl="0" indent="0" algn="ctr" defTabSz="800100">
            <a:lnSpc>
              <a:spcPct val="90000"/>
            </a:lnSpc>
            <a:spcBef>
              <a:spcPct val="0"/>
            </a:spcBef>
            <a:spcAft>
              <a:spcPct val="35000"/>
            </a:spcAft>
            <a:buNone/>
          </a:pPr>
          <a:r>
            <a:rPr lang="lt-LT" sz="1800" kern="1200" dirty="0">
              <a:solidFill>
                <a:schemeClr val="tx1"/>
              </a:solidFill>
            </a:rPr>
            <a:t>Atsakingas už civilinę saugą</a:t>
          </a:r>
        </a:p>
      </dsp:txBody>
      <dsp:txXfrm>
        <a:off x="1753820" y="952291"/>
        <a:ext cx="1077491" cy="924997"/>
      </dsp:txXfrm>
    </dsp:sp>
    <dsp:sp modelId="{818B6CB9-7989-433E-8703-3EDC65ADD2F0}">
      <dsp:nvSpPr>
        <dsp:cNvPr id="0" name=""/>
        <dsp:cNvSpPr/>
      </dsp:nvSpPr>
      <dsp:spPr>
        <a:xfrm>
          <a:off x="2574855" y="763280"/>
          <a:ext cx="181780" cy="156941"/>
        </a:xfrm>
        <a:prstGeom prst="hexagon">
          <a:avLst>
            <a:gd name="adj" fmla="val 25000"/>
            <a:gd name="vf" fmla="val 115470"/>
          </a:avLst>
        </a:prstGeom>
        <a:solidFill>
          <a:schemeClr val="l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9F8AD450-5E5A-40EF-AC53-3A3FE83C29BB}">
      <dsp:nvSpPr>
        <dsp:cNvPr id="0" name=""/>
        <dsp:cNvSpPr/>
      </dsp:nvSpPr>
      <dsp:spPr>
        <a:xfrm>
          <a:off x="2855701" y="0"/>
          <a:ext cx="1561005" cy="1340083"/>
        </a:xfrm>
        <a:prstGeom prst="hexagon">
          <a:avLst>
            <a:gd name="adj" fmla="val 25000"/>
            <a:gd name="vf" fmla="val 115470"/>
          </a:avLst>
        </a:prstGeom>
        <a:solidFill>
          <a:srgbClr val="92D05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FED9B286-E34D-4F41-8BE4-7497B850F299}">
      <dsp:nvSpPr>
        <dsp:cNvPr id="0" name=""/>
        <dsp:cNvSpPr/>
      </dsp:nvSpPr>
      <dsp:spPr>
        <a:xfrm>
          <a:off x="2899944" y="593598"/>
          <a:ext cx="181780" cy="156941"/>
        </a:xfrm>
        <a:prstGeom prst="hexagon">
          <a:avLst>
            <a:gd name="adj" fmla="val 25000"/>
            <a:gd name="vf" fmla="val 115470"/>
          </a:avLst>
        </a:prstGeom>
        <a:solidFill>
          <a:schemeClr val="l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24EED8C4-F525-4BEC-9A12-09550CA5152A}">
      <dsp:nvSpPr>
        <dsp:cNvPr id="0" name=""/>
        <dsp:cNvSpPr/>
      </dsp:nvSpPr>
      <dsp:spPr>
        <a:xfrm>
          <a:off x="4198378" y="742431"/>
          <a:ext cx="1561005" cy="1340083"/>
        </a:xfrm>
        <a:prstGeom prst="hexagon">
          <a:avLst>
            <a:gd name="adj" fmla="val 25000"/>
            <a:gd name="vf" fmla="val 115470"/>
          </a:avLst>
        </a:prstGeom>
        <a:solidFill>
          <a:srgbClr val="92D05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2860" rIns="0" bIns="22860" numCol="1" spcCol="1270" anchor="ctr" anchorCtr="0">
          <a:noAutofit/>
        </a:bodyPr>
        <a:lstStyle/>
        <a:p>
          <a:pPr marL="0" lvl="0" indent="0" algn="ctr" defTabSz="800100">
            <a:lnSpc>
              <a:spcPct val="90000"/>
            </a:lnSpc>
            <a:spcBef>
              <a:spcPct val="0"/>
            </a:spcBef>
            <a:spcAft>
              <a:spcPct val="35000"/>
            </a:spcAft>
            <a:buNone/>
          </a:pPr>
          <a:r>
            <a:rPr lang="lt-LT" sz="1800" kern="1200" dirty="0">
              <a:solidFill>
                <a:schemeClr val="tx1"/>
              </a:solidFill>
            </a:rPr>
            <a:t>Atsakingas už statinių techninę priežiūrą</a:t>
          </a:r>
        </a:p>
      </dsp:txBody>
      <dsp:txXfrm>
        <a:off x="4440135" y="949974"/>
        <a:ext cx="1077491" cy="924997"/>
      </dsp:txXfrm>
    </dsp:sp>
    <dsp:sp modelId="{1D50FB79-8A15-4C79-98E4-03903771BB32}">
      <dsp:nvSpPr>
        <dsp:cNvPr id="0" name=""/>
        <dsp:cNvSpPr/>
      </dsp:nvSpPr>
      <dsp:spPr>
        <a:xfrm>
          <a:off x="5548748" y="1336029"/>
          <a:ext cx="181780" cy="156941"/>
        </a:xfrm>
        <a:prstGeom prst="hexagon">
          <a:avLst>
            <a:gd name="adj" fmla="val 25000"/>
            <a:gd name="vf" fmla="val 115470"/>
          </a:avLst>
        </a:prstGeom>
        <a:solidFill>
          <a:schemeClr val="l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AEA8ABD8-783F-4140-BB3E-D9EA7F7779DC}">
      <dsp:nvSpPr>
        <dsp:cNvPr id="0" name=""/>
        <dsp:cNvSpPr/>
      </dsp:nvSpPr>
      <dsp:spPr>
        <a:xfrm>
          <a:off x="5541054" y="1495866"/>
          <a:ext cx="1561005" cy="1340083"/>
        </a:xfrm>
        <a:prstGeom prst="hexagon">
          <a:avLst>
            <a:gd name="adj" fmla="val 25000"/>
            <a:gd name="vf" fmla="val 115470"/>
          </a:avLst>
        </a:prstGeom>
        <a:solidFill>
          <a:srgbClr val="92D05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AB5C0408-AB7C-4583-A67C-0260C88C749D}">
      <dsp:nvSpPr>
        <dsp:cNvPr id="0" name=""/>
        <dsp:cNvSpPr/>
      </dsp:nvSpPr>
      <dsp:spPr>
        <a:xfrm>
          <a:off x="5844984" y="1519610"/>
          <a:ext cx="181780" cy="156941"/>
        </a:xfrm>
        <a:prstGeom prst="hexagon">
          <a:avLst>
            <a:gd name="adj" fmla="val 25000"/>
            <a:gd name="vf" fmla="val 115470"/>
          </a:avLst>
        </a:prstGeom>
        <a:solidFill>
          <a:schemeClr val="l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BBAC7E5B-46FE-4E91-ACF8-5F828E76E251}">
      <dsp:nvSpPr>
        <dsp:cNvPr id="0" name=""/>
        <dsp:cNvSpPr/>
      </dsp:nvSpPr>
      <dsp:spPr>
        <a:xfrm>
          <a:off x="5541054" y="13898"/>
          <a:ext cx="1561005" cy="1340083"/>
        </a:xfrm>
        <a:prstGeom prst="hexagon">
          <a:avLst>
            <a:gd name="adj" fmla="val 25000"/>
            <a:gd name="vf" fmla="val 115470"/>
          </a:avLst>
        </a:prstGeom>
        <a:solidFill>
          <a:srgbClr val="92D05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2860" rIns="0" bIns="22860" numCol="1" spcCol="1270" anchor="ctr" anchorCtr="0">
          <a:noAutofit/>
        </a:bodyPr>
        <a:lstStyle/>
        <a:p>
          <a:pPr marL="0" lvl="0" indent="0" algn="ctr" defTabSz="800100">
            <a:lnSpc>
              <a:spcPct val="90000"/>
            </a:lnSpc>
            <a:spcBef>
              <a:spcPct val="0"/>
            </a:spcBef>
            <a:spcAft>
              <a:spcPct val="35000"/>
            </a:spcAft>
            <a:buNone/>
          </a:pPr>
          <a:r>
            <a:rPr lang="lt-LT" sz="1800" kern="1200" dirty="0">
              <a:solidFill>
                <a:schemeClr val="tx1"/>
              </a:solidFill>
            </a:rPr>
            <a:t>Atsakingas už radiacinę saugą</a:t>
          </a:r>
        </a:p>
      </dsp:txBody>
      <dsp:txXfrm>
        <a:off x="5782811" y="221441"/>
        <a:ext cx="1077491" cy="924997"/>
      </dsp:txXfrm>
    </dsp:sp>
    <dsp:sp modelId="{EC222A6E-BFFD-4E1E-B44E-054F87163654}">
      <dsp:nvSpPr>
        <dsp:cNvPr id="0" name=""/>
        <dsp:cNvSpPr/>
      </dsp:nvSpPr>
      <dsp:spPr>
        <a:xfrm>
          <a:off x="6891425" y="615025"/>
          <a:ext cx="181780" cy="156941"/>
        </a:xfrm>
        <a:prstGeom prst="hexagon">
          <a:avLst>
            <a:gd name="adj" fmla="val 25000"/>
            <a:gd name="vf" fmla="val 115470"/>
          </a:avLst>
        </a:prstGeom>
        <a:solidFill>
          <a:srgbClr val="FFC00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8DB0ABDF-7043-4433-ADFC-4235346CBDD4}">
      <dsp:nvSpPr>
        <dsp:cNvPr id="0" name=""/>
        <dsp:cNvSpPr/>
      </dsp:nvSpPr>
      <dsp:spPr>
        <a:xfrm>
          <a:off x="6884692" y="762121"/>
          <a:ext cx="1561005" cy="1340083"/>
        </a:xfrm>
        <a:prstGeom prst="hexagon">
          <a:avLst>
            <a:gd name="adj" fmla="val 25000"/>
            <a:gd name="vf" fmla="val 115470"/>
          </a:avLst>
        </a:prstGeom>
        <a:solidFill>
          <a:srgbClr val="92D05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666E7E52-B944-49E7-9DE8-A7494808CED8}">
      <dsp:nvSpPr>
        <dsp:cNvPr id="0" name=""/>
        <dsp:cNvSpPr/>
      </dsp:nvSpPr>
      <dsp:spPr>
        <a:xfrm>
          <a:off x="7195354" y="791657"/>
          <a:ext cx="181780" cy="156941"/>
        </a:xfrm>
        <a:prstGeom prst="hexagon">
          <a:avLst>
            <a:gd name="adj" fmla="val 25000"/>
            <a:gd name="vf" fmla="val 115470"/>
          </a:avLst>
        </a:prstGeom>
        <a:solidFill>
          <a:schemeClr val="l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AC17088B-6A8A-4685-9192-F747B6A00DB6}">
      <dsp:nvSpPr>
        <dsp:cNvPr id="0" name=""/>
        <dsp:cNvSpPr/>
      </dsp:nvSpPr>
      <dsp:spPr>
        <a:xfrm>
          <a:off x="6884692" y="2241194"/>
          <a:ext cx="1561005" cy="1340083"/>
        </a:xfrm>
        <a:prstGeom prst="hexagon">
          <a:avLst>
            <a:gd name="adj" fmla="val 25000"/>
            <a:gd name="vf" fmla="val 115470"/>
          </a:avLst>
        </a:prstGeom>
        <a:solidFill>
          <a:srgbClr val="92D05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2860" rIns="0" bIns="22860" numCol="1" spcCol="1270" anchor="ctr" anchorCtr="0">
          <a:noAutofit/>
        </a:bodyPr>
        <a:lstStyle/>
        <a:p>
          <a:pPr marL="0" lvl="0" indent="0" algn="ctr" defTabSz="800100">
            <a:lnSpc>
              <a:spcPct val="90000"/>
            </a:lnSpc>
            <a:spcBef>
              <a:spcPct val="0"/>
            </a:spcBef>
            <a:spcAft>
              <a:spcPct val="35000"/>
            </a:spcAft>
            <a:buNone/>
          </a:pPr>
          <a:r>
            <a:rPr lang="lt-LT" sz="1800" kern="1200" dirty="0">
              <a:solidFill>
                <a:schemeClr val="tx1"/>
              </a:solidFill>
            </a:rPr>
            <a:t>Atsakingas už elektros ūkį</a:t>
          </a:r>
        </a:p>
      </dsp:txBody>
      <dsp:txXfrm>
        <a:off x="7126449" y="2448737"/>
        <a:ext cx="1077491" cy="924997"/>
      </dsp:txXfrm>
    </dsp:sp>
    <dsp:sp modelId="{BF53FB52-A8EA-4625-976A-A4E0CE9131A7}">
      <dsp:nvSpPr>
        <dsp:cNvPr id="0" name=""/>
        <dsp:cNvSpPr/>
      </dsp:nvSpPr>
      <dsp:spPr>
        <a:xfrm>
          <a:off x="7193431" y="3415070"/>
          <a:ext cx="181780" cy="156941"/>
        </a:xfrm>
        <a:prstGeom prst="hexagon">
          <a:avLst>
            <a:gd name="adj" fmla="val 25000"/>
            <a:gd name="vf" fmla="val 115470"/>
          </a:avLst>
        </a:prstGeom>
        <a:solidFill>
          <a:srgbClr val="FFC00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D927BC10-5196-40CE-8A19-1F3A9A1EE193}">
      <dsp:nvSpPr>
        <dsp:cNvPr id="0" name=""/>
        <dsp:cNvSpPr/>
      </dsp:nvSpPr>
      <dsp:spPr>
        <a:xfrm>
          <a:off x="5541054" y="2974939"/>
          <a:ext cx="1561005" cy="1340083"/>
        </a:xfrm>
        <a:prstGeom prst="hexagon">
          <a:avLst>
            <a:gd name="adj" fmla="val 25000"/>
            <a:gd name="vf" fmla="val 115470"/>
          </a:avLst>
        </a:prstGeom>
        <a:solidFill>
          <a:srgbClr val="92D050">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AFA9388C-3F5F-44E3-91E0-6D2E3CC5FF96}">
      <dsp:nvSpPr>
        <dsp:cNvPr id="0" name=""/>
        <dsp:cNvSpPr/>
      </dsp:nvSpPr>
      <dsp:spPr>
        <a:xfrm>
          <a:off x="6903928" y="3562746"/>
          <a:ext cx="181780" cy="156941"/>
        </a:xfrm>
        <a:prstGeom prst="hexagon">
          <a:avLst>
            <a:gd name="adj" fmla="val 25000"/>
            <a:gd name="vf" fmla="val 115470"/>
          </a:avLst>
        </a:prstGeom>
        <a:solidFill>
          <a:schemeClr val="l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D3BF784C-63C5-4832-92CE-8A456F1E7EE2}">
      <dsp:nvSpPr>
        <dsp:cNvPr id="0" name=""/>
        <dsp:cNvSpPr/>
      </dsp:nvSpPr>
      <dsp:spPr>
        <a:xfrm>
          <a:off x="2854740" y="2966252"/>
          <a:ext cx="1561005" cy="1340083"/>
        </a:xfrm>
        <a:prstGeom prst="hexagon">
          <a:avLst>
            <a:gd name="adj" fmla="val 25000"/>
            <a:gd name="vf" fmla="val 115470"/>
          </a:avLst>
        </a:prstGeom>
        <a:solidFill>
          <a:srgbClr val="92D05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2860" rIns="0" bIns="22860" numCol="1" spcCol="1270" anchor="ctr" anchorCtr="0">
          <a:noAutofit/>
        </a:bodyPr>
        <a:lstStyle/>
        <a:p>
          <a:pPr marL="0" lvl="0" indent="0" algn="ctr" defTabSz="800100">
            <a:lnSpc>
              <a:spcPct val="90000"/>
            </a:lnSpc>
            <a:spcBef>
              <a:spcPct val="0"/>
            </a:spcBef>
            <a:spcAft>
              <a:spcPct val="35000"/>
            </a:spcAft>
            <a:buNone/>
          </a:pPr>
          <a:r>
            <a:rPr lang="lt-LT" sz="1800" kern="1200" dirty="0">
              <a:solidFill>
                <a:schemeClr val="tx1"/>
              </a:solidFill>
            </a:rPr>
            <a:t>Komandos A lyderis</a:t>
          </a:r>
        </a:p>
      </dsp:txBody>
      <dsp:txXfrm>
        <a:off x="3096497" y="3173795"/>
        <a:ext cx="1077491" cy="924997"/>
      </dsp:txXfrm>
    </dsp:sp>
    <dsp:sp modelId="{889452E7-D141-4CD2-8797-E2279EC845D2}">
      <dsp:nvSpPr>
        <dsp:cNvPr id="0" name=""/>
        <dsp:cNvSpPr/>
      </dsp:nvSpPr>
      <dsp:spPr>
        <a:xfrm>
          <a:off x="2898983" y="3560429"/>
          <a:ext cx="181780" cy="156941"/>
        </a:xfrm>
        <a:prstGeom prst="hexagon">
          <a:avLst>
            <a:gd name="adj" fmla="val 25000"/>
            <a:gd name="vf" fmla="val 115470"/>
          </a:avLst>
        </a:prstGeom>
        <a:solidFill>
          <a:schemeClr val="l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800B92B3-5078-49BC-A86D-B5CFB5F6ACB3}">
      <dsp:nvSpPr>
        <dsp:cNvPr id="0" name=""/>
        <dsp:cNvSpPr/>
      </dsp:nvSpPr>
      <dsp:spPr>
        <a:xfrm>
          <a:off x="1511102" y="3711580"/>
          <a:ext cx="1561005" cy="1340083"/>
        </a:xfrm>
        <a:prstGeom prst="hexagon">
          <a:avLst>
            <a:gd name="adj" fmla="val 25000"/>
            <a:gd name="vf" fmla="val 115470"/>
          </a:avLst>
        </a:prstGeom>
        <a:solidFill>
          <a:srgbClr val="92D05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6B15C883-8649-4D6A-9556-CCF51A11E3EA}">
      <dsp:nvSpPr>
        <dsp:cNvPr id="0" name=""/>
        <dsp:cNvSpPr/>
      </dsp:nvSpPr>
      <dsp:spPr>
        <a:xfrm>
          <a:off x="2573893" y="3730111"/>
          <a:ext cx="181780" cy="156941"/>
        </a:xfrm>
        <a:prstGeom prst="hexagon">
          <a:avLst>
            <a:gd name="adj" fmla="val 25000"/>
            <a:gd name="vf" fmla="val 115470"/>
          </a:avLst>
        </a:prstGeom>
        <a:solidFill>
          <a:schemeClr val="l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E10160A-E7C2-440D-8422-44090E833CF3}">
      <dsp:nvSpPr>
        <dsp:cNvPr id="0" name=""/>
        <dsp:cNvSpPr/>
      </dsp:nvSpPr>
      <dsp:spPr>
        <a:xfrm>
          <a:off x="8220636" y="2992313"/>
          <a:ext cx="1561005" cy="1340083"/>
        </a:xfrm>
        <a:prstGeom prst="hexagon">
          <a:avLst>
            <a:gd name="adj" fmla="val 25000"/>
            <a:gd name="vf" fmla="val 115470"/>
          </a:avLst>
        </a:prstGeom>
        <a:solidFill>
          <a:srgbClr val="92D05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2860" rIns="0" bIns="22860" numCol="1" spcCol="1270" anchor="ctr" anchorCtr="0">
          <a:noAutofit/>
        </a:bodyPr>
        <a:lstStyle/>
        <a:p>
          <a:pPr marL="0" lvl="0" indent="0" algn="ctr" defTabSz="800100">
            <a:lnSpc>
              <a:spcPct val="90000"/>
            </a:lnSpc>
            <a:spcBef>
              <a:spcPct val="0"/>
            </a:spcBef>
            <a:spcAft>
              <a:spcPct val="35000"/>
            </a:spcAft>
            <a:buNone/>
          </a:pPr>
          <a:r>
            <a:rPr lang="lt-LT" sz="1800" kern="1200" dirty="0">
              <a:solidFill>
                <a:schemeClr val="tx1"/>
              </a:solidFill>
            </a:rPr>
            <a:t>Komandos C lyderis</a:t>
          </a:r>
        </a:p>
      </dsp:txBody>
      <dsp:txXfrm>
        <a:off x="8462393" y="3199856"/>
        <a:ext cx="1077491" cy="924997"/>
      </dsp:txXfrm>
    </dsp:sp>
    <dsp:sp modelId="{A0D5D05F-F6C3-47A3-85C8-6A1D6BCF3F35}">
      <dsp:nvSpPr>
        <dsp:cNvPr id="0" name=""/>
        <dsp:cNvSpPr/>
      </dsp:nvSpPr>
      <dsp:spPr>
        <a:xfrm>
          <a:off x="8530336" y="4166189"/>
          <a:ext cx="181780" cy="156941"/>
        </a:xfrm>
        <a:prstGeom prst="hexagon">
          <a:avLst>
            <a:gd name="adj" fmla="val 25000"/>
            <a:gd name="vf" fmla="val 115470"/>
          </a:avLst>
        </a:prstGeom>
        <a:solidFill>
          <a:schemeClr val="bg1"/>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9DFA934F-184A-454D-B41D-059A6A4EA745}">
      <dsp:nvSpPr>
        <dsp:cNvPr id="0" name=""/>
        <dsp:cNvSpPr/>
      </dsp:nvSpPr>
      <dsp:spPr>
        <a:xfrm>
          <a:off x="6877959" y="3725478"/>
          <a:ext cx="1561005" cy="1340083"/>
        </a:xfrm>
        <a:prstGeom prst="hexagon">
          <a:avLst>
            <a:gd name="adj" fmla="val 25000"/>
            <a:gd name="vf" fmla="val 115470"/>
          </a:avLst>
        </a:prstGeom>
        <a:solidFill>
          <a:srgbClr val="92D05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063E1531-C950-4E74-8DDC-4048A37559DA}">
      <dsp:nvSpPr>
        <dsp:cNvPr id="0" name=""/>
        <dsp:cNvSpPr/>
      </dsp:nvSpPr>
      <dsp:spPr>
        <a:xfrm>
          <a:off x="8240834" y="4313864"/>
          <a:ext cx="181780" cy="156941"/>
        </a:xfrm>
        <a:prstGeom prst="hexagon">
          <a:avLst>
            <a:gd name="adj" fmla="val 25000"/>
            <a:gd name="vf" fmla="val 115470"/>
          </a:avLst>
        </a:prstGeom>
        <a:solidFill>
          <a:schemeClr val="l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D9298DEE-C102-41ED-99AE-D4E341025D98}">
      <dsp:nvSpPr>
        <dsp:cNvPr id="0" name=""/>
        <dsp:cNvSpPr/>
      </dsp:nvSpPr>
      <dsp:spPr>
        <a:xfrm>
          <a:off x="8280402" y="50799"/>
          <a:ext cx="1561005" cy="1340083"/>
        </a:xfrm>
        <a:prstGeom prst="hexagon">
          <a:avLst>
            <a:gd name="adj" fmla="val 25000"/>
            <a:gd name="vf" fmla="val 115470"/>
          </a:avLst>
        </a:prstGeom>
        <a:solidFill>
          <a:srgbClr val="92D05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0320" rIns="0" bIns="20320" numCol="1" spcCol="1270" anchor="ctr" anchorCtr="0">
          <a:noAutofit/>
        </a:bodyPr>
        <a:lstStyle/>
        <a:p>
          <a:pPr marL="0" lvl="0" indent="0" algn="ctr" defTabSz="711200">
            <a:lnSpc>
              <a:spcPct val="90000"/>
            </a:lnSpc>
            <a:spcBef>
              <a:spcPct val="0"/>
            </a:spcBef>
            <a:spcAft>
              <a:spcPct val="35000"/>
            </a:spcAft>
            <a:buNone/>
          </a:pPr>
          <a:r>
            <a:rPr lang="lt-LT" sz="1600" kern="1200" dirty="0">
              <a:solidFill>
                <a:schemeClr val="tx1"/>
              </a:solidFill>
            </a:rPr>
            <a:t>Atsakingas už pirmos pagalbos suteikimą A padalinyje</a:t>
          </a:r>
        </a:p>
      </dsp:txBody>
      <dsp:txXfrm>
        <a:off x="8522159" y="258342"/>
        <a:ext cx="1077491" cy="924997"/>
      </dsp:txXfrm>
    </dsp:sp>
    <dsp:sp modelId="{FCF8C227-3957-442D-AC04-BF7F527EDCAA}">
      <dsp:nvSpPr>
        <dsp:cNvPr id="0" name=""/>
        <dsp:cNvSpPr/>
      </dsp:nvSpPr>
      <dsp:spPr>
        <a:xfrm>
          <a:off x="9347201" y="1219199"/>
          <a:ext cx="181780" cy="156941"/>
        </a:xfrm>
        <a:prstGeom prst="hexagon">
          <a:avLst>
            <a:gd name="adj" fmla="val 25000"/>
            <a:gd name="vf" fmla="val 115470"/>
          </a:avLst>
        </a:prstGeom>
        <a:solidFill>
          <a:schemeClr val="l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4DB7CDD-9034-48EC-BC0E-C4167EF43790}">
      <dsp:nvSpPr>
        <dsp:cNvPr id="0" name=""/>
        <dsp:cNvSpPr/>
      </dsp:nvSpPr>
      <dsp:spPr>
        <a:xfrm>
          <a:off x="8226407" y="1508028"/>
          <a:ext cx="1561005" cy="1340083"/>
        </a:xfrm>
        <a:prstGeom prst="hexagon">
          <a:avLst>
            <a:gd name="adj" fmla="val 25000"/>
            <a:gd name="vf" fmla="val 115470"/>
          </a:avLst>
        </a:prstGeom>
        <a:solidFill>
          <a:srgbClr val="92D05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B6EA3A77-DD05-4CAE-AFD0-4247F5A8BDC0}">
      <dsp:nvSpPr>
        <dsp:cNvPr id="0" name=""/>
        <dsp:cNvSpPr/>
      </dsp:nvSpPr>
      <dsp:spPr>
        <a:xfrm>
          <a:off x="9306511" y="1516136"/>
          <a:ext cx="181780" cy="156941"/>
        </a:xfrm>
        <a:prstGeom prst="hexagon">
          <a:avLst>
            <a:gd name="adj" fmla="val 25000"/>
            <a:gd name="vf" fmla="val 115470"/>
          </a:avLst>
        </a:prstGeom>
        <a:solidFill>
          <a:srgbClr val="FF000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F59380AC-955C-496C-A3EE-9492160488C6}">
      <dsp:nvSpPr>
        <dsp:cNvPr id="0" name=""/>
        <dsp:cNvSpPr/>
      </dsp:nvSpPr>
      <dsp:spPr>
        <a:xfrm>
          <a:off x="4197899" y="3734832"/>
          <a:ext cx="1561005" cy="1340083"/>
        </a:xfrm>
        <a:prstGeom prst="hexagon">
          <a:avLst>
            <a:gd name="adj" fmla="val 25000"/>
            <a:gd name="vf" fmla="val 115470"/>
          </a:avLst>
        </a:prstGeom>
        <a:solidFill>
          <a:srgbClr val="92D05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2860" rIns="0" bIns="22860" numCol="1" spcCol="1270" anchor="ctr" anchorCtr="0">
          <a:noAutofit/>
        </a:bodyPr>
        <a:lstStyle/>
        <a:p>
          <a:pPr marL="0" lvl="0" indent="0" algn="ctr" defTabSz="800100">
            <a:lnSpc>
              <a:spcPct val="90000"/>
            </a:lnSpc>
            <a:spcBef>
              <a:spcPct val="0"/>
            </a:spcBef>
            <a:spcAft>
              <a:spcPct val="35000"/>
            </a:spcAft>
            <a:buNone/>
          </a:pPr>
          <a:r>
            <a:rPr lang="lt-LT" sz="1800" kern="1200" dirty="0">
              <a:solidFill>
                <a:schemeClr val="tx1"/>
              </a:solidFill>
            </a:rPr>
            <a:t>Komandos B lyderis</a:t>
          </a:r>
        </a:p>
      </dsp:txBody>
      <dsp:txXfrm>
        <a:off x="4439656" y="3942375"/>
        <a:ext cx="1077491" cy="924997"/>
      </dsp:txXfrm>
    </dsp:sp>
    <dsp:sp modelId="{847448B1-C047-4530-B595-7DC59AE04918}">
      <dsp:nvSpPr>
        <dsp:cNvPr id="0" name=""/>
        <dsp:cNvSpPr/>
      </dsp:nvSpPr>
      <dsp:spPr>
        <a:xfrm>
          <a:off x="4501345" y="4891247"/>
          <a:ext cx="181780" cy="156941"/>
        </a:xfrm>
        <a:prstGeom prst="hexagon">
          <a:avLst>
            <a:gd name="adj" fmla="val 25000"/>
            <a:gd name="vf" fmla="val 115470"/>
          </a:avLst>
        </a:prstGeom>
        <a:solidFill>
          <a:schemeClr val="l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6CC59277-66B1-4B66-A24F-B431A03B0612}">
      <dsp:nvSpPr>
        <dsp:cNvPr id="0" name=""/>
        <dsp:cNvSpPr/>
      </dsp:nvSpPr>
      <dsp:spPr>
        <a:xfrm>
          <a:off x="2844801" y="4441172"/>
          <a:ext cx="1561005" cy="1340083"/>
        </a:xfrm>
        <a:prstGeom prst="hexagon">
          <a:avLst>
            <a:gd name="adj" fmla="val 25000"/>
            <a:gd name="vf" fmla="val 115470"/>
          </a:avLst>
        </a:prstGeom>
        <a:solidFill>
          <a:srgbClr val="92D05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ACE9999-140C-4EE4-B622-27A709E714DE}">
      <dsp:nvSpPr>
        <dsp:cNvPr id="0" name=""/>
        <dsp:cNvSpPr/>
      </dsp:nvSpPr>
      <dsp:spPr>
        <a:xfrm>
          <a:off x="4211843" y="5038923"/>
          <a:ext cx="181780" cy="156941"/>
        </a:xfrm>
        <a:prstGeom prst="hexagon">
          <a:avLst>
            <a:gd name="adj" fmla="val 25000"/>
            <a:gd name="vf" fmla="val 115470"/>
          </a:avLst>
        </a:prstGeom>
        <a:solidFill>
          <a:schemeClr val="l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3038604" cy="466315"/>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970159" y="0"/>
            <a:ext cx="3038604" cy="466315"/>
          </a:xfrm>
          <a:prstGeom prst="rect">
            <a:avLst/>
          </a:prstGeom>
        </p:spPr>
        <p:txBody>
          <a:bodyPr vert="horz" lIns="91440" tIns="45720" rIns="91440" bIns="45720" rtlCol="0"/>
          <a:lstStyle>
            <a:lvl1pPr algn="r">
              <a:defRPr sz="1200"/>
            </a:lvl1pPr>
          </a:lstStyle>
          <a:p>
            <a:fld id="{A1B0CC2A-1035-4159-BB93-09E3BDAB2F2A}" type="datetimeFigureOut">
              <a:rPr lang="lt-LT" smtClean="0"/>
              <a:t>2024-03-14</a:t>
            </a:fld>
            <a:endParaRPr lang="lt-LT"/>
          </a:p>
        </p:txBody>
      </p:sp>
      <p:sp>
        <p:nvSpPr>
          <p:cNvPr id="4" name="Skaidrės vaizdo vietos rezervavimo ženklas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700713" y="4473333"/>
            <a:ext cx="5608975" cy="3661765"/>
          </a:xfrm>
          <a:prstGeom prst="rect">
            <a:avLst/>
          </a:prstGeom>
        </p:spPr>
        <p:txBody>
          <a:bodyPr vert="horz" lIns="91440" tIns="45720" rIns="91440" bIns="45720" rtlCol="0"/>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6" name="Poraštės vietos rezervavimo ženklas 5"/>
          <p:cNvSpPr>
            <a:spLocks noGrp="1"/>
          </p:cNvSpPr>
          <p:nvPr>
            <p:ph type="ftr" sz="quarter" idx="4"/>
          </p:nvPr>
        </p:nvSpPr>
        <p:spPr>
          <a:xfrm>
            <a:off x="0" y="8830085"/>
            <a:ext cx="3038604" cy="466315"/>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970159" y="8830085"/>
            <a:ext cx="3038604" cy="466315"/>
          </a:xfrm>
          <a:prstGeom prst="rect">
            <a:avLst/>
          </a:prstGeom>
        </p:spPr>
        <p:txBody>
          <a:bodyPr vert="horz" lIns="91440" tIns="45720" rIns="91440" bIns="45720" rtlCol="0" anchor="b"/>
          <a:lstStyle>
            <a:lvl1pPr algn="r">
              <a:defRPr sz="1200"/>
            </a:lvl1pPr>
          </a:lstStyle>
          <a:p>
            <a:fld id="{EC391730-824C-4B6F-A779-117CF1A11AF0}" type="slidenum">
              <a:rPr lang="lt-LT" smtClean="0"/>
              <a:t>‹#›</a:t>
            </a:fld>
            <a:endParaRPr lang="lt-LT"/>
          </a:p>
        </p:txBody>
      </p:sp>
    </p:spTree>
    <p:extLst>
      <p:ext uri="{BB962C8B-B14F-4D97-AF65-F5344CB8AC3E}">
        <p14:creationId xmlns:p14="http://schemas.microsoft.com/office/powerpoint/2010/main" val="1643928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52386A2A-5E90-4313-9C43-3947D1021994}" type="slidenum">
              <a:rPr lang="lt-LT" smtClean="0"/>
              <a:t>15</a:t>
            </a:fld>
            <a:endParaRPr lang="lt-LT" dirty="0"/>
          </a:p>
        </p:txBody>
      </p:sp>
    </p:spTree>
    <p:extLst>
      <p:ext uri="{BB962C8B-B14F-4D97-AF65-F5344CB8AC3E}">
        <p14:creationId xmlns:p14="http://schemas.microsoft.com/office/powerpoint/2010/main" val="2545962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52386A2A-5E90-4313-9C43-3947D1021994}" type="slidenum">
              <a:rPr lang="lt-LT" smtClean="0"/>
              <a:t>36</a:t>
            </a:fld>
            <a:endParaRPr lang="lt-LT" dirty="0"/>
          </a:p>
        </p:txBody>
      </p:sp>
    </p:spTree>
    <p:extLst>
      <p:ext uri="{BB962C8B-B14F-4D97-AF65-F5344CB8AC3E}">
        <p14:creationId xmlns:p14="http://schemas.microsoft.com/office/powerpoint/2010/main" val="35923460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6CF9B-61AC-470A-AC2A-A9EF0B044F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t-LT"/>
          </a:p>
        </p:txBody>
      </p:sp>
      <p:sp>
        <p:nvSpPr>
          <p:cNvPr id="3" name="Subtitle 2">
            <a:extLst>
              <a:ext uri="{FF2B5EF4-FFF2-40B4-BE49-F238E27FC236}">
                <a16:creationId xmlns:a16="http://schemas.microsoft.com/office/drawing/2014/main" id="{FDD0AE3A-4599-439E-83CC-3BFA48B035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t-LT"/>
          </a:p>
        </p:txBody>
      </p:sp>
      <p:sp>
        <p:nvSpPr>
          <p:cNvPr id="4" name="Date Placeholder 3">
            <a:extLst>
              <a:ext uri="{FF2B5EF4-FFF2-40B4-BE49-F238E27FC236}">
                <a16:creationId xmlns:a16="http://schemas.microsoft.com/office/drawing/2014/main" id="{0FBC1915-2077-47C3-852C-E72BA87FDF5A}"/>
              </a:ext>
            </a:extLst>
          </p:cNvPr>
          <p:cNvSpPr>
            <a:spLocks noGrp="1"/>
          </p:cNvSpPr>
          <p:nvPr>
            <p:ph type="dt" sz="half" idx="10"/>
          </p:nvPr>
        </p:nvSpPr>
        <p:spPr/>
        <p:txBody>
          <a:bodyPr/>
          <a:lstStyle/>
          <a:p>
            <a:fld id="{2B8ECE8F-208C-4639-8DB6-1B648562EEFD}" type="datetimeFigureOut">
              <a:rPr lang="lt-LT" smtClean="0"/>
              <a:t>2024-03-14</a:t>
            </a:fld>
            <a:endParaRPr lang="lt-LT"/>
          </a:p>
        </p:txBody>
      </p:sp>
      <p:sp>
        <p:nvSpPr>
          <p:cNvPr id="5" name="Footer Placeholder 4">
            <a:extLst>
              <a:ext uri="{FF2B5EF4-FFF2-40B4-BE49-F238E27FC236}">
                <a16:creationId xmlns:a16="http://schemas.microsoft.com/office/drawing/2014/main" id="{CA6E8DDC-8717-4898-8A64-23F0CFCC81C0}"/>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AB0E942E-1E19-4B12-AAE8-F2DD4864A144}"/>
              </a:ext>
            </a:extLst>
          </p:cNvPr>
          <p:cNvSpPr>
            <a:spLocks noGrp="1"/>
          </p:cNvSpPr>
          <p:nvPr>
            <p:ph type="sldNum" sz="quarter" idx="12"/>
          </p:nvPr>
        </p:nvSpPr>
        <p:spPr/>
        <p:txBody>
          <a:bodyPr/>
          <a:lstStyle/>
          <a:p>
            <a:fld id="{86E94BF1-C264-4E00-918C-1C7D62C5B7B7}" type="slidenum">
              <a:rPr lang="lt-LT" smtClean="0"/>
              <a:t>‹#›</a:t>
            </a:fld>
            <a:endParaRPr lang="lt-LT"/>
          </a:p>
        </p:txBody>
      </p:sp>
    </p:spTree>
    <p:extLst>
      <p:ext uri="{BB962C8B-B14F-4D97-AF65-F5344CB8AC3E}">
        <p14:creationId xmlns:p14="http://schemas.microsoft.com/office/powerpoint/2010/main" val="3625783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D3784-7BA0-44D3-9DDD-9B2C88826F2F}"/>
              </a:ext>
            </a:extLst>
          </p:cNvPr>
          <p:cNvSpPr>
            <a:spLocks noGrp="1"/>
          </p:cNvSpPr>
          <p:nvPr>
            <p:ph type="title"/>
          </p:nvPr>
        </p:nvSpPr>
        <p:spPr/>
        <p:txBody>
          <a:bodyPr/>
          <a:lstStyle/>
          <a:p>
            <a:r>
              <a:rPr lang="en-US"/>
              <a:t>Click to edit Master title style</a:t>
            </a:r>
            <a:endParaRPr lang="lt-LT"/>
          </a:p>
        </p:txBody>
      </p:sp>
      <p:sp>
        <p:nvSpPr>
          <p:cNvPr id="3" name="Content Placeholder 2">
            <a:extLst>
              <a:ext uri="{FF2B5EF4-FFF2-40B4-BE49-F238E27FC236}">
                <a16:creationId xmlns:a16="http://schemas.microsoft.com/office/drawing/2014/main" id="{B15C8B5D-B600-47BA-9AA8-6761F2C5F9C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451A88CA-F319-4176-A1B9-4FE88A0773EC}"/>
              </a:ext>
            </a:extLst>
          </p:cNvPr>
          <p:cNvSpPr>
            <a:spLocks noGrp="1"/>
          </p:cNvSpPr>
          <p:nvPr>
            <p:ph type="dt" sz="half" idx="10"/>
          </p:nvPr>
        </p:nvSpPr>
        <p:spPr/>
        <p:txBody>
          <a:bodyPr/>
          <a:lstStyle/>
          <a:p>
            <a:fld id="{2B8ECE8F-208C-4639-8DB6-1B648562EEFD}" type="datetimeFigureOut">
              <a:rPr lang="lt-LT" smtClean="0"/>
              <a:t>2024-03-14</a:t>
            </a:fld>
            <a:endParaRPr lang="lt-LT"/>
          </a:p>
        </p:txBody>
      </p:sp>
      <p:sp>
        <p:nvSpPr>
          <p:cNvPr id="5" name="Footer Placeholder 4">
            <a:extLst>
              <a:ext uri="{FF2B5EF4-FFF2-40B4-BE49-F238E27FC236}">
                <a16:creationId xmlns:a16="http://schemas.microsoft.com/office/drawing/2014/main" id="{FAAF0796-29FF-4320-92B4-A910D991A5E9}"/>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F625B0A3-22E9-4B85-9F33-2E6B5740DCAD}"/>
              </a:ext>
            </a:extLst>
          </p:cNvPr>
          <p:cNvSpPr>
            <a:spLocks noGrp="1"/>
          </p:cNvSpPr>
          <p:nvPr>
            <p:ph type="sldNum" sz="quarter" idx="12"/>
          </p:nvPr>
        </p:nvSpPr>
        <p:spPr/>
        <p:txBody>
          <a:bodyPr/>
          <a:lstStyle/>
          <a:p>
            <a:fld id="{86E94BF1-C264-4E00-918C-1C7D62C5B7B7}" type="slidenum">
              <a:rPr lang="lt-LT" smtClean="0"/>
              <a:t>‹#›</a:t>
            </a:fld>
            <a:endParaRPr lang="lt-LT"/>
          </a:p>
        </p:txBody>
      </p:sp>
    </p:spTree>
    <p:extLst>
      <p:ext uri="{BB962C8B-B14F-4D97-AF65-F5344CB8AC3E}">
        <p14:creationId xmlns:p14="http://schemas.microsoft.com/office/powerpoint/2010/main" val="1593472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A1C44-9841-41F2-917A-7E216BAF85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t-LT"/>
          </a:p>
        </p:txBody>
      </p:sp>
      <p:sp>
        <p:nvSpPr>
          <p:cNvPr id="3" name="Text Placeholder 2">
            <a:extLst>
              <a:ext uri="{FF2B5EF4-FFF2-40B4-BE49-F238E27FC236}">
                <a16:creationId xmlns:a16="http://schemas.microsoft.com/office/drawing/2014/main" id="{9CC51A36-E2B6-4BD4-A34D-DDDC8CAD25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B93794-BC24-46AB-AE4F-A1C2A875DA7B}"/>
              </a:ext>
            </a:extLst>
          </p:cNvPr>
          <p:cNvSpPr>
            <a:spLocks noGrp="1"/>
          </p:cNvSpPr>
          <p:nvPr>
            <p:ph type="dt" sz="half" idx="10"/>
          </p:nvPr>
        </p:nvSpPr>
        <p:spPr/>
        <p:txBody>
          <a:bodyPr/>
          <a:lstStyle/>
          <a:p>
            <a:fld id="{2B8ECE8F-208C-4639-8DB6-1B648562EEFD}" type="datetimeFigureOut">
              <a:rPr lang="lt-LT" smtClean="0"/>
              <a:t>2024-03-14</a:t>
            </a:fld>
            <a:endParaRPr lang="lt-LT"/>
          </a:p>
        </p:txBody>
      </p:sp>
      <p:sp>
        <p:nvSpPr>
          <p:cNvPr id="5" name="Footer Placeholder 4">
            <a:extLst>
              <a:ext uri="{FF2B5EF4-FFF2-40B4-BE49-F238E27FC236}">
                <a16:creationId xmlns:a16="http://schemas.microsoft.com/office/drawing/2014/main" id="{9F2206CC-7126-438F-8577-D3992917FD6A}"/>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80E234D1-E49B-4B19-A2A0-904AD158A7C5}"/>
              </a:ext>
            </a:extLst>
          </p:cNvPr>
          <p:cNvSpPr>
            <a:spLocks noGrp="1"/>
          </p:cNvSpPr>
          <p:nvPr>
            <p:ph type="sldNum" sz="quarter" idx="12"/>
          </p:nvPr>
        </p:nvSpPr>
        <p:spPr/>
        <p:txBody>
          <a:bodyPr/>
          <a:lstStyle/>
          <a:p>
            <a:fld id="{86E94BF1-C264-4E00-918C-1C7D62C5B7B7}" type="slidenum">
              <a:rPr lang="lt-LT" smtClean="0"/>
              <a:t>‹#›</a:t>
            </a:fld>
            <a:endParaRPr lang="lt-LT"/>
          </a:p>
        </p:txBody>
      </p:sp>
    </p:spTree>
    <p:extLst>
      <p:ext uri="{BB962C8B-B14F-4D97-AF65-F5344CB8AC3E}">
        <p14:creationId xmlns:p14="http://schemas.microsoft.com/office/powerpoint/2010/main" val="2080725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BAD3E-EE72-4AB2-82C4-ABC61A6B37C1}"/>
              </a:ext>
            </a:extLst>
          </p:cNvPr>
          <p:cNvSpPr>
            <a:spLocks noGrp="1"/>
          </p:cNvSpPr>
          <p:nvPr>
            <p:ph type="title"/>
          </p:nvPr>
        </p:nvSpPr>
        <p:spPr/>
        <p:txBody>
          <a:bodyPr/>
          <a:lstStyle/>
          <a:p>
            <a:r>
              <a:rPr lang="en-US"/>
              <a:t>Click to edit Master title style</a:t>
            </a:r>
            <a:endParaRPr lang="lt-LT"/>
          </a:p>
        </p:txBody>
      </p:sp>
      <p:sp>
        <p:nvSpPr>
          <p:cNvPr id="3" name="Content Placeholder 2">
            <a:extLst>
              <a:ext uri="{FF2B5EF4-FFF2-40B4-BE49-F238E27FC236}">
                <a16:creationId xmlns:a16="http://schemas.microsoft.com/office/drawing/2014/main" id="{32C78E24-1E7E-40E5-8141-EB3B9827F3D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a:extLst>
              <a:ext uri="{FF2B5EF4-FFF2-40B4-BE49-F238E27FC236}">
                <a16:creationId xmlns:a16="http://schemas.microsoft.com/office/drawing/2014/main" id="{52D7C9C3-1ACF-4A02-AC5B-35D4E2550A0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4">
            <a:extLst>
              <a:ext uri="{FF2B5EF4-FFF2-40B4-BE49-F238E27FC236}">
                <a16:creationId xmlns:a16="http://schemas.microsoft.com/office/drawing/2014/main" id="{79324330-2E41-45D2-AFCB-CF6E44114F48}"/>
              </a:ext>
            </a:extLst>
          </p:cNvPr>
          <p:cNvSpPr>
            <a:spLocks noGrp="1"/>
          </p:cNvSpPr>
          <p:nvPr>
            <p:ph type="dt" sz="half" idx="10"/>
          </p:nvPr>
        </p:nvSpPr>
        <p:spPr/>
        <p:txBody>
          <a:bodyPr/>
          <a:lstStyle/>
          <a:p>
            <a:fld id="{2B8ECE8F-208C-4639-8DB6-1B648562EEFD}" type="datetimeFigureOut">
              <a:rPr lang="lt-LT" smtClean="0"/>
              <a:t>2024-03-14</a:t>
            </a:fld>
            <a:endParaRPr lang="lt-LT"/>
          </a:p>
        </p:txBody>
      </p:sp>
      <p:sp>
        <p:nvSpPr>
          <p:cNvPr id="6" name="Footer Placeholder 5">
            <a:extLst>
              <a:ext uri="{FF2B5EF4-FFF2-40B4-BE49-F238E27FC236}">
                <a16:creationId xmlns:a16="http://schemas.microsoft.com/office/drawing/2014/main" id="{7F1DD10F-931B-4695-B27F-04C78E4D390C}"/>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BE360B7A-00B8-4CB0-9426-94650B6D5E1F}"/>
              </a:ext>
            </a:extLst>
          </p:cNvPr>
          <p:cNvSpPr>
            <a:spLocks noGrp="1"/>
          </p:cNvSpPr>
          <p:nvPr>
            <p:ph type="sldNum" sz="quarter" idx="12"/>
          </p:nvPr>
        </p:nvSpPr>
        <p:spPr/>
        <p:txBody>
          <a:bodyPr/>
          <a:lstStyle/>
          <a:p>
            <a:fld id="{86E94BF1-C264-4E00-918C-1C7D62C5B7B7}" type="slidenum">
              <a:rPr lang="lt-LT" smtClean="0"/>
              <a:t>‹#›</a:t>
            </a:fld>
            <a:endParaRPr lang="lt-LT"/>
          </a:p>
        </p:txBody>
      </p:sp>
    </p:spTree>
    <p:extLst>
      <p:ext uri="{BB962C8B-B14F-4D97-AF65-F5344CB8AC3E}">
        <p14:creationId xmlns:p14="http://schemas.microsoft.com/office/powerpoint/2010/main" val="2490637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6805B-00C0-4C25-A2CC-DE5D91ADD96B}"/>
              </a:ext>
            </a:extLst>
          </p:cNvPr>
          <p:cNvSpPr>
            <a:spLocks noGrp="1"/>
          </p:cNvSpPr>
          <p:nvPr>
            <p:ph type="title"/>
          </p:nvPr>
        </p:nvSpPr>
        <p:spPr>
          <a:xfrm>
            <a:off x="839788" y="365125"/>
            <a:ext cx="10515600" cy="1325563"/>
          </a:xfrm>
        </p:spPr>
        <p:txBody>
          <a:bodyPr/>
          <a:lstStyle/>
          <a:p>
            <a:r>
              <a:rPr lang="en-US"/>
              <a:t>Click to edit Master title style</a:t>
            </a:r>
            <a:endParaRPr lang="lt-LT"/>
          </a:p>
        </p:txBody>
      </p:sp>
      <p:sp>
        <p:nvSpPr>
          <p:cNvPr id="3" name="Text Placeholder 2">
            <a:extLst>
              <a:ext uri="{FF2B5EF4-FFF2-40B4-BE49-F238E27FC236}">
                <a16:creationId xmlns:a16="http://schemas.microsoft.com/office/drawing/2014/main" id="{6A75B621-4AD0-4C05-93E7-0BDD0712DF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4C5A92-898F-4FDE-94AF-018D5292C1A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a:extLst>
              <a:ext uri="{FF2B5EF4-FFF2-40B4-BE49-F238E27FC236}">
                <a16:creationId xmlns:a16="http://schemas.microsoft.com/office/drawing/2014/main" id="{184DF137-27D3-4719-B605-E228261F1B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169794-7840-49F0-A3AD-8214D56B73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Date Placeholder 6">
            <a:extLst>
              <a:ext uri="{FF2B5EF4-FFF2-40B4-BE49-F238E27FC236}">
                <a16:creationId xmlns:a16="http://schemas.microsoft.com/office/drawing/2014/main" id="{EACAC45C-A5B2-4158-BFFD-48AFC0925CE2}"/>
              </a:ext>
            </a:extLst>
          </p:cNvPr>
          <p:cNvSpPr>
            <a:spLocks noGrp="1"/>
          </p:cNvSpPr>
          <p:nvPr>
            <p:ph type="dt" sz="half" idx="10"/>
          </p:nvPr>
        </p:nvSpPr>
        <p:spPr/>
        <p:txBody>
          <a:bodyPr/>
          <a:lstStyle/>
          <a:p>
            <a:fld id="{2B8ECE8F-208C-4639-8DB6-1B648562EEFD}" type="datetimeFigureOut">
              <a:rPr lang="lt-LT" smtClean="0"/>
              <a:t>2024-03-14</a:t>
            </a:fld>
            <a:endParaRPr lang="lt-LT"/>
          </a:p>
        </p:txBody>
      </p:sp>
      <p:sp>
        <p:nvSpPr>
          <p:cNvPr id="8" name="Footer Placeholder 7">
            <a:extLst>
              <a:ext uri="{FF2B5EF4-FFF2-40B4-BE49-F238E27FC236}">
                <a16:creationId xmlns:a16="http://schemas.microsoft.com/office/drawing/2014/main" id="{F8150CD9-AB78-4071-A995-D2A21A9E0252}"/>
              </a:ext>
            </a:extLst>
          </p:cNvPr>
          <p:cNvSpPr>
            <a:spLocks noGrp="1"/>
          </p:cNvSpPr>
          <p:nvPr>
            <p:ph type="ftr" sz="quarter" idx="11"/>
          </p:nvPr>
        </p:nvSpPr>
        <p:spPr/>
        <p:txBody>
          <a:bodyPr/>
          <a:lstStyle/>
          <a:p>
            <a:endParaRPr lang="lt-LT"/>
          </a:p>
        </p:txBody>
      </p:sp>
      <p:sp>
        <p:nvSpPr>
          <p:cNvPr id="9" name="Slide Number Placeholder 8">
            <a:extLst>
              <a:ext uri="{FF2B5EF4-FFF2-40B4-BE49-F238E27FC236}">
                <a16:creationId xmlns:a16="http://schemas.microsoft.com/office/drawing/2014/main" id="{F69F5640-2453-42DE-A9AD-849BEBA1D18C}"/>
              </a:ext>
            </a:extLst>
          </p:cNvPr>
          <p:cNvSpPr>
            <a:spLocks noGrp="1"/>
          </p:cNvSpPr>
          <p:nvPr>
            <p:ph type="sldNum" sz="quarter" idx="12"/>
          </p:nvPr>
        </p:nvSpPr>
        <p:spPr/>
        <p:txBody>
          <a:bodyPr/>
          <a:lstStyle/>
          <a:p>
            <a:fld id="{86E94BF1-C264-4E00-918C-1C7D62C5B7B7}" type="slidenum">
              <a:rPr lang="lt-LT" smtClean="0"/>
              <a:t>‹#›</a:t>
            </a:fld>
            <a:endParaRPr lang="lt-LT"/>
          </a:p>
        </p:txBody>
      </p:sp>
    </p:spTree>
    <p:extLst>
      <p:ext uri="{BB962C8B-B14F-4D97-AF65-F5344CB8AC3E}">
        <p14:creationId xmlns:p14="http://schemas.microsoft.com/office/powerpoint/2010/main" val="590713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2C0C0-8BD7-40CD-ACBA-44E43B8721B2}"/>
              </a:ext>
            </a:extLst>
          </p:cNvPr>
          <p:cNvSpPr>
            <a:spLocks noGrp="1"/>
          </p:cNvSpPr>
          <p:nvPr>
            <p:ph type="title"/>
          </p:nvPr>
        </p:nvSpPr>
        <p:spPr/>
        <p:txBody>
          <a:bodyPr/>
          <a:lstStyle/>
          <a:p>
            <a:r>
              <a:rPr lang="en-US"/>
              <a:t>Click to edit Master title style</a:t>
            </a:r>
            <a:endParaRPr lang="lt-LT"/>
          </a:p>
        </p:txBody>
      </p:sp>
      <p:sp>
        <p:nvSpPr>
          <p:cNvPr id="3" name="Date Placeholder 2">
            <a:extLst>
              <a:ext uri="{FF2B5EF4-FFF2-40B4-BE49-F238E27FC236}">
                <a16:creationId xmlns:a16="http://schemas.microsoft.com/office/drawing/2014/main" id="{837BAEBD-F491-48A8-B854-EE870E633FD2}"/>
              </a:ext>
            </a:extLst>
          </p:cNvPr>
          <p:cNvSpPr>
            <a:spLocks noGrp="1"/>
          </p:cNvSpPr>
          <p:nvPr>
            <p:ph type="dt" sz="half" idx="10"/>
          </p:nvPr>
        </p:nvSpPr>
        <p:spPr/>
        <p:txBody>
          <a:bodyPr/>
          <a:lstStyle/>
          <a:p>
            <a:fld id="{2B8ECE8F-208C-4639-8DB6-1B648562EEFD}" type="datetimeFigureOut">
              <a:rPr lang="lt-LT" smtClean="0"/>
              <a:t>2024-03-14</a:t>
            </a:fld>
            <a:endParaRPr lang="lt-LT"/>
          </a:p>
        </p:txBody>
      </p:sp>
      <p:sp>
        <p:nvSpPr>
          <p:cNvPr id="4" name="Footer Placeholder 3">
            <a:extLst>
              <a:ext uri="{FF2B5EF4-FFF2-40B4-BE49-F238E27FC236}">
                <a16:creationId xmlns:a16="http://schemas.microsoft.com/office/drawing/2014/main" id="{03C8AAAD-2353-4EAF-9231-8F09C57DC15E}"/>
              </a:ext>
            </a:extLst>
          </p:cNvPr>
          <p:cNvSpPr>
            <a:spLocks noGrp="1"/>
          </p:cNvSpPr>
          <p:nvPr>
            <p:ph type="ftr" sz="quarter" idx="11"/>
          </p:nvPr>
        </p:nvSpPr>
        <p:spPr/>
        <p:txBody>
          <a:bodyPr/>
          <a:lstStyle/>
          <a:p>
            <a:endParaRPr lang="lt-LT"/>
          </a:p>
        </p:txBody>
      </p:sp>
      <p:sp>
        <p:nvSpPr>
          <p:cNvPr id="5" name="Slide Number Placeholder 4">
            <a:extLst>
              <a:ext uri="{FF2B5EF4-FFF2-40B4-BE49-F238E27FC236}">
                <a16:creationId xmlns:a16="http://schemas.microsoft.com/office/drawing/2014/main" id="{9BB41DC5-C462-4984-BAC6-030786EA98CB}"/>
              </a:ext>
            </a:extLst>
          </p:cNvPr>
          <p:cNvSpPr>
            <a:spLocks noGrp="1"/>
          </p:cNvSpPr>
          <p:nvPr>
            <p:ph type="sldNum" sz="quarter" idx="12"/>
          </p:nvPr>
        </p:nvSpPr>
        <p:spPr/>
        <p:txBody>
          <a:bodyPr/>
          <a:lstStyle/>
          <a:p>
            <a:fld id="{86E94BF1-C264-4E00-918C-1C7D62C5B7B7}" type="slidenum">
              <a:rPr lang="lt-LT" smtClean="0"/>
              <a:t>‹#›</a:t>
            </a:fld>
            <a:endParaRPr lang="lt-LT"/>
          </a:p>
        </p:txBody>
      </p:sp>
    </p:spTree>
    <p:extLst>
      <p:ext uri="{BB962C8B-B14F-4D97-AF65-F5344CB8AC3E}">
        <p14:creationId xmlns:p14="http://schemas.microsoft.com/office/powerpoint/2010/main" val="2451386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9BF3D3-173E-4DD6-B5C7-D12CBF2D69C9}"/>
              </a:ext>
            </a:extLst>
          </p:cNvPr>
          <p:cNvSpPr>
            <a:spLocks noGrp="1"/>
          </p:cNvSpPr>
          <p:nvPr>
            <p:ph type="dt" sz="half" idx="10"/>
          </p:nvPr>
        </p:nvSpPr>
        <p:spPr/>
        <p:txBody>
          <a:bodyPr/>
          <a:lstStyle/>
          <a:p>
            <a:fld id="{2B8ECE8F-208C-4639-8DB6-1B648562EEFD}" type="datetimeFigureOut">
              <a:rPr lang="lt-LT" smtClean="0"/>
              <a:t>2024-03-14</a:t>
            </a:fld>
            <a:endParaRPr lang="lt-LT"/>
          </a:p>
        </p:txBody>
      </p:sp>
      <p:sp>
        <p:nvSpPr>
          <p:cNvPr id="3" name="Footer Placeholder 2">
            <a:extLst>
              <a:ext uri="{FF2B5EF4-FFF2-40B4-BE49-F238E27FC236}">
                <a16:creationId xmlns:a16="http://schemas.microsoft.com/office/drawing/2014/main" id="{0E744139-413D-4EB0-89A6-BFE5F7190B2B}"/>
              </a:ext>
            </a:extLst>
          </p:cNvPr>
          <p:cNvSpPr>
            <a:spLocks noGrp="1"/>
          </p:cNvSpPr>
          <p:nvPr>
            <p:ph type="ftr" sz="quarter" idx="11"/>
          </p:nvPr>
        </p:nvSpPr>
        <p:spPr/>
        <p:txBody>
          <a:bodyPr/>
          <a:lstStyle/>
          <a:p>
            <a:endParaRPr lang="lt-LT"/>
          </a:p>
        </p:txBody>
      </p:sp>
      <p:sp>
        <p:nvSpPr>
          <p:cNvPr id="4" name="Slide Number Placeholder 3">
            <a:extLst>
              <a:ext uri="{FF2B5EF4-FFF2-40B4-BE49-F238E27FC236}">
                <a16:creationId xmlns:a16="http://schemas.microsoft.com/office/drawing/2014/main" id="{B6E18A47-A143-4407-B2EF-F1F62DC23044}"/>
              </a:ext>
            </a:extLst>
          </p:cNvPr>
          <p:cNvSpPr>
            <a:spLocks noGrp="1"/>
          </p:cNvSpPr>
          <p:nvPr>
            <p:ph type="sldNum" sz="quarter" idx="12"/>
          </p:nvPr>
        </p:nvSpPr>
        <p:spPr/>
        <p:txBody>
          <a:bodyPr/>
          <a:lstStyle/>
          <a:p>
            <a:fld id="{86E94BF1-C264-4E00-918C-1C7D62C5B7B7}" type="slidenum">
              <a:rPr lang="lt-LT" smtClean="0"/>
              <a:t>‹#›</a:t>
            </a:fld>
            <a:endParaRPr lang="lt-LT"/>
          </a:p>
        </p:txBody>
      </p:sp>
    </p:spTree>
    <p:extLst>
      <p:ext uri="{BB962C8B-B14F-4D97-AF65-F5344CB8AC3E}">
        <p14:creationId xmlns:p14="http://schemas.microsoft.com/office/powerpoint/2010/main" val="1146580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3220-51FE-451C-84E6-6A0EF4D69B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t-LT"/>
          </a:p>
        </p:txBody>
      </p:sp>
      <p:sp>
        <p:nvSpPr>
          <p:cNvPr id="3" name="Content Placeholder 2">
            <a:extLst>
              <a:ext uri="{FF2B5EF4-FFF2-40B4-BE49-F238E27FC236}">
                <a16:creationId xmlns:a16="http://schemas.microsoft.com/office/drawing/2014/main" id="{AA0CB3B8-DCE8-4A37-B532-012DB488A4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a:extLst>
              <a:ext uri="{FF2B5EF4-FFF2-40B4-BE49-F238E27FC236}">
                <a16:creationId xmlns:a16="http://schemas.microsoft.com/office/drawing/2014/main" id="{3B1749C0-AAB6-4F88-A689-C181915FE4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BBB6CD-2D38-49FC-A974-16BB2540D038}"/>
              </a:ext>
            </a:extLst>
          </p:cNvPr>
          <p:cNvSpPr>
            <a:spLocks noGrp="1"/>
          </p:cNvSpPr>
          <p:nvPr>
            <p:ph type="dt" sz="half" idx="10"/>
          </p:nvPr>
        </p:nvSpPr>
        <p:spPr/>
        <p:txBody>
          <a:bodyPr/>
          <a:lstStyle/>
          <a:p>
            <a:fld id="{2B8ECE8F-208C-4639-8DB6-1B648562EEFD}" type="datetimeFigureOut">
              <a:rPr lang="lt-LT" smtClean="0"/>
              <a:t>2024-03-14</a:t>
            </a:fld>
            <a:endParaRPr lang="lt-LT"/>
          </a:p>
        </p:txBody>
      </p:sp>
      <p:sp>
        <p:nvSpPr>
          <p:cNvPr id="6" name="Footer Placeholder 5">
            <a:extLst>
              <a:ext uri="{FF2B5EF4-FFF2-40B4-BE49-F238E27FC236}">
                <a16:creationId xmlns:a16="http://schemas.microsoft.com/office/drawing/2014/main" id="{AFEAD135-2115-45E8-AE6D-6F404595ABEF}"/>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AA61F1B8-DA4E-441E-B826-D4FD0433724E}"/>
              </a:ext>
            </a:extLst>
          </p:cNvPr>
          <p:cNvSpPr>
            <a:spLocks noGrp="1"/>
          </p:cNvSpPr>
          <p:nvPr>
            <p:ph type="sldNum" sz="quarter" idx="12"/>
          </p:nvPr>
        </p:nvSpPr>
        <p:spPr/>
        <p:txBody>
          <a:bodyPr/>
          <a:lstStyle/>
          <a:p>
            <a:fld id="{86E94BF1-C264-4E00-918C-1C7D62C5B7B7}" type="slidenum">
              <a:rPr lang="lt-LT" smtClean="0"/>
              <a:t>‹#›</a:t>
            </a:fld>
            <a:endParaRPr lang="lt-LT"/>
          </a:p>
        </p:txBody>
      </p:sp>
    </p:spTree>
    <p:extLst>
      <p:ext uri="{BB962C8B-B14F-4D97-AF65-F5344CB8AC3E}">
        <p14:creationId xmlns:p14="http://schemas.microsoft.com/office/powerpoint/2010/main" val="523413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028A7-8E64-4C8C-970C-8254F98260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t-LT"/>
          </a:p>
        </p:txBody>
      </p:sp>
      <p:sp>
        <p:nvSpPr>
          <p:cNvPr id="3" name="Picture Placeholder 2">
            <a:extLst>
              <a:ext uri="{FF2B5EF4-FFF2-40B4-BE49-F238E27FC236}">
                <a16:creationId xmlns:a16="http://schemas.microsoft.com/office/drawing/2014/main" id="{CCEEF5B6-6C73-442A-ABCF-F6C526EFD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a:extLst>
              <a:ext uri="{FF2B5EF4-FFF2-40B4-BE49-F238E27FC236}">
                <a16:creationId xmlns:a16="http://schemas.microsoft.com/office/drawing/2014/main" id="{97B5ED59-42FD-47DA-8AF0-AB2DDE03B0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369F27-E512-41BC-A71D-47B3324541C5}"/>
              </a:ext>
            </a:extLst>
          </p:cNvPr>
          <p:cNvSpPr>
            <a:spLocks noGrp="1"/>
          </p:cNvSpPr>
          <p:nvPr>
            <p:ph type="dt" sz="half" idx="10"/>
          </p:nvPr>
        </p:nvSpPr>
        <p:spPr/>
        <p:txBody>
          <a:bodyPr/>
          <a:lstStyle/>
          <a:p>
            <a:fld id="{2B8ECE8F-208C-4639-8DB6-1B648562EEFD}" type="datetimeFigureOut">
              <a:rPr lang="lt-LT" smtClean="0"/>
              <a:t>2024-03-14</a:t>
            </a:fld>
            <a:endParaRPr lang="lt-LT"/>
          </a:p>
        </p:txBody>
      </p:sp>
      <p:sp>
        <p:nvSpPr>
          <p:cNvPr id="6" name="Footer Placeholder 5">
            <a:extLst>
              <a:ext uri="{FF2B5EF4-FFF2-40B4-BE49-F238E27FC236}">
                <a16:creationId xmlns:a16="http://schemas.microsoft.com/office/drawing/2014/main" id="{B0FD6769-3DE8-4CCD-A0C8-7A1F79D3AEC9}"/>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89035B46-1AD1-4E97-AF4F-10F0518EF028}"/>
              </a:ext>
            </a:extLst>
          </p:cNvPr>
          <p:cNvSpPr>
            <a:spLocks noGrp="1"/>
          </p:cNvSpPr>
          <p:nvPr>
            <p:ph type="sldNum" sz="quarter" idx="12"/>
          </p:nvPr>
        </p:nvSpPr>
        <p:spPr/>
        <p:txBody>
          <a:bodyPr/>
          <a:lstStyle/>
          <a:p>
            <a:fld id="{86E94BF1-C264-4E00-918C-1C7D62C5B7B7}" type="slidenum">
              <a:rPr lang="lt-LT" smtClean="0"/>
              <a:t>‹#›</a:t>
            </a:fld>
            <a:endParaRPr lang="lt-LT"/>
          </a:p>
        </p:txBody>
      </p:sp>
    </p:spTree>
    <p:extLst>
      <p:ext uri="{BB962C8B-B14F-4D97-AF65-F5344CB8AC3E}">
        <p14:creationId xmlns:p14="http://schemas.microsoft.com/office/powerpoint/2010/main" val="2451462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CED2D-412D-4A45-A927-2A27381AC446}"/>
              </a:ext>
            </a:extLst>
          </p:cNvPr>
          <p:cNvSpPr>
            <a:spLocks noGrp="1"/>
          </p:cNvSpPr>
          <p:nvPr>
            <p:ph type="title"/>
          </p:nvPr>
        </p:nvSpPr>
        <p:spPr/>
        <p:txBody>
          <a:bodyPr/>
          <a:lstStyle/>
          <a:p>
            <a:r>
              <a:rPr lang="en-US"/>
              <a:t>Click to edit Master title style</a:t>
            </a:r>
            <a:endParaRPr lang="lt-LT"/>
          </a:p>
        </p:txBody>
      </p:sp>
      <p:sp>
        <p:nvSpPr>
          <p:cNvPr id="3" name="Vertical Text Placeholder 2">
            <a:extLst>
              <a:ext uri="{FF2B5EF4-FFF2-40B4-BE49-F238E27FC236}">
                <a16:creationId xmlns:a16="http://schemas.microsoft.com/office/drawing/2014/main" id="{E1C5CE73-3E6D-4772-83C6-1870C6C260E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77F4D30C-466B-48CA-A733-12B8D114E27C}"/>
              </a:ext>
            </a:extLst>
          </p:cNvPr>
          <p:cNvSpPr>
            <a:spLocks noGrp="1"/>
          </p:cNvSpPr>
          <p:nvPr>
            <p:ph type="dt" sz="half" idx="10"/>
          </p:nvPr>
        </p:nvSpPr>
        <p:spPr/>
        <p:txBody>
          <a:bodyPr/>
          <a:lstStyle/>
          <a:p>
            <a:fld id="{2B8ECE8F-208C-4639-8DB6-1B648562EEFD}" type="datetimeFigureOut">
              <a:rPr lang="lt-LT" smtClean="0"/>
              <a:t>2024-03-14</a:t>
            </a:fld>
            <a:endParaRPr lang="lt-LT"/>
          </a:p>
        </p:txBody>
      </p:sp>
      <p:sp>
        <p:nvSpPr>
          <p:cNvPr id="5" name="Footer Placeholder 4">
            <a:extLst>
              <a:ext uri="{FF2B5EF4-FFF2-40B4-BE49-F238E27FC236}">
                <a16:creationId xmlns:a16="http://schemas.microsoft.com/office/drawing/2014/main" id="{D8308B8D-0875-478F-86BC-C6B822166116}"/>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DCA7166F-1360-4E90-916C-8965DAE2E4A8}"/>
              </a:ext>
            </a:extLst>
          </p:cNvPr>
          <p:cNvSpPr>
            <a:spLocks noGrp="1"/>
          </p:cNvSpPr>
          <p:nvPr>
            <p:ph type="sldNum" sz="quarter" idx="12"/>
          </p:nvPr>
        </p:nvSpPr>
        <p:spPr/>
        <p:txBody>
          <a:bodyPr/>
          <a:lstStyle/>
          <a:p>
            <a:fld id="{86E94BF1-C264-4E00-918C-1C7D62C5B7B7}" type="slidenum">
              <a:rPr lang="lt-LT" smtClean="0"/>
              <a:t>‹#›</a:t>
            </a:fld>
            <a:endParaRPr lang="lt-LT"/>
          </a:p>
        </p:txBody>
      </p:sp>
    </p:spTree>
    <p:extLst>
      <p:ext uri="{BB962C8B-B14F-4D97-AF65-F5344CB8AC3E}">
        <p14:creationId xmlns:p14="http://schemas.microsoft.com/office/powerpoint/2010/main" val="2147773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572C24-DBA8-4B02-9CB8-24369BBEC37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t-LT"/>
          </a:p>
        </p:txBody>
      </p:sp>
      <p:sp>
        <p:nvSpPr>
          <p:cNvPr id="3" name="Vertical Text Placeholder 2">
            <a:extLst>
              <a:ext uri="{FF2B5EF4-FFF2-40B4-BE49-F238E27FC236}">
                <a16:creationId xmlns:a16="http://schemas.microsoft.com/office/drawing/2014/main" id="{5E554D55-60EA-4A24-B37B-77A7537BBB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9476E441-FB20-4521-9107-FB76CBE0B150}"/>
              </a:ext>
            </a:extLst>
          </p:cNvPr>
          <p:cNvSpPr>
            <a:spLocks noGrp="1"/>
          </p:cNvSpPr>
          <p:nvPr>
            <p:ph type="dt" sz="half" idx="10"/>
          </p:nvPr>
        </p:nvSpPr>
        <p:spPr/>
        <p:txBody>
          <a:bodyPr/>
          <a:lstStyle/>
          <a:p>
            <a:fld id="{2B8ECE8F-208C-4639-8DB6-1B648562EEFD}" type="datetimeFigureOut">
              <a:rPr lang="lt-LT" smtClean="0"/>
              <a:t>2024-03-14</a:t>
            </a:fld>
            <a:endParaRPr lang="lt-LT"/>
          </a:p>
        </p:txBody>
      </p:sp>
      <p:sp>
        <p:nvSpPr>
          <p:cNvPr id="5" name="Footer Placeholder 4">
            <a:extLst>
              <a:ext uri="{FF2B5EF4-FFF2-40B4-BE49-F238E27FC236}">
                <a16:creationId xmlns:a16="http://schemas.microsoft.com/office/drawing/2014/main" id="{B557614B-FAFC-4DF8-927B-FA599364CBB4}"/>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A8EE0E8D-BE27-4DAC-9EC8-DF78E92878EA}"/>
              </a:ext>
            </a:extLst>
          </p:cNvPr>
          <p:cNvSpPr>
            <a:spLocks noGrp="1"/>
          </p:cNvSpPr>
          <p:nvPr>
            <p:ph type="sldNum" sz="quarter" idx="12"/>
          </p:nvPr>
        </p:nvSpPr>
        <p:spPr/>
        <p:txBody>
          <a:bodyPr/>
          <a:lstStyle/>
          <a:p>
            <a:fld id="{86E94BF1-C264-4E00-918C-1C7D62C5B7B7}" type="slidenum">
              <a:rPr lang="lt-LT" smtClean="0"/>
              <a:t>‹#›</a:t>
            </a:fld>
            <a:endParaRPr lang="lt-LT"/>
          </a:p>
        </p:txBody>
      </p:sp>
    </p:spTree>
    <p:extLst>
      <p:ext uri="{BB962C8B-B14F-4D97-AF65-F5344CB8AC3E}">
        <p14:creationId xmlns:p14="http://schemas.microsoft.com/office/powerpoint/2010/main" val="1047783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1BC462-572D-4C85-9841-1B25A942E0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t-LT"/>
          </a:p>
        </p:txBody>
      </p:sp>
      <p:sp>
        <p:nvSpPr>
          <p:cNvPr id="3" name="Text Placeholder 2">
            <a:extLst>
              <a:ext uri="{FF2B5EF4-FFF2-40B4-BE49-F238E27FC236}">
                <a16:creationId xmlns:a16="http://schemas.microsoft.com/office/drawing/2014/main" id="{2008DF3F-DE9E-4F7B-9500-EAAB91A59C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91C76FC2-71BB-48A3-AF6D-2A5B4F6409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8ECE8F-208C-4639-8DB6-1B648562EEFD}" type="datetimeFigureOut">
              <a:rPr lang="lt-LT" smtClean="0"/>
              <a:t>2024-03-14</a:t>
            </a:fld>
            <a:endParaRPr lang="lt-LT"/>
          </a:p>
        </p:txBody>
      </p:sp>
      <p:sp>
        <p:nvSpPr>
          <p:cNvPr id="5" name="Footer Placeholder 4">
            <a:extLst>
              <a:ext uri="{FF2B5EF4-FFF2-40B4-BE49-F238E27FC236}">
                <a16:creationId xmlns:a16="http://schemas.microsoft.com/office/drawing/2014/main" id="{2D1529BE-D137-4F83-92C5-909C2AD9E4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a:extLst>
              <a:ext uri="{FF2B5EF4-FFF2-40B4-BE49-F238E27FC236}">
                <a16:creationId xmlns:a16="http://schemas.microsoft.com/office/drawing/2014/main" id="{FD5B133D-0E0D-4618-BBCA-8E461C2DEEC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E94BF1-C264-4E00-918C-1C7D62C5B7B7}" type="slidenum">
              <a:rPr lang="lt-LT" smtClean="0"/>
              <a:t>‹#›</a:t>
            </a:fld>
            <a:endParaRPr lang="lt-LT"/>
          </a:p>
        </p:txBody>
      </p:sp>
    </p:spTree>
    <p:extLst>
      <p:ext uri="{BB962C8B-B14F-4D97-AF65-F5344CB8AC3E}">
        <p14:creationId xmlns:p14="http://schemas.microsoft.com/office/powerpoint/2010/main" val="8725729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e-tar.lt/portal/legalAct.html?documentId=be15d20047b011ec992fe4cdfceb5666" TargetMode="Externa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7.png"/><Relationship Id="rId3" Type="http://schemas.openxmlformats.org/officeDocument/2006/relationships/image" Target="../media/image9.jpeg"/><Relationship Id="rId7" Type="http://schemas.openxmlformats.org/officeDocument/2006/relationships/image" Target="../media/image13.png"/><Relationship Id="rId12" Type="http://schemas.openxmlformats.org/officeDocument/2006/relationships/image" Target="../media/image16.jpeg"/><Relationship Id="rId2" Type="http://schemas.openxmlformats.org/officeDocument/2006/relationships/notesSlide" Target="../notesSlides/notesSlide1.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2.png"/><Relationship Id="rId11" Type="http://schemas.microsoft.com/office/2007/relationships/hdphoto" Target="../media/hdphoto2.wdp"/><Relationship Id="rId5" Type="http://schemas.openxmlformats.org/officeDocument/2006/relationships/image" Target="../media/image11.jpeg"/><Relationship Id="rId15" Type="http://schemas.openxmlformats.org/officeDocument/2006/relationships/image" Target="../media/image18.jpeg"/><Relationship Id="rId10" Type="http://schemas.openxmlformats.org/officeDocument/2006/relationships/image" Target="../media/image15.png"/><Relationship Id="rId4" Type="http://schemas.openxmlformats.org/officeDocument/2006/relationships/image" Target="../media/image10.jpeg"/><Relationship Id="rId9" Type="http://schemas.microsoft.com/office/2007/relationships/hdphoto" Target="../media/hdphoto1.wdp"/><Relationship Id="rId14" Type="http://schemas.microsoft.com/office/2007/relationships/hdphoto" Target="../media/hdphoto3.wdp"/></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24.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39.svg"/></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47.png"/><Relationship Id="rId4" Type="http://schemas.microsoft.com/office/2007/relationships/hdphoto" Target="../media/hdphoto4.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2"/>
          <a:srcRect/>
          <a:stretch>
            <a:fillRect/>
          </a:stretch>
        </p:blipFill>
        <p:spPr>
          <a:xfrm>
            <a:off x="10552962" y="65701"/>
            <a:ext cx="1398226" cy="489600"/>
          </a:xfrm>
          <a:prstGeom prst="rect">
            <a:avLst/>
          </a:prstGeom>
        </p:spPr>
      </p:pic>
      <p:grpSp>
        <p:nvGrpSpPr>
          <p:cNvPr id="7" name="Group 7"/>
          <p:cNvGrpSpPr/>
          <p:nvPr/>
        </p:nvGrpSpPr>
        <p:grpSpPr>
          <a:xfrm>
            <a:off x="0" y="570072"/>
            <a:ext cx="12192000" cy="42347"/>
            <a:chOff x="0" y="0"/>
            <a:chExt cx="24384000" cy="84693"/>
          </a:xfrm>
        </p:grpSpPr>
        <p:sp>
          <p:nvSpPr>
            <p:cNvPr id="8" name="AutoShape 8"/>
            <p:cNvSpPr/>
            <p:nvPr/>
          </p:nvSpPr>
          <p:spPr>
            <a:xfrm>
              <a:off x="0" y="35963"/>
              <a:ext cx="24384000" cy="12766"/>
            </a:xfrm>
            <a:prstGeom prst="rect">
              <a:avLst/>
            </a:prstGeom>
            <a:solidFill>
              <a:srgbClr val="000000"/>
            </a:solidFill>
          </p:spPr>
          <p:txBody>
            <a:bodyPr/>
            <a:lstStyle/>
            <a:p>
              <a:endParaRPr lang="lt-LT" sz="1200"/>
            </a:p>
          </p:txBody>
        </p:sp>
        <p:sp>
          <p:nvSpPr>
            <p:cNvPr id="9" name="AutoShape 9"/>
            <p:cNvSpPr/>
            <p:nvPr/>
          </p:nvSpPr>
          <p:spPr>
            <a:xfrm rot="-5400000">
              <a:off x="782383" y="-782383"/>
              <a:ext cx="84693" cy="1649458"/>
            </a:xfrm>
            <a:prstGeom prst="rect">
              <a:avLst/>
            </a:prstGeom>
            <a:solidFill>
              <a:srgbClr val="FFB923"/>
            </a:solidFill>
          </p:spPr>
          <p:txBody>
            <a:bodyPr/>
            <a:lstStyle/>
            <a:p>
              <a:endParaRPr lang="lt-LT" sz="1200"/>
            </a:p>
          </p:txBody>
        </p:sp>
      </p:grpSp>
      <p:sp>
        <p:nvSpPr>
          <p:cNvPr id="6" name="TextBox 5">
            <a:extLst>
              <a:ext uri="{FF2B5EF4-FFF2-40B4-BE49-F238E27FC236}">
                <a16:creationId xmlns:a16="http://schemas.microsoft.com/office/drawing/2014/main" id="{3A160466-7E32-E310-CF50-98E5B41AAEC0}"/>
              </a:ext>
            </a:extLst>
          </p:cNvPr>
          <p:cNvSpPr txBox="1"/>
          <p:nvPr/>
        </p:nvSpPr>
        <p:spPr>
          <a:xfrm>
            <a:off x="905933" y="986436"/>
            <a:ext cx="10085295" cy="2554545"/>
          </a:xfrm>
          <a:prstGeom prst="rect">
            <a:avLst/>
          </a:prstGeom>
          <a:noFill/>
        </p:spPr>
        <p:txBody>
          <a:bodyPr wrap="square" rtlCol="0">
            <a:spAutoFit/>
          </a:bodyPr>
          <a:lstStyle/>
          <a:p>
            <a:pPr algn="ctr"/>
            <a:r>
              <a:rPr lang="lt-LT" sz="3200" b="1" dirty="0">
                <a:solidFill>
                  <a:srgbClr val="0070C0"/>
                </a:solidFill>
                <a:latin typeface="Arial" panose="020B0604020202020204" pitchFamily="34" charset="0"/>
                <a:cs typeface="Arial" panose="020B0604020202020204" pitchFamily="34" charset="0"/>
              </a:rPr>
              <a:t>PAŽANGUS POŽIŪRIS Į DARBUOTOJŲ SAUGĄ – </a:t>
            </a:r>
          </a:p>
          <a:p>
            <a:pPr algn="ctr"/>
            <a:r>
              <a:rPr lang="lt-LT" sz="3200" b="1" dirty="0">
                <a:solidFill>
                  <a:srgbClr val="0070C0"/>
                </a:solidFill>
                <a:latin typeface="Arial" panose="020B0604020202020204" pitchFamily="34" charset="0"/>
                <a:cs typeface="Arial" panose="020B0604020202020204" pitchFamily="34" charset="0"/>
              </a:rPr>
              <a:t>SĖKMINGA VERSLO INVESTICIJA Į ATEITĮ</a:t>
            </a:r>
          </a:p>
          <a:p>
            <a:pPr algn="ctr"/>
            <a:endParaRPr lang="lt-LT" sz="3200" b="1" dirty="0">
              <a:solidFill>
                <a:srgbClr val="0070C0"/>
              </a:solidFill>
              <a:latin typeface="Arial" panose="020B0604020202020204" pitchFamily="34" charset="0"/>
              <a:cs typeface="Arial" panose="020B0604020202020204" pitchFamily="34" charset="0"/>
            </a:endParaRPr>
          </a:p>
          <a:p>
            <a:pPr algn="ctr"/>
            <a:endParaRPr lang="lt-LT" sz="3200" b="1" dirty="0">
              <a:solidFill>
                <a:srgbClr val="0070C0"/>
              </a:solidFill>
              <a:latin typeface="Arial" panose="020B0604020202020204" pitchFamily="34" charset="0"/>
              <a:cs typeface="Arial" panose="020B0604020202020204" pitchFamily="34" charset="0"/>
            </a:endParaRPr>
          </a:p>
          <a:p>
            <a:pPr algn="ctr"/>
            <a:endParaRPr lang="lt-LT" sz="3200" b="1" dirty="0">
              <a:solidFill>
                <a:srgbClr val="0070C0"/>
              </a:solidFill>
              <a:latin typeface="Arial" panose="020B0604020202020204" pitchFamily="34" charset="0"/>
              <a:cs typeface="Arial" panose="020B0604020202020204" pitchFamily="34" charset="0"/>
            </a:endParaRPr>
          </a:p>
        </p:txBody>
      </p:sp>
      <p:pic>
        <p:nvPicPr>
          <p:cNvPr id="11" name="Paveikslėlis 10">
            <a:extLst>
              <a:ext uri="{FF2B5EF4-FFF2-40B4-BE49-F238E27FC236}">
                <a16:creationId xmlns:a16="http://schemas.microsoft.com/office/drawing/2014/main" id="{F06A8FCA-EEC3-62AB-24CF-C28668C5D9FB}"/>
              </a:ext>
            </a:extLst>
          </p:cNvPr>
          <p:cNvPicPr>
            <a:picLocks noChangeAspect="1"/>
          </p:cNvPicPr>
          <p:nvPr/>
        </p:nvPicPr>
        <p:blipFill>
          <a:blip r:embed="rId3"/>
          <a:stretch>
            <a:fillRect/>
          </a:stretch>
        </p:blipFill>
        <p:spPr>
          <a:xfrm>
            <a:off x="1470967" y="2760134"/>
            <a:ext cx="9250066" cy="2853266"/>
          </a:xfrm>
          <a:prstGeom prst="rect">
            <a:avLst/>
          </a:prstGeom>
        </p:spPr>
      </p:pic>
      <p:pic>
        <p:nvPicPr>
          <p:cNvPr id="2" name="Picture 11" descr="A black and grey logo&#10;&#10;Description automatically generated">
            <a:extLst>
              <a:ext uri="{FF2B5EF4-FFF2-40B4-BE49-F238E27FC236}">
                <a16:creationId xmlns:a16="http://schemas.microsoft.com/office/drawing/2014/main" id="{7F8D38A3-7387-CD5A-75ED-B05AAEA8A76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1734" y="65701"/>
            <a:ext cx="2362199" cy="528736"/>
          </a:xfrm>
          <a:prstGeom prst="rect">
            <a:avLst/>
          </a:prstGeom>
        </p:spPr>
      </p:pic>
    </p:spTree>
    <p:extLst>
      <p:ext uri="{BB962C8B-B14F-4D97-AF65-F5344CB8AC3E}">
        <p14:creationId xmlns:p14="http://schemas.microsoft.com/office/powerpoint/2010/main" val="461935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2"/>
          <a:srcRect/>
          <a:stretch>
            <a:fillRect/>
          </a:stretch>
        </p:blipFill>
        <p:spPr>
          <a:xfrm>
            <a:off x="10552962" y="65701"/>
            <a:ext cx="1398226" cy="489600"/>
          </a:xfrm>
          <a:prstGeom prst="rect">
            <a:avLst/>
          </a:prstGeom>
        </p:spPr>
      </p:pic>
      <p:grpSp>
        <p:nvGrpSpPr>
          <p:cNvPr id="7" name="Group 7"/>
          <p:cNvGrpSpPr/>
          <p:nvPr/>
        </p:nvGrpSpPr>
        <p:grpSpPr>
          <a:xfrm>
            <a:off x="0" y="570072"/>
            <a:ext cx="12192000" cy="42347"/>
            <a:chOff x="0" y="0"/>
            <a:chExt cx="24384000" cy="84693"/>
          </a:xfrm>
        </p:grpSpPr>
        <p:sp>
          <p:nvSpPr>
            <p:cNvPr id="8" name="AutoShape 8"/>
            <p:cNvSpPr/>
            <p:nvPr/>
          </p:nvSpPr>
          <p:spPr>
            <a:xfrm>
              <a:off x="0" y="35963"/>
              <a:ext cx="24384000" cy="12766"/>
            </a:xfrm>
            <a:prstGeom prst="rect">
              <a:avLst/>
            </a:prstGeom>
            <a:solidFill>
              <a:srgbClr val="000000"/>
            </a:solidFill>
          </p:spPr>
          <p:txBody>
            <a:bodyPr/>
            <a:lstStyle/>
            <a:p>
              <a:endParaRPr lang="lt-LT" sz="1200"/>
            </a:p>
          </p:txBody>
        </p:sp>
        <p:sp>
          <p:nvSpPr>
            <p:cNvPr id="9" name="AutoShape 9"/>
            <p:cNvSpPr/>
            <p:nvPr/>
          </p:nvSpPr>
          <p:spPr>
            <a:xfrm rot="-5400000">
              <a:off x="782383" y="-782383"/>
              <a:ext cx="84693" cy="1649458"/>
            </a:xfrm>
            <a:prstGeom prst="rect">
              <a:avLst/>
            </a:prstGeom>
            <a:solidFill>
              <a:srgbClr val="FFB923"/>
            </a:solidFill>
          </p:spPr>
          <p:txBody>
            <a:bodyPr/>
            <a:lstStyle/>
            <a:p>
              <a:endParaRPr lang="lt-LT" sz="1200"/>
            </a:p>
          </p:txBody>
        </p:sp>
      </p:grpSp>
      <p:sp>
        <p:nvSpPr>
          <p:cNvPr id="6" name="TextBox 5">
            <a:extLst>
              <a:ext uri="{FF2B5EF4-FFF2-40B4-BE49-F238E27FC236}">
                <a16:creationId xmlns:a16="http://schemas.microsoft.com/office/drawing/2014/main" id="{3A160466-7E32-E310-CF50-98E5B41AAEC0}"/>
              </a:ext>
            </a:extLst>
          </p:cNvPr>
          <p:cNvSpPr txBox="1"/>
          <p:nvPr/>
        </p:nvSpPr>
        <p:spPr>
          <a:xfrm>
            <a:off x="2382108" y="2057400"/>
            <a:ext cx="7427803" cy="2923877"/>
          </a:xfrm>
          <a:prstGeom prst="rect">
            <a:avLst/>
          </a:prstGeom>
          <a:noFill/>
        </p:spPr>
        <p:txBody>
          <a:bodyPr wrap="none" rtlCol="0">
            <a:spAutoFit/>
          </a:bodyPr>
          <a:lstStyle/>
          <a:p>
            <a:pPr algn="ctr"/>
            <a:r>
              <a:rPr lang="lt-LT" sz="3200" b="1" dirty="0">
                <a:solidFill>
                  <a:srgbClr val="0070C0"/>
                </a:solidFill>
                <a:latin typeface="Arial" panose="020B0604020202020204" pitchFamily="34" charset="0"/>
                <a:cs typeface="Arial" panose="020B0604020202020204" pitchFamily="34" charset="0"/>
              </a:rPr>
              <a:t>INOVATYVI ELEKTRONINĖ SISTEMA </a:t>
            </a:r>
          </a:p>
          <a:p>
            <a:pPr algn="ctr"/>
            <a:r>
              <a:rPr lang="lt-LT" sz="3200" b="1" dirty="0">
                <a:solidFill>
                  <a:srgbClr val="0070C0"/>
                </a:solidFill>
                <a:latin typeface="Arial" panose="020B0604020202020204" pitchFamily="34" charset="0"/>
                <a:cs typeface="Arial" panose="020B0604020202020204" pitchFamily="34" charset="0"/>
              </a:rPr>
              <a:t>TAUPANTI LAIKĄ IR RESURSUS </a:t>
            </a:r>
          </a:p>
          <a:p>
            <a:pPr algn="ctr"/>
            <a:endParaRPr lang="lt-LT" sz="3200" b="1" dirty="0">
              <a:solidFill>
                <a:srgbClr val="0070C0"/>
              </a:solidFill>
              <a:latin typeface="Arial" panose="020B0604020202020204" pitchFamily="34" charset="0"/>
              <a:cs typeface="Arial" panose="020B0604020202020204" pitchFamily="34" charset="0"/>
            </a:endParaRPr>
          </a:p>
          <a:p>
            <a:pPr algn="ctr"/>
            <a:endParaRPr lang="lt-LT" sz="3200" b="1" dirty="0">
              <a:solidFill>
                <a:srgbClr val="0070C0"/>
              </a:solidFill>
              <a:latin typeface="Arial" panose="020B0604020202020204" pitchFamily="34" charset="0"/>
              <a:cs typeface="Arial" panose="020B0604020202020204" pitchFamily="34" charset="0"/>
            </a:endParaRPr>
          </a:p>
          <a:p>
            <a:pPr algn="ctr"/>
            <a:endParaRPr lang="lt-LT" sz="3200" b="1" dirty="0">
              <a:solidFill>
                <a:srgbClr val="0070C0"/>
              </a:solidFill>
              <a:latin typeface="Arial" panose="020B0604020202020204" pitchFamily="34" charset="0"/>
              <a:cs typeface="Arial" panose="020B0604020202020204" pitchFamily="34" charset="0"/>
            </a:endParaRPr>
          </a:p>
          <a:p>
            <a:pPr algn="ctr"/>
            <a:endParaRPr lang="lt-LT" sz="2400" b="1" dirty="0">
              <a:solidFill>
                <a:srgbClr val="0070C0"/>
              </a:solidFill>
              <a:latin typeface="Arial" panose="020B0604020202020204" pitchFamily="34" charset="0"/>
              <a:cs typeface="Arial" panose="020B0604020202020204" pitchFamily="34" charset="0"/>
            </a:endParaRPr>
          </a:p>
        </p:txBody>
      </p:sp>
      <p:pic>
        <p:nvPicPr>
          <p:cNvPr id="2" name="Picture 1" descr="A picture containing text, clipart&#10;&#10;Description automatically generated">
            <a:extLst>
              <a:ext uri="{FF2B5EF4-FFF2-40B4-BE49-F238E27FC236}">
                <a16:creationId xmlns:a16="http://schemas.microsoft.com/office/drawing/2014/main" id="{A7A62794-3FB4-8898-7F71-5139CC6D41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65177" y="3649134"/>
            <a:ext cx="3412490" cy="838199"/>
          </a:xfrm>
          <a:prstGeom prst="rect">
            <a:avLst/>
          </a:prstGeom>
        </p:spPr>
      </p:pic>
    </p:spTree>
    <p:extLst>
      <p:ext uri="{BB962C8B-B14F-4D97-AF65-F5344CB8AC3E}">
        <p14:creationId xmlns:p14="http://schemas.microsoft.com/office/powerpoint/2010/main" val="2218484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2"/>
          <a:srcRect/>
          <a:stretch>
            <a:fillRect/>
          </a:stretch>
        </p:blipFill>
        <p:spPr>
          <a:xfrm>
            <a:off x="10552962" y="65701"/>
            <a:ext cx="1398226" cy="489600"/>
          </a:xfrm>
          <a:prstGeom prst="rect">
            <a:avLst/>
          </a:prstGeom>
        </p:spPr>
      </p:pic>
      <p:grpSp>
        <p:nvGrpSpPr>
          <p:cNvPr id="7" name="Group 7"/>
          <p:cNvGrpSpPr/>
          <p:nvPr/>
        </p:nvGrpSpPr>
        <p:grpSpPr>
          <a:xfrm>
            <a:off x="0" y="570072"/>
            <a:ext cx="12192000" cy="42347"/>
            <a:chOff x="0" y="0"/>
            <a:chExt cx="24384000" cy="84693"/>
          </a:xfrm>
        </p:grpSpPr>
        <p:sp>
          <p:nvSpPr>
            <p:cNvPr id="8" name="AutoShape 8"/>
            <p:cNvSpPr/>
            <p:nvPr/>
          </p:nvSpPr>
          <p:spPr>
            <a:xfrm>
              <a:off x="0" y="35963"/>
              <a:ext cx="24384000" cy="12766"/>
            </a:xfrm>
            <a:prstGeom prst="rect">
              <a:avLst/>
            </a:prstGeom>
            <a:solidFill>
              <a:srgbClr val="000000"/>
            </a:solidFill>
          </p:spPr>
          <p:txBody>
            <a:bodyPr/>
            <a:lstStyle/>
            <a:p>
              <a:endParaRPr lang="lt-LT" sz="1200"/>
            </a:p>
          </p:txBody>
        </p:sp>
        <p:sp>
          <p:nvSpPr>
            <p:cNvPr id="9" name="AutoShape 9"/>
            <p:cNvSpPr/>
            <p:nvPr/>
          </p:nvSpPr>
          <p:spPr>
            <a:xfrm rot="-5400000">
              <a:off x="782383" y="-782383"/>
              <a:ext cx="84693" cy="1649458"/>
            </a:xfrm>
            <a:prstGeom prst="rect">
              <a:avLst/>
            </a:prstGeom>
            <a:solidFill>
              <a:srgbClr val="FFB923"/>
            </a:solidFill>
          </p:spPr>
          <p:txBody>
            <a:bodyPr/>
            <a:lstStyle/>
            <a:p>
              <a:endParaRPr lang="lt-LT" sz="1200"/>
            </a:p>
          </p:txBody>
        </p:sp>
      </p:grpSp>
      <p:sp>
        <p:nvSpPr>
          <p:cNvPr id="3" name="Pavadinimas 2">
            <a:extLst>
              <a:ext uri="{FF2B5EF4-FFF2-40B4-BE49-F238E27FC236}">
                <a16:creationId xmlns:a16="http://schemas.microsoft.com/office/drawing/2014/main" id="{AB2449B9-C76D-ED7A-E099-88686ED2EE52}"/>
              </a:ext>
            </a:extLst>
          </p:cNvPr>
          <p:cNvSpPr>
            <a:spLocks noGrp="1"/>
          </p:cNvSpPr>
          <p:nvPr>
            <p:ph type="title"/>
          </p:nvPr>
        </p:nvSpPr>
        <p:spPr>
          <a:xfrm>
            <a:off x="838200" y="753533"/>
            <a:ext cx="10515600" cy="937155"/>
          </a:xfrm>
        </p:spPr>
        <p:txBody>
          <a:bodyPr>
            <a:normAutofit/>
          </a:bodyPr>
          <a:lstStyle/>
          <a:p>
            <a:pPr algn="ctr"/>
            <a:r>
              <a:rPr lang="lt-LT" sz="3200" b="1" dirty="0">
                <a:latin typeface="Arial" panose="020B0604020202020204" pitchFamily="34" charset="0"/>
                <a:ea typeface="Roboto Bold" panose="02000000000000000000" pitchFamily="2" charset="0"/>
                <a:cs typeface="Arial" panose="020B0604020202020204" pitchFamily="34" charset="0"/>
              </a:rPr>
              <a:t>GLOBALUS </a:t>
            </a:r>
            <a:r>
              <a:rPr lang="lt-LT" sz="3200" b="1" dirty="0">
                <a:solidFill>
                  <a:srgbClr val="0070C0"/>
                </a:solidFill>
                <a:latin typeface="Arial" panose="020B0604020202020204" pitchFamily="34" charset="0"/>
                <a:ea typeface="Roboto Bold" panose="02000000000000000000" pitchFamily="2" charset="0"/>
                <a:cs typeface="Arial" panose="020B0604020202020204" pitchFamily="34" charset="0"/>
              </a:rPr>
              <a:t>SKAITMENIZAVIMO</a:t>
            </a:r>
            <a:r>
              <a:rPr lang="lt-LT" sz="3200" b="1" dirty="0">
                <a:latin typeface="Arial" panose="020B0604020202020204" pitchFamily="34" charset="0"/>
                <a:ea typeface="Roboto Bold" panose="02000000000000000000" pitchFamily="2" charset="0"/>
                <a:cs typeface="Arial" panose="020B0604020202020204" pitchFamily="34" charset="0"/>
              </a:rPr>
              <a:t> NAUDINGUMAS</a:t>
            </a:r>
            <a:endParaRPr lang="lt-LT" sz="3200" b="1" dirty="0">
              <a:latin typeface="Arial" panose="020B0604020202020204" pitchFamily="34" charset="0"/>
              <a:cs typeface="Arial" panose="020B0604020202020204" pitchFamily="34" charset="0"/>
            </a:endParaRPr>
          </a:p>
        </p:txBody>
      </p:sp>
      <p:sp>
        <p:nvSpPr>
          <p:cNvPr id="4" name="Turinio vietos rezervavimo ženklas 3">
            <a:extLst>
              <a:ext uri="{FF2B5EF4-FFF2-40B4-BE49-F238E27FC236}">
                <a16:creationId xmlns:a16="http://schemas.microsoft.com/office/drawing/2014/main" id="{589559DE-2537-CBE4-9655-1A17A894640C}"/>
              </a:ext>
            </a:extLst>
          </p:cNvPr>
          <p:cNvSpPr>
            <a:spLocks noGrp="1"/>
          </p:cNvSpPr>
          <p:nvPr>
            <p:ph sz="half" idx="1"/>
          </p:nvPr>
        </p:nvSpPr>
        <p:spPr/>
        <p:txBody>
          <a:bodyPr>
            <a:normAutofit fontScale="92500" lnSpcReduction="10000"/>
          </a:bodyPr>
          <a:lstStyle/>
          <a:p>
            <a:r>
              <a:rPr lang="lt-LT" b="1" dirty="0">
                <a:solidFill>
                  <a:srgbClr val="0070C0"/>
                </a:solidFill>
              </a:rPr>
              <a:t>FINANSINĖ NAUDA</a:t>
            </a:r>
          </a:p>
          <a:p>
            <a:pPr marL="0" indent="0">
              <a:buNone/>
            </a:pPr>
            <a:endParaRPr lang="lt-LT" b="1" dirty="0">
              <a:solidFill>
                <a:srgbClr val="0070C0"/>
              </a:solidFill>
            </a:endParaRPr>
          </a:p>
          <a:p>
            <a:r>
              <a:rPr lang="lt-LT" b="1" dirty="0">
                <a:solidFill>
                  <a:srgbClr val="0070C0"/>
                </a:solidFill>
              </a:rPr>
              <a:t>KONKURENCINIS PRANAŠUMAS</a:t>
            </a:r>
          </a:p>
          <a:p>
            <a:endParaRPr lang="lt-LT" b="1" dirty="0">
              <a:solidFill>
                <a:srgbClr val="0070C0"/>
              </a:solidFill>
            </a:endParaRPr>
          </a:p>
          <a:p>
            <a:r>
              <a:rPr lang="lt-LT" b="1" dirty="0">
                <a:solidFill>
                  <a:srgbClr val="0070C0"/>
                </a:solidFill>
              </a:rPr>
              <a:t>PROCESŲ OPTIMIZAVIMAS</a:t>
            </a:r>
          </a:p>
          <a:p>
            <a:endParaRPr lang="lt-LT" b="1" dirty="0">
              <a:solidFill>
                <a:srgbClr val="0070C0"/>
              </a:solidFill>
            </a:endParaRPr>
          </a:p>
          <a:p>
            <a:r>
              <a:rPr lang="lt-LT" b="1" dirty="0">
                <a:solidFill>
                  <a:srgbClr val="0070C0"/>
                </a:solidFill>
              </a:rPr>
              <a:t>STANDARTAS	</a:t>
            </a:r>
          </a:p>
          <a:p>
            <a:endParaRPr lang="lt-LT" b="1" dirty="0">
              <a:solidFill>
                <a:srgbClr val="0070C0"/>
              </a:solidFill>
            </a:endParaRPr>
          </a:p>
          <a:p>
            <a:r>
              <a:rPr lang="lt-LT" b="1" dirty="0">
                <a:solidFill>
                  <a:srgbClr val="0070C0"/>
                </a:solidFill>
              </a:rPr>
              <a:t>TVARUMAS</a:t>
            </a:r>
          </a:p>
          <a:p>
            <a:endParaRPr lang="lt-LT" dirty="0"/>
          </a:p>
        </p:txBody>
      </p:sp>
      <p:sp>
        <p:nvSpPr>
          <p:cNvPr id="10" name="Turinio vietos rezervavimo ženklas 9">
            <a:extLst>
              <a:ext uri="{FF2B5EF4-FFF2-40B4-BE49-F238E27FC236}">
                <a16:creationId xmlns:a16="http://schemas.microsoft.com/office/drawing/2014/main" id="{DC736CB7-50BC-0E3C-18F6-8A5726BB0F71}"/>
              </a:ext>
            </a:extLst>
          </p:cNvPr>
          <p:cNvSpPr>
            <a:spLocks noGrp="1"/>
          </p:cNvSpPr>
          <p:nvPr>
            <p:ph sz="half" idx="2"/>
          </p:nvPr>
        </p:nvSpPr>
        <p:spPr/>
        <p:txBody>
          <a:bodyPr>
            <a:normAutofit fontScale="92500" lnSpcReduction="10000"/>
          </a:bodyPr>
          <a:lstStyle/>
          <a:p>
            <a:r>
              <a:rPr lang="lt-LT" b="1" dirty="0"/>
              <a:t>taupomi žmogiškieji resursai</a:t>
            </a:r>
          </a:p>
          <a:p>
            <a:r>
              <a:rPr lang="lt-LT" sz="2800" b="1" dirty="0"/>
              <a:t>akivaizdus darbo saugos skaitmenizavimo palaikymas;</a:t>
            </a:r>
          </a:p>
          <a:p>
            <a:r>
              <a:rPr lang="lt-LT" sz="2800" b="1" dirty="0"/>
              <a:t>bendra procesų nuotrauka, kurianti naudą įvairiose veiklos srityse</a:t>
            </a:r>
          </a:p>
          <a:p>
            <a:r>
              <a:rPr lang="lt-LT" sz="2800" b="1" dirty="0"/>
              <a:t>nustatyta tvarka, aiškiai išdėstytas darbo procesas ir numatytos atsakomybės, eliminuoja skirtumus</a:t>
            </a:r>
          </a:p>
          <a:p>
            <a:r>
              <a:rPr lang="lt-LT" b="1" dirty="0"/>
              <a:t>įmonės stabilumas, saugumas</a:t>
            </a:r>
          </a:p>
          <a:p>
            <a:endParaRPr lang="lt-LT" dirty="0"/>
          </a:p>
          <a:p>
            <a:endParaRPr lang="lt-LT" dirty="0"/>
          </a:p>
        </p:txBody>
      </p:sp>
      <p:pic>
        <p:nvPicPr>
          <p:cNvPr id="2" name="Picture 11" descr="A black and grey logo&#10;&#10;Description automatically generated">
            <a:extLst>
              <a:ext uri="{FF2B5EF4-FFF2-40B4-BE49-F238E27FC236}">
                <a16:creationId xmlns:a16="http://schemas.microsoft.com/office/drawing/2014/main" id="{CA5CAF8F-62EA-F973-49BF-C6A0B2A62C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1734" y="65701"/>
            <a:ext cx="2362199" cy="528736"/>
          </a:xfrm>
          <a:prstGeom prst="rect">
            <a:avLst/>
          </a:prstGeom>
        </p:spPr>
      </p:pic>
    </p:spTree>
    <p:extLst>
      <p:ext uri="{BB962C8B-B14F-4D97-AF65-F5344CB8AC3E}">
        <p14:creationId xmlns:p14="http://schemas.microsoft.com/office/powerpoint/2010/main" val="55649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2"/>
          <a:srcRect/>
          <a:stretch>
            <a:fillRect/>
          </a:stretch>
        </p:blipFill>
        <p:spPr>
          <a:xfrm>
            <a:off x="10552962" y="65701"/>
            <a:ext cx="1398226" cy="489600"/>
          </a:xfrm>
          <a:prstGeom prst="rect">
            <a:avLst/>
          </a:prstGeom>
        </p:spPr>
      </p:pic>
      <p:grpSp>
        <p:nvGrpSpPr>
          <p:cNvPr id="7" name="Group 7"/>
          <p:cNvGrpSpPr/>
          <p:nvPr/>
        </p:nvGrpSpPr>
        <p:grpSpPr>
          <a:xfrm>
            <a:off x="0" y="570072"/>
            <a:ext cx="12192000" cy="42347"/>
            <a:chOff x="0" y="0"/>
            <a:chExt cx="24384000" cy="84693"/>
          </a:xfrm>
        </p:grpSpPr>
        <p:sp>
          <p:nvSpPr>
            <p:cNvPr id="8" name="AutoShape 8"/>
            <p:cNvSpPr/>
            <p:nvPr/>
          </p:nvSpPr>
          <p:spPr>
            <a:xfrm>
              <a:off x="0" y="35963"/>
              <a:ext cx="24384000" cy="12766"/>
            </a:xfrm>
            <a:prstGeom prst="rect">
              <a:avLst/>
            </a:prstGeom>
            <a:solidFill>
              <a:srgbClr val="000000"/>
            </a:solidFill>
          </p:spPr>
          <p:txBody>
            <a:bodyPr/>
            <a:lstStyle/>
            <a:p>
              <a:endParaRPr lang="lt-LT" sz="1200"/>
            </a:p>
          </p:txBody>
        </p:sp>
        <p:sp>
          <p:nvSpPr>
            <p:cNvPr id="9" name="AutoShape 9"/>
            <p:cNvSpPr/>
            <p:nvPr/>
          </p:nvSpPr>
          <p:spPr>
            <a:xfrm rot="-5400000">
              <a:off x="782383" y="-782383"/>
              <a:ext cx="84693" cy="1649458"/>
            </a:xfrm>
            <a:prstGeom prst="rect">
              <a:avLst/>
            </a:prstGeom>
            <a:solidFill>
              <a:srgbClr val="FFB923"/>
            </a:solidFill>
          </p:spPr>
          <p:txBody>
            <a:bodyPr/>
            <a:lstStyle/>
            <a:p>
              <a:endParaRPr lang="lt-LT" sz="1200"/>
            </a:p>
          </p:txBody>
        </p:sp>
      </p:grpSp>
      <p:sp>
        <p:nvSpPr>
          <p:cNvPr id="6" name="TextBox 5">
            <a:extLst>
              <a:ext uri="{FF2B5EF4-FFF2-40B4-BE49-F238E27FC236}">
                <a16:creationId xmlns:a16="http://schemas.microsoft.com/office/drawing/2014/main" id="{3A160466-7E32-E310-CF50-98E5B41AAEC0}"/>
              </a:ext>
            </a:extLst>
          </p:cNvPr>
          <p:cNvSpPr txBox="1"/>
          <p:nvPr/>
        </p:nvSpPr>
        <p:spPr>
          <a:xfrm>
            <a:off x="1713758" y="2057400"/>
            <a:ext cx="8764515" cy="2431435"/>
          </a:xfrm>
          <a:prstGeom prst="rect">
            <a:avLst/>
          </a:prstGeom>
          <a:noFill/>
        </p:spPr>
        <p:txBody>
          <a:bodyPr wrap="none" rtlCol="0">
            <a:spAutoFit/>
          </a:bodyPr>
          <a:lstStyle/>
          <a:p>
            <a:pPr algn="ctr"/>
            <a:r>
              <a:rPr lang="lt-LT" sz="3200" b="1" dirty="0">
                <a:solidFill>
                  <a:srgbClr val="0070C0"/>
                </a:solidFill>
                <a:latin typeface="Arial" panose="020B0604020202020204" pitchFamily="34" charset="0"/>
                <a:cs typeface="Arial" panose="020B0604020202020204" pitchFamily="34" charset="0"/>
              </a:rPr>
              <a:t>EFEKTYVUS IR NAUDINGAS ĮRANKIS </a:t>
            </a:r>
          </a:p>
          <a:p>
            <a:pPr algn="ctr"/>
            <a:r>
              <a:rPr lang="lt-LT" sz="3200" b="1" dirty="0">
                <a:solidFill>
                  <a:srgbClr val="0070C0"/>
                </a:solidFill>
                <a:latin typeface="Arial" panose="020B0604020202020204" pitchFamily="34" charset="0"/>
                <a:cs typeface="Arial" panose="020B0604020202020204" pitchFamily="34" charset="0"/>
              </a:rPr>
              <a:t>NE TIK DARBDAVIUI BET IR DARBUOTOJUI</a:t>
            </a:r>
          </a:p>
          <a:p>
            <a:pPr algn="ctr"/>
            <a:endParaRPr lang="lt-LT" sz="3200" b="1" dirty="0">
              <a:solidFill>
                <a:srgbClr val="0070C0"/>
              </a:solidFill>
              <a:latin typeface="Arial" panose="020B0604020202020204" pitchFamily="34" charset="0"/>
              <a:cs typeface="Arial" panose="020B0604020202020204" pitchFamily="34" charset="0"/>
            </a:endParaRPr>
          </a:p>
          <a:p>
            <a:pPr algn="ctr"/>
            <a:endParaRPr lang="lt-LT" sz="3200" b="1" dirty="0">
              <a:solidFill>
                <a:srgbClr val="0070C0"/>
              </a:solidFill>
              <a:latin typeface="Arial" panose="020B0604020202020204" pitchFamily="34" charset="0"/>
              <a:cs typeface="Arial" panose="020B0604020202020204" pitchFamily="34" charset="0"/>
            </a:endParaRPr>
          </a:p>
          <a:p>
            <a:pPr algn="ctr"/>
            <a:endParaRPr lang="lt-LT" sz="2400" b="1" dirty="0">
              <a:solidFill>
                <a:srgbClr val="0070C0"/>
              </a:solidFill>
              <a:latin typeface="Arial" panose="020B0604020202020204" pitchFamily="34" charset="0"/>
              <a:cs typeface="Arial" panose="020B0604020202020204" pitchFamily="34" charset="0"/>
            </a:endParaRPr>
          </a:p>
        </p:txBody>
      </p:sp>
      <p:pic>
        <p:nvPicPr>
          <p:cNvPr id="2" name="Picture 1" descr="A picture containing text, clipart&#10;&#10;Description automatically generated">
            <a:extLst>
              <a:ext uri="{FF2B5EF4-FFF2-40B4-BE49-F238E27FC236}">
                <a16:creationId xmlns:a16="http://schemas.microsoft.com/office/drawing/2014/main" id="{A7A62794-3FB4-8898-7F71-5139CC6D41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65177" y="3649134"/>
            <a:ext cx="3412490" cy="838199"/>
          </a:xfrm>
          <a:prstGeom prst="rect">
            <a:avLst/>
          </a:prstGeom>
        </p:spPr>
      </p:pic>
    </p:spTree>
    <p:extLst>
      <p:ext uri="{BB962C8B-B14F-4D97-AF65-F5344CB8AC3E}">
        <p14:creationId xmlns:p14="http://schemas.microsoft.com/office/powerpoint/2010/main" val="3968971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2"/>
          <a:srcRect/>
          <a:stretch>
            <a:fillRect/>
          </a:stretch>
        </p:blipFill>
        <p:spPr>
          <a:xfrm>
            <a:off x="10552962" y="65701"/>
            <a:ext cx="1398226" cy="489600"/>
          </a:xfrm>
          <a:prstGeom prst="rect">
            <a:avLst/>
          </a:prstGeom>
        </p:spPr>
      </p:pic>
      <p:grpSp>
        <p:nvGrpSpPr>
          <p:cNvPr id="7" name="Group 7"/>
          <p:cNvGrpSpPr/>
          <p:nvPr/>
        </p:nvGrpSpPr>
        <p:grpSpPr>
          <a:xfrm>
            <a:off x="0" y="570072"/>
            <a:ext cx="12192000" cy="42347"/>
            <a:chOff x="0" y="0"/>
            <a:chExt cx="24384000" cy="84693"/>
          </a:xfrm>
        </p:grpSpPr>
        <p:sp>
          <p:nvSpPr>
            <p:cNvPr id="8" name="AutoShape 8"/>
            <p:cNvSpPr/>
            <p:nvPr/>
          </p:nvSpPr>
          <p:spPr>
            <a:xfrm>
              <a:off x="0" y="35963"/>
              <a:ext cx="24384000" cy="12766"/>
            </a:xfrm>
            <a:prstGeom prst="rect">
              <a:avLst/>
            </a:prstGeom>
            <a:solidFill>
              <a:srgbClr val="000000"/>
            </a:solidFill>
          </p:spPr>
          <p:txBody>
            <a:bodyPr/>
            <a:lstStyle/>
            <a:p>
              <a:endParaRPr lang="lt-LT" sz="1200"/>
            </a:p>
          </p:txBody>
        </p:sp>
        <p:sp>
          <p:nvSpPr>
            <p:cNvPr id="9" name="AutoShape 9"/>
            <p:cNvSpPr/>
            <p:nvPr/>
          </p:nvSpPr>
          <p:spPr>
            <a:xfrm rot="-5400000">
              <a:off x="782383" y="-782383"/>
              <a:ext cx="84693" cy="1649458"/>
            </a:xfrm>
            <a:prstGeom prst="rect">
              <a:avLst/>
            </a:prstGeom>
            <a:solidFill>
              <a:srgbClr val="FFB923"/>
            </a:solidFill>
          </p:spPr>
          <p:txBody>
            <a:bodyPr/>
            <a:lstStyle/>
            <a:p>
              <a:endParaRPr lang="lt-LT" sz="1200"/>
            </a:p>
          </p:txBody>
        </p:sp>
      </p:grpSp>
      <p:sp>
        <p:nvSpPr>
          <p:cNvPr id="3" name="Pavadinimas 2">
            <a:extLst>
              <a:ext uri="{FF2B5EF4-FFF2-40B4-BE49-F238E27FC236}">
                <a16:creationId xmlns:a16="http://schemas.microsoft.com/office/drawing/2014/main" id="{AB2449B9-C76D-ED7A-E099-88686ED2EE52}"/>
              </a:ext>
            </a:extLst>
          </p:cNvPr>
          <p:cNvSpPr>
            <a:spLocks noGrp="1"/>
          </p:cNvSpPr>
          <p:nvPr>
            <p:ph type="title"/>
          </p:nvPr>
        </p:nvSpPr>
        <p:spPr>
          <a:xfrm>
            <a:off x="824729" y="787399"/>
            <a:ext cx="10515600" cy="937155"/>
          </a:xfrm>
        </p:spPr>
        <p:txBody>
          <a:bodyPr>
            <a:normAutofit/>
          </a:bodyPr>
          <a:lstStyle/>
          <a:p>
            <a:pPr algn="ctr"/>
            <a:r>
              <a:rPr lang="lt-LT" sz="3600" dirty="0">
                <a:latin typeface="Roboto Bold" panose="02000000000000000000" pitchFamily="2" charset="0"/>
                <a:ea typeface="Roboto Bold" panose="02000000000000000000" pitchFamily="2" charset="0"/>
                <a:cs typeface="Roboto Bold" panose="02000000000000000000" pitchFamily="2" charset="0"/>
              </a:rPr>
              <a:t>			</a:t>
            </a:r>
            <a:r>
              <a:rPr lang="lt-LT" sz="3200" b="1" dirty="0">
                <a:solidFill>
                  <a:srgbClr val="0070C0"/>
                </a:solidFill>
                <a:latin typeface="Arial" panose="020B0604020202020204" pitchFamily="34" charset="0"/>
                <a:ea typeface="Roboto Bold" panose="02000000000000000000" pitchFamily="2" charset="0"/>
                <a:cs typeface="Arial" panose="020B0604020202020204" pitchFamily="34" charset="0"/>
              </a:rPr>
              <a:t>NAUDINGUMAS</a:t>
            </a:r>
            <a:endParaRPr lang="lt-LT" sz="3200" b="1" dirty="0">
              <a:solidFill>
                <a:srgbClr val="0070C0"/>
              </a:solidFill>
              <a:latin typeface="Arial" panose="020B0604020202020204" pitchFamily="34" charset="0"/>
              <a:cs typeface="Arial" panose="020B0604020202020204" pitchFamily="34" charset="0"/>
            </a:endParaRPr>
          </a:p>
        </p:txBody>
      </p:sp>
      <p:sp>
        <p:nvSpPr>
          <p:cNvPr id="4" name="Turinio vietos rezervavimo ženklas 3">
            <a:extLst>
              <a:ext uri="{FF2B5EF4-FFF2-40B4-BE49-F238E27FC236}">
                <a16:creationId xmlns:a16="http://schemas.microsoft.com/office/drawing/2014/main" id="{589559DE-2537-CBE4-9655-1A17A894640C}"/>
              </a:ext>
            </a:extLst>
          </p:cNvPr>
          <p:cNvSpPr>
            <a:spLocks noGrp="1"/>
          </p:cNvSpPr>
          <p:nvPr>
            <p:ph sz="half" idx="1"/>
          </p:nvPr>
        </p:nvSpPr>
        <p:spPr>
          <a:xfrm>
            <a:off x="838200" y="1849783"/>
            <a:ext cx="5181600" cy="4327179"/>
          </a:xfrm>
        </p:spPr>
        <p:txBody>
          <a:bodyPr>
            <a:normAutofit/>
          </a:bodyPr>
          <a:lstStyle/>
          <a:p>
            <a:r>
              <a:rPr lang="lt-LT" b="1" dirty="0">
                <a:solidFill>
                  <a:srgbClr val="0070C0"/>
                </a:solidFill>
              </a:rPr>
              <a:t>PASIEKIAMA</a:t>
            </a:r>
          </a:p>
          <a:p>
            <a:pPr marL="0" indent="0">
              <a:buNone/>
            </a:pPr>
            <a:endParaRPr lang="lt-LT" b="1" dirty="0">
              <a:solidFill>
                <a:srgbClr val="0070C0"/>
              </a:solidFill>
            </a:endParaRPr>
          </a:p>
          <a:p>
            <a:pPr marL="0" indent="0">
              <a:buNone/>
            </a:pPr>
            <a:endParaRPr lang="lt-LT" b="1" dirty="0">
              <a:solidFill>
                <a:srgbClr val="0070C0"/>
              </a:solidFill>
            </a:endParaRPr>
          </a:p>
        </p:txBody>
      </p:sp>
      <p:sp>
        <p:nvSpPr>
          <p:cNvPr id="10" name="Turinio vietos rezervavimo ženklas 9">
            <a:extLst>
              <a:ext uri="{FF2B5EF4-FFF2-40B4-BE49-F238E27FC236}">
                <a16:creationId xmlns:a16="http://schemas.microsoft.com/office/drawing/2014/main" id="{DC736CB7-50BC-0E3C-18F6-8A5726BB0F71}"/>
              </a:ext>
            </a:extLst>
          </p:cNvPr>
          <p:cNvSpPr>
            <a:spLocks noGrp="1"/>
          </p:cNvSpPr>
          <p:nvPr>
            <p:ph sz="half" idx="2"/>
          </p:nvPr>
        </p:nvSpPr>
        <p:spPr/>
        <p:txBody>
          <a:bodyPr>
            <a:normAutofit/>
          </a:bodyPr>
          <a:lstStyle/>
          <a:p>
            <a:r>
              <a:rPr lang="lt-LT" b="1" dirty="0"/>
              <a:t>Sistema neintegruojama, būtinybė tik internetinis ryšis</a:t>
            </a:r>
          </a:p>
          <a:p>
            <a:pPr marL="0" indent="0">
              <a:buNone/>
            </a:pPr>
            <a:endParaRPr lang="lt-LT" dirty="0"/>
          </a:p>
          <a:p>
            <a:endParaRPr lang="lt-LT" dirty="0"/>
          </a:p>
        </p:txBody>
      </p:sp>
      <p:pic>
        <p:nvPicPr>
          <p:cNvPr id="6" name="Picture 1" descr="A picture containing text, clipart&#10;&#10;Description automatically generated">
            <a:extLst>
              <a:ext uri="{FF2B5EF4-FFF2-40B4-BE49-F238E27FC236}">
                <a16:creationId xmlns:a16="http://schemas.microsoft.com/office/drawing/2014/main" id="{C8AE87BD-0B61-9FA1-4B75-F9AE7E0E9B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11399" y="880452"/>
            <a:ext cx="2929467" cy="668948"/>
          </a:xfrm>
          <a:prstGeom prst="rect">
            <a:avLst/>
          </a:prstGeom>
        </p:spPr>
      </p:pic>
      <p:pic>
        <p:nvPicPr>
          <p:cNvPr id="2" name="Picture 11" descr="A black and grey logo&#10;&#10;Description automatically generated">
            <a:extLst>
              <a:ext uri="{FF2B5EF4-FFF2-40B4-BE49-F238E27FC236}">
                <a16:creationId xmlns:a16="http://schemas.microsoft.com/office/drawing/2014/main" id="{016140F2-85B0-C6C2-95DE-5C1B87A739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05800" y="65701"/>
            <a:ext cx="1998133" cy="460857"/>
          </a:xfrm>
          <a:prstGeom prst="rect">
            <a:avLst/>
          </a:prstGeom>
        </p:spPr>
      </p:pic>
    </p:spTree>
    <p:extLst>
      <p:ext uri="{BB962C8B-B14F-4D97-AF65-F5344CB8AC3E}">
        <p14:creationId xmlns:p14="http://schemas.microsoft.com/office/powerpoint/2010/main" val="1789845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2"/>
          <a:srcRect/>
          <a:stretch>
            <a:fillRect/>
          </a:stretch>
        </p:blipFill>
        <p:spPr>
          <a:xfrm>
            <a:off x="10552962" y="65701"/>
            <a:ext cx="1398226" cy="489600"/>
          </a:xfrm>
          <a:prstGeom prst="rect">
            <a:avLst/>
          </a:prstGeom>
        </p:spPr>
      </p:pic>
      <p:grpSp>
        <p:nvGrpSpPr>
          <p:cNvPr id="7" name="Group 7"/>
          <p:cNvGrpSpPr/>
          <p:nvPr/>
        </p:nvGrpSpPr>
        <p:grpSpPr>
          <a:xfrm>
            <a:off x="0" y="570072"/>
            <a:ext cx="12192000" cy="42347"/>
            <a:chOff x="0" y="0"/>
            <a:chExt cx="24384000" cy="84693"/>
          </a:xfrm>
        </p:grpSpPr>
        <p:sp>
          <p:nvSpPr>
            <p:cNvPr id="8" name="AutoShape 8"/>
            <p:cNvSpPr/>
            <p:nvPr/>
          </p:nvSpPr>
          <p:spPr>
            <a:xfrm>
              <a:off x="0" y="35963"/>
              <a:ext cx="24384000" cy="12766"/>
            </a:xfrm>
            <a:prstGeom prst="rect">
              <a:avLst/>
            </a:prstGeom>
            <a:solidFill>
              <a:srgbClr val="000000"/>
            </a:solidFill>
          </p:spPr>
          <p:txBody>
            <a:bodyPr/>
            <a:lstStyle/>
            <a:p>
              <a:endParaRPr lang="lt-LT" sz="1200"/>
            </a:p>
          </p:txBody>
        </p:sp>
        <p:sp>
          <p:nvSpPr>
            <p:cNvPr id="9" name="AutoShape 9"/>
            <p:cNvSpPr/>
            <p:nvPr/>
          </p:nvSpPr>
          <p:spPr>
            <a:xfrm rot="-5400000">
              <a:off x="782383" y="-782383"/>
              <a:ext cx="84693" cy="1649458"/>
            </a:xfrm>
            <a:prstGeom prst="rect">
              <a:avLst/>
            </a:prstGeom>
            <a:solidFill>
              <a:srgbClr val="FFB923"/>
            </a:solidFill>
          </p:spPr>
          <p:txBody>
            <a:bodyPr/>
            <a:lstStyle/>
            <a:p>
              <a:endParaRPr lang="lt-LT" sz="1200"/>
            </a:p>
          </p:txBody>
        </p:sp>
      </p:grpSp>
      <p:pic>
        <p:nvPicPr>
          <p:cNvPr id="14" name="Turinio vietos rezervavimo ženklas 6">
            <a:extLst>
              <a:ext uri="{FF2B5EF4-FFF2-40B4-BE49-F238E27FC236}">
                <a16:creationId xmlns:a16="http://schemas.microsoft.com/office/drawing/2014/main" id="{78368D35-647D-92A4-B784-8CF6BA71F99A}"/>
              </a:ext>
            </a:extLst>
          </p:cNvPr>
          <p:cNvPicPr>
            <a:picLocks noGrp="1" noChangeAspect="1"/>
          </p:cNvPicPr>
          <p:nvPr>
            <p:ph idx="1"/>
          </p:nvPr>
        </p:nvPicPr>
        <p:blipFill>
          <a:blip r:embed="rId3"/>
          <a:stretch>
            <a:fillRect/>
          </a:stretch>
        </p:blipFill>
        <p:spPr>
          <a:xfrm>
            <a:off x="2353733" y="3539067"/>
            <a:ext cx="7052734" cy="2599266"/>
          </a:xfrm>
        </p:spPr>
      </p:pic>
      <p:sp>
        <p:nvSpPr>
          <p:cNvPr id="16" name="Pavadinimas 15">
            <a:extLst>
              <a:ext uri="{FF2B5EF4-FFF2-40B4-BE49-F238E27FC236}">
                <a16:creationId xmlns:a16="http://schemas.microsoft.com/office/drawing/2014/main" id="{075A4417-26F5-1E5D-FEEC-651A37AFDEEE}"/>
              </a:ext>
            </a:extLst>
          </p:cNvPr>
          <p:cNvSpPr>
            <a:spLocks noGrp="1"/>
          </p:cNvSpPr>
          <p:nvPr>
            <p:ph type="title"/>
          </p:nvPr>
        </p:nvSpPr>
        <p:spPr>
          <a:xfrm>
            <a:off x="838200" y="635001"/>
            <a:ext cx="10515600" cy="1214783"/>
          </a:xfrm>
        </p:spPr>
        <p:txBody>
          <a:bodyPr>
            <a:normAutofit fontScale="90000"/>
          </a:bodyPr>
          <a:lstStyle/>
          <a:p>
            <a:r>
              <a:rPr lang="lt-LT" sz="2400" b="1" dirty="0"/>
              <a:t>			</a:t>
            </a:r>
            <a:r>
              <a:rPr lang="lt-LT" sz="2200" b="1" dirty="0">
                <a:solidFill>
                  <a:srgbClr val="0070C0"/>
                </a:solidFill>
                <a:latin typeface="Arial" panose="020B0604020202020204" pitchFamily="34" charset="0"/>
                <a:ea typeface="Roboto Bold" panose="02000000000000000000" pitchFamily="2" charset="0"/>
                <a:cs typeface="Arial" panose="020B0604020202020204" pitchFamily="34" charset="0"/>
              </a:rPr>
              <a:t>MOBILUS RYŠYS IR INTERNETO SKLAIDA</a:t>
            </a:r>
            <a:br>
              <a:rPr lang="lt-LT" sz="2400" b="1" dirty="0"/>
            </a:br>
            <a:r>
              <a:rPr lang="lt-LT" sz="2200" dirty="0">
                <a:solidFill>
                  <a:schemeClr val="accent6"/>
                </a:solidFill>
              </a:rPr>
              <a:t>žalia</a:t>
            </a:r>
            <a:r>
              <a:rPr lang="lt-LT" sz="2200" dirty="0"/>
              <a:t>		 – </a:t>
            </a:r>
            <a:r>
              <a:rPr lang="lt-LT" sz="2200" dirty="0">
                <a:latin typeface="+mn-lt"/>
                <a:ea typeface="+mn-ea"/>
                <a:cs typeface="+mn-cs"/>
              </a:rPr>
              <a:t>stiprus ryšys</a:t>
            </a:r>
            <a:br>
              <a:rPr lang="lt-LT" sz="2200" dirty="0">
                <a:latin typeface="+mn-lt"/>
                <a:ea typeface="+mn-ea"/>
                <a:cs typeface="+mn-cs"/>
              </a:rPr>
            </a:br>
            <a:r>
              <a:rPr lang="lt-LT" sz="2200" dirty="0">
                <a:solidFill>
                  <a:schemeClr val="accent2"/>
                </a:solidFill>
                <a:latin typeface="+mn-lt"/>
                <a:ea typeface="+mn-ea"/>
                <a:cs typeface="+mn-cs"/>
              </a:rPr>
              <a:t>oranžinė	</a:t>
            </a:r>
            <a:r>
              <a:rPr lang="lt-LT" sz="2200" dirty="0">
                <a:latin typeface="+mn-lt"/>
                <a:ea typeface="+mn-ea"/>
                <a:cs typeface="+mn-cs"/>
              </a:rPr>
              <a:t>	 – vidutinis ryšys</a:t>
            </a:r>
            <a:br>
              <a:rPr lang="lt-LT" sz="2200" dirty="0">
                <a:latin typeface="+mn-lt"/>
                <a:ea typeface="+mn-ea"/>
                <a:cs typeface="+mn-cs"/>
              </a:rPr>
            </a:br>
            <a:r>
              <a:rPr lang="lt-LT" sz="2200" dirty="0">
                <a:solidFill>
                  <a:srgbClr val="C00000"/>
                </a:solidFill>
                <a:latin typeface="+mn-lt"/>
                <a:ea typeface="+mn-ea"/>
                <a:cs typeface="+mn-cs"/>
              </a:rPr>
              <a:t>raudona	</a:t>
            </a:r>
            <a:r>
              <a:rPr lang="lt-LT" sz="2200" dirty="0">
                <a:latin typeface="+mn-lt"/>
                <a:ea typeface="+mn-ea"/>
                <a:cs typeface="+mn-cs"/>
              </a:rPr>
              <a:t> 	 – pakankamas ryšys</a:t>
            </a:r>
          </a:p>
        </p:txBody>
      </p:sp>
      <p:pic>
        <p:nvPicPr>
          <p:cNvPr id="17" name="Turinio vietos rezervavimo ženklas 6">
            <a:extLst>
              <a:ext uri="{FF2B5EF4-FFF2-40B4-BE49-F238E27FC236}">
                <a16:creationId xmlns:a16="http://schemas.microsoft.com/office/drawing/2014/main" id="{CB25D569-DB6B-0BB4-0D55-24B1C445C1BA}"/>
              </a:ext>
            </a:extLst>
          </p:cNvPr>
          <p:cNvPicPr>
            <a:picLocks noGrp="1" noChangeAspect="1"/>
          </p:cNvPicPr>
          <p:nvPr>
            <p:ph idx="1"/>
          </p:nvPr>
        </p:nvPicPr>
        <p:blipFill>
          <a:blip r:embed="rId3"/>
          <a:stretch>
            <a:fillRect/>
          </a:stretch>
        </p:blipFill>
        <p:spPr>
          <a:xfrm>
            <a:off x="2353733" y="1825624"/>
            <a:ext cx="7052734" cy="4397375"/>
          </a:xfrm>
        </p:spPr>
      </p:pic>
      <p:pic>
        <p:nvPicPr>
          <p:cNvPr id="2" name="Picture 11" descr="A black and grey logo&#10;&#10;Description automatically generated">
            <a:extLst>
              <a:ext uri="{FF2B5EF4-FFF2-40B4-BE49-F238E27FC236}">
                <a16:creationId xmlns:a16="http://schemas.microsoft.com/office/drawing/2014/main" id="{79F20D5A-2933-803A-DC6C-C7C47D165E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48133" y="65701"/>
            <a:ext cx="1955800" cy="481789"/>
          </a:xfrm>
          <a:prstGeom prst="rect">
            <a:avLst/>
          </a:prstGeom>
        </p:spPr>
      </p:pic>
    </p:spTree>
    <p:extLst>
      <p:ext uri="{BB962C8B-B14F-4D97-AF65-F5344CB8AC3E}">
        <p14:creationId xmlns:p14="http://schemas.microsoft.com/office/powerpoint/2010/main" val="1602244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2"/>
          <a:srcRect/>
          <a:stretch>
            <a:fillRect/>
          </a:stretch>
        </p:blipFill>
        <p:spPr>
          <a:xfrm>
            <a:off x="10552962" y="65701"/>
            <a:ext cx="1398226" cy="489600"/>
          </a:xfrm>
          <a:prstGeom prst="rect">
            <a:avLst/>
          </a:prstGeom>
        </p:spPr>
      </p:pic>
      <p:grpSp>
        <p:nvGrpSpPr>
          <p:cNvPr id="7" name="Group 7"/>
          <p:cNvGrpSpPr/>
          <p:nvPr/>
        </p:nvGrpSpPr>
        <p:grpSpPr>
          <a:xfrm>
            <a:off x="0" y="570072"/>
            <a:ext cx="12192000" cy="42347"/>
            <a:chOff x="0" y="0"/>
            <a:chExt cx="24384000" cy="84693"/>
          </a:xfrm>
        </p:grpSpPr>
        <p:sp>
          <p:nvSpPr>
            <p:cNvPr id="8" name="AutoShape 8"/>
            <p:cNvSpPr/>
            <p:nvPr/>
          </p:nvSpPr>
          <p:spPr>
            <a:xfrm>
              <a:off x="0" y="35963"/>
              <a:ext cx="24384000" cy="12766"/>
            </a:xfrm>
            <a:prstGeom prst="rect">
              <a:avLst/>
            </a:prstGeom>
            <a:solidFill>
              <a:srgbClr val="000000"/>
            </a:solidFill>
          </p:spPr>
          <p:txBody>
            <a:bodyPr/>
            <a:lstStyle/>
            <a:p>
              <a:endParaRPr lang="lt-LT" sz="1200"/>
            </a:p>
          </p:txBody>
        </p:sp>
        <p:sp>
          <p:nvSpPr>
            <p:cNvPr id="9" name="AutoShape 9"/>
            <p:cNvSpPr/>
            <p:nvPr/>
          </p:nvSpPr>
          <p:spPr>
            <a:xfrm rot="-5400000">
              <a:off x="782383" y="-782383"/>
              <a:ext cx="84693" cy="1649458"/>
            </a:xfrm>
            <a:prstGeom prst="rect">
              <a:avLst/>
            </a:prstGeom>
            <a:solidFill>
              <a:srgbClr val="FFB923"/>
            </a:solidFill>
          </p:spPr>
          <p:txBody>
            <a:bodyPr/>
            <a:lstStyle/>
            <a:p>
              <a:endParaRPr lang="lt-LT" sz="1200"/>
            </a:p>
          </p:txBody>
        </p:sp>
      </p:grpSp>
      <p:sp>
        <p:nvSpPr>
          <p:cNvPr id="3" name="Pavadinimas 2">
            <a:extLst>
              <a:ext uri="{FF2B5EF4-FFF2-40B4-BE49-F238E27FC236}">
                <a16:creationId xmlns:a16="http://schemas.microsoft.com/office/drawing/2014/main" id="{AB2449B9-C76D-ED7A-E099-88686ED2EE52}"/>
              </a:ext>
            </a:extLst>
          </p:cNvPr>
          <p:cNvSpPr>
            <a:spLocks noGrp="1"/>
          </p:cNvSpPr>
          <p:nvPr>
            <p:ph type="title"/>
          </p:nvPr>
        </p:nvSpPr>
        <p:spPr>
          <a:xfrm>
            <a:off x="824729" y="787399"/>
            <a:ext cx="10515600" cy="937155"/>
          </a:xfrm>
        </p:spPr>
        <p:txBody>
          <a:bodyPr>
            <a:normAutofit/>
          </a:bodyPr>
          <a:lstStyle/>
          <a:p>
            <a:pPr algn="ctr"/>
            <a:r>
              <a:rPr lang="lt-LT" sz="3600" dirty="0">
                <a:latin typeface="Roboto Bold" panose="02000000000000000000" pitchFamily="2" charset="0"/>
                <a:ea typeface="Roboto Bold" panose="02000000000000000000" pitchFamily="2" charset="0"/>
                <a:cs typeface="Roboto Bold" panose="02000000000000000000" pitchFamily="2" charset="0"/>
              </a:rPr>
              <a:t>			</a:t>
            </a:r>
            <a:r>
              <a:rPr lang="lt-LT" sz="3200" b="1" dirty="0">
                <a:solidFill>
                  <a:srgbClr val="0070C0"/>
                </a:solidFill>
                <a:latin typeface="Arial" panose="020B0604020202020204" pitchFamily="34" charset="0"/>
                <a:ea typeface="Roboto Bold" panose="02000000000000000000" pitchFamily="2" charset="0"/>
                <a:cs typeface="Arial" panose="020B0604020202020204" pitchFamily="34" charset="0"/>
              </a:rPr>
              <a:t>NAUDINGUMAS</a:t>
            </a:r>
            <a:endParaRPr lang="lt-LT" sz="3200" b="1" dirty="0">
              <a:solidFill>
                <a:srgbClr val="0070C0"/>
              </a:solidFill>
              <a:latin typeface="Arial" panose="020B0604020202020204" pitchFamily="34" charset="0"/>
              <a:cs typeface="Arial" panose="020B0604020202020204" pitchFamily="34" charset="0"/>
            </a:endParaRPr>
          </a:p>
        </p:txBody>
      </p:sp>
      <p:sp>
        <p:nvSpPr>
          <p:cNvPr id="4" name="Turinio vietos rezervavimo ženklas 3">
            <a:extLst>
              <a:ext uri="{FF2B5EF4-FFF2-40B4-BE49-F238E27FC236}">
                <a16:creationId xmlns:a16="http://schemas.microsoft.com/office/drawing/2014/main" id="{589559DE-2537-CBE4-9655-1A17A894640C}"/>
              </a:ext>
            </a:extLst>
          </p:cNvPr>
          <p:cNvSpPr>
            <a:spLocks noGrp="1"/>
          </p:cNvSpPr>
          <p:nvPr>
            <p:ph sz="half" idx="1"/>
          </p:nvPr>
        </p:nvSpPr>
        <p:spPr>
          <a:xfrm>
            <a:off x="838200" y="1849783"/>
            <a:ext cx="5181600" cy="4327179"/>
          </a:xfrm>
        </p:spPr>
        <p:txBody>
          <a:bodyPr>
            <a:normAutofit/>
          </a:bodyPr>
          <a:lstStyle/>
          <a:p>
            <a:r>
              <a:rPr lang="lt-LT" b="1" dirty="0">
                <a:solidFill>
                  <a:srgbClr val="0070C0"/>
                </a:solidFill>
              </a:rPr>
              <a:t>PASIEKIAMA</a:t>
            </a:r>
          </a:p>
          <a:p>
            <a:pPr marL="0" indent="0">
              <a:buNone/>
            </a:pPr>
            <a:endParaRPr lang="lt-LT" b="1" dirty="0">
              <a:solidFill>
                <a:srgbClr val="0070C0"/>
              </a:solidFill>
            </a:endParaRPr>
          </a:p>
          <a:p>
            <a:pPr marL="0" indent="0">
              <a:buNone/>
            </a:pPr>
            <a:endParaRPr lang="lt-LT" b="1" dirty="0">
              <a:solidFill>
                <a:srgbClr val="0070C0"/>
              </a:solidFill>
            </a:endParaRPr>
          </a:p>
          <a:p>
            <a:r>
              <a:rPr lang="lt-LT" b="1" dirty="0">
                <a:solidFill>
                  <a:srgbClr val="0070C0"/>
                </a:solidFill>
              </a:rPr>
              <a:t>PAPRASTA</a:t>
            </a:r>
          </a:p>
          <a:p>
            <a:pPr marL="0" indent="0">
              <a:buNone/>
            </a:pPr>
            <a:endParaRPr lang="lt-LT" b="1" dirty="0">
              <a:solidFill>
                <a:srgbClr val="0070C0"/>
              </a:solidFill>
            </a:endParaRPr>
          </a:p>
        </p:txBody>
      </p:sp>
      <p:sp>
        <p:nvSpPr>
          <p:cNvPr id="10" name="Turinio vietos rezervavimo ženklas 9">
            <a:extLst>
              <a:ext uri="{FF2B5EF4-FFF2-40B4-BE49-F238E27FC236}">
                <a16:creationId xmlns:a16="http://schemas.microsoft.com/office/drawing/2014/main" id="{DC736CB7-50BC-0E3C-18F6-8A5726BB0F71}"/>
              </a:ext>
            </a:extLst>
          </p:cNvPr>
          <p:cNvSpPr>
            <a:spLocks noGrp="1"/>
          </p:cNvSpPr>
          <p:nvPr>
            <p:ph sz="half" idx="2"/>
          </p:nvPr>
        </p:nvSpPr>
        <p:spPr/>
        <p:txBody>
          <a:bodyPr>
            <a:normAutofit/>
          </a:bodyPr>
          <a:lstStyle/>
          <a:p>
            <a:r>
              <a:rPr lang="lt-LT" b="1" dirty="0"/>
              <a:t>Sistema neintegruojama, būtinybė tik internetinis ryšis</a:t>
            </a:r>
          </a:p>
          <a:p>
            <a:endParaRPr lang="en-US" sz="2800" b="1" dirty="0"/>
          </a:p>
          <a:p>
            <a:r>
              <a:rPr lang="lt-LT" sz="2800" b="1" dirty="0"/>
              <a:t>Neklasifikuojama nei pagal įmonės veiklą nei pagal įmonės dydį, nei pagal įmonės struktūrą; lengvai valdoma </a:t>
            </a:r>
          </a:p>
          <a:p>
            <a:pPr marL="0" indent="0">
              <a:buNone/>
            </a:pPr>
            <a:endParaRPr lang="lt-LT" dirty="0"/>
          </a:p>
          <a:p>
            <a:endParaRPr lang="lt-LT" dirty="0"/>
          </a:p>
        </p:txBody>
      </p:sp>
      <p:pic>
        <p:nvPicPr>
          <p:cNvPr id="6" name="Picture 1" descr="A picture containing text, clipart&#10;&#10;Description automatically generated">
            <a:extLst>
              <a:ext uri="{FF2B5EF4-FFF2-40B4-BE49-F238E27FC236}">
                <a16:creationId xmlns:a16="http://schemas.microsoft.com/office/drawing/2014/main" id="{C8AE87BD-0B61-9FA1-4B75-F9AE7E0E9B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11399" y="880452"/>
            <a:ext cx="2929467" cy="668948"/>
          </a:xfrm>
          <a:prstGeom prst="rect">
            <a:avLst/>
          </a:prstGeom>
        </p:spPr>
      </p:pic>
      <p:pic>
        <p:nvPicPr>
          <p:cNvPr id="2" name="Picture 11" descr="A black and grey logo&#10;&#10;Description automatically generated">
            <a:extLst>
              <a:ext uri="{FF2B5EF4-FFF2-40B4-BE49-F238E27FC236}">
                <a16:creationId xmlns:a16="http://schemas.microsoft.com/office/drawing/2014/main" id="{016140F2-85B0-C6C2-95DE-5C1B87A739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05800" y="65701"/>
            <a:ext cx="1998133" cy="460857"/>
          </a:xfrm>
          <a:prstGeom prst="rect">
            <a:avLst/>
          </a:prstGeom>
        </p:spPr>
      </p:pic>
    </p:spTree>
    <p:extLst>
      <p:ext uri="{BB962C8B-B14F-4D97-AF65-F5344CB8AC3E}">
        <p14:creationId xmlns:p14="http://schemas.microsoft.com/office/powerpoint/2010/main" val="3082919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2"/>
          <a:srcRect/>
          <a:stretch>
            <a:fillRect/>
          </a:stretch>
        </p:blipFill>
        <p:spPr>
          <a:xfrm>
            <a:off x="10552962" y="65701"/>
            <a:ext cx="1398226" cy="489600"/>
          </a:xfrm>
          <a:prstGeom prst="rect">
            <a:avLst/>
          </a:prstGeom>
        </p:spPr>
      </p:pic>
      <p:grpSp>
        <p:nvGrpSpPr>
          <p:cNvPr id="7" name="Group 7"/>
          <p:cNvGrpSpPr/>
          <p:nvPr/>
        </p:nvGrpSpPr>
        <p:grpSpPr>
          <a:xfrm>
            <a:off x="0" y="570072"/>
            <a:ext cx="12192000" cy="42347"/>
            <a:chOff x="0" y="0"/>
            <a:chExt cx="24384000" cy="84693"/>
          </a:xfrm>
        </p:grpSpPr>
        <p:sp>
          <p:nvSpPr>
            <p:cNvPr id="8" name="AutoShape 8"/>
            <p:cNvSpPr/>
            <p:nvPr/>
          </p:nvSpPr>
          <p:spPr>
            <a:xfrm>
              <a:off x="0" y="35963"/>
              <a:ext cx="24384000" cy="12766"/>
            </a:xfrm>
            <a:prstGeom prst="rect">
              <a:avLst/>
            </a:prstGeom>
            <a:solidFill>
              <a:srgbClr val="000000"/>
            </a:solidFill>
          </p:spPr>
          <p:txBody>
            <a:bodyPr/>
            <a:lstStyle/>
            <a:p>
              <a:endParaRPr lang="lt-LT" sz="1200"/>
            </a:p>
          </p:txBody>
        </p:sp>
        <p:sp>
          <p:nvSpPr>
            <p:cNvPr id="9" name="AutoShape 9"/>
            <p:cNvSpPr/>
            <p:nvPr/>
          </p:nvSpPr>
          <p:spPr>
            <a:xfrm rot="-5400000">
              <a:off x="782383" y="-782383"/>
              <a:ext cx="84693" cy="1649458"/>
            </a:xfrm>
            <a:prstGeom prst="rect">
              <a:avLst/>
            </a:prstGeom>
            <a:solidFill>
              <a:srgbClr val="FFB923"/>
            </a:solidFill>
          </p:spPr>
          <p:txBody>
            <a:bodyPr/>
            <a:lstStyle/>
            <a:p>
              <a:endParaRPr lang="lt-LT" sz="1200"/>
            </a:p>
          </p:txBody>
        </p:sp>
      </p:grpSp>
      <p:sp>
        <p:nvSpPr>
          <p:cNvPr id="16" name="Pavadinimas 15">
            <a:extLst>
              <a:ext uri="{FF2B5EF4-FFF2-40B4-BE49-F238E27FC236}">
                <a16:creationId xmlns:a16="http://schemas.microsoft.com/office/drawing/2014/main" id="{075A4417-26F5-1E5D-FEEC-651A37AFDEEE}"/>
              </a:ext>
            </a:extLst>
          </p:cNvPr>
          <p:cNvSpPr>
            <a:spLocks noGrp="1"/>
          </p:cNvSpPr>
          <p:nvPr>
            <p:ph type="title"/>
          </p:nvPr>
        </p:nvSpPr>
        <p:spPr>
          <a:xfrm>
            <a:off x="838200" y="869983"/>
            <a:ext cx="9829800" cy="368106"/>
          </a:xfrm>
        </p:spPr>
        <p:txBody>
          <a:bodyPr>
            <a:normAutofit fontScale="90000"/>
          </a:bodyPr>
          <a:lstStyle/>
          <a:p>
            <a:pPr algn="ctr"/>
            <a:r>
              <a:rPr lang="lt-LT" sz="2700" b="1" dirty="0">
                <a:solidFill>
                  <a:srgbClr val="0070C0"/>
                </a:solidFill>
                <a:latin typeface="Arial" panose="020B0604020202020204" pitchFamily="34" charset="0"/>
                <a:ea typeface="Roboto Bold" panose="02000000000000000000" pitchFamily="2" charset="0"/>
                <a:cs typeface="Arial" panose="020B0604020202020204" pitchFamily="34" charset="0"/>
              </a:rPr>
              <a:t>VALDYMO SISTEMŲ ĮVAIROVĖ</a:t>
            </a:r>
            <a:br>
              <a:rPr lang="lt-LT" sz="2400" b="1" dirty="0"/>
            </a:br>
            <a:r>
              <a:rPr lang="lt-LT" sz="2200" dirty="0"/>
              <a:t>		</a:t>
            </a:r>
            <a:endParaRPr lang="lt-LT" sz="2200" dirty="0">
              <a:latin typeface="+mn-lt"/>
              <a:ea typeface="+mn-ea"/>
              <a:cs typeface="+mn-cs"/>
            </a:endParaRPr>
          </a:p>
        </p:txBody>
      </p:sp>
      <p:pic>
        <p:nvPicPr>
          <p:cNvPr id="2" name="Picture 11" descr="A black and grey logo&#10;&#10;Description automatically generated">
            <a:extLst>
              <a:ext uri="{FF2B5EF4-FFF2-40B4-BE49-F238E27FC236}">
                <a16:creationId xmlns:a16="http://schemas.microsoft.com/office/drawing/2014/main" id="{79F20D5A-2933-803A-DC6C-C7C47D165E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1133" y="65701"/>
            <a:ext cx="2082800" cy="504371"/>
          </a:xfrm>
          <a:prstGeom prst="rect">
            <a:avLst/>
          </a:prstGeom>
        </p:spPr>
      </p:pic>
      <p:pic>
        <p:nvPicPr>
          <p:cNvPr id="11" name="Paveikslėlis 10">
            <a:extLst>
              <a:ext uri="{FF2B5EF4-FFF2-40B4-BE49-F238E27FC236}">
                <a16:creationId xmlns:a16="http://schemas.microsoft.com/office/drawing/2014/main" id="{8C67A709-BB68-7853-09B9-394A15B87032}"/>
              </a:ext>
            </a:extLst>
          </p:cNvPr>
          <p:cNvPicPr>
            <a:picLocks noChangeAspect="1"/>
          </p:cNvPicPr>
          <p:nvPr/>
        </p:nvPicPr>
        <p:blipFill>
          <a:blip r:embed="rId4"/>
          <a:stretch>
            <a:fillRect/>
          </a:stretch>
        </p:blipFill>
        <p:spPr>
          <a:xfrm>
            <a:off x="397000" y="2074334"/>
            <a:ext cx="5436536" cy="3124200"/>
          </a:xfrm>
          <a:prstGeom prst="rect">
            <a:avLst/>
          </a:prstGeom>
        </p:spPr>
      </p:pic>
      <p:pic>
        <p:nvPicPr>
          <p:cNvPr id="12" name="Paveikslėlis 11">
            <a:extLst>
              <a:ext uri="{FF2B5EF4-FFF2-40B4-BE49-F238E27FC236}">
                <a16:creationId xmlns:a16="http://schemas.microsoft.com/office/drawing/2014/main" id="{5390A0B4-C919-DCA6-83BC-D4CA11BCCC24}"/>
              </a:ext>
            </a:extLst>
          </p:cNvPr>
          <p:cNvPicPr>
            <a:picLocks noChangeAspect="1"/>
          </p:cNvPicPr>
          <p:nvPr/>
        </p:nvPicPr>
        <p:blipFill>
          <a:blip r:embed="rId5"/>
          <a:stretch>
            <a:fillRect/>
          </a:stretch>
        </p:blipFill>
        <p:spPr>
          <a:xfrm>
            <a:off x="5748867" y="2175639"/>
            <a:ext cx="5715000" cy="2921294"/>
          </a:xfrm>
          <a:prstGeom prst="rect">
            <a:avLst/>
          </a:prstGeom>
        </p:spPr>
      </p:pic>
    </p:spTree>
    <p:extLst>
      <p:ext uri="{BB962C8B-B14F-4D97-AF65-F5344CB8AC3E}">
        <p14:creationId xmlns:p14="http://schemas.microsoft.com/office/powerpoint/2010/main" val="1398999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2"/>
          <a:srcRect/>
          <a:stretch>
            <a:fillRect/>
          </a:stretch>
        </p:blipFill>
        <p:spPr>
          <a:xfrm>
            <a:off x="10552962" y="65701"/>
            <a:ext cx="1398226" cy="489600"/>
          </a:xfrm>
          <a:prstGeom prst="rect">
            <a:avLst/>
          </a:prstGeom>
        </p:spPr>
      </p:pic>
      <p:grpSp>
        <p:nvGrpSpPr>
          <p:cNvPr id="7" name="Group 7"/>
          <p:cNvGrpSpPr/>
          <p:nvPr/>
        </p:nvGrpSpPr>
        <p:grpSpPr>
          <a:xfrm>
            <a:off x="0" y="570072"/>
            <a:ext cx="12192000" cy="42347"/>
            <a:chOff x="0" y="0"/>
            <a:chExt cx="24384000" cy="84693"/>
          </a:xfrm>
        </p:grpSpPr>
        <p:sp>
          <p:nvSpPr>
            <p:cNvPr id="8" name="AutoShape 8"/>
            <p:cNvSpPr/>
            <p:nvPr/>
          </p:nvSpPr>
          <p:spPr>
            <a:xfrm>
              <a:off x="0" y="35963"/>
              <a:ext cx="24384000" cy="12766"/>
            </a:xfrm>
            <a:prstGeom prst="rect">
              <a:avLst/>
            </a:prstGeom>
            <a:solidFill>
              <a:srgbClr val="000000"/>
            </a:solidFill>
          </p:spPr>
          <p:txBody>
            <a:bodyPr/>
            <a:lstStyle/>
            <a:p>
              <a:endParaRPr lang="lt-LT" sz="1200"/>
            </a:p>
          </p:txBody>
        </p:sp>
        <p:sp>
          <p:nvSpPr>
            <p:cNvPr id="9" name="AutoShape 9"/>
            <p:cNvSpPr/>
            <p:nvPr/>
          </p:nvSpPr>
          <p:spPr>
            <a:xfrm rot="-5400000">
              <a:off x="782383" y="-782383"/>
              <a:ext cx="84693" cy="1649458"/>
            </a:xfrm>
            <a:prstGeom prst="rect">
              <a:avLst/>
            </a:prstGeom>
            <a:solidFill>
              <a:srgbClr val="FFB923"/>
            </a:solidFill>
          </p:spPr>
          <p:txBody>
            <a:bodyPr/>
            <a:lstStyle/>
            <a:p>
              <a:endParaRPr lang="lt-LT" sz="1200"/>
            </a:p>
          </p:txBody>
        </p:sp>
      </p:grpSp>
      <p:sp>
        <p:nvSpPr>
          <p:cNvPr id="3" name="Pavadinimas 2">
            <a:extLst>
              <a:ext uri="{FF2B5EF4-FFF2-40B4-BE49-F238E27FC236}">
                <a16:creationId xmlns:a16="http://schemas.microsoft.com/office/drawing/2014/main" id="{AB2449B9-C76D-ED7A-E099-88686ED2EE52}"/>
              </a:ext>
            </a:extLst>
          </p:cNvPr>
          <p:cNvSpPr>
            <a:spLocks noGrp="1"/>
          </p:cNvSpPr>
          <p:nvPr>
            <p:ph type="title"/>
          </p:nvPr>
        </p:nvSpPr>
        <p:spPr>
          <a:xfrm>
            <a:off x="824729" y="787399"/>
            <a:ext cx="10515600" cy="937155"/>
          </a:xfrm>
        </p:spPr>
        <p:txBody>
          <a:bodyPr>
            <a:normAutofit/>
          </a:bodyPr>
          <a:lstStyle/>
          <a:p>
            <a:pPr algn="ctr"/>
            <a:r>
              <a:rPr lang="lt-LT" sz="3600" dirty="0">
                <a:latin typeface="Roboto Bold" panose="02000000000000000000" pitchFamily="2" charset="0"/>
                <a:ea typeface="Roboto Bold" panose="02000000000000000000" pitchFamily="2" charset="0"/>
                <a:cs typeface="Roboto Bold" panose="02000000000000000000" pitchFamily="2" charset="0"/>
              </a:rPr>
              <a:t>			</a:t>
            </a:r>
            <a:r>
              <a:rPr lang="lt-LT" sz="3200" b="1" dirty="0">
                <a:solidFill>
                  <a:srgbClr val="0070C0"/>
                </a:solidFill>
                <a:latin typeface="Arial" panose="020B0604020202020204" pitchFamily="34" charset="0"/>
                <a:ea typeface="Roboto Bold" panose="02000000000000000000" pitchFamily="2" charset="0"/>
                <a:cs typeface="Arial" panose="020B0604020202020204" pitchFamily="34" charset="0"/>
              </a:rPr>
              <a:t>NAUDINGUMAS</a:t>
            </a:r>
            <a:endParaRPr lang="lt-LT" sz="3200" b="1" dirty="0">
              <a:solidFill>
                <a:srgbClr val="0070C0"/>
              </a:solidFill>
              <a:latin typeface="Arial" panose="020B0604020202020204" pitchFamily="34" charset="0"/>
              <a:cs typeface="Arial" panose="020B0604020202020204" pitchFamily="34" charset="0"/>
            </a:endParaRPr>
          </a:p>
        </p:txBody>
      </p:sp>
      <p:sp>
        <p:nvSpPr>
          <p:cNvPr id="4" name="Turinio vietos rezervavimo ženklas 3">
            <a:extLst>
              <a:ext uri="{FF2B5EF4-FFF2-40B4-BE49-F238E27FC236}">
                <a16:creationId xmlns:a16="http://schemas.microsoft.com/office/drawing/2014/main" id="{589559DE-2537-CBE4-9655-1A17A894640C}"/>
              </a:ext>
            </a:extLst>
          </p:cNvPr>
          <p:cNvSpPr>
            <a:spLocks noGrp="1"/>
          </p:cNvSpPr>
          <p:nvPr>
            <p:ph sz="half" idx="1"/>
          </p:nvPr>
        </p:nvSpPr>
        <p:spPr>
          <a:xfrm>
            <a:off x="838200" y="1849783"/>
            <a:ext cx="5181600" cy="4327179"/>
          </a:xfrm>
        </p:spPr>
        <p:txBody>
          <a:bodyPr>
            <a:normAutofit fontScale="92500"/>
          </a:bodyPr>
          <a:lstStyle/>
          <a:p>
            <a:r>
              <a:rPr lang="lt-LT" b="1" dirty="0">
                <a:solidFill>
                  <a:srgbClr val="0070C0"/>
                </a:solidFill>
              </a:rPr>
              <a:t>PASIEKIAMA</a:t>
            </a:r>
          </a:p>
          <a:p>
            <a:pPr marL="0" indent="0">
              <a:buNone/>
            </a:pPr>
            <a:endParaRPr lang="lt-LT" b="1" dirty="0">
              <a:solidFill>
                <a:srgbClr val="0070C0"/>
              </a:solidFill>
            </a:endParaRPr>
          </a:p>
          <a:p>
            <a:pPr marL="0" indent="0">
              <a:buNone/>
            </a:pPr>
            <a:endParaRPr lang="lt-LT" b="1" dirty="0">
              <a:solidFill>
                <a:srgbClr val="0070C0"/>
              </a:solidFill>
            </a:endParaRPr>
          </a:p>
          <a:p>
            <a:r>
              <a:rPr lang="lt-LT" b="1" dirty="0">
                <a:solidFill>
                  <a:srgbClr val="0070C0"/>
                </a:solidFill>
              </a:rPr>
              <a:t>PAPRASTA</a:t>
            </a:r>
          </a:p>
          <a:p>
            <a:pPr marL="0" indent="0">
              <a:buNone/>
            </a:pPr>
            <a:endParaRPr lang="lt-LT" b="1" dirty="0">
              <a:solidFill>
                <a:srgbClr val="0070C0"/>
              </a:solidFill>
            </a:endParaRPr>
          </a:p>
          <a:p>
            <a:pPr marL="0" indent="0">
              <a:buNone/>
            </a:pPr>
            <a:endParaRPr lang="lt-LT" b="1" dirty="0">
              <a:solidFill>
                <a:srgbClr val="0070C0"/>
              </a:solidFill>
            </a:endParaRPr>
          </a:p>
          <a:p>
            <a:r>
              <a:rPr lang="lt-LT" b="1" dirty="0">
                <a:solidFill>
                  <a:srgbClr val="0070C0"/>
                </a:solidFill>
              </a:rPr>
              <a:t>FUNKCIONALI	</a:t>
            </a:r>
          </a:p>
          <a:p>
            <a:endParaRPr lang="lt-LT" b="1" dirty="0">
              <a:solidFill>
                <a:srgbClr val="0070C0"/>
              </a:solidFill>
            </a:endParaRPr>
          </a:p>
          <a:p>
            <a:pPr marL="0" indent="0">
              <a:buNone/>
            </a:pPr>
            <a:endParaRPr lang="lt-LT" b="1" dirty="0">
              <a:solidFill>
                <a:srgbClr val="0070C0"/>
              </a:solidFill>
            </a:endParaRPr>
          </a:p>
        </p:txBody>
      </p:sp>
      <p:sp>
        <p:nvSpPr>
          <p:cNvPr id="10" name="Turinio vietos rezervavimo ženklas 9">
            <a:extLst>
              <a:ext uri="{FF2B5EF4-FFF2-40B4-BE49-F238E27FC236}">
                <a16:creationId xmlns:a16="http://schemas.microsoft.com/office/drawing/2014/main" id="{DC736CB7-50BC-0E3C-18F6-8A5726BB0F71}"/>
              </a:ext>
            </a:extLst>
          </p:cNvPr>
          <p:cNvSpPr>
            <a:spLocks noGrp="1"/>
          </p:cNvSpPr>
          <p:nvPr>
            <p:ph sz="half" idx="2"/>
          </p:nvPr>
        </p:nvSpPr>
        <p:spPr/>
        <p:txBody>
          <a:bodyPr>
            <a:normAutofit fontScale="92500"/>
          </a:bodyPr>
          <a:lstStyle/>
          <a:p>
            <a:r>
              <a:rPr lang="lt-LT" b="1" dirty="0"/>
              <a:t>Sistema neintegruojama, būtinybė tik internetinis ryšis</a:t>
            </a:r>
          </a:p>
          <a:p>
            <a:r>
              <a:rPr lang="lt-LT" sz="2800" b="1" dirty="0"/>
              <a:t>Neklasifikuojama nei pagal įmonės veiklą nei pagal įmonės dydį, nei pagal įmonės struktūrą; lengvai valdoma </a:t>
            </a:r>
          </a:p>
          <a:p>
            <a:r>
              <a:rPr lang="lt-LT" sz="2800" b="1" dirty="0"/>
              <a:t>Ekspertinis parengimas, darbų sauga ne teorinė, o praktinė; </a:t>
            </a:r>
            <a:r>
              <a:rPr lang="lt-LT" b="1" dirty="0" err="1"/>
              <a:t>d</a:t>
            </a:r>
            <a:r>
              <a:rPr lang="lt-LT" sz="2800" b="1" dirty="0" err="1"/>
              <a:t>augiakalbiškumas</a:t>
            </a:r>
            <a:r>
              <a:rPr lang="lt-LT" sz="2800" b="1" dirty="0"/>
              <a:t>; užduočių savalaikiškumas, periodiškumas, vidinė kontrolė, prevencija</a:t>
            </a:r>
          </a:p>
          <a:p>
            <a:endParaRPr lang="lt-LT" dirty="0"/>
          </a:p>
          <a:p>
            <a:endParaRPr lang="lt-LT" dirty="0"/>
          </a:p>
        </p:txBody>
      </p:sp>
      <p:pic>
        <p:nvPicPr>
          <p:cNvPr id="6" name="Picture 1" descr="A picture containing text, clipart&#10;&#10;Description automatically generated">
            <a:extLst>
              <a:ext uri="{FF2B5EF4-FFF2-40B4-BE49-F238E27FC236}">
                <a16:creationId xmlns:a16="http://schemas.microsoft.com/office/drawing/2014/main" id="{C8AE87BD-0B61-9FA1-4B75-F9AE7E0E9B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11399" y="880452"/>
            <a:ext cx="2929467" cy="668948"/>
          </a:xfrm>
          <a:prstGeom prst="rect">
            <a:avLst/>
          </a:prstGeom>
        </p:spPr>
      </p:pic>
      <p:pic>
        <p:nvPicPr>
          <p:cNvPr id="2" name="Picture 11" descr="A black and grey logo&#10;&#10;Description automatically generated">
            <a:extLst>
              <a:ext uri="{FF2B5EF4-FFF2-40B4-BE49-F238E27FC236}">
                <a16:creationId xmlns:a16="http://schemas.microsoft.com/office/drawing/2014/main" id="{016140F2-85B0-C6C2-95DE-5C1B87A739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05800" y="65701"/>
            <a:ext cx="1998133" cy="460857"/>
          </a:xfrm>
          <a:prstGeom prst="rect">
            <a:avLst/>
          </a:prstGeom>
        </p:spPr>
      </p:pic>
    </p:spTree>
    <p:extLst>
      <p:ext uri="{BB962C8B-B14F-4D97-AF65-F5344CB8AC3E}">
        <p14:creationId xmlns:p14="http://schemas.microsoft.com/office/powerpoint/2010/main" val="1777110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2F1FD36-0295-CF7E-5DA4-968B3245A6D0}"/>
              </a:ext>
            </a:extLst>
          </p:cNvPr>
          <p:cNvSpPr txBox="1"/>
          <p:nvPr/>
        </p:nvSpPr>
        <p:spPr>
          <a:xfrm>
            <a:off x="812800" y="948267"/>
            <a:ext cx="2387600" cy="707886"/>
          </a:xfrm>
          <a:prstGeom prst="rect">
            <a:avLst/>
          </a:prstGeom>
          <a:noFill/>
        </p:spPr>
        <p:txBody>
          <a:bodyPr wrap="square">
            <a:spAutoFit/>
          </a:bodyPr>
          <a:lstStyle/>
          <a:p>
            <a:pPr algn="ctr"/>
            <a:r>
              <a:rPr lang="lt-LT" sz="2000" b="1" dirty="0">
                <a:solidFill>
                  <a:srgbClr val="00B050"/>
                </a:solidFill>
                <a:latin typeface="Arial" panose="020B0604020202020204" pitchFamily="34" charset="0"/>
                <a:cs typeface="Arial" panose="020B0604020202020204" pitchFamily="34" charset="0"/>
              </a:rPr>
              <a:t>Prevencijos maksimizavimas</a:t>
            </a:r>
          </a:p>
        </p:txBody>
      </p:sp>
      <p:sp>
        <p:nvSpPr>
          <p:cNvPr id="12" name="TextBox 11">
            <a:extLst>
              <a:ext uri="{FF2B5EF4-FFF2-40B4-BE49-F238E27FC236}">
                <a16:creationId xmlns:a16="http://schemas.microsoft.com/office/drawing/2014/main" id="{24CCBBAB-4978-EF8C-AD9C-7B443E63EDC6}"/>
              </a:ext>
            </a:extLst>
          </p:cNvPr>
          <p:cNvSpPr txBox="1"/>
          <p:nvPr/>
        </p:nvSpPr>
        <p:spPr>
          <a:xfrm>
            <a:off x="812800" y="5251341"/>
            <a:ext cx="2184400" cy="707886"/>
          </a:xfrm>
          <a:prstGeom prst="rect">
            <a:avLst/>
          </a:prstGeom>
          <a:noFill/>
        </p:spPr>
        <p:txBody>
          <a:bodyPr wrap="square">
            <a:spAutoFit/>
          </a:bodyPr>
          <a:lstStyle/>
          <a:p>
            <a:pPr algn="ctr"/>
            <a:r>
              <a:rPr lang="lt-LT" sz="2000" b="1" dirty="0">
                <a:solidFill>
                  <a:srgbClr val="FF0000"/>
                </a:solidFill>
                <a:latin typeface="Arial" panose="020B0604020202020204" pitchFamily="34" charset="0"/>
                <a:cs typeface="Arial" panose="020B0604020202020204" pitchFamily="34" charset="0"/>
              </a:rPr>
              <a:t>Pasekmių minimizavimas</a:t>
            </a:r>
          </a:p>
        </p:txBody>
      </p:sp>
      <p:sp>
        <p:nvSpPr>
          <p:cNvPr id="3" name="TextBox 2">
            <a:extLst>
              <a:ext uri="{FF2B5EF4-FFF2-40B4-BE49-F238E27FC236}">
                <a16:creationId xmlns:a16="http://schemas.microsoft.com/office/drawing/2014/main" id="{BCB1FD16-6F4E-BF78-C614-79050AFDE8DC}"/>
              </a:ext>
            </a:extLst>
          </p:cNvPr>
          <p:cNvSpPr txBox="1"/>
          <p:nvPr/>
        </p:nvSpPr>
        <p:spPr>
          <a:xfrm>
            <a:off x="3911600" y="939800"/>
            <a:ext cx="4064000" cy="1323439"/>
          </a:xfrm>
          <a:prstGeom prst="rect">
            <a:avLst/>
          </a:prstGeom>
          <a:noFill/>
        </p:spPr>
        <p:txBody>
          <a:bodyPr wrap="square">
            <a:spAutoFit/>
          </a:bodyPr>
          <a:lstStyle/>
          <a:p>
            <a:r>
              <a:rPr lang="lt-LT" sz="1600" dirty="0">
                <a:solidFill>
                  <a:srgbClr val="00B050"/>
                </a:solidFill>
                <a:latin typeface="Arial" panose="020B0604020202020204" pitchFamily="34" charset="0"/>
                <a:cs typeface="Arial" panose="020B0604020202020204" pitchFamily="34" charset="0"/>
              </a:rPr>
              <a:t>1. Mokymo kokybė</a:t>
            </a:r>
          </a:p>
          <a:p>
            <a:r>
              <a:rPr lang="lt-LT" sz="1600" dirty="0">
                <a:solidFill>
                  <a:srgbClr val="00B050"/>
                </a:solidFill>
                <a:latin typeface="Arial" panose="020B0604020202020204" pitchFamily="34" charset="0"/>
                <a:cs typeface="Arial" panose="020B0604020202020204" pitchFamily="34" charset="0"/>
              </a:rPr>
              <a:t>2. Instruktavimo kokybė</a:t>
            </a:r>
          </a:p>
          <a:p>
            <a:r>
              <a:rPr lang="lt-LT" sz="1600" dirty="0">
                <a:solidFill>
                  <a:srgbClr val="00B050"/>
                </a:solidFill>
                <a:latin typeface="Arial" panose="020B0604020202020204" pitchFamily="34" charset="0"/>
                <a:cs typeface="Arial" panose="020B0604020202020204" pitchFamily="34" charset="0"/>
              </a:rPr>
              <a:t>3. Rizikos vertinimu grįsta vadyba</a:t>
            </a:r>
          </a:p>
          <a:p>
            <a:r>
              <a:rPr lang="lt-LT" sz="1600" dirty="0">
                <a:solidFill>
                  <a:srgbClr val="00B050"/>
                </a:solidFill>
                <a:latin typeface="Arial" panose="020B0604020202020204" pitchFamily="34" charset="0"/>
                <a:cs typeface="Arial" panose="020B0604020202020204" pitchFamily="34" charset="0"/>
              </a:rPr>
              <a:t>4. Vidinė kontrolė</a:t>
            </a:r>
          </a:p>
          <a:p>
            <a:r>
              <a:rPr lang="lt-LT" sz="1600" dirty="0">
                <a:solidFill>
                  <a:srgbClr val="00B050"/>
                </a:solidFill>
                <a:latin typeface="Arial" panose="020B0604020202020204" pitchFamily="34" charset="0"/>
                <a:cs typeface="Arial" panose="020B0604020202020204" pitchFamily="34" charset="0"/>
              </a:rPr>
              <a:t>5. Vartojimo kokybė </a:t>
            </a:r>
          </a:p>
        </p:txBody>
      </p:sp>
      <p:sp>
        <p:nvSpPr>
          <p:cNvPr id="4" name="TextBox 3">
            <a:extLst>
              <a:ext uri="{FF2B5EF4-FFF2-40B4-BE49-F238E27FC236}">
                <a16:creationId xmlns:a16="http://schemas.microsoft.com/office/drawing/2014/main" id="{50470417-F461-9800-BCF6-17B429661A9B}"/>
              </a:ext>
            </a:extLst>
          </p:cNvPr>
          <p:cNvSpPr txBox="1"/>
          <p:nvPr/>
        </p:nvSpPr>
        <p:spPr>
          <a:xfrm>
            <a:off x="4013200" y="4667151"/>
            <a:ext cx="6553200" cy="1077218"/>
          </a:xfrm>
          <a:prstGeom prst="rect">
            <a:avLst/>
          </a:prstGeom>
          <a:noFill/>
        </p:spPr>
        <p:txBody>
          <a:bodyPr wrap="square">
            <a:spAutoFit/>
          </a:bodyPr>
          <a:lstStyle/>
          <a:p>
            <a:pPr marL="342900" indent="-342900">
              <a:buAutoNum type="arabicPeriod"/>
            </a:pPr>
            <a:r>
              <a:rPr lang="lt-LT" sz="1600" dirty="0">
                <a:solidFill>
                  <a:srgbClr val="FF0000"/>
                </a:solidFill>
                <a:latin typeface="Arial" panose="020B0604020202020204" pitchFamily="34" charset="0"/>
                <a:cs typeface="Arial" panose="020B0604020202020204" pitchFamily="34" charset="0"/>
              </a:rPr>
              <a:t>Darbuotojo sveikatos ar gyvybės prevencija</a:t>
            </a:r>
          </a:p>
          <a:p>
            <a:pPr marL="342900" indent="-342900">
              <a:buAutoNum type="arabicPeriod"/>
            </a:pPr>
            <a:r>
              <a:rPr lang="lt-LT" sz="1600" dirty="0">
                <a:solidFill>
                  <a:srgbClr val="FF0000"/>
                </a:solidFill>
                <a:latin typeface="Arial" panose="020B0604020202020204" pitchFamily="34" charset="0"/>
                <a:cs typeface="Arial" panose="020B0604020202020204" pitchFamily="34" charset="0"/>
              </a:rPr>
              <a:t>Teisinė darbdavio apsauga (civilinis procesas)</a:t>
            </a:r>
          </a:p>
          <a:p>
            <a:pPr marL="342900" indent="-342900">
              <a:buAutoNum type="arabicPeriod"/>
            </a:pPr>
            <a:r>
              <a:rPr lang="lt-LT" sz="1600" dirty="0">
                <a:solidFill>
                  <a:srgbClr val="FF0000"/>
                </a:solidFill>
                <a:latin typeface="Arial" panose="020B0604020202020204" pitchFamily="34" charset="0"/>
                <a:cs typeface="Arial" panose="020B0604020202020204" pitchFamily="34" charset="0"/>
              </a:rPr>
              <a:t>Darbdavį atstovaujančio asmens ir darbdavio įgalioto asmens teisinė apsauga (administracinis ir baudžiamasis procesai)</a:t>
            </a:r>
          </a:p>
        </p:txBody>
      </p:sp>
      <p:cxnSp>
        <p:nvCxnSpPr>
          <p:cNvPr id="7" name="Straight Connector 6">
            <a:extLst>
              <a:ext uri="{FF2B5EF4-FFF2-40B4-BE49-F238E27FC236}">
                <a16:creationId xmlns:a16="http://schemas.microsoft.com/office/drawing/2014/main" id="{9249DB92-08BD-FF45-B64E-5E5EDF516118}"/>
              </a:ext>
            </a:extLst>
          </p:cNvPr>
          <p:cNvCxnSpPr/>
          <p:nvPr/>
        </p:nvCxnSpPr>
        <p:spPr>
          <a:xfrm>
            <a:off x="812800" y="3446613"/>
            <a:ext cx="107188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Arrow: Up 7">
            <a:extLst>
              <a:ext uri="{FF2B5EF4-FFF2-40B4-BE49-F238E27FC236}">
                <a16:creationId xmlns:a16="http://schemas.microsoft.com/office/drawing/2014/main" id="{80E7DDC0-43B8-5E3D-F566-5F9A5BAD8E16}"/>
              </a:ext>
            </a:extLst>
          </p:cNvPr>
          <p:cNvSpPr/>
          <p:nvPr/>
        </p:nvSpPr>
        <p:spPr>
          <a:xfrm>
            <a:off x="1498600" y="1786356"/>
            <a:ext cx="812800" cy="1574798"/>
          </a:xfrm>
          <a:prstGeom prst="up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solidFill>
                <a:srgbClr val="00B050"/>
              </a:solidFill>
            </a:endParaRPr>
          </a:p>
        </p:txBody>
      </p:sp>
      <p:sp>
        <p:nvSpPr>
          <p:cNvPr id="9" name="Arrow: Up 8">
            <a:extLst>
              <a:ext uri="{FF2B5EF4-FFF2-40B4-BE49-F238E27FC236}">
                <a16:creationId xmlns:a16="http://schemas.microsoft.com/office/drawing/2014/main" id="{38682087-FC67-12E0-0DA7-E543928D2BB7}"/>
              </a:ext>
            </a:extLst>
          </p:cNvPr>
          <p:cNvSpPr/>
          <p:nvPr/>
        </p:nvSpPr>
        <p:spPr>
          <a:xfrm rot="10800000">
            <a:off x="1498600" y="3565086"/>
            <a:ext cx="812800" cy="1574798"/>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13" name="Rectangle: Rounded Corners 12">
            <a:extLst>
              <a:ext uri="{FF2B5EF4-FFF2-40B4-BE49-F238E27FC236}">
                <a16:creationId xmlns:a16="http://schemas.microsoft.com/office/drawing/2014/main" id="{D606E4B1-8374-723E-5D98-3D4F0E321215}"/>
              </a:ext>
            </a:extLst>
          </p:cNvPr>
          <p:cNvSpPr/>
          <p:nvPr/>
        </p:nvSpPr>
        <p:spPr>
          <a:xfrm>
            <a:off x="3911600" y="3014815"/>
            <a:ext cx="2032000" cy="863597"/>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133" b="1" dirty="0">
                <a:solidFill>
                  <a:schemeClr val="bg1"/>
                </a:solidFill>
                <a:latin typeface="Arial" panose="020B0604020202020204" pitchFamily="34" charset="0"/>
                <a:cs typeface="Arial" panose="020B0604020202020204" pitchFamily="34" charset="0"/>
              </a:rPr>
              <a:t>Nelaimingas atsitikimas</a:t>
            </a:r>
          </a:p>
        </p:txBody>
      </p:sp>
      <p:pic>
        <p:nvPicPr>
          <p:cNvPr id="2" name="Picture 8">
            <a:extLst>
              <a:ext uri="{FF2B5EF4-FFF2-40B4-BE49-F238E27FC236}">
                <a16:creationId xmlns:a16="http://schemas.microsoft.com/office/drawing/2014/main" id="{02FE176C-1679-9F52-C1EC-97E3B3CCF145}"/>
              </a:ext>
            </a:extLst>
          </p:cNvPr>
          <p:cNvPicPr>
            <a:picLocks noChangeAspect="1"/>
          </p:cNvPicPr>
          <p:nvPr/>
        </p:nvPicPr>
        <p:blipFill>
          <a:blip r:embed="rId2"/>
          <a:srcRect/>
          <a:stretch>
            <a:fillRect/>
          </a:stretch>
        </p:blipFill>
        <p:spPr>
          <a:xfrm>
            <a:off x="10552962" y="65701"/>
            <a:ext cx="1398226" cy="489600"/>
          </a:xfrm>
          <a:prstGeom prst="rect">
            <a:avLst/>
          </a:prstGeom>
        </p:spPr>
      </p:pic>
      <p:grpSp>
        <p:nvGrpSpPr>
          <p:cNvPr id="5" name="Group 11">
            <a:extLst>
              <a:ext uri="{FF2B5EF4-FFF2-40B4-BE49-F238E27FC236}">
                <a16:creationId xmlns:a16="http://schemas.microsoft.com/office/drawing/2014/main" id="{9BDBA0BD-CF86-F647-BD5D-AC6893AEFDEE}"/>
              </a:ext>
            </a:extLst>
          </p:cNvPr>
          <p:cNvGrpSpPr/>
          <p:nvPr/>
        </p:nvGrpSpPr>
        <p:grpSpPr>
          <a:xfrm>
            <a:off x="0" y="570072"/>
            <a:ext cx="12192000" cy="42347"/>
            <a:chOff x="0" y="0"/>
            <a:chExt cx="24384000" cy="84693"/>
          </a:xfrm>
        </p:grpSpPr>
        <p:sp>
          <p:nvSpPr>
            <p:cNvPr id="6" name="AutoShape 12">
              <a:extLst>
                <a:ext uri="{FF2B5EF4-FFF2-40B4-BE49-F238E27FC236}">
                  <a16:creationId xmlns:a16="http://schemas.microsoft.com/office/drawing/2014/main" id="{B1BE9C91-B10C-4971-126D-267A8E758F78}"/>
                </a:ext>
              </a:extLst>
            </p:cNvPr>
            <p:cNvSpPr/>
            <p:nvPr/>
          </p:nvSpPr>
          <p:spPr>
            <a:xfrm>
              <a:off x="0" y="35963"/>
              <a:ext cx="24384000" cy="12766"/>
            </a:xfrm>
            <a:prstGeom prst="rect">
              <a:avLst/>
            </a:prstGeom>
            <a:solidFill>
              <a:srgbClr val="000000"/>
            </a:solidFill>
          </p:spPr>
          <p:txBody>
            <a:bodyPr/>
            <a:lstStyle/>
            <a:p>
              <a:endParaRPr lang="lt-LT" sz="1200"/>
            </a:p>
          </p:txBody>
        </p:sp>
        <p:sp>
          <p:nvSpPr>
            <p:cNvPr id="14" name="AutoShape 13">
              <a:extLst>
                <a:ext uri="{FF2B5EF4-FFF2-40B4-BE49-F238E27FC236}">
                  <a16:creationId xmlns:a16="http://schemas.microsoft.com/office/drawing/2014/main" id="{4AF721D7-A532-E336-896E-6009744FEC55}"/>
                </a:ext>
              </a:extLst>
            </p:cNvPr>
            <p:cNvSpPr/>
            <p:nvPr/>
          </p:nvSpPr>
          <p:spPr>
            <a:xfrm rot="-5400000">
              <a:off x="782383" y="-782383"/>
              <a:ext cx="84693" cy="1649458"/>
            </a:xfrm>
            <a:prstGeom prst="rect">
              <a:avLst/>
            </a:prstGeom>
            <a:solidFill>
              <a:srgbClr val="FFB923"/>
            </a:solidFill>
          </p:spPr>
          <p:txBody>
            <a:bodyPr/>
            <a:lstStyle/>
            <a:p>
              <a:endParaRPr lang="lt-LT" sz="1200"/>
            </a:p>
          </p:txBody>
        </p:sp>
      </p:grpSp>
      <p:sp>
        <p:nvSpPr>
          <p:cNvPr id="15" name="Pavadinimas 1">
            <a:extLst>
              <a:ext uri="{FF2B5EF4-FFF2-40B4-BE49-F238E27FC236}">
                <a16:creationId xmlns:a16="http://schemas.microsoft.com/office/drawing/2014/main" id="{4A03F35B-F874-EEC8-3B5C-D35F30938FBD}"/>
              </a:ext>
            </a:extLst>
          </p:cNvPr>
          <p:cNvSpPr>
            <a:spLocks noGrp="1"/>
          </p:cNvSpPr>
          <p:nvPr>
            <p:ph type="title"/>
          </p:nvPr>
        </p:nvSpPr>
        <p:spPr>
          <a:xfrm>
            <a:off x="838200" y="188224"/>
            <a:ext cx="10515600" cy="485549"/>
          </a:xfrm>
        </p:spPr>
        <p:txBody>
          <a:bodyPr>
            <a:noAutofit/>
          </a:bodyPr>
          <a:lstStyle/>
          <a:p>
            <a:pPr algn="ctr"/>
            <a:r>
              <a:rPr lang="lt-LT" sz="2800" b="1" dirty="0">
                <a:solidFill>
                  <a:srgbClr val="0070C0"/>
                </a:solidFill>
                <a:latin typeface="Arial" panose="020B0604020202020204" pitchFamily="34" charset="0"/>
                <a:ea typeface="Roboto Bold" panose="02000000000000000000" pitchFamily="2" charset="0"/>
                <a:cs typeface="Arial" panose="020B0604020202020204" pitchFamily="34" charset="0"/>
              </a:rPr>
              <a:t>FUNKCIONALUMAS</a:t>
            </a:r>
          </a:p>
        </p:txBody>
      </p:sp>
      <p:pic>
        <p:nvPicPr>
          <p:cNvPr id="11" name="Picture 11" descr="A black and grey logo&#10;&#10;Description automatically generated">
            <a:extLst>
              <a:ext uri="{FF2B5EF4-FFF2-40B4-BE49-F238E27FC236}">
                <a16:creationId xmlns:a16="http://schemas.microsoft.com/office/drawing/2014/main" id="{05E6503A-EBE8-E623-72A9-5AD1DFCBB3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65067" y="65701"/>
            <a:ext cx="2015066" cy="528736"/>
          </a:xfrm>
          <a:prstGeom prst="rect">
            <a:avLst/>
          </a:prstGeom>
        </p:spPr>
      </p:pic>
    </p:spTree>
    <p:extLst>
      <p:ext uri="{BB962C8B-B14F-4D97-AF65-F5344CB8AC3E}">
        <p14:creationId xmlns:p14="http://schemas.microsoft.com/office/powerpoint/2010/main" val="2722878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2"/>
          <a:srcRect/>
          <a:stretch>
            <a:fillRect/>
          </a:stretch>
        </p:blipFill>
        <p:spPr>
          <a:xfrm>
            <a:off x="10552962" y="65701"/>
            <a:ext cx="1398226" cy="489600"/>
          </a:xfrm>
          <a:prstGeom prst="rect">
            <a:avLst/>
          </a:prstGeom>
        </p:spPr>
      </p:pic>
      <p:grpSp>
        <p:nvGrpSpPr>
          <p:cNvPr id="7" name="Group 7"/>
          <p:cNvGrpSpPr/>
          <p:nvPr/>
        </p:nvGrpSpPr>
        <p:grpSpPr>
          <a:xfrm>
            <a:off x="0" y="570072"/>
            <a:ext cx="12192000" cy="42347"/>
            <a:chOff x="0" y="0"/>
            <a:chExt cx="24384000" cy="84693"/>
          </a:xfrm>
        </p:grpSpPr>
        <p:sp>
          <p:nvSpPr>
            <p:cNvPr id="8" name="AutoShape 8"/>
            <p:cNvSpPr/>
            <p:nvPr/>
          </p:nvSpPr>
          <p:spPr>
            <a:xfrm>
              <a:off x="0" y="35963"/>
              <a:ext cx="24384000" cy="12766"/>
            </a:xfrm>
            <a:prstGeom prst="rect">
              <a:avLst/>
            </a:prstGeom>
            <a:solidFill>
              <a:srgbClr val="000000"/>
            </a:solidFill>
          </p:spPr>
          <p:txBody>
            <a:bodyPr/>
            <a:lstStyle/>
            <a:p>
              <a:endParaRPr lang="lt-LT" sz="1200"/>
            </a:p>
          </p:txBody>
        </p:sp>
        <p:sp>
          <p:nvSpPr>
            <p:cNvPr id="9" name="AutoShape 9"/>
            <p:cNvSpPr/>
            <p:nvPr/>
          </p:nvSpPr>
          <p:spPr>
            <a:xfrm rot="-5400000">
              <a:off x="782383" y="-782383"/>
              <a:ext cx="84693" cy="1649458"/>
            </a:xfrm>
            <a:prstGeom prst="rect">
              <a:avLst/>
            </a:prstGeom>
            <a:solidFill>
              <a:srgbClr val="FFB923"/>
            </a:solidFill>
          </p:spPr>
          <p:txBody>
            <a:bodyPr/>
            <a:lstStyle/>
            <a:p>
              <a:endParaRPr lang="lt-LT" sz="1200"/>
            </a:p>
          </p:txBody>
        </p:sp>
      </p:grpSp>
      <p:sp>
        <p:nvSpPr>
          <p:cNvPr id="3" name="Pavadinimas 2">
            <a:extLst>
              <a:ext uri="{FF2B5EF4-FFF2-40B4-BE49-F238E27FC236}">
                <a16:creationId xmlns:a16="http://schemas.microsoft.com/office/drawing/2014/main" id="{AB2449B9-C76D-ED7A-E099-88686ED2EE52}"/>
              </a:ext>
            </a:extLst>
          </p:cNvPr>
          <p:cNvSpPr>
            <a:spLocks noGrp="1"/>
          </p:cNvSpPr>
          <p:nvPr>
            <p:ph type="title"/>
          </p:nvPr>
        </p:nvSpPr>
        <p:spPr>
          <a:xfrm>
            <a:off x="824729" y="787399"/>
            <a:ext cx="10515600" cy="937155"/>
          </a:xfrm>
        </p:spPr>
        <p:txBody>
          <a:bodyPr>
            <a:normAutofit/>
          </a:bodyPr>
          <a:lstStyle/>
          <a:p>
            <a:pPr algn="ctr"/>
            <a:r>
              <a:rPr lang="lt-LT" sz="3600" dirty="0">
                <a:latin typeface="Roboto Bold" panose="02000000000000000000" pitchFamily="2" charset="0"/>
                <a:ea typeface="Roboto Bold" panose="02000000000000000000" pitchFamily="2" charset="0"/>
                <a:cs typeface="Roboto Bold" panose="02000000000000000000" pitchFamily="2" charset="0"/>
              </a:rPr>
              <a:t>			</a:t>
            </a:r>
            <a:r>
              <a:rPr lang="lt-LT" sz="3200" b="1" dirty="0">
                <a:solidFill>
                  <a:srgbClr val="0070C0"/>
                </a:solidFill>
                <a:latin typeface="Arial" panose="020B0604020202020204" pitchFamily="34" charset="0"/>
                <a:ea typeface="Roboto Bold" panose="02000000000000000000" pitchFamily="2" charset="0"/>
                <a:cs typeface="Arial" panose="020B0604020202020204" pitchFamily="34" charset="0"/>
              </a:rPr>
              <a:t>NAUDINGUMAS</a:t>
            </a:r>
            <a:endParaRPr lang="lt-LT" sz="3200" b="1" dirty="0">
              <a:solidFill>
                <a:srgbClr val="0070C0"/>
              </a:solidFill>
              <a:latin typeface="Arial" panose="020B0604020202020204" pitchFamily="34" charset="0"/>
              <a:cs typeface="Arial" panose="020B0604020202020204" pitchFamily="34" charset="0"/>
            </a:endParaRPr>
          </a:p>
        </p:txBody>
      </p:sp>
      <p:sp>
        <p:nvSpPr>
          <p:cNvPr id="4" name="Turinio vietos rezervavimo ženklas 3">
            <a:extLst>
              <a:ext uri="{FF2B5EF4-FFF2-40B4-BE49-F238E27FC236}">
                <a16:creationId xmlns:a16="http://schemas.microsoft.com/office/drawing/2014/main" id="{589559DE-2537-CBE4-9655-1A17A894640C}"/>
              </a:ext>
            </a:extLst>
          </p:cNvPr>
          <p:cNvSpPr>
            <a:spLocks noGrp="1"/>
          </p:cNvSpPr>
          <p:nvPr>
            <p:ph sz="half" idx="1"/>
          </p:nvPr>
        </p:nvSpPr>
        <p:spPr>
          <a:xfrm>
            <a:off x="838200" y="1849783"/>
            <a:ext cx="5181600" cy="4327179"/>
          </a:xfrm>
        </p:spPr>
        <p:txBody>
          <a:bodyPr>
            <a:normAutofit fontScale="92500" lnSpcReduction="20000"/>
          </a:bodyPr>
          <a:lstStyle/>
          <a:p>
            <a:r>
              <a:rPr lang="lt-LT" b="1" dirty="0">
                <a:solidFill>
                  <a:srgbClr val="0070C0"/>
                </a:solidFill>
              </a:rPr>
              <a:t>PASIEKIAMA</a:t>
            </a:r>
          </a:p>
          <a:p>
            <a:pPr marL="0" indent="0">
              <a:buNone/>
            </a:pPr>
            <a:endParaRPr lang="lt-LT" b="1" dirty="0">
              <a:solidFill>
                <a:srgbClr val="0070C0"/>
              </a:solidFill>
            </a:endParaRPr>
          </a:p>
          <a:p>
            <a:pPr marL="0" indent="0">
              <a:buNone/>
            </a:pPr>
            <a:endParaRPr lang="lt-LT" b="1" dirty="0">
              <a:solidFill>
                <a:srgbClr val="0070C0"/>
              </a:solidFill>
            </a:endParaRPr>
          </a:p>
          <a:p>
            <a:r>
              <a:rPr lang="lt-LT" b="1" dirty="0">
                <a:solidFill>
                  <a:srgbClr val="0070C0"/>
                </a:solidFill>
              </a:rPr>
              <a:t>PAPRASTA</a:t>
            </a:r>
          </a:p>
          <a:p>
            <a:pPr marL="0" indent="0">
              <a:buNone/>
            </a:pPr>
            <a:endParaRPr lang="lt-LT" b="1" dirty="0">
              <a:solidFill>
                <a:srgbClr val="0070C0"/>
              </a:solidFill>
            </a:endParaRPr>
          </a:p>
          <a:p>
            <a:pPr marL="0" indent="0">
              <a:buNone/>
            </a:pPr>
            <a:endParaRPr lang="lt-LT" b="1" dirty="0">
              <a:solidFill>
                <a:srgbClr val="0070C0"/>
              </a:solidFill>
            </a:endParaRPr>
          </a:p>
          <a:p>
            <a:r>
              <a:rPr lang="lt-LT" b="1" dirty="0">
                <a:solidFill>
                  <a:srgbClr val="0070C0"/>
                </a:solidFill>
              </a:rPr>
              <a:t>FUNKCIONALI	</a:t>
            </a:r>
          </a:p>
          <a:p>
            <a:endParaRPr lang="lt-LT" b="1" dirty="0">
              <a:solidFill>
                <a:srgbClr val="0070C0"/>
              </a:solidFill>
            </a:endParaRPr>
          </a:p>
          <a:p>
            <a:pPr marL="0" indent="0">
              <a:buNone/>
            </a:pPr>
            <a:endParaRPr lang="lt-LT" b="1" dirty="0">
              <a:solidFill>
                <a:srgbClr val="0070C0"/>
              </a:solidFill>
            </a:endParaRPr>
          </a:p>
          <a:p>
            <a:r>
              <a:rPr lang="lt-LT" b="1" dirty="0">
                <a:solidFill>
                  <a:srgbClr val="0070C0"/>
                </a:solidFill>
              </a:rPr>
              <a:t>PROGRESYVI</a:t>
            </a:r>
          </a:p>
        </p:txBody>
      </p:sp>
      <p:sp>
        <p:nvSpPr>
          <p:cNvPr id="10" name="Turinio vietos rezervavimo ženklas 9">
            <a:extLst>
              <a:ext uri="{FF2B5EF4-FFF2-40B4-BE49-F238E27FC236}">
                <a16:creationId xmlns:a16="http://schemas.microsoft.com/office/drawing/2014/main" id="{DC736CB7-50BC-0E3C-18F6-8A5726BB0F71}"/>
              </a:ext>
            </a:extLst>
          </p:cNvPr>
          <p:cNvSpPr>
            <a:spLocks noGrp="1"/>
          </p:cNvSpPr>
          <p:nvPr>
            <p:ph sz="half" idx="2"/>
          </p:nvPr>
        </p:nvSpPr>
        <p:spPr/>
        <p:txBody>
          <a:bodyPr>
            <a:normAutofit fontScale="92500" lnSpcReduction="20000"/>
          </a:bodyPr>
          <a:lstStyle/>
          <a:p>
            <a:r>
              <a:rPr lang="lt-LT" b="1" dirty="0"/>
              <a:t>Sistema neintegruojama, būtinybė tik internetinis ryšis</a:t>
            </a:r>
          </a:p>
          <a:p>
            <a:r>
              <a:rPr lang="lt-LT" sz="2800" b="1" dirty="0"/>
              <a:t>Neklasifikuojama nei pagal įmonės veiklą nei pagal įmonės dydį, nei pagal įmonės struktūrą; lengvai valdoma </a:t>
            </a:r>
          </a:p>
          <a:p>
            <a:r>
              <a:rPr lang="lt-LT" sz="2800" b="1" dirty="0"/>
              <a:t>Ekspertinis parengimas, darbų sauga ne teorinė, o praktinė; </a:t>
            </a:r>
            <a:r>
              <a:rPr lang="lt-LT" b="1" dirty="0" err="1"/>
              <a:t>d</a:t>
            </a:r>
            <a:r>
              <a:rPr lang="lt-LT" sz="2800" b="1" dirty="0" err="1"/>
              <a:t>augiakalbiškumas</a:t>
            </a:r>
            <a:r>
              <a:rPr lang="lt-LT" sz="2800" b="1" dirty="0"/>
              <a:t>; užduočių savalaikiškumas, periodiškumas, vidinė kontrolė, prevencija</a:t>
            </a:r>
          </a:p>
          <a:p>
            <a:r>
              <a:rPr lang="lt-LT" sz="2800" b="1" dirty="0"/>
              <a:t>Nuolat tobulinama atsižvelgiant į teisės aktų reikalavimus</a:t>
            </a:r>
          </a:p>
          <a:p>
            <a:endParaRPr lang="lt-LT" dirty="0"/>
          </a:p>
          <a:p>
            <a:endParaRPr lang="lt-LT" dirty="0"/>
          </a:p>
        </p:txBody>
      </p:sp>
      <p:pic>
        <p:nvPicPr>
          <p:cNvPr id="6" name="Picture 1" descr="A picture containing text, clipart&#10;&#10;Description automatically generated">
            <a:extLst>
              <a:ext uri="{FF2B5EF4-FFF2-40B4-BE49-F238E27FC236}">
                <a16:creationId xmlns:a16="http://schemas.microsoft.com/office/drawing/2014/main" id="{C8AE87BD-0B61-9FA1-4B75-F9AE7E0E9B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11399" y="880452"/>
            <a:ext cx="2929467" cy="668948"/>
          </a:xfrm>
          <a:prstGeom prst="rect">
            <a:avLst/>
          </a:prstGeom>
        </p:spPr>
      </p:pic>
      <p:pic>
        <p:nvPicPr>
          <p:cNvPr id="2" name="Picture 11" descr="A black and grey logo&#10;&#10;Description automatically generated">
            <a:extLst>
              <a:ext uri="{FF2B5EF4-FFF2-40B4-BE49-F238E27FC236}">
                <a16:creationId xmlns:a16="http://schemas.microsoft.com/office/drawing/2014/main" id="{016140F2-85B0-C6C2-95DE-5C1B87A739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05800" y="65701"/>
            <a:ext cx="1998133" cy="460857"/>
          </a:xfrm>
          <a:prstGeom prst="rect">
            <a:avLst/>
          </a:prstGeom>
        </p:spPr>
      </p:pic>
    </p:spTree>
    <p:extLst>
      <p:ext uri="{BB962C8B-B14F-4D97-AF65-F5344CB8AC3E}">
        <p14:creationId xmlns:p14="http://schemas.microsoft.com/office/powerpoint/2010/main" val="828076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2"/>
          <a:srcRect/>
          <a:stretch>
            <a:fillRect/>
          </a:stretch>
        </p:blipFill>
        <p:spPr>
          <a:xfrm>
            <a:off x="10552962" y="65701"/>
            <a:ext cx="1398226" cy="489600"/>
          </a:xfrm>
          <a:prstGeom prst="rect">
            <a:avLst/>
          </a:prstGeom>
        </p:spPr>
      </p:pic>
      <p:grpSp>
        <p:nvGrpSpPr>
          <p:cNvPr id="7" name="Group 7"/>
          <p:cNvGrpSpPr/>
          <p:nvPr/>
        </p:nvGrpSpPr>
        <p:grpSpPr>
          <a:xfrm>
            <a:off x="0" y="570072"/>
            <a:ext cx="12192000" cy="42347"/>
            <a:chOff x="0" y="0"/>
            <a:chExt cx="24384000" cy="84693"/>
          </a:xfrm>
        </p:grpSpPr>
        <p:sp>
          <p:nvSpPr>
            <p:cNvPr id="8" name="AutoShape 8"/>
            <p:cNvSpPr/>
            <p:nvPr/>
          </p:nvSpPr>
          <p:spPr>
            <a:xfrm>
              <a:off x="0" y="35963"/>
              <a:ext cx="24384000" cy="12766"/>
            </a:xfrm>
            <a:prstGeom prst="rect">
              <a:avLst/>
            </a:prstGeom>
            <a:solidFill>
              <a:srgbClr val="000000"/>
            </a:solidFill>
          </p:spPr>
          <p:txBody>
            <a:bodyPr/>
            <a:lstStyle/>
            <a:p>
              <a:endParaRPr lang="lt-LT" sz="1200"/>
            </a:p>
          </p:txBody>
        </p:sp>
        <p:sp>
          <p:nvSpPr>
            <p:cNvPr id="9" name="AutoShape 9"/>
            <p:cNvSpPr/>
            <p:nvPr/>
          </p:nvSpPr>
          <p:spPr>
            <a:xfrm rot="-5400000">
              <a:off x="782383" y="-782383"/>
              <a:ext cx="84693" cy="1649458"/>
            </a:xfrm>
            <a:prstGeom prst="rect">
              <a:avLst/>
            </a:prstGeom>
            <a:solidFill>
              <a:srgbClr val="FFB923"/>
            </a:solidFill>
          </p:spPr>
          <p:txBody>
            <a:bodyPr/>
            <a:lstStyle/>
            <a:p>
              <a:endParaRPr lang="lt-LT" sz="1200"/>
            </a:p>
          </p:txBody>
        </p:sp>
      </p:grpSp>
      <p:sp>
        <p:nvSpPr>
          <p:cNvPr id="6" name="TextBox 5">
            <a:extLst>
              <a:ext uri="{FF2B5EF4-FFF2-40B4-BE49-F238E27FC236}">
                <a16:creationId xmlns:a16="http://schemas.microsoft.com/office/drawing/2014/main" id="{3A160466-7E32-E310-CF50-98E5B41AAEC0}"/>
              </a:ext>
            </a:extLst>
          </p:cNvPr>
          <p:cNvSpPr txBox="1"/>
          <p:nvPr/>
        </p:nvSpPr>
        <p:spPr>
          <a:xfrm>
            <a:off x="177815" y="2057400"/>
            <a:ext cx="11836445" cy="2431435"/>
          </a:xfrm>
          <a:prstGeom prst="rect">
            <a:avLst/>
          </a:prstGeom>
          <a:noFill/>
        </p:spPr>
        <p:txBody>
          <a:bodyPr wrap="none" rtlCol="0">
            <a:spAutoFit/>
          </a:bodyPr>
          <a:lstStyle/>
          <a:p>
            <a:pPr algn="ctr"/>
            <a:r>
              <a:rPr lang="lt-LT" sz="3200" b="1" dirty="0">
                <a:solidFill>
                  <a:srgbClr val="0070C0"/>
                </a:solidFill>
                <a:latin typeface="Arial" panose="020B0604020202020204" pitchFamily="34" charset="0"/>
                <a:cs typeface="Arial" panose="020B0604020202020204" pitchFamily="34" charset="0"/>
              </a:rPr>
              <a:t>INDIVIDUALIZUOTI SPRENDIMAI UŽTIKRINANT </a:t>
            </a:r>
          </a:p>
          <a:p>
            <a:pPr algn="ctr"/>
            <a:r>
              <a:rPr lang="lt-LT" sz="3200" b="1" dirty="0">
                <a:solidFill>
                  <a:srgbClr val="0070C0"/>
                </a:solidFill>
                <a:latin typeface="Arial" panose="020B0604020202020204" pitchFamily="34" charset="0"/>
                <a:cs typeface="Arial" panose="020B0604020202020204" pitchFamily="34" charset="0"/>
              </a:rPr>
              <a:t>DARBUOTOJŲ SAUGOS IR SVEIKATOS VIDINĘ KONTROLĘ</a:t>
            </a:r>
          </a:p>
          <a:p>
            <a:pPr algn="ctr"/>
            <a:endParaRPr lang="lt-LT" sz="3200" b="1" dirty="0">
              <a:solidFill>
                <a:srgbClr val="0070C0"/>
              </a:solidFill>
              <a:latin typeface="Arial" panose="020B0604020202020204" pitchFamily="34" charset="0"/>
              <a:cs typeface="Arial" panose="020B0604020202020204" pitchFamily="34" charset="0"/>
            </a:endParaRPr>
          </a:p>
          <a:p>
            <a:pPr algn="ctr"/>
            <a:endParaRPr lang="lt-LT" sz="3200" b="1" dirty="0">
              <a:solidFill>
                <a:srgbClr val="0070C0"/>
              </a:solidFill>
              <a:latin typeface="Arial" panose="020B0604020202020204" pitchFamily="34" charset="0"/>
              <a:cs typeface="Arial" panose="020B0604020202020204" pitchFamily="34" charset="0"/>
            </a:endParaRPr>
          </a:p>
          <a:p>
            <a:pPr algn="ctr"/>
            <a:endParaRPr lang="lt-LT" sz="2400" b="1" dirty="0">
              <a:solidFill>
                <a:srgbClr val="0070C0"/>
              </a:solidFill>
              <a:latin typeface="Arial" panose="020B0604020202020204" pitchFamily="34" charset="0"/>
              <a:cs typeface="Arial" panose="020B0604020202020204" pitchFamily="34" charset="0"/>
            </a:endParaRPr>
          </a:p>
        </p:txBody>
      </p:sp>
      <p:pic>
        <p:nvPicPr>
          <p:cNvPr id="2" name="Picture 1" descr="A picture containing text, clipart&#10;&#10;Description automatically generated">
            <a:extLst>
              <a:ext uri="{FF2B5EF4-FFF2-40B4-BE49-F238E27FC236}">
                <a16:creationId xmlns:a16="http://schemas.microsoft.com/office/drawing/2014/main" id="{A7A62794-3FB4-8898-7F71-5139CC6D41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65177" y="3649134"/>
            <a:ext cx="3412490" cy="838199"/>
          </a:xfrm>
          <a:prstGeom prst="rect">
            <a:avLst/>
          </a:prstGeom>
        </p:spPr>
      </p:pic>
    </p:spTree>
    <p:extLst>
      <p:ext uri="{BB962C8B-B14F-4D97-AF65-F5344CB8AC3E}">
        <p14:creationId xmlns:p14="http://schemas.microsoft.com/office/powerpoint/2010/main" val="1623883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7EA2D2B-2917-0FBF-E063-C0058B41021E}"/>
              </a:ext>
            </a:extLst>
          </p:cNvPr>
          <p:cNvSpPr txBox="1"/>
          <p:nvPr/>
        </p:nvSpPr>
        <p:spPr>
          <a:xfrm>
            <a:off x="1320800" y="939800"/>
            <a:ext cx="9804400" cy="5057859"/>
          </a:xfrm>
          <a:prstGeom prst="rect">
            <a:avLst/>
          </a:prstGeom>
          <a:noFill/>
        </p:spPr>
        <p:txBody>
          <a:bodyPr wrap="square">
            <a:spAutoFit/>
          </a:bodyPr>
          <a:lstStyle/>
          <a:p>
            <a:pPr algn="ctr"/>
            <a:r>
              <a:rPr lang="lt-LT" sz="1600" dirty="0">
                <a:latin typeface="Times New Roman" panose="02020603050405020304" pitchFamily="18" charset="0"/>
                <a:ea typeface="Times New Roman" panose="02020603050405020304" pitchFamily="18" charset="0"/>
                <a:cs typeface="Times New Roman" panose="02020603050405020304" pitchFamily="18" charset="0"/>
              </a:rPr>
              <a:t>LIETUVOS RESPUBLIKOS VALSTYBINĖS DARBO INSPEKCIJOS </a:t>
            </a:r>
          </a:p>
          <a:p>
            <a:pPr algn="ctr"/>
            <a:r>
              <a:rPr lang="lt-LT" sz="1600" dirty="0">
                <a:latin typeface="Times New Roman" panose="02020603050405020304" pitchFamily="18" charset="0"/>
                <a:ea typeface="Times New Roman" panose="02020603050405020304" pitchFamily="18" charset="0"/>
                <a:cs typeface="Times New Roman" panose="02020603050405020304" pitchFamily="18" charset="0"/>
              </a:rPr>
              <a:t>PRIE SOCIALINĖS APSAUGOS IR DARBO MINISTERIJOS NUOSTATAI</a:t>
            </a:r>
          </a:p>
          <a:p>
            <a:pPr algn="just"/>
            <a:endParaRPr lang="lt-LT" sz="16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endParaRPr lang="lt-LT" sz="16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lt-LT" sz="1600" dirty="0">
                <a:latin typeface="Times New Roman" panose="02020603050405020304" pitchFamily="18" charset="0"/>
                <a:ea typeface="Times New Roman" panose="02020603050405020304" pitchFamily="18" charset="0"/>
                <a:cs typeface="Times New Roman" panose="02020603050405020304" pitchFamily="18" charset="0"/>
              </a:rPr>
              <a:t>	21. </a:t>
            </a:r>
            <a:r>
              <a:rPr lang="lt-LT" sz="16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Valstybinės darbo inspekcijos inspektorius privalo </a:t>
            </a:r>
            <a:r>
              <a:rPr lang="lt-LT" sz="1600" dirty="0">
                <a:latin typeface="Times New Roman" panose="02020603050405020304" pitchFamily="18" charset="0"/>
                <a:ea typeface="Times New Roman" panose="02020603050405020304" pitchFamily="18" charset="0"/>
                <a:cs typeface="Times New Roman" panose="02020603050405020304" pitchFamily="18" charset="0"/>
              </a:rPr>
              <a:t>vyriausiojo valstybinio darbo inspektoriaus nustatyta tvarka </a:t>
            </a:r>
            <a:r>
              <a:rPr lang="lt-LT" sz="16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įpareigoti</a:t>
            </a:r>
            <a:r>
              <a:rPr lang="lt-LT" sz="1600" dirty="0">
                <a:latin typeface="Times New Roman" panose="02020603050405020304" pitchFamily="18" charset="0"/>
                <a:ea typeface="Times New Roman" panose="02020603050405020304" pitchFamily="18" charset="0"/>
                <a:cs typeface="Times New Roman" panose="02020603050405020304" pitchFamily="18" charset="0"/>
              </a:rPr>
              <a:t> darbdaviui atstovaujantį asmenį ar darbdavio įgaliotą asmenį, ar savarankiškai dirbantį asmenį </a:t>
            </a:r>
            <a:r>
              <a:rPr lang="lt-LT" sz="16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nedelsiant sustabdyti darbus</a:t>
            </a:r>
            <a:r>
              <a:rPr lang="lt-LT" sz="1600" dirty="0">
                <a:latin typeface="Times New Roman" panose="02020603050405020304" pitchFamily="18" charset="0"/>
                <a:ea typeface="Times New Roman" panose="02020603050405020304" pitchFamily="18" charset="0"/>
                <a:cs typeface="Times New Roman" panose="02020603050405020304" pitchFamily="18" charset="0"/>
              </a:rPr>
              <a:t>, pasirašytinai įteikdamas reikalavimą, kai: </a:t>
            </a:r>
          </a:p>
          <a:p>
            <a:r>
              <a:rPr lang="lt-LT" sz="1200" i="1" dirty="0">
                <a:latin typeface="Times New Roman" panose="02020603050405020304" pitchFamily="18" charset="0"/>
                <a:ea typeface="MS Mincho" panose="02020609040205080304" pitchFamily="49" charset="-128"/>
                <a:cs typeface="Times New Roman" panose="02020603050405020304" pitchFamily="18" charset="0"/>
              </a:rPr>
              <a:t>Punkto pakeitimai:</a:t>
            </a:r>
            <a:endParaRPr lang="lt-LT" sz="12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lt-LT" sz="1200" i="1" dirty="0">
                <a:latin typeface="Times New Roman" panose="02020603050405020304" pitchFamily="18" charset="0"/>
                <a:ea typeface="MS Mincho" panose="02020609040205080304" pitchFamily="49" charset="-128"/>
                <a:cs typeface="Times New Roman" panose="02020603050405020304" pitchFamily="18" charset="0"/>
              </a:rPr>
              <a:t>Nr. </a:t>
            </a:r>
            <a:r>
              <a:rPr lang="lt-LT" sz="1200" i="1" dirty="0">
                <a:latin typeface="Times New Roman" panose="02020603050405020304" pitchFamily="18" charset="0"/>
                <a:ea typeface="MS Mincho" panose="02020609040205080304" pitchFamily="49" charset="-128"/>
                <a:cs typeface="Times New Roman" panose="02020603050405020304" pitchFamily="18" charset="0"/>
                <a:hlinkClick r:id="rId2"/>
              </a:rPr>
              <a:t>A1-819</a:t>
            </a:r>
            <a:r>
              <a:rPr lang="lt-LT" sz="1200" i="1" dirty="0">
                <a:latin typeface="Times New Roman" panose="02020603050405020304" pitchFamily="18" charset="0"/>
                <a:ea typeface="MS Mincho" panose="02020609040205080304" pitchFamily="49" charset="-128"/>
                <a:cs typeface="Times New Roman" panose="02020603050405020304" pitchFamily="18" charset="0"/>
              </a:rPr>
              <a:t>, 2021-11-17, paskelbta TAR 2021-11-17, i. k. 2021-23759</a:t>
            </a:r>
            <a:endParaRPr lang="lt-LT" sz="12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lt-LT"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21.1. </a:t>
            </a:r>
            <a:r>
              <a:rPr lang="lt-LT" sz="1600" b="1" dirty="0">
                <a:solidFill>
                  <a:srgbClr val="3366FF"/>
                </a:solidFill>
                <a:latin typeface="Times New Roman" panose="02020603050405020304" pitchFamily="18" charset="0"/>
                <a:cs typeface="Times New Roman" panose="02020603050405020304" pitchFamily="18" charset="0"/>
              </a:rPr>
              <a:t>①</a:t>
            </a:r>
            <a:r>
              <a:rPr lang="lt-LT" sz="1600" b="1" dirty="0">
                <a:solidFill>
                  <a:srgbClr val="FF0000"/>
                </a:solidFill>
                <a:latin typeface="Times New Roman" panose="02020603050405020304" pitchFamily="18" charset="0"/>
                <a:cs typeface="Times New Roman" panose="02020603050405020304" pitchFamily="18" charset="0"/>
              </a:rPr>
              <a:t> </a:t>
            </a:r>
            <a:r>
              <a:rPr lang="lt-LT" sz="16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darbuotojai neapmokyti ir (ar) </a:t>
            </a:r>
            <a:r>
              <a:rPr lang="lt-LT" sz="1600" b="1" dirty="0">
                <a:solidFill>
                  <a:srgbClr val="3366FF"/>
                </a:solidFill>
                <a:latin typeface="Times New Roman" panose="02020603050405020304" pitchFamily="18" charset="0"/>
                <a:cs typeface="Times New Roman" panose="02020603050405020304" pitchFamily="18" charset="0"/>
              </a:rPr>
              <a:t>②</a:t>
            </a:r>
            <a:r>
              <a:rPr lang="lt-LT" sz="1600" b="1" dirty="0">
                <a:solidFill>
                  <a:srgbClr val="FF0000"/>
                </a:solidFill>
                <a:latin typeface="Times New Roman" panose="02020603050405020304" pitchFamily="18" charset="0"/>
                <a:cs typeface="Times New Roman" panose="02020603050405020304" pitchFamily="18" charset="0"/>
              </a:rPr>
              <a:t> </a:t>
            </a:r>
            <a:r>
              <a:rPr lang="lt-LT" sz="16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neinstruktuoti saugiai dirbti</a:t>
            </a:r>
            <a:r>
              <a:rPr lang="lt-LT"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lt-LT" sz="16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lt-LT"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21.2. sugedus darbo priemonei ar susidarius avarinei situacijai yra pavojus darbuotojų saugai ir sveikatai;</a:t>
            </a:r>
            <a:endParaRPr lang="lt-LT" sz="16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lt-LT" sz="1600" dirty="0">
                <a:latin typeface="Times New Roman" panose="02020603050405020304" pitchFamily="18" charset="0"/>
                <a:ea typeface="Times New Roman" panose="02020603050405020304" pitchFamily="18" charset="0"/>
                <a:cs typeface="Times New Roman" panose="02020603050405020304" pitchFamily="18" charset="0"/>
              </a:rPr>
              <a:t>	21.3. įrenginių priežiūrą reglamentuojančių teisės aktų nustatyta tvarka ir terminais neatliktas techninės būklės tikrinimas ar neatliekama jų nuolatinė priežiūra;</a:t>
            </a:r>
          </a:p>
          <a:p>
            <a:pPr algn="just"/>
            <a:r>
              <a:rPr lang="lt-LT" sz="1600" dirty="0">
                <a:latin typeface="Times New Roman" panose="02020603050405020304" pitchFamily="18" charset="0"/>
                <a:ea typeface="Times New Roman" panose="02020603050405020304" pitchFamily="18" charset="0"/>
                <a:cs typeface="Times New Roman" panose="02020603050405020304" pitchFamily="18" charset="0"/>
              </a:rPr>
              <a:t>	21.4. dirbama, pažeidžiant technologinius reglamentus;</a:t>
            </a:r>
          </a:p>
          <a:p>
            <a:pPr algn="just"/>
            <a:r>
              <a:rPr lang="lt-LT" sz="1600" dirty="0">
                <a:latin typeface="Times New Roman" panose="02020603050405020304" pitchFamily="18" charset="0"/>
                <a:ea typeface="Times New Roman" panose="02020603050405020304" pitchFamily="18" charset="0"/>
                <a:cs typeface="Times New Roman" panose="02020603050405020304" pitchFamily="18" charset="0"/>
              </a:rPr>
              <a:t>	21.5. dirbama neįrengus reikiamų kolektyvinės apsaugos priemonių arba kai darbuotojai neaprūpinti reikiamomis kolektyvinėmis ir (ar) asmeninėmis apsaugos priemonėmis;</a:t>
            </a:r>
          </a:p>
          <a:p>
            <a:pPr algn="just"/>
            <a:r>
              <a:rPr lang="lt-LT" sz="1600" dirty="0">
                <a:latin typeface="Times New Roman" panose="02020603050405020304" pitchFamily="18" charset="0"/>
                <a:ea typeface="Times New Roman" panose="02020603050405020304" pitchFamily="18" charset="0"/>
                <a:cs typeface="Times New Roman" panose="02020603050405020304" pitchFamily="18" charset="0"/>
              </a:rPr>
              <a:t>	21.6. darbo ir asmeninės apsaugos priemonės neatitinka darbuotojų saugos ir sveikatos, kitų norminių teisės aktų reikalavimų ir kitais atvejais; </a:t>
            </a:r>
          </a:p>
          <a:p>
            <a:pPr algn="just"/>
            <a:r>
              <a:rPr lang="lt-LT" sz="1200" i="1" dirty="0">
                <a:latin typeface="Times New Roman" panose="02020603050405020304" pitchFamily="18" charset="0"/>
                <a:ea typeface="Times New Roman" panose="02020603050405020304" pitchFamily="18" charset="0"/>
                <a:cs typeface="Times New Roman" panose="02020603050405020304" pitchFamily="18" charset="0"/>
              </a:rPr>
              <a:t>Punkto pakeitimai:</a:t>
            </a:r>
          </a:p>
          <a:p>
            <a:pPr algn="just"/>
            <a:r>
              <a:rPr lang="lt-LT" sz="1200" i="1" dirty="0">
                <a:latin typeface="Times New Roman" panose="02020603050405020304" pitchFamily="18" charset="0"/>
                <a:ea typeface="Times New Roman" panose="02020603050405020304" pitchFamily="18" charset="0"/>
                <a:cs typeface="Times New Roman" panose="02020603050405020304" pitchFamily="18" charset="0"/>
              </a:rPr>
              <a:t>Nr. </a:t>
            </a:r>
            <a:r>
              <a:rPr lang="lt-LT" sz="1200" i="1" u="sng" dirty="0">
                <a:solidFill>
                  <a:srgbClr val="3366FF"/>
                </a:solidFill>
                <a:latin typeface="Times New Roman" panose="02020603050405020304" pitchFamily="18" charset="0"/>
                <a:ea typeface="Times New Roman" panose="02020603050405020304" pitchFamily="18" charset="0"/>
                <a:cs typeface="Times New Roman" panose="02020603050405020304" pitchFamily="18" charset="0"/>
              </a:rPr>
              <a:t>A1-814</a:t>
            </a:r>
            <a:r>
              <a:rPr lang="lt-LT" sz="1200" i="1" dirty="0">
                <a:latin typeface="Times New Roman" panose="02020603050405020304" pitchFamily="18" charset="0"/>
                <a:ea typeface="Times New Roman" panose="02020603050405020304" pitchFamily="18" charset="0"/>
                <a:cs typeface="Times New Roman" panose="02020603050405020304" pitchFamily="18" charset="0"/>
              </a:rPr>
              <a:t>, 2020-09-04, paskelbta TAR 2020-09-04, i. k. 2020-18808</a:t>
            </a:r>
          </a:p>
          <a:p>
            <a:pPr algn="just"/>
            <a:endParaRPr lang="lt-LT" sz="1867" dirty="0">
              <a:latin typeface="Times New Roman" panose="02020603050405020304" pitchFamily="18" charset="0"/>
              <a:ea typeface="Times New Roman" panose="02020603050405020304" pitchFamily="18" charset="0"/>
            </a:endParaRPr>
          </a:p>
        </p:txBody>
      </p:sp>
      <p:pic>
        <p:nvPicPr>
          <p:cNvPr id="2" name="Picture 8">
            <a:extLst>
              <a:ext uri="{FF2B5EF4-FFF2-40B4-BE49-F238E27FC236}">
                <a16:creationId xmlns:a16="http://schemas.microsoft.com/office/drawing/2014/main" id="{3A874D2F-B12C-12FE-1DF0-6CD46BD3929A}"/>
              </a:ext>
            </a:extLst>
          </p:cNvPr>
          <p:cNvPicPr>
            <a:picLocks noChangeAspect="1"/>
          </p:cNvPicPr>
          <p:nvPr/>
        </p:nvPicPr>
        <p:blipFill>
          <a:blip r:embed="rId3"/>
          <a:srcRect/>
          <a:stretch>
            <a:fillRect/>
          </a:stretch>
        </p:blipFill>
        <p:spPr>
          <a:xfrm>
            <a:off x="10552962" y="65701"/>
            <a:ext cx="1398226" cy="489600"/>
          </a:xfrm>
          <a:prstGeom prst="rect">
            <a:avLst/>
          </a:prstGeom>
        </p:spPr>
      </p:pic>
      <p:grpSp>
        <p:nvGrpSpPr>
          <p:cNvPr id="3" name="Group 11">
            <a:extLst>
              <a:ext uri="{FF2B5EF4-FFF2-40B4-BE49-F238E27FC236}">
                <a16:creationId xmlns:a16="http://schemas.microsoft.com/office/drawing/2014/main" id="{50F223BC-4EF2-79CC-084B-BBC48B89C9D1}"/>
              </a:ext>
            </a:extLst>
          </p:cNvPr>
          <p:cNvGrpSpPr/>
          <p:nvPr/>
        </p:nvGrpSpPr>
        <p:grpSpPr>
          <a:xfrm>
            <a:off x="0" y="570072"/>
            <a:ext cx="12192000" cy="42347"/>
            <a:chOff x="0" y="0"/>
            <a:chExt cx="24384000" cy="84693"/>
          </a:xfrm>
        </p:grpSpPr>
        <p:sp>
          <p:nvSpPr>
            <p:cNvPr id="5" name="AutoShape 12">
              <a:extLst>
                <a:ext uri="{FF2B5EF4-FFF2-40B4-BE49-F238E27FC236}">
                  <a16:creationId xmlns:a16="http://schemas.microsoft.com/office/drawing/2014/main" id="{81B9B394-BFDE-666B-BE1E-7B383BA34A44}"/>
                </a:ext>
              </a:extLst>
            </p:cNvPr>
            <p:cNvSpPr/>
            <p:nvPr/>
          </p:nvSpPr>
          <p:spPr>
            <a:xfrm>
              <a:off x="0" y="35963"/>
              <a:ext cx="24384000" cy="12766"/>
            </a:xfrm>
            <a:prstGeom prst="rect">
              <a:avLst/>
            </a:prstGeom>
            <a:solidFill>
              <a:srgbClr val="000000"/>
            </a:solidFill>
          </p:spPr>
          <p:txBody>
            <a:bodyPr/>
            <a:lstStyle/>
            <a:p>
              <a:endParaRPr lang="lt-LT" sz="1200"/>
            </a:p>
          </p:txBody>
        </p:sp>
        <p:sp>
          <p:nvSpPr>
            <p:cNvPr id="6" name="AutoShape 13">
              <a:extLst>
                <a:ext uri="{FF2B5EF4-FFF2-40B4-BE49-F238E27FC236}">
                  <a16:creationId xmlns:a16="http://schemas.microsoft.com/office/drawing/2014/main" id="{91BF7230-19FD-D870-ED3F-EBDBD4B25153}"/>
                </a:ext>
              </a:extLst>
            </p:cNvPr>
            <p:cNvSpPr/>
            <p:nvPr/>
          </p:nvSpPr>
          <p:spPr>
            <a:xfrm rot="-5400000">
              <a:off x="782383" y="-782383"/>
              <a:ext cx="84693" cy="1649458"/>
            </a:xfrm>
            <a:prstGeom prst="rect">
              <a:avLst/>
            </a:prstGeom>
            <a:solidFill>
              <a:srgbClr val="FFB923"/>
            </a:solidFill>
          </p:spPr>
          <p:txBody>
            <a:bodyPr/>
            <a:lstStyle/>
            <a:p>
              <a:endParaRPr lang="lt-LT" sz="1200"/>
            </a:p>
          </p:txBody>
        </p:sp>
      </p:grpSp>
      <p:sp>
        <p:nvSpPr>
          <p:cNvPr id="7" name="TextBox 7">
            <a:extLst>
              <a:ext uri="{FF2B5EF4-FFF2-40B4-BE49-F238E27FC236}">
                <a16:creationId xmlns:a16="http://schemas.microsoft.com/office/drawing/2014/main" id="{608EBC75-F85A-93B3-FF36-71F86E0E003E}"/>
              </a:ext>
            </a:extLst>
          </p:cNvPr>
          <p:cNvSpPr txBox="1"/>
          <p:nvPr/>
        </p:nvSpPr>
        <p:spPr>
          <a:xfrm>
            <a:off x="4129504" y="202835"/>
            <a:ext cx="3932993" cy="230832"/>
          </a:xfrm>
          <a:prstGeom prst="rect">
            <a:avLst/>
          </a:prstGeom>
        </p:spPr>
        <p:txBody>
          <a:bodyPr wrap="square" lIns="0" tIns="0" rIns="0" bIns="0" rtlCol="0" anchor="t">
            <a:spAutoFit/>
          </a:bodyPr>
          <a:lstStyle/>
          <a:p>
            <a:pPr algn="ctr">
              <a:lnSpc>
                <a:spcPts val="1840"/>
              </a:lnSpc>
              <a:spcBef>
                <a:spcPct val="0"/>
              </a:spcBef>
            </a:pPr>
            <a:r>
              <a:rPr lang="lt-LT" sz="1533" b="1" spc="61" dirty="0">
                <a:solidFill>
                  <a:srgbClr val="0070C0"/>
                </a:solidFill>
                <a:latin typeface="Roboto"/>
              </a:rPr>
              <a:t>PREVENCIJA</a:t>
            </a:r>
            <a:endParaRPr lang="en-US" sz="1533" b="1" spc="61" dirty="0">
              <a:solidFill>
                <a:srgbClr val="0070C0"/>
              </a:solidFill>
              <a:latin typeface="Roboto"/>
            </a:endParaRPr>
          </a:p>
        </p:txBody>
      </p:sp>
      <p:pic>
        <p:nvPicPr>
          <p:cNvPr id="4" name="Picture 11" descr="A black and grey logo&#10;&#10;Description automatically generated">
            <a:extLst>
              <a:ext uri="{FF2B5EF4-FFF2-40B4-BE49-F238E27FC236}">
                <a16:creationId xmlns:a16="http://schemas.microsoft.com/office/drawing/2014/main" id="{3CA26F11-A506-F8C9-2DBC-B8536FFEBFC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92533" y="65701"/>
            <a:ext cx="2311400" cy="528736"/>
          </a:xfrm>
          <a:prstGeom prst="rect">
            <a:avLst/>
          </a:prstGeom>
        </p:spPr>
      </p:pic>
    </p:spTree>
    <p:extLst>
      <p:ext uri="{BB962C8B-B14F-4D97-AF65-F5344CB8AC3E}">
        <p14:creationId xmlns:p14="http://schemas.microsoft.com/office/powerpoint/2010/main" val="611524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2"/>
          <a:srcRect/>
          <a:stretch>
            <a:fillRect/>
          </a:stretch>
        </p:blipFill>
        <p:spPr>
          <a:xfrm>
            <a:off x="10552962" y="65701"/>
            <a:ext cx="1398226" cy="489600"/>
          </a:xfrm>
          <a:prstGeom prst="rect">
            <a:avLst/>
          </a:prstGeom>
        </p:spPr>
      </p:pic>
      <p:grpSp>
        <p:nvGrpSpPr>
          <p:cNvPr id="7" name="Group 7"/>
          <p:cNvGrpSpPr/>
          <p:nvPr/>
        </p:nvGrpSpPr>
        <p:grpSpPr>
          <a:xfrm>
            <a:off x="0" y="570072"/>
            <a:ext cx="12192000" cy="42347"/>
            <a:chOff x="0" y="0"/>
            <a:chExt cx="24384000" cy="84693"/>
          </a:xfrm>
        </p:grpSpPr>
        <p:sp>
          <p:nvSpPr>
            <p:cNvPr id="8" name="AutoShape 8"/>
            <p:cNvSpPr/>
            <p:nvPr/>
          </p:nvSpPr>
          <p:spPr>
            <a:xfrm>
              <a:off x="0" y="35963"/>
              <a:ext cx="24384000" cy="12766"/>
            </a:xfrm>
            <a:prstGeom prst="rect">
              <a:avLst/>
            </a:prstGeom>
            <a:solidFill>
              <a:srgbClr val="000000"/>
            </a:solidFill>
          </p:spPr>
          <p:txBody>
            <a:bodyPr/>
            <a:lstStyle/>
            <a:p>
              <a:endParaRPr lang="lt-LT" sz="1200"/>
            </a:p>
          </p:txBody>
        </p:sp>
        <p:sp>
          <p:nvSpPr>
            <p:cNvPr id="9" name="AutoShape 9"/>
            <p:cNvSpPr/>
            <p:nvPr/>
          </p:nvSpPr>
          <p:spPr>
            <a:xfrm rot="-5400000">
              <a:off x="782383" y="-782383"/>
              <a:ext cx="84693" cy="1649458"/>
            </a:xfrm>
            <a:prstGeom prst="rect">
              <a:avLst/>
            </a:prstGeom>
            <a:solidFill>
              <a:srgbClr val="FFB923"/>
            </a:solidFill>
          </p:spPr>
          <p:txBody>
            <a:bodyPr/>
            <a:lstStyle/>
            <a:p>
              <a:endParaRPr lang="lt-LT" sz="1200"/>
            </a:p>
          </p:txBody>
        </p:sp>
      </p:grpSp>
      <p:sp>
        <p:nvSpPr>
          <p:cNvPr id="4" name="TextBox 7">
            <a:extLst>
              <a:ext uri="{FF2B5EF4-FFF2-40B4-BE49-F238E27FC236}">
                <a16:creationId xmlns:a16="http://schemas.microsoft.com/office/drawing/2014/main" id="{AABCA7B5-4106-C25C-C20B-7CCC217DFA06}"/>
              </a:ext>
            </a:extLst>
          </p:cNvPr>
          <p:cNvSpPr txBox="1"/>
          <p:nvPr/>
        </p:nvSpPr>
        <p:spPr>
          <a:xfrm>
            <a:off x="3842752" y="196153"/>
            <a:ext cx="4506497" cy="230832"/>
          </a:xfrm>
          <a:prstGeom prst="rect">
            <a:avLst/>
          </a:prstGeom>
        </p:spPr>
        <p:txBody>
          <a:bodyPr wrap="square" lIns="0" tIns="0" rIns="0" bIns="0" rtlCol="0" anchor="t">
            <a:spAutoFit/>
          </a:bodyPr>
          <a:lstStyle/>
          <a:p>
            <a:pPr algn="ctr">
              <a:lnSpc>
                <a:spcPts val="1840"/>
              </a:lnSpc>
              <a:spcBef>
                <a:spcPct val="0"/>
              </a:spcBef>
            </a:pPr>
            <a:r>
              <a:rPr lang="lt-LT" sz="1533" b="1" spc="61" dirty="0">
                <a:solidFill>
                  <a:srgbClr val="0070C0"/>
                </a:solidFill>
                <a:latin typeface="Roboto"/>
              </a:rPr>
              <a:t>PAŽANGUSIS PARAŠAS</a:t>
            </a:r>
            <a:endParaRPr lang="en-US" sz="1533" b="1" spc="61" dirty="0">
              <a:solidFill>
                <a:srgbClr val="0070C0"/>
              </a:solidFill>
              <a:latin typeface="Roboto"/>
            </a:endParaRPr>
          </a:p>
        </p:txBody>
      </p:sp>
      <p:sp>
        <p:nvSpPr>
          <p:cNvPr id="10" name="TextBox 9">
            <a:extLst>
              <a:ext uri="{FF2B5EF4-FFF2-40B4-BE49-F238E27FC236}">
                <a16:creationId xmlns:a16="http://schemas.microsoft.com/office/drawing/2014/main" id="{F25CD4FA-E34D-94A9-9040-A3D234BC3A62}"/>
              </a:ext>
            </a:extLst>
          </p:cNvPr>
          <p:cNvSpPr txBox="1"/>
          <p:nvPr/>
        </p:nvSpPr>
        <p:spPr>
          <a:xfrm>
            <a:off x="1727200" y="1641863"/>
            <a:ext cx="8567345" cy="1117935"/>
          </a:xfrm>
          <a:prstGeom prst="rect">
            <a:avLst/>
          </a:prstGeom>
          <a:noFill/>
        </p:spPr>
        <p:txBody>
          <a:bodyPr wrap="square">
            <a:spAutoFit/>
          </a:bodyPr>
          <a:lstStyle/>
          <a:p>
            <a:pPr algn="ctr"/>
            <a:r>
              <a:rPr lang="lt-LT" sz="1333" b="1" dirty="0">
                <a:latin typeface="Arial" panose="020B0604020202020204" pitchFamily="34" charset="0"/>
                <a:cs typeface="Arial" panose="020B0604020202020204" pitchFamily="34" charset="0"/>
              </a:rPr>
              <a:t>25 straipsnis </a:t>
            </a:r>
          </a:p>
          <a:p>
            <a:pPr algn="ctr"/>
            <a:r>
              <a:rPr lang="lt-LT" sz="1333" b="1" dirty="0">
                <a:latin typeface="Arial" panose="020B0604020202020204" pitchFamily="34" charset="0"/>
                <a:cs typeface="Arial" panose="020B0604020202020204" pitchFamily="34" charset="0"/>
              </a:rPr>
              <a:t>Elektroninių parašų teisinė galia </a:t>
            </a:r>
          </a:p>
          <a:p>
            <a:pPr algn="just"/>
            <a:r>
              <a:rPr lang="lt-LT" sz="1333" dirty="0">
                <a:latin typeface="Arial" panose="020B0604020202020204" pitchFamily="34" charset="0"/>
                <a:cs typeface="Arial" panose="020B0604020202020204" pitchFamily="34" charset="0"/>
              </a:rPr>
              <a:t>1. </a:t>
            </a:r>
            <a:r>
              <a:rPr lang="lt-LT" sz="1333" dirty="0">
                <a:solidFill>
                  <a:srgbClr val="FF0000"/>
                </a:solidFill>
                <a:latin typeface="Arial" panose="020B0604020202020204" pitchFamily="34" charset="0"/>
                <a:cs typeface="Arial" panose="020B0604020202020204" pitchFamily="34" charset="0"/>
              </a:rPr>
              <a:t>Negalima atsisakyti pripažinti elektroninio parašo teisinės galios</a:t>
            </a:r>
            <a:r>
              <a:rPr lang="lt-LT" sz="1333" dirty="0">
                <a:latin typeface="Arial" panose="020B0604020202020204" pitchFamily="34" charset="0"/>
                <a:cs typeface="Arial" panose="020B0604020202020204" pitchFamily="34" charset="0"/>
              </a:rPr>
              <a:t> ir jo tinkamumo naudoti kaip įrodymą teismo procese tik dėl to, kad parašas yra elektroninis arba kad jis neatitinka kvalifikuoto elektroninių parašų reikalavimų.</a:t>
            </a:r>
          </a:p>
        </p:txBody>
      </p:sp>
      <p:sp>
        <p:nvSpPr>
          <p:cNvPr id="11" name="TextBox 10">
            <a:extLst>
              <a:ext uri="{FF2B5EF4-FFF2-40B4-BE49-F238E27FC236}">
                <a16:creationId xmlns:a16="http://schemas.microsoft.com/office/drawing/2014/main" id="{4C93E855-7196-BC25-0973-B9BA90A10D78}"/>
              </a:ext>
            </a:extLst>
          </p:cNvPr>
          <p:cNvSpPr txBox="1"/>
          <p:nvPr/>
        </p:nvSpPr>
        <p:spPr>
          <a:xfrm>
            <a:off x="1946873" y="779595"/>
            <a:ext cx="8128000" cy="707694"/>
          </a:xfrm>
          <a:prstGeom prst="rect">
            <a:avLst/>
          </a:prstGeom>
          <a:noFill/>
        </p:spPr>
        <p:txBody>
          <a:bodyPr wrap="square">
            <a:spAutoFit/>
          </a:bodyPr>
          <a:lstStyle/>
          <a:p>
            <a:pPr algn="ctr"/>
            <a:r>
              <a:rPr lang="lt-LT" sz="1333" dirty="0">
                <a:latin typeface="Arial" panose="020B0604020202020204" pitchFamily="34" charset="0"/>
                <a:cs typeface="Arial" panose="020B0604020202020204" pitchFamily="34" charset="0"/>
              </a:rPr>
              <a:t>EUROPOS PARLAMENTO IR TARYBOS REGLAMENTAS (ES) Nr. 910/2014</a:t>
            </a:r>
          </a:p>
          <a:p>
            <a:pPr algn="ctr"/>
            <a:r>
              <a:rPr lang="lt-LT" sz="1333" dirty="0">
                <a:latin typeface="Arial" panose="020B0604020202020204" pitchFamily="34" charset="0"/>
                <a:cs typeface="Arial" panose="020B0604020202020204" pitchFamily="34" charset="0"/>
              </a:rPr>
              <a:t>2014 m. liepos 23 d.</a:t>
            </a:r>
          </a:p>
          <a:p>
            <a:pPr algn="ctr"/>
            <a:r>
              <a:rPr lang="lt-LT" sz="1333" dirty="0">
                <a:latin typeface="Arial" panose="020B0604020202020204" pitchFamily="34" charset="0"/>
                <a:cs typeface="Arial" panose="020B0604020202020204" pitchFamily="34" charset="0"/>
              </a:rPr>
              <a:t>dėl elektroninės atpažinties ir elektroninių operacijų patikimumo užtikrinimo paslaugų vidaus rinkoje</a:t>
            </a:r>
          </a:p>
        </p:txBody>
      </p:sp>
      <p:pic>
        <p:nvPicPr>
          <p:cNvPr id="3" name="Paveikslėlis 2">
            <a:extLst>
              <a:ext uri="{FF2B5EF4-FFF2-40B4-BE49-F238E27FC236}">
                <a16:creationId xmlns:a16="http://schemas.microsoft.com/office/drawing/2014/main" id="{05BF4BA7-FA39-00C7-AAA2-38BE20530F9D}"/>
              </a:ext>
            </a:extLst>
          </p:cNvPr>
          <p:cNvPicPr>
            <a:picLocks noChangeAspect="1"/>
          </p:cNvPicPr>
          <p:nvPr/>
        </p:nvPicPr>
        <p:blipFill>
          <a:blip r:embed="rId3"/>
          <a:stretch>
            <a:fillRect/>
          </a:stretch>
        </p:blipFill>
        <p:spPr>
          <a:xfrm>
            <a:off x="2599267" y="2759798"/>
            <a:ext cx="7695278" cy="3810335"/>
          </a:xfrm>
          <a:prstGeom prst="rect">
            <a:avLst/>
          </a:prstGeom>
        </p:spPr>
      </p:pic>
      <p:pic>
        <p:nvPicPr>
          <p:cNvPr id="2" name="Picture 11" descr="A black and grey logo&#10;&#10;Description automatically generated">
            <a:extLst>
              <a:ext uri="{FF2B5EF4-FFF2-40B4-BE49-F238E27FC236}">
                <a16:creationId xmlns:a16="http://schemas.microsoft.com/office/drawing/2014/main" id="{EA98C68D-6107-74BD-5A45-0B2B5A6E91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92533" y="65701"/>
            <a:ext cx="2311400" cy="528736"/>
          </a:xfrm>
          <a:prstGeom prst="rect">
            <a:avLst/>
          </a:prstGeom>
        </p:spPr>
      </p:pic>
    </p:spTree>
    <p:extLst>
      <p:ext uri="{BB962C8B-B14F-4D97-AF65-F5344CB8AC3E}">
        <p14:creationId xmlns:p14="http://schemas.microsoft.com/office/powerpoint/2010/main" val="2604482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2279576" y="980729"/>
            <a:ext cx="8064896" cy="400110"/>
          </a:xfrm>
          <a:prstGeom prst="rect">
            <a:avLst/>
          </a:prstGeom>
        </p:spPr>
        <p:txBody>
          <a:bodyPr wrap="square">
            <a:spAutoFit/>
          </a:bodyPr>
          <a:lstStyle/>
          <a:p>
            <a:pPr algn="just"/>
            <a:endParaRPr lang="lt-LT" sz="2000" b="1" dirty="0"/>
          </a:p>
        </p:txBody>
      </p:sp>
      <p:pic>
        <p:nvPicPr>
          <p:cNvPr id="10" name="Paveikslėlis 9">
            <a:extLst>
              <a:ext uri="{FF2B5EF4-FFF2-40B4-BE49-F238E27FC236}">
                <a16:creationId xmlns:a16="http://schemas.microsoft.com/office/drawing/2014/main" id="{27DADF9A-4D44-4D5D-8BD7-457F2F363C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2876" y="360752"/>
            <a:ext cx="1389139" cy="918434"/>
          </a:xfrm>
          <a:prstGeom prst="rect">
            <a:avLst/>
          </a:prstGeom>
        </p:spPr>
      </p:pic>
      <p:pic>
        <p:nvPicPr>
          <p:cNvPr id="12" name="Paveikslėlis 11">
            <a:extLst>
              <a:ext uri="{FF2B5EF4-FFF2-40B4-BE49-F238E27FC236}">
                <a16:creationId xmlns:a16="http://schemas.microsoft.com/office/drawing/2014/main" id="{FC6AAB42-CB30-4E67-9AFB-74383CB174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25440" y="3196816"/>
            <a:ext cx="1070683" cy="1427576"/>
          </a:xfrm>
          <a:prstGeom prst="rect">
            <a:avLst/>
          </a:prstGeom>
        </p:spPr>
      </p:pic>
      <p:pic>
        <p:nvPicPr>
          <p:cNvPr id="14" name="Picture 2">
            <a:extLst>
              <a:ext uri="{FF2B5EF4-FFF2-40B4-BE49-F238E27FC236}">
                <a16:creationId xmlns:a16="http://schemas.microsoft.com/office/drawing/2014/main" id="{9F9F1673-DBAD-4521-AD1B-0E348571BB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7749" y="3384074"/>
            <a:ext cx="1197055" cy="1197055"/>
          </a:xfrm>
          <a:prstGeom prst="rect">
            <a:avLst/>
          </a:prstGeom>
          <a:noFill/>
          <a:extLst>
            <a:ext uri="{909E8E84-426E-40DD-AFC4-6F175D3DCCD1}">
              <a14:hiddenFill xmlns:a14="http://schemas.microsoft.com/office/drawing/2010/main">
                <a:solidFill>
                  <a:srgbClr val="FFFFFF"/>
                </a:solidFill>
              </a14:hiddenFill>
            </a:ext>
          </a:extLst>
        </p:spPr>
      </p:pic>
      <p:pic>
        <p:nvPicPr>
          <p:cNvPr id="16" name="Paveikslėlis 15">
            <a:extLst>
              <a:ext uri="{FF2B5EF4-FFF2-40B4-BE49-F238E27FC236}">
                <a16:creationId xmlns:a16="http://schemas.microsoft.com/office/drawing/2014/main" id="{4EB74B6B-B887-4358-930E-5A12F5F387B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53849" y="3339271"/>
            <a:ext cx="522228" cy="1257347"/>
          </a:xfrm>
          <a:prstGeom prst="rect">
            <a:avLst/>
          </a:prstGeom>
        </p:spPr>
      </p:pic>
      <p:pic>
        <p:nvPicPr>
          <p:cNvPr id="17" name="Paveikslėlis 16">
            <a:extLst>
              <a:ext uri="{FF2B5EF4-FFF2-40B4-BE49-F238E27FC236}">
                <a16:creationId xmlns:a16="http://schemas.microsoft.com/office/drawing/2014/main" id="{727123D9-EE1E-4CD2-9A7A-BE9D5A200E1D}"/>
              </a:ext>
            </a:extLst>
          </p:cNvPr>
          <p:cNvPicPr>
            <a:picLocks noChangeAspect="1"/>
          </p:cNvPicPr>
          <p:nvPr/>
        </p:nvPicPr>
        <p:blipFill>
          <a:blip r:embed="rId7"/>
          <a:stretch>
            <a:fillRect/>
          </a:stretch>
        </p:blipFill>
        <p:spPr>
          <a:xfrm>
            <a:off x="8720240" y="3245132"/>
            <a:ext cx="776097" cy="1382279"/>
          </a:xfrm>
          <a:prstGeom prst="rect">
            <a:avLst/>
          </a:prstGeom>
        </p:spPr>
      </p:pic>
      <p:pic>
        <p:nvPicPr>
          <p:cNvPr id="22" name="Paveikslėlis 21">
            <a:extLst>
              <a:ext uri="{FF2B5EF4-FFF2-40B4-BE49-F238E27FC236}">
                <a16:creationId xmlns:a16="http://schemas.microsoft.com/office/drawing/2014/main" id="{167B7492-DFD8-4BEC-9AC5-A511CAA2DB26}"/>
              </a:ext>
            </a:extLst>
          </p:cNvPr>
          <p:cNvPicPr>
            <a:picLocks noChangeAspect="1"/>
          </p:cNvPicPr>
          <p:nvPr/>
        </p:nvPicPr>
        <p:blipFill>
          <a:blip r:embed="rId8" cstate="print">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0109443" y="5389112"/>
            <a:ext cx="1013055" cy="976317"/>
          </a:xfrm>
          <a:prstGeom prst="rect">
            <a:avLst/>
          </a:prstGeom>
        </p:spPr>
      </p:pic>
      <p:pic>
        <p:nvPicPr>
          <p:cNvPr id="23" name="Paveikslėlis 22">
            <a:extLst>
              <a:ext uri="{FF2B5EF4-FFF2-40B4-BE49-F238E27FC236}">
                <a16:creationId xmlns:a16="http://schemas.microsoft.com/office/drawing/2014/main" id="{6631AAF0-BF86-401F-B665-9A85A39F014E}"/>
              </a:ext>
            </a:extLst>
          </p:cNvPr>
          <p:cNvPicPr>
            <a:picLocks noChangeAspect="1"/>
          </p:cNvPicPr>
          <p:nvPr/>
        </p:nvPicPr>
        <p:blipFill>
          <a:blip r:embed="rId10" cstate="print">
            <a:extLst>
              <a:ext uri="{BEBA8EAE-BF5A-486C-A8C5-ECC9F3942E4B}">
                <a14:imgProps xmlns:a14="http://schemas.microsoft.com/office/drawing/2010/main">
                  <a14:imgLayer r:embed="rId11">
                    <a14:imgEffect>
                      <a14:brightnessContrast bright="40000"/>
                    </a14:imgEffect>
                  </a14:imgLayer>
                </a14:imgProps>
              </a:ext>
              <a:ext uri="{28A0092B-C50C-407E-A947-70E740481C1C}">
                <a14:useLocalDpi xmlns:a14="http://schemas.microsoft.com/office/drawing/2010/main" val="0"/>
              </a:ext>
            </a:extLst>
          </a:blip>
          <a:stretch>
            <a:fillRect/>
          </a:stretch>
        </p:blipFill>
        <p:spPr>
          <a:xfrm>
            <a:off x="2558591" y="5232083"/>
            <a:ext cx="792107" cy="976317"/>
          </a:xfrm>
          <a:prstGeom prst="rect">
            <a:avLst/>
          </a:prstGeom>
        </p:spPr>
      </p:pic>
      <p:pic>
        <p:nvPicPr>
          <p:cNvPr id="24" name="Paveikslėlis 23">
            <a:extLst>
              <a:ext uri="{FF2B5EF4-FFF2-40B4-BE49-F238E27FC236}">
                <a16:creationId xmlns:a16="http://schemas.microsoft.com/office/drawing/2014/main" id="{5DC61811-EE7E-496F-85BA-0C0DCFA5281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84262" y="5401918"/>
            <a:ext cx="697287" cy="882977"/>
          </a:xfrm>
          <a:prstGeom prst="rect">
            <a:avLst/>
          </a:prstGeom>
        </p:spPr>
      </p:pic>
      <p:pic>
        <p:nvPicPr>
          <p:cNvPr id="25" name="Paveikslėlis 24">
            <a:extLst>
              <a:ext uri="{FF2B5EF4-FFF2-40B4-BE49-F238E27FC236}">
                <a16:creationId xmlns:a16="http://schemas.microsoft.com/office/drawing/2014/main" id="{6B027855-D4DD-4C6B-B194-D5FF63D3168A}"/>
              </a:ext>
            </a:extLst>
          </p:cNvPr>
          <p:cNvPicPr>
            <a:picLocks noChangeAspect="1"/>
          </p:cNvPicPr>
          <p:nvPr/>
        </p:nvPicPr>
        <p:blipFill>
          <a:blip r:embed="rId13" cstate="print">
            <a:extLst>
              <a:ext uri="{BEBA8EAE-BF5A-486C-A8C5-ECC9F3942E4B}">
                <a14:imgProps xmlns:a14="http://schemas.microsoft.com/office/drawing/2010/main">
                  <a14:imgLayer r:embed="rId1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9501499" y="5401918"/>
            <a:ext cx="611280" cy="967385"/>
          </a:xfrm>
          <a:prstGeom prst="rect">
            <a:avLst/>
          </a:prstGeom>
        </p:spPr>
      </p:pic>
      <p:pic>
        <p:nvPicPr>
          <p:cNvPr id="26" name="Paveikslėlis 25">
            <a:extLst>
              <a:ext uri="{FF2B5EF4-FFF2-40B4-BE49-F238E27FC236}">
                <a16:creationId xmlns:a16="http://schemas.microsoft.com/office/drawing/2014/main" id="{84A3FB1D-B2BC-4E4B-AAA0-E7B4B1056783}"/>
              </a:ext>
            </a:extLst>
          </p:cNvPr>
          <p:cNvPicPr>
            <a:picLocks noChangeAspect="1"/>
          </p:cNvPicPr>
          <p:nvPr/>
        </p:nvPicPr>
        <p:blipFill>
          <a:blip r:embed="rId8" cstate="print">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576030" y="5333978"/>
            <a:ext cx="1013055" cy="976317"/>
          </a:xfrm>
          <a:prstGeom prst="rect">
            <a:avLst/>
          </a:prstGeom>
        </p:spPr>
      </p:pic>
      <p:pic>
        <p:nvPicPr>
          <p:cNvPr id="27" name="Paveikslėlis 26">
            <a:extLst>
              <a:ext uri="{FF2B5EF4-FFF2-40B4-BE49-F238E27FC236}">
                <a16:creationId xmlns:a16="http://schemas.microsoft.com/office/drawing/2014/main" id="{342F117C-AA4B-45FF-B853-8961D4E83E5D}"/>
              </a:ext>
            </a:extLst>
          </p:cNvPr>
          <p:cNvPicPr>
            <a:picLocks noChangeAspect="1"/>
          </p:cNvPicPr>
          <p:nvPr/>
        </p:nvPicPr>
        <p:blipFill>
          <a:blip r:embed="rId10" cstate="print">
            <a:extLst>
              <a:ext uri="{BEBA8EAE-BF5A-486C-A8C5-ECC9F3942E4B}">
                <a14:imgProps xmlns:a14="http://schemas.microsoft.com/office/drawing/2010/main">
                  <a14:imgLayer r:embed="rId11">
                    <a14:imgEffect>
                      <a14:brightnessContrast bright="40000"/>
                    </a14:imgEffect>
                  </a14:imgLayer>
                </a14:imgProps>
              </a:ext>
              <a:ext uri="{28A0092B-C50C-407E-A947-70E740481C1C}">
                <a14:useLocalDpi xmlns:a14="http://schemas.microsoft.com/office/drawing/2010/main" val="0"/>
              </a:ext>
            </a:extLst>
          </a:blip>
          <a:stretch>
            <a:fillRect/>
          </a:stretch>
        </p:blipFill>
        <p:spPr>
          <a:xfrm>
            <a:off x="11175640" y="5299646"/>
            <a:ext cx="792107" cy="976317"/>
          </a:xfrm>
          <a:prstGeom prst="rect">
            <a:avLst/>
          </a:prstGeom>
        </p:spPr>
      </p:pic>
      <p:pic>
        <p:nvPicPr>
          <p:cNvPr id="28" name="Paveikslėlis 27">
            <a:extLst>
              <a:ext uri="{FF2B5EF4-FFF2-40B4-BE49-F238E27FC236}">
                <a16:creationId xmlns:a16="http://schemas.microsoft.com/office/drawing/2014/main" id="{00D1CBF4-A9D5-480D-A47F-142122E3B28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071874" y="5313570"/>
            <a:ext cx="697287" cy="882977"/>
          </a:xfrm>
          <a:prstGeom prst="rect">
            <a:avLst/>
          </a:prstGeom>
        </p:spPr>
      </p:pic>
      <p:pic>
        <p:nvPicPr>
          <p:cNvPr id="29" name="Paveikslėlis 28">
            <a:extLst>
              <a:ext uri="{FF2B5EF4-FFF2-40B4-BE49-F238E27FC236}">
                <a16:creationId xmlns:a16="http://schemas.microsoft.com/office/drawing/2014/main" id="{BB5A35FE-381C-4E18-9C47-5791D25C54D1}"/>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999563" y="5244488"/>
            <a:ext cx="697287" cy="882977"/>
          </a:xfrm>
          <a:prstGeom prst="rect">
            <a:avLst/>
          </a:prstGeom>
        </p:spPr>
      </p:pic>
      <p:pic>
        <p:nvPicPr>
          <p:cNvPr id="30" name="Paveikslėlis 29">
            <a:extLst>
              <a:ext uri="{FF2B5EF4-FFF2-40B4-BE49-F238E27FC236}">
                <a16:creationId xmlns:a16="http://schemas.microsoft.com/office/drawing/2014/main" id="{3801BC72-B762-4C57-A1DB-8C790550E27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307097" y="5297410"/>
            <a:ext cx="697287" cy="882977"/>
          </a:xfrm>
          <a:prstGeom prst="rect">
            <a:avLst/>
          </a:prstGeom>
        </p:spPr>
      </p:pic>
      <p:pic>
        <p:nvPicPr>
          <p:cNvPr id="31" name="Paveikslėlis 30">
            <a:extLst>
              <a:ext uri="{FF2B5EF4-FFF2-40B4-BE49-F238E27FC236}">
                <a16:creationId xmlns:a16="http://schemas.microsoft.com/office/drawing/2014/main" id="{4A35102F-27B1-4B32-B1BA-E60D9ED91B29}"/>
              </a:ext>
            </a:extLst>
          </p:cNvPr>
          <p:cNvPicPr>
            <a:picLocks noChangeAspect="1"/>
          </p:cNvPicPr>
          <p:nvPr/>
        </p:nvPicPr>
        <p:blipFill>
          <a:blip r:embed="rId13" cstate="print">
            <a:extLst>
              <a:ext uri="{BEBA8EAE-BF5A-486C-A8C5-ECC9F3942E4B}">
                <a14:imgProps xmlns:a14="http://schemas.microsoft.com/office/drawing/2010/main">
                  <a14:imgLayer r:embed="rId1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665268" y="5213002"/>
            <a:ext cx="611280" cy="967385"/>
          </a:xfrm>
          <a:prstGeom prst="rect">
            <a:avLst/>
          </a:prstGeom>
        </p:spPr>
      </p:pic>
      <p:pic>
        <p:nvPicPr>
          <p:cNvPr id="32" name="Paveikslėlis 31">
            <a:extLst>
              <a:ext uri="{FF2B5EF4-FFF2-40B4-BE49-F238E27FC236}">
                <a16:creationId xmlns:a16="http://schemas.microsoft.com/office/drawing/2014/main" id="{71CD94B9-D5CC-41CB-831A-E34A92004567}"/>
              </a:ext>
            </a:extLst>
          </p:cNvPr>
          <p:cNvPicPr>
            <a:picLocks noChangeAspect="1"/>
          </p:cNvPicPr>
          <p:nvPr/>
        </p:nvPicPr>
        <p:blipFill>
          <a:blip r:embed="rId8" cstate="print">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6880245" y="5333978"/>
            <a:ext cx="1013055" cy="976317"/>
          </a:xfrm>
          <a:prstGeom prst="rect">
            <a:avLst/>
          </a:prstGeom>
        </p:spPr>
      </p:pic>
      <p:cxnSp>
        <p:nvCxnSpPr>
          <p:cNvPr id="33" name="Tiesioji rodyklės jungtis 32">
            <a:extLst>
              <a:ext uri="{FF2B5EF4-FFF2-40B4-BE49-F238E27FC236}">
                <a16:creationId xmlns:a16="http://schemas.microsoft.com/office/drawing/2014/main" id="{5FEAC1E6-CAFB-494E-BD63-22D4827C401A}"/>
              </a:ext>
            </a:extLst>
          </p:cNvPr>
          <p:cNvCxnSpPr>
            <a:cxnSpLocks/>
            <a:endCxn id="17" idx="0"/>
          </p:cNvCxnSpPr>
          <p:nvPr/>
        </p:nvCxnSpPr>
        <p:spPr>
          <a:xfrm>
            <a:off x="6451533" y="2690614"/>
            <a:ext cx="2656756" cy="554517"/>
          </a:xfrm>
          <a:prstGeom prst="straightConnector1">
            <a:avLst/>
          </a:prstGeom>
          <a:ln w="25400">
            <a:solidFill>
              <a:srgbClr val="0070C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4" name="Tiesioji rodyklės jungtis 23">
            <a:extLst>
              <a:ext uri="{FF2B5EF4-FFF2-40B4-BE49-F238E27FC236}">
                <a16:creationId xmlns:a16="http://schemas.microsoft.com/office/drawing/2014/main" id="{10AFA778-0660-4057-BBE6-BD9829125E6E}"/>
              </a:ext>
            </a:extLst>
          </p:cNvPr>
          <p:cNvCxnSpPr>
            <a:cxnSpLocks/>
          </p:cNvCxnSpPr>
          <p:nvPr/>
        </p:nvCxnSpPr>
        <p:spPr>
          <a:xfrm flipH="1">
            <a:off x="3230556" y="2689805"/>
            <a:ext cx="2359017" cy="592375"/>
          </a:xfrm>
          <a:prstGeom prst="straightConnector1">
            <a:avLst/>
          </a:prstGeom>
          <a:ln w="25400">
            <a:solidFill>
              <a:srgbClr val="0070C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7" name="Tiesioji rodyklės jungtis 36">
            <a:extLst>
              <a:ext uri="{FF2B5EF4-FFF2-40B4-BE49-F238E27FC236}">
                <a16:creationId xmlns:a16="http://schemas.microsoft.com/office/drawing/2014/main" id="{CF8A45BC-B1F4-4693-A344-3880BF3768B4}"/>
              </a:ext>
            </a:extLst>
          </p:cNvPr>
          <p:cNvCxnSpPr>
            <a:cxnSpLocks/>
          </p:cNvCxnSpPr>
          <p:nvPr/>
        </p:nvCxnSpPr>
        <p:spPr>
          <a:xfrm>
            <a:off x="6369576" y="2939827"/>
            <a:ext cx="553027" cy="403800"/>
          </a:xfrm>
          <a:prstGeom prst="straightConnector1">
            <a:avLst/>
          </a:prstGeom>
          <a:ln w="25400">
            <a:solidFill>
              <a:srgbClr val="0070C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8" name="Tiesioji rodyklės jungtis 37">
            <a:extLst>
              <a:ext uri="{FF2B5EF4-FFF2-40B4-BE49-F238E27FC236}">
                <a16:creationId xmlns:a16="http://schemas.microsoft.com/office/drawing/2014/main" id="{1EEE55C3-7828-4FD9-BE6C-F54B8B9EA625}"/>
              </a:ext>
            </a:extLst>
          </p:cNvPr>
          <p:cNvCxnSpPr>
            <a:cxnSpLocks/>
          </p:cNvCxnSpPr>
          <p:nvPr/>
        </p:nvCxnSpPr>
        <p:spPr>
          <a:xfrm flipH="1">
            <a:off x="5112295" y="3013018"/>
            <a:ext cx="481511" cy="327215"/>
          </a:xfrm>
          <a:prstGeom prst="straightConnector1">
            <a:avLst/>
          </a:prstGeom>
          <a:ln w="25400">
            <a:solidFill>
              <a:srgbClr val="0070C0"/>
            </a:solidFill>
            <a:headEnd type="arrow"/>
            <a:tailEnd type="arrow"/>
          </a:ln>
        </p:spPr>
        <p:style>
          <a:lnRef idx="1">
            <a:schemeClr val="accent1"/>
          </a:lnRef>
          <a:fillRef idx="0">
            <a:schemeClr val="accent1"/>
          </a:fillRef>
          <a:effectRef idx="0">
            <a:schemeClr val="accent1"/>
          </a:effectRef>
          <a:fontRef idx="minor">
            <a:schemeClr val="tx1"/>
          </a:fontRef>
        </p:style>
      </p:cxnSp>
      <p:pic>
        <p:nvPicPr>
          <p:cNvPr id="74" name="Picture 5" descr="C:\Users\glaskovas\Desktop\Klaipėda 2012-09-06\b,w,gentlemen,men,silhouette,suits-89f1db28bafbdc232ae17defadcb672b_h.jpg">
            <a:extLst>
              <a:ext uri="{FF2B5EF4-FFF2-40B4-BE49-F238E27FC236}">
                <a16:creationId xmlns:a16="http://schemas.microsoft.com/office/drawing/2014/main" id="{A7755DB0-846D-4EC5-B7FC-599CF2685AFE}"/>
              </a:ext>
            </a:extLst>
          </p:cNvPr>
          <p:cNvPicPr>
            <a:picLocks noChangeAspect="1" noChangeArrowheads="1"/>
          </p:cNvPicPr>
          <p:nvPr/>
        </p:nvPicPr>
        <p:blipFill>
          <a:blip r:embed="rId1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650346" y="1646489"/>
            <a:ext cx="697271" cy="2278888"/>
          </a:xfrm>
          <a:prstGeom prst="rect">
            <a:avLst/>
          </a:prstGeom>
          <a:noFill/>
          <a:extLst>
            <a:ext uri="{909E8E84-426E-40DD-AFC4-6F175D3DCCD1}">
              <a14:hiddenFill xmlns:a14="http://schemas.microsoft.com/office/drawing/2010/main">
                <a:solidFill>
                  <a:srgbClr val="FFFFFF"/>
                </a:solidFill>
              </a14:hiddenFill>
            </a:ext>
          </a:extLst>
        </p:spPr>
      </p:pic>
      <p:sp>
        <p:nvSpPr>
          <p:cNvPr id="75" name="TextBox 74">
            <a:extLst>
              <a:ext uri="{FF2B5EF4-FFF2-40B4-BE49-F238E27FC236}">
                <a16:creationId xmlns:a16="http://schemas.microsoft.com/office/drawing/2014/main" id="{3987E7A1-0AF1-499D-A8A1-804A04828FFA}"/>
              </a:ext>
            </a:extLst>
          </p:cNvPr>
          <p:cNvSpPr txBox="1"/>
          <p:nvPr/>
        </p:nvSpPr>
        <p:spPr>
          <a:xfrm>
            <a:off x="5736226" y="2266467"/>
            <a:ext cx="925789" cy="338554"/>
          </a:xfrm>
          <a:prstGeom prst="rect">
            <a:avLst/>
          </a:prstGeom>
          <a:noFill/>
        </p:spPr>
        <p:txBody>
          <a:bodyPr wrap="square" rtlCol="0">
            <a:spAutoFit/>
          </a:bodyPr>
          <a:lstStyle/>
          <a:p>
            <a:r>
              <a:rPr lang="lt-LT" sz="1600" b="1" dirty="0">
                <a:solidFill>
                  <a:schemeClr val="bg1"/>
                </a:solidFill>
                <a:latin typeface="Arial" panose="020B0604020202020204" pitchFamily="34" charset="0"/>
                <a:cs typeface="Arial" panose="020B0604020202020204" pitchFamily="34" charset="0"/>
              </a:rPr>
              <a:t>DSS</a:t>
            </a:r>
          </a:p>
        </p:txBody>
      </p:sp>
      <p:cxnSp>
        <p:nvCxnSpPr>
          <p:cNvPr id="4" name="Straight Connector 3">
            <a:extLst>
              <a:ext uri="{FF2B5EF4-FFF2-40B4-BE49-F238E27FC236}">
                <a16:creationId xmlns:a16="http://schemas.microsoft.com/office/drawing/2014/main" id="{69C96029-092E-F1F5-7152-7FC0BF5CC1C1}"/>
              </a:ext>
            </a:extLst>
          </p:cNvPr>
          <p:cNvCxnSpPr/>
          <p:nvPr/>
        </p:nvCxnSpPr>
        <p:spPr>
          <a:xfrm flipV="1">
            <a:off x="784262" y="1381080"/>
            <a:ext cx="10630580" cy="67618"/>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 name="Tiesioji rodyklės jungtis 75">
            <a:extLst>
              <a:ext uri="{FF2B5EF4-FFF2-40B4-BE49-F238E27FC236}">
                <a16:creationId xmlns:a16="http://schemas.microsoft.com/office/drawing/2014/main" id="{1BC82E2E-7D3C-D64B-1577-623486F9F6B8}"/>
              </a:ext>
            </a:extLst>
          </p:cNvPr>
          <p:cNvCxnSpPr>
            <a:cxnSpLocks/>
          </p:cNvCxnSpPr>
          <p:nvPr/>
        </p:nvCxnSpPr>
        <p:spPr>
          <a:xfrm>
            <a:off x="5967445" y="1079366"/>
            <a:ext cx="0" cy="567124"/>
          </a:xfrm>
          <a:prstGeom prst="straightConnector1">
            <a:avLst/>
          </a:prstGeom>
          <a:ln w="25400">
            <a:solidFill>
              <a:srgbClr val="0070C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B7050DE-9002-70FF-3BAF-FAA0D52A6894}"/>
              </a:ext>
            </a:extLst>
          </p:cNvPr>
          <p:cNvCxnSpPr>
            <a:cxnSpLocks/>
          </p:cNvCxnSpPr>
          <p:nvPr/>
        </p:nvCxnSpPr>
        <p:spPr>
          <a:xfrm>
            <a:off x="784262" y="4767611"/>
            <a:ext cx="2446293"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 name="Tiesioji rodyklės jungtis 23">
            <a:extLst>
              <a:ext uri="{FF2B5EF4-FFF2-40B4-BE49-F238E27FC236}">
                <a16:creationId xmlns:a16="http://schemas.microsoft.com/office/drawing/2014/main" id="{E42ACCCF-D59F-07E1-035E-5A37DCFE03D0}"/>
              </a:ext>
            </a:extLst>
          </p:cNvPr>
          <p:cNvCxnSpPr>
            <a:cxnSpLocks/>
          </p:cNvCxnSpPr>
          <p:nvPr/>
        </p:nvCxnSpPr>
        <p:spPr>
          <a:xfrm flipH="1">
            <a:off x="2335922" y="4574185"/>
            <a:ext cx="478704" cy="723225"/>
          </a:xfrm>
          <a:prstGeom prst="straightConnector1">
            <a:avLst/>
          </a:prstGeom>
          <a:ln w="25400">
            <a:solidFill>
              <a:srgbClr val="0070C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 name="Tiesioji rodyklės jungtis 23">
            <a:extLst>
              <a:ext uri="{FF2B5EF4-FFF2-40B4-BE49-F238E27FC236}">
                <a16:creationId xmlns:a16="http://schemas.microsoft.com/office/drawing/2014/main" id="{7A8C2708-8321-D219-A285-4BD59D1181B2}"/>
              </a:ext>
            </a:extLst>
          </p:cNvPr>
          <p:cNvCxnSpPr>
            <a:cxnSpLocks/>
          </p:cNvCxnSpPr>
          <p:nvPr/>
        </p:nvCxnSpPr>
        <p:spPr>
          <a:xfrm>
            <a:off x="5112295" y="4668035"/>
            <a:ext cx="481315" cy="544967"/>
          </a:xfrm>
          <a:prstGeom prst="straightConnector1">
            <a:avLst/>
          </a:prstGeom>
          <a:ln w="25400">
            <a:solidFill>
              <a:srgbClr val="0070C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 name="Tiesioji rodyklės jungtis 23">
            <a:extLst>
              <a:ext uri="{FF2B5EF4-FFF2-40B4-BE49-F238E27FC236}">
                <a16:creationId xmlns:a16="http://schemas.microsoft.com/office/drawing/2014/main" id="{5E14A58A-D52C-0228-DEF9-8E0E52F170EE}"/>
              </a:ext>
            </a:extLst>
          </p:cNvPr>
          <p:cNvCxnSpPr>
            <a:cxnSpLocks/>
          </p:cNvCxnSpPr>
          <p:nvPr/>
        </p:nvCxnSpPr>
        <p:spPr>
          <a:xfrm flipH="1">
            <a:off x="4348207" y="4655878"/>
            <a:ext cx="571312" cy="588609"/>
          </a:xfrm>
          <a:prstGeom prst="straightConnector1">
            <a:avLst/>
          </a:prstGeom>
          <a:ln w="25400">
            <a:solidFill>
              <a:srgbClr val="0070C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1" name="Tiesioji rodyklės jungtis 23">
            <a:extLst>
              <a:ext uri="{FF2B5EF4-FFF2-40B4-BE49-F238E27FC236}">
                <a16:creationId xmlns:a16="http://schemas.microsoft.com/office/drawing/2014/main" id="{48D4C1EE-B92D-2CFF-CBD9-8BCBF58894AB}"/>
              </a:ext>
            </a:extLst>
          </p:cNvPr>
          <p:cNvCxnSpPr>
            <a:cxnSpLocks/>
          </p:cNvCxnSpPr>
          <p:nvPr/>
        </p:nvCxnSpPr>
        <p:spPr>
          <a:xfrm>
            <a:off x="9373238" y="4624393"/>
            <a:ext cx="1356035" cy="689177"/>
          </a:xfrm>
          <a:prstGeom prst="straightConnector1">
            <a:avLst/>
          </a:prstGeom>
          <a:ln w="25400">
            <a:solidFill>
              <a:srgbClr val="0070C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3" name="Tiesioji rodyklės jungtis 23">
            <a:extLst>
              <a:ext uri="{FF2B5EF4-FFF2-40B4-BE49-F238E27FC236}">
                <a16:creationId xmlns:a16="http://schemas.microsoft.com/office/drawing/2014/main" id="{A7B21836-9E20-4586-7243-9301DE34EC59}"/>
              </a:ext>
            </a:extLst>
          </p:cNvPr>
          <p:cNvCxnSpPr>
            <a:cxnSpLocks/>
          </p:cNvCxnSpPr>
          <p:nvPr/>
        </p:nvCxnSpPr>
        <p:spPr>
          <a:xfrm>
            <a:off x="9216126" y="4653580"/>
            <a:ext cx="503189" cy="825728"/>
          </a:xfrm>
          <a:prstGeom prst="straightConnector1">
            <a:avLst/>
          </a:prstGeom>
          <a:ln w="25400">
            <a:solidFill>
              <a:srgbClr val="0070C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5" name="Tiesioji rodyklės jungtis 23">
            <a:extLst>
              <a:ext uri="{FF2B5EF4-FFF2-40B4-BE49-F238E27FC236}">
                <a16:creationId xmlns:a16="http://schemas.microsoft.com/office/drawing/2014/main" id="{FBACF55D-146D-6EC6-CA26-051AC26F3442}"/>
              </a:ext>
            </a:extLst>
          </p:cNvPr>
          <p:cNvCxnSpPr>
            <a:cxnSpLocks/>
          </p:cNvCxnSpPr>
          <p:nvPr/>
        </p:nvCxnSpPr>
        <p:spPr>
          <a:xfrm flipH="1">
            <a:off x="2954645" y="4624392"/>
            <a:ext cx="6137" cy="607691"/>
          </a:xfrm>
          <a:prstGeom prst="straightConnector1">
            <a:avLst/>
          </a:prstGeom>
          <a:ln w="25400">
            <a:solidFill>
              <a:srgbClr val="0070C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8" name="Tiesioji rodyklės jungtis 23">
            <a:extLst>
              <a:ext uri="{FF2B5EF4-FFF2-40B4-BE49-F238E27FC236}">
                <a16:creationId xmlns:a16="http://schemas.microsoft.com/office/drawing/2014/main" id="{1FCFFB5F-5F2D-3A2A-BF8C-5924B1DD9497}"/>
              </a:ext>
            </a:extLst>
          </p:cNvPr>
          <p:cNvCxnSpPr>
            <a:cxnSpLocks/>
          </p:cNvCxnSpPr>
          <p:nvPr/>
        </p:nvCxnSpPr>
        <p:spPr>
          <a:xfrm flipH="1">
            <a:off x="6972977" y="4664587"/>
            <a:ext cx="20412" cy="721805"/>
          </a:xfrm>
          <a:prstGeom prst="straightConnector1">
            <a:avLst/>
          </a:prstGeom>
          <a:ln w="25400">
            <a:solidFill>
              <a:srgbClr val="0070C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9" name="Tiesioji rodyklės jungtis 23">
            <a:extLst>
              <a:ext uri="{FF2B5EF4-FFF2-40B4-BE49-F238E27FC236}">
                <a16:creationId xmlns:a16="http://schemas.microsoft.com/office/drawing/2014/main" id="{39762A3C-9C23-9F78-4F17-C4D252E0FF0D}"/>
              </a:ext>
            </a:extLst>
          </p:cNvPr>
          <p:cNvCxnSpPr>
            <a:cxnSpLocks/>
          </p:cNvCxnSpPr>
          <p:nvPr/>
        </p:nvCxnSpPr>
        <p:spPr>
          <a:xfrm>
            <a:off x="7156736" y="4653169"/>
            <a:ext cx="1263781" cy="660400"/>
          </a:xfrm>
          <a:prstGeom prst="straightConnector1">
            <a:avLst/>
          </a:prstGeom>
          <a:ln w="25400">
            <a:solidFill>
              <a:srgbClr val="0070C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BF838D85-63D6-5060-A621-7231C3D55200}"/>
              </a:ext>
            </a:extLst>
          </p:cNvPr>
          <p:cNvSpPr txBox="1"/>
          <p:nvPr/>
        </p:nvSpPr>
        <p:spPr>
          <a:xfrm>
            <a:off x="249724" y="4871601"/>
            <a:ext cx="2918850" cy="338554"/>
          </a:xfrm>
          <a:prstGeom prst="rect">
            <a:avLst/>
          </a:prstGeom>
          <a:noFill/>
        </p:spPr>
        <p:txBody>
          <a:bodyPr wrap="square" rtlCol="0">
            <a:spAutoFit/>
          </a:bodyPr>
          <a:lstStyle/>
          <a:p>
            <a:r>
              <a:rPr lang="lt-LT" sz="1600" dirty="0">
                <a:solidFill>
                  <a:srgbClr val="002060"/>
                </a:solidFill>
                <a:latin typeface="Arial" panose="020B0604020202020204" pitchFamily="34" charset="0"/>
                <a:cs typeface="Arial" panose="020B0604020202020204" pitchFamily="34" charset="0"/>
              </a:rPr>
              <a:t>Prevencijos lygis Nr. 3 </a:t>
            </a:r>
          </a:p>
        </p:txBody>
      </p:sp>
      <p:sp>
        <p:nvSpPr>
          <p:cNvPr id="39" name="TextBox 38">
            <a:extLst>
              <a:ext uri="{FF2B5EF4-FFF2-40B4-BE49-F238E27FC236}">
                <a16:creationId xmlns:a16="http://schemas.microsoft.com/office/drawing/2014/main" id="{6467A589-C47D-CD14-33BB-E08A799902BA}"/>
              </a:ext>
            </a:extLst>
          </p:cNvPr>
          <p:cNvSpPr txBox="1"/>
          <p:nvPr/>
        </p:nvSpPr>
        <p:spPr>
          <a:xfrm>
            <a:off x="358874" y="1729133"/>
            <a:ext cx="2918850" cy="338554"/>
          </a:xfrm>
          <a:prstGeom prst="rect">
            <a:avLst/>
          </a:prstGeom>
          <a:noFill/>
        </p:spPr>
        <p:txBody>
          <a:bodyPr wrap="square" rtlCol="0">
            <a:spAutoFit/>
          </a:bodyPr>
          <a:lstStyle/>
          <a:p>
            <a:r>
              <a:rPr lang="lt-LT" sz="1600" dirty="0">
                <a:solidFill>
                  <a:srgbClr val="002060"/>
                </a:solidFill>
                <a:latin typeface="Arial" panose="020B0604020202020204" pitchFamily="34" charset="0"/>
                <a:cs typeface="Arial" panose="020B0604020202020204" pitchFamily="34" charset="0"/>
              </a:rPr>
              <a:t>Prevencijos lygis Nr. 2 </a:t>
            </a:r>
          </a:p>
        </p:txBody>
      </p:sp>
      <p:sp>
        <p:nvSpPr>
          <p:cNvPr id="40" name="TextBox 39">
            <a:extLst>
              <a:ext uri="{FF2B5EF4-FFF2-40B4-BE49-F238E27FC236}">
                <a16:creationId xmlns:a16="http://schemas.microsoft.com/office/drawing/2014/main" id="{1132B826-B683-6242-DCA1-D22C62D0C4EF}"/>
              </a:ext>
            </a:extLst>
          </p:cNvPr>
          <p:cNvSpPr txBox="1"/>
          <p:nvPr/>
        </p:nvSpPr>
        <p:spPr>
          <a:xfrm>
            <a:off x="388103" y="872116"/>
            <a:ext cx="2918850" cy="338554"/>
          </a:xfrm>
          <a:prstGeom prst="rect">
            <a:avLst/>
          </a:prstGeom>
          <a:noFill/>
        </p:spPr>
        <p:txBody>
          <a:bodyPr wrap="square" rtlCol="0">
            <a:spAutoFit/>
          </a:bodyPr>
          <a:lstStyle/>
          <a:p>
            <a:r>
              <a:rPr lang="lt-LT" sz="1600" dirty="0">
                <a:solidFill>
                  <a:srgbClr val="002060"/>
                </a:solidFill>
                <a:latin typeface="Arial" panose="020B0604020202020204" pitchFamily="34" charset="0"/>
                <a:cs typeface="Arial" panose="020B0604020202020204" pitchFamily="34" charset="0"/>
              </a:rPr>
              <a:t>Prevencijos lygis Nr. 1 </a:t>
            </a:r>
          </a:p>
        </p:txBody>
      </p:sp>
      <p:sp>
        <p:nvSpPr>
          <p:cNvPr id="41" name="Stačiakampis 8">
            <a:extLst>
              <a:ext uri="{FF2B5EF4-FFF2-40B4-BE49-F238E27FC236}">
                <a16:creationId xmlns:a16="http://schemas.microsoft.com/office/drawing/2014/main" id="{06DBB1A5-DE96-31E4-7743-758F1244342F}"/>
              </a:ext>
            </a:extLst>
          </p:cNvPr>
          <p:cNvSpPr/>
          <p:nvPr/>
        </p:nvSpPr>
        <p:spPr>
          <a:xfrm>
            <a:off x="8870725" y="762215"/>
            <a:ext cx="3000735" cy="338554"/>
          </a:xfrm>
          <a:prstGeom prst="rect">
            <a:avLst/>
          </a:prstGeom>
        </p:spPr>
        <p:txBody>
          <a:bodyPr wrap="square">
            <a:spAutoFit/>
          </a:bodyPr>
          <a:lstStyle/>
          <a:p>
            <a:r>
              <a:rPr lang="lt-LT" sz="1600" dirty="0">
                <a:solidFill>
                  <a:srgbClr val="0070C0"/>
                </a:solidFill>
                <a:latin typeface="Arial" panose="020B0604020202020204" pitchFamily="34" charset="0"/>
                <a:cs typeface="Arial" panose="020B0604020202020204" pitchFamily="34" charset="0"/>
              </a:rPr>
              <a:t>Darbdavį atstovaujantis asmuo</a:t>
            </a:r>
          </a:p>
        </p:txBody>
      </p:sp>
      <p:sp>
        <p:nvSpPr>
          <p:cNvPr id="42" name="Stačiakampis 12">
            <a:extLst>
              <a:ext uri="{FF2B5EF4-FFF2-40B4-BE49-F238E27FC236}">
                <a16:creationId xmlns:a16="http://schemas.microsoft.com/office/drawing/2014/main" id="{F471C0A8-1C7F-EADD-4AED-BCA73D3073A1}"/>
              </a:ext>
            </a:extLst>
          </p:cNvPr>
          <p:cNvSpPr/>
          <p:nvPr/>
        </p:nvSpPr>
        <p:spPr>
          <a:xfrm>
            <a:off x="9069836" y="2277958"/>
            <a:ext cx="3092269" cy="830997"/>
          </a:xfrm>
          <a:prstGeom prst="rect">
            <a:avLst/>
          </a:prstGeom>
        </p:spPr>
        <p:txBody>
          <a:bodyPr wrap="square">
            <a:spAutoFit/>
          </a:bodyPr>
          <a:lstStyle/>
          <a:p>
            <a:r>
              <a:rPr lang="lt-LT" sz="1600" dirty="0">
                <a:solidFill>
                  <a:srgbClr val="0070C0"/>
                </a:solidFill>
                <a:latin typeface="Arial" panose="020B0604020202020204" pitchFamily="34" charset="0"/>
                <a:cs typeface="Arial" panose="020B0604020202020204" pitchFamily="34" charset="0"/>
              </a:rPr>
              <a:t>Darbdavio įgaliotieji asmenys:</a:t>
            </a:r>
          </a:p>
          <a:p>
            <a:r>
              <a:rPr lang="lt-LT" sz="1600" dirty="0">
                <a:solidFill>
                  <a:srgbClr val="0070C0"/>
                </a:solidFill>
                <a:latin typeface="Arial" panose="020B0604020202020204" pitchFamily="34" charset="0"/>
                <a:cs typeface="Arial" panose="020B0604020202020204" pitchFamily="34" charset="0"/>
              </a:rPr>
              <a:t>   - padalinio vadovas;</a:t>
            </a:r>
          </a:p>
          <a:p>
            <a:r>
              <a:rPr lang="lt-LT" sz="1600" dirty="0">
                <a:solidFill>
                  <a:srgbClr val="0070C0"/>
                </a:solidFill>
                <a:latin typeface="Arial" panose="020B0604020202020204" pitchFamily="34" charset="0"/>
                <a:cs typeface="Arial" panose="020B0604020202020204" pitchFamily="34" charset="0"/>
              </a:rPr>
              <a:t>   - administracijos pareigūnas.</a:t>
            </a:r>
          </a:p>
        </p:txBody>
      </p:sp>
      <p:sp>
        <p:nvSpPr>
          <p:cNvPr id="43" name="Stačiakampis 9">
            <a:extLst>
              <a:ext uri="{FF2B5EF4-FFF2-40B4-BE49-F238E27FC236}">
                <a16:creationId xmlns:a16="http://schemas.microsoft.com/office/drawing/2014/main" id="{1FB00BFF-9F58-1225-32B1-2053DD2BBA83}"/>
              </a:ext>
            </a:extLst>
          </p:cNvPr>
          <p:cNvSpPr/>
          <p:nvPr/>
        </p:nvSpPr>
        <p:spPr>
          <a:xfrm>
            <a:off x="10159100" y="4857277"/>
            <a:ext cx="1712360" cy="338554"/>
          </a:xfrm>
          <a:prstGeom prst="rect">
            <a:avLst/>
          </a:prstGeom>
        </p:spPr>
        <p:txBody>
          <a:bodyPr wrap="square">
            <a:spAutoFit/>
          </a:bodyPr>
          <a:lstStyle/>
          <a:p>
            <a:pPr algn="r"/>
            <a:r>
              <a:rPr lang="lt-LT" sz="1600" dirty="0">
                <a:solidFill>
                  <a:srgbClr val="0070C0"/>
                </a:solidFill>
                <a:latin typeface="Arial" panose="020B0604020202020204" pitchFamily="34" charset="0"/>
                <a:cs typeface="Arial" panose="020B0604020202020204" pitchFamily="34" charset="0"/>
              </a:rPr>
              <a:t>Darbuotojai</a:t>
            </a:r>
          </a:p>
        </p:txBody>
      </p:sp>
      <p:cxnSp>
        <p:nvCxnSpPr>
          <p:cNvPr id="50" name="Straight Connector 49">
            <a:extLst>
              <a:ext uri="{FF2B5EF4-FFF2-40B4-BE49-F238E27FC236}">
                <a16:creationId xmlns:a16="http://schemas.microsoft.com/office/drawing/2014/main" id="{3AD9530A-0FCB-B585-F26D-27376BFAB8AA}"/>
              </a:ext>
            </a:extLst>
          </p:cNvPr>
          <p:cNvCxnSpPr>
            <a:cxnSpLocks/>
          </p:cNvCxnSpPr>
          <p:nvPr/>
        </p:nvCxnSpPr>
        <p:spPr>
          <a:xfrm>
            <a:off x="3999564" y="4777692"/>
            <a:ext cx="7735237" cy="73708"/>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B26260ED-2938-1EE5-D293-F9B1AF4BF261}"/>
              </a:ext>
            </a:extLst>
          </p:cNvPr>
          <p:cNvCxnSpPr>
            <a:cxnSpLocks/>
          </p:cNvCxnSpPr>
          <p:nvPr/>
        </p:nvCxnSpPr>
        <p:spPr>
          <a:xfrm>
            <a:off x="3675068" y="3464476"/>
            <a:ext cx="0" cy="3012525"/>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58" name="Stačiakampis 12">
            <a:extLst>
              <a:ext uri="{FF2B5EF4-FFF2-40B4-BE49-F238E27FC236}">
                <a16:creationId xmlns:a16="http://schemas.microsoft.com/office/drawing/2014/main" id="{084EED53-E3BE-66CF-ABA0-B1BB0BBDA5B2}"/>
              </a:ext>
            </a:extLst>
          </p:cNvPr>
          <p:cNvSpPr/>
          <p:nvPr/>
        </p:nvSpPr>
        <p:spPr>
          <a:xfrm>
            <a:off x="333022" y="2368645"/>
            <a:ext cx="3205657" cy="584775"/>
          </a:xfrm>
          <a:prstGeom prst="rect">
            <a:avLst/>
          </a:prstGeom>
        </p:spPr>
        <p:txBody>
          <a:bodyPr wrap="square">
            <a:spAutoFit/>
          </a:bodyPr>
          <a:lstStyle/>
          <a:p>
            <a:r>
              <a:rPr lang="lt-LT" sz="1600" dirty="0">
                <a:solidFill>
                  <a:srgbClr val="0070C0"/>
                </a:solidFill>
                <a:latin typeface="Arial" panose="020B0604020202020204" pitchFamily="34" charset="0"/>
                <a:cs typeface="Arial" panose="020B0604020202020204" pitchFamily="34" charset="0"/>
              </a:rPr>
              <a:t>Darbdavio įgaliotas asmuo:</a:t>
            </a:r>
          </a:p>
          <a:p>
            <a:r>
              <a:rPr lang="lt-LT" sz="1600" dirty="0">
                <a:solidFill>
                  <a:srgbClr val="0070C0"/>
                </a:solidFill>
                <a:latin typeface="Arial" panose="020B0604020202020204" pitchFamily="34" charset="0"/>
                <a:cs typeface="Arial" panose="020B0604020202020204" pitchFamily="34" charset="0"/>
              </a:rPr>
              <a:t>   - nutolusio padalino vadovas;</a:t>
            </a:r>
          </a:p>
        </p:txBody>
      </p:sp>
      <p:pic>
        <p:nvPicPr>
          <p:cNvPr id="59" name="Paveikslėlis 23">
            <a:extLst>
              <a:ext uri="{FF2B5EF4-FFF2-40B4-BE49-F238E27FC236}">
                <a16:creationId xmlns:a16="http://schemas.microsoft.com/office/drawing/2014/main" id="{7C047CE6-4E25-78AF-0219-C1EC4F6717AE}"/>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57547" y="5412318"/>
            <a:ext cx="697287" cy="882977"/>
          </a:xfrm>
          <a:prstGeom prst="rect">
            <a:avLst/>
          </a:prstGeom>
        </p:spPr>
      </p:pic>
      <p:pic>
        <p:nvPicPr>
          <p:cNvPr id="60" name="Paveikslėlis 25">
            <a:extLst>
              <a:ext uri="{FF2B5EF4-FFF2-40B4-BE49-F238E27FC236}">
                <a16:creationId xmlns:a16="http://schemas.microsoft.com/office/drawing/2014/main" id="{FBC4ED7F-0E50-1134-5970-96B4C62D8124}"/>
              </a:ext>
            </a:extLst>
          </p:cNvPr>
          <p:cNvPicPr>
            <a:picLocks noChangeAspect="1"/>
          </p:cNvPicPr>
          <p:nvPr/>
        </p:nvPicPr>
        <p:blipFill>
          <a:blip r:embed="rId8" cstate="print">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549315" y="5344377"/>
            <a:ext cx="1013055" cy="976317"/>
          </a:xfrm>
          <a:prstGeom prst="rect">
            <a:avLst/>
          </a:prstGeom>
        </p:spPr>
      </p:pic>
      <p:pic>
        <p:nvPicPr>
          <p:cNvPr id="3" name="Picture 11" descr="A black and grey logo&#10;&#10;Description automatically generated">
            <a:extLst>
              <a:ext uri="{FF2B5EF4-FFF2-40B4-BE49-F238E27FC236}">
                <a16:creationId xmlns:a16="http://schemas.microsoft.com/office/drawing/2014/main" id="{6F342ED2-EE52-5E3D-97B8-615A1D6FBE49}"/>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992533" y="65701"/>
            <a:ext cx="2311400" cy="528736"/>
          </a:xfrm>
          <a:prstGeom prst="rect">
            <a:avLst/>
          </a:prstGeom>
        </p:spPr>
      </p:pic>
    </p:spTree>
    <p:extLst>
      <p:ext uri="{BB962C8B-B14F-4D97-AF65-F5344CB8AC3E}">
        <p14:creationId xmlns:p14="http://schemas.microsoft.com/office/powerpoint/2010/main" val="3714820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Arrow Connector 20">
            <a:extLst>
              <a:ext uri="{FF2B5EF4-FFF2-40B4-BE49-F238E27FC236}">
                <a16:creationId xmlns:a16="http://schemas.microsoft.com/office/drawing/2014/main" id="{ACBE0C8F-685E-7945-1A22-7E98D13A6AE4}"/>
              </a:ext>
            </a:extLst>
          </p:cNvPr>
          <p:cNvCxnSpPr/>
          <p:nvPr/>
        </p:nvCxnSpPr>
        <p:spPr>
          <a:xfrm flipH="1">
            <a:off x="3029952" y="1124731"/>
            <a:ext cx="279400" cy="451381"/>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22" name="Picture 5">
            <a:extLst>
              <a:ext uri="{FF2B5EF4-FFF2-40B4-BE49-F238E27FC236}">
                <a16:creationId xmlns:a16="http://schemas.microsoft.com/office/drawing/2014/main" id="{BBECFB57-4502-AD80-866B-94504018DA24}"/>
              </a:ext>
            </a:extLst>
          </p:cNvPr>
          <p:cNvPicPr>
            <a:picLocks noChangeAspect="1"/>
          </p:cNvPicPr>
          <p:nvPr/>
        </p:nvPicPr>
        <p:blipFill>
          <a:blip r:embed="rId2"/>
          <a:srcRect/>
          <a:stretch>
            <a:fillRect/>
          </a:stretch>
        </p:blipFill>
        <p:spPr>
          <a:xfrm>
            <a:off x="10552962" y="65701"/>
            <a:ext cx="1398226" cy="489600"/>
          </a:xfrm>
          <a:prstGeom prst="rect">
            <a:avLst/>
          </a:prstGeom>
        </p:spPr>
      </p:pic>
      <p:grpSp>
        <p:nvGrpSpPr>
          <p:cNvPr id="23" name="Group 7">
            <a:extLst>
              <a:ext uri="{FF2B5EF4-FFF2-40B4-BE49-F238E27FC236}">
                <a16:creationId xmlns:a16="http://schemas.microsoft.com/office/drawing/2014/main" id="{0E2FA16E-2F77-BA62-17C1-1E5894DC8675}"/>
              </a:ext>
            </a:extLst>
          </p:cNvPr>
          <p:cNvGrpSpPr/>
          <p:nvPr/>
        </p:nvGrpSpPr>
        <p:grpSpPr>
          <a:xfrm>
            <a:off x="0" y="570072"/>
            <a:ext cx="12192000" cy="42347"/>
            <a:chOff x="0" y="0"/>
            <a:chExt cx="24384000" cy="84693"/>
          </a:xfrm>
        </p:grpSpPr>
        <p:sp>
          <p:nvSpPr>
            <p:cNvPr id="24" name="AutoShape 8">
              <a:extLst>
                <a:ext uri="{FF2B5EF4-FFF2-40B4-BE49-F238E27FC236}">
                  <a16:creationId xmlns:a16="http://schemas.microsoft.com/office/drawing/2014/main" id="{AE44C5ED-3044-B7B6-DCB7-2F3E66C9A53E}"/>
                </a:ext>
              </a:extLst>
            </p:cNvPr>
            <p:cNvSpPr/>
            <p:nvPr/>
          </p:nvSpPr>
          <p:spPr>
            <a:xfrm>
              <a:off x="0" y="35963"/>
              <a:ext cx="24384000" cy="12766"/>
            </a:xfrm>
            <a:prstGeom prst="rect">
              <a:avLst/>
            </a:prstGeom>
            <a:solidFill>
              <a:srgbClr val="000000"/>
            </a:solidFill>
          </p:spPr>
          <p:txBody>
            <a:bodyPr/>
            <a:lstStyle/>
            <a:p>
              <a:endParaRPr lang="lt-LT" sz="1200"/>
            </a:p>
          </p:txBody>
        </p:sp>
        <p:sp>
          <p:nvSpPr>
            <p:cNvPr id="25" name="AutoShape 9">
              <a:extLst>
                <a:ext uri="{FF2B5EF4-FFF2-40B4-BE49-F238E27FC236}">
                  <a16:creationId xmlns:a16="http://schemas.microsoft.com/office/drawing/2014/main" id="{E276D30F-BB21-1FCC-D562-9C887DA35BF6}"/>
                </a:ext>
              </a:extLst>
            </p:cNvPr>
            <p:cNvSpPr/>
            <p:nvPr/>
          </p:nvSpPr>
          <p:spPr>
            <a:xfrm rot="-5400000">
              <a:off x="782383" y="-782383"/>
              <a:ext cx="84693" cy="1649458"/>
            </a:xfrm>
            <a:prstGeom prst="rect">
              <a:avLst/>
            </a:prstGeom>
            <a:solidFill>
              <a:srgbClr val="FFB923"/>
            </a:solidFill>
          </p:spPr>
          <p:txBody>
            <a:bodyPr/>
            <a:lstStyle/>
            <a:p>
              <a:endParaRPr lang="lt-LT" sz="1200"/>
            </a:p>
          </p:txBody>
        </p:sp>
      </p:grpSp>
      <p:cxnSp>
        <p:nvCxnSpPr>
          <p:cNvPr id="26" name="Straight Arrow Connector 25">
            <a:extLst>
              <a:ext uri="{FF2B5EF4-FFF2-40B4-BE49-F238E27FC236}">
                <a16:creationId xmlns:a16="http://schemas.microsoft.com/office/drawing/2014/main" id="{98E6F3B0-8995-539C-8F63-9E730827A5CB}"/>
              </a:ext>
            </a:extLst>
          </p:cNvPr>
          <p:cNvCxnSpPr/>
          <p:nvPr/>
        </p:nvCxnSpPr>
        <p:spPr>
          <a:xfrm flipH="1">
            <a:off x="4257171" y="1116325"/>
            <a:ext cx="279400" cy="451381"/>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A0D4FE51-D16E-C475-B6F6-2092E3736E39}"/>
              </a:ext>
            </a:extLst>
          </p:cNvPr>
          <p:cNvCxnSpPr/>
          <p:nvPr/>
        </p:nvCxnSpPr>
        <p:spPr>
          <a:xfrm flipH="1">
            <a:off x="10832362" y="1085595"/>
            <a:ext cx="279400" cy="451381"/>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7">
            <a:extLst>
              <a:ext uri="{FF2B5EF4-FFF2-40B4-BE49-F238E27FC236}">
                <a16:creationId xmlns:a16="http://schemas.microsoft.com/office/drawing/2014/main" id="{FDF394C3-4E8E-1843-E180-FA0109E01237}"/>
              </a:ext>
            </a:extLst>
          </p:cNvPr>
          <p:cNvSpPr txBox="1"/>
          <p:nvPr/>
        </p:nvSpPr>
        <p:spPr>
          <a:xfrm>
            <a:off x="3309352" y="196153"/>
            <a:ext cx="5885449" cy="230832"/>
          </a:xfrm>
          <a:prstGeom prst="rect">
            <a:avLst/>
          </a:prstGeom>
        </p:spPr>
        <p:txBody>
          <a:bodyPr wrap="square" lIns="0" tIns="0" rIns="0" bIns="0" rtlCol="0" anchor="t">
            <a:spAutoFit/>
          </a:bodyPr>
          <a:lstStyle/>
          <a:p>
            <a:pPr algn="ctr">
              <a:lnSpc>
                <a:spcPts val="1840"/>
              </a:lnSpc>
              <a:spcBef>
                <a:spcPct val="0"/>
              </a:spcBef>
            </a:pPr>
            <a:r>
              <a:rPr lang="lt-LT" sz="1600" b="1" dirty="0">
                <a:solidFill>
                  <a:srgbClr val="0070C0"/>
                </a:solidFill>
                <a:latin typeface="Arial" panose="020B0604020202020204" pitchFamily="34" charset="0"/>
                <a:cs typeface="Arial" panose="020B0604020202020204" pitchFamily="34" charset="0"/>
              </a:rPr>
              <a:t>PREVENCIJA - SUBORDINACIJA - ATSAKOMYBĖS</a:t>
            </a:r>
            <a:endParaRPr lang="en-US" sz="1533" b="1" spc="61" dirty="0">
              <a:solidFill>
                <a:srgbClr val="0070C0"/>
              </a:solidFill>
              <a:latin typeface="Roboto"/>
            </a:endParaRPr>
          </a:p>
        </p:txBody>
      </p:sp>
      <p:pic>
        <p:nvPicPr>
          <p:cNvPr id="3" name="Paveikslėlis 2">
            <a:extLst>
              <a:ext uri="{FF2B5EF4-FFF2-40B4-BE49-F238E27FC236}">
                <a16:creationId xmlns:a16="http://schemas.microsoft.com/office/drawing/2014/main" id="{B0E08B0B-82C8-42D7-F511-B2CD521FF20D}"/>
              </a:ext>
            </a:extLst>
          </p:cNvPr>
          <p:cNvPicPr>
            <a:picLocks noChangeAspect="1"/>
          </p:cNvPicPr>
          <p:nvPr/>
        </p:nvPicPr>
        <p:blipFill>
          <a:blip r:embed="rId3"/>
          <a:stretch>
            <a:fillRect/>
          </a:stretch>
        </p:blipFill>
        <p:spPr>
          <a:xfrm>
            <a:off x="186266" y="1594094"/>
            <a:ext cx="11531601" cy="3669811"/>
          </a:xfrm>
          <a:prstGeom prst="rect">
            <a:avLst/>
          </a:prstGeom>
        </p:spPr>
      </p:pic>
    </p:spTree>
    <p:extLst>
      <p:ext uri="{BB962C8B-B14F-4D97-AF65-F5344CB8AC3E}">
        <p14:creationId xmlns:p14="http://schemas.microsoft.com/office/powerpoint/2010/main" val="4008136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Arrow Connector 20">
            <a:extLst>
              <a:ext uri="{FF2B5EF4-FFF2-40B4-BE49-F238E27FC236}">
                <a16:creationId xmlns:a16="http://schemas.microsoft.com/office/drawing/2014/main" id="{ACBE0C8F-685E-7945-1A22-7E98D13A6AE4}"/>
              </a:ext>
            </a:extLst>
          </p:cNvPr>
          <p:cNvCxnSpPr/>
          <p:nvPr/>
        </p:nvCxnSpPr>
        <p:spPr>
          <a:xfrm flipH="1">
            <a:off x="4429190" y="1299137"/>
            <a:ext cx="279400" cy="451381"/>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22" name="Picture 5">
            <a:extLst>
              <a:ext uri="{FF2B5EF4-FFF2-40B4-BE49-F238E27FC236}">
                <a16:creationId xmlns:a16="http://schemas.microsoft.com/office/drawing/2014/main" id="{BBECFB57-4502-AD80-866B-94504018DA24}"/>
              </a:ext>
            </a:extLst>
          </p:cNvPr>
          <p:cNvPicPr>
            <a:picLocks noChangeAspect="1"/>
          </p:cNvPicPr>
          <p:nvPr/>
        </p:nvPicPr>
        <p:blipFill>
          <a:blip r:embed="rId2"/>
          <a:srcRect/>
          <a:stretch>
            <a:fillRect/>
          </a:stretch>
        </p:blipFill>
        <p:spPr>
          <a:xfrm>
            <a:off x="10552962" y="65701"/>
            <a:ext cx="1398226" cy="489600"/>
          </a:xfrm>
          <a:prstGeom prst="rect">
            <a:avLst/>
          </a:prstGeom>
        </p:spPr>
      </p:pic>
      <p:grpSp>
        <p:nvGrpSpPr>
          <p:cNvPr id="23" name="Group 7">
            <a:extLst>
              <a:ext uri="{FF2B5EF4-FFF2-40B4-BE49-F238E27FC236}">
                <a16:creationId xmlns:a16="http://schemas.microsoft.com/office/drawing/2014/main" id="{0E2FA16E-2F77-BA62-17C1-1E5894DC8675}"/>
              </a:ext>
            </a:extLst>
          </p:cNvPr>
          <p:cNvGrpSpPr/>
          <p:nvPr/>
        </p:nvGrpSpPr>
        <p:grpSpPr>
          <a:xfrm>
            <a:off x="0" y="570072"/>
            <a:ext cx="12192000" cy="42347"/>
            <a:chOff x="0" y="0"/>
            <a:chExt cx="24384000" cy="84693"/>
          </a:xfrm>
        </p:grpSpPr>
        <p:sp>
          <p:nvSpPr>
            <p:cNvPr id="24" name="AutoShape 8">
              <a:extLst>
                <a:ext uri="{FF2B5EF4-FFF2-40B4-BE49-F238E27FC236}">
                  <a16:creationId xmlns:a16="http://schemas.microsoft.com/office/drawing/2014/main" id="{AE44C5ED-3044-B7B6-DCB7-2F3E66C9A53E}"/>
                </a:ext>
              </a:extLst>
            </p:cNvPr>
            <p:cNvSpPr/>
            <p:nvPr/>
          </p:nvSpPr>
          <p:spPr>
            <a:xfrm>
              <a:off x="0" y="35963"/>
              <a:ext cx="24384000" cy="12766"/>
            </a:xfrm>
            <a:prstGeom prst="rect">
              <a:avLst/>
            </a:prstGeom>
            <a:solidFill>
              <a:srgbClr val="000000"/>
            </a:solidFill>
          </p:spPr>
          <p:txBody>
            <a:bodyPr/>
            <a:lstStyle/>
            <a:p>
              <a:endParaRPr lang="lt-LT" sz="1200"/>
            </a:p>
          </p:txBody>
        </p:sp>
        <p:sp>
          <p:nvSpPr>
            <p:cNvPr id="25" name="AutoShape 9">
              <a:extLst>
                <a:ext uri="{FF2B5EF4-FFF2-40B4-BE49-F238E27FC236}">
                  <a16:creationId xmlns:a16="http://schemas.microsoft.com/office/drawing/2014/main" id="{E276D30F-BB21-1FCC-D562-9C887DA35BF6}"/>
                </a:ext>
              </a:extLst>
            </p:cNvPr>
            <p:cNvSpPr/>
            <p:nvPr/>
          </p:nvSpPr>
          <p:spPr>
            <a:xfrm rot="-5400000">
              <a:off x="782383" y="-782383"/>
              <a:ext cx="84693" cy="1649458"/>
            </a:xfrm>
            <a:prstGeom prst="rect">
              <a:avLst/>
            </a:prstGeom>
            <a:solidFill>
              <a:srgbClr val="FFB923"/>
            </a:solidFill>
          </p:spPr>
          <p:txBody>
            <a:bodyPr/>
            <a:lstStyle/>
            <a:p>
              <a:endParaRPr lang="lt-LT" sz="1200"/>
            </a:p>
          </p:txBody>
        </p:sp>
      </p:grpSp>
      <p:cxnSp>
        <p:nvCxnSpPr>
          <p:cNvPr id="26" name="Straight Arrow Connector 25">
            <a:extLst>
              <a:ext uri="{FF2B5EF4-FFF2-40B4-BE49-F238E27FC236}">
                <a16:creationId xmlns:a16="http://schemas.microsoft.com/office/drawing/2014/main" id="{98E6F3B0-8995-539C-8F63-9E730827A5CB}"/>
              </a:ext>
            </a:extLst>
          </p:cNvPr>
          <p:cNvCxnSpPr/>
          <p:nvPr/>
        </p:nvCxnSpPr>
        <p:spPr>
          <a:xfrm flipH="1">
            <a:off x="6368966" y="1252273"/>
            <a:ext cx="279400" cy="451381"/>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A0D4FE51-D16E-C475-B6F6-2092E3736E39}"/>
              </a:ext>
            </a:extLst>
          </p:cNvPr>
          <p:cNvCxnSpPr/>
          <p:nvPr/>
        </p:nvCxnSpPr>
        <p:spPr>
          <a:xfrm flipH="1">
            <a:off x="8918342" y="1412012"/>
            <a:ext cx="279400" cy="451381"/>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7">
            <a:extLst>
              <a:ext uri="{FF2B5EF4-FFF2-40B4-BE49-F238E27FC236}">
                <a16:creationId xmlns:a16="http://schemas.microsoft.com/office/drawing/2014/main" id="{FDF394C3-4E8E-1843-E180-FA0109E01237}"/>
              </a:ext>
            </a:extLst>
          </p:cNvPr>
          <p:cNvSpPr txBox="1"/>
          <p:nvPr/>
        </p:nvSpPr>
        <p:spPr>
          <a:xfrm>
            <a:off x="2997200" y="110861"/>
            <a:ext cx="5207001" cy="461665"/>
          </a:xfrm>
          <a:prstGeom prst="rect">
            <a:avLst/>
          </a:prstGeom>
        </p:spPr>
        <p:txBody>
          <a:bodyPr wrap="square" lIns="0" tIns="0" rIns="0" bIns="0" rtlCol="0" anchor="t">
            <a:spAutoFit/>
          </a:bodyPr>
          <a:lstStyle/>
          <a:p>
            <a:pPr algn="ctr">
              <a:lnSpc>
                <a:spcPts val="1840"/>
              </a:lnSpc>
              <a:spcBef>
                <a:spcPct val="0"/>
              </a:spcBef>
            </a:pPr>
            <a:endParaRPr lang="en-US" sz="1533" b="1" spc="61" dirty="0">
              <a:solidFill>
                <a:srgbClr val="0070C0"/>
              </a:solidFill>
              <a:latin typeface="Roboto"/>
            </a:endParaRPr>
          </a:p>
          <a:p>
            <a:pPr algn="ctr">
              <a:lnSpc>
                <a:spcPts val="1840"/>
              </a:lnSpc>
              <a:spcBef>
                <a:spcPct val="0"/>
              </a:spcBef>
            </a:pPr>
            <a:r>
              <a:rPr lang="lt-LT" sz="1600" b="1" spc="61" dirty="0">
                <a:solidFill>
                  <a:srgbClr val="0070C0"/>
                </a:solidFill>
                <a:latin typeface="Arial" panose="020B0604020202020204" pitchFamily="34" charset="0"/>
                <a:cs typeface="Arial" panose="020B0604020202020204" pitchFamily="34" charset="0"/>
              </a:rPr>
              <a:t>PREVENCIJA</a:t>
            </a:r>
            <a:r>
              <a:rPr lang="lt-LT" sz="1533" b="1" spc="61" dirty="0">
                <a:solidFill>
                  <a:srgbClr val="0070C0"/>
                </a:solidFill>
                <a:latin typeface="Roboto"/>
              </a:rPr>
              <a:t> – VIDINĖ KONTROLĖ</a:t>
            </a:r>
            <a:r>
              <a:rPr lang="en-US" sz="1533" b="1" spc="61" dirty="0">
                <a:solidFill>
                  <a:srgbClr val="0070C0"/>
                </a:solidFill>
                <a:latin typeface="Roboto"/>
              </a:rPr>
              <a:t> - DOKUMENTAI</a:t>
            </a:r>
          </a:p>
        </p:txBody>
      </p:sp>
      <p:pic>
        <p:nvPicPr>
          <p:cNvPr id="3" name="Paveikslėlis 2">
            <a:extLst>
              <a:ext uri="{FF2B5EF4-FFF2-40B4-BE49-F238E27FC236}">
                <a16:creationId xmlns:a16="http://schemas.microsoft.com/office/drawing/2014/main" id="{39B4047B-9E32-A350-5780-55246E7F4E52}"/>
              </a:ext>
            </a:extLst>
          </p:cNvPr>
          <p:cNvPicPr>
            <a:picLocks noChangeAspect="1"/>
          </p:cNvPicPr>
          <p:nvPr/>
        </p:nvPicPr>
        <p:blipFill>
          <a:blip r:embed="rId3"/>
          <a:stretch>
            <a:fillRect/>
          </a:stretch>
        </p:blipFill>
        <p:spPr>
          <a:xfrm>
            <a:off x="364068" y="1863393"/>
            <a:ext cx="11308962" cy="4143630"/>
          </a:xfrm>
          <a:prstGeom prst="rect">
            <a:avLst/>
          </a:prstGeom>
        </p:spPr>
      </p:pic>
    </p:spTree>
    <p:extLst>
      <p:ext uri="{BB962C8B-B14F-4D97-AF65-F5344CB8AC3E}">
        <p14:creationId xmlns:p14="http://schemas.microsoft.com/office/powerpoint/2010/main" val="343285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screenshot of a computer&#10;&#10;Description automatically generated">
            <a:extLst>
              <a:ext uri="{FF2B5EF4-FFF2-40B4-BE49-F238E27FC236}">
                <a16:creationId xmlns:a16="http://schemas.microsoft.com/office/drawing/2014/main" id="{6B49055E-D830-A889-D949-40B16E867F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6953" y="939800"/>
            <a:ext cx="11438095" cy="5435600"/>
          </a:xfrm>
          <a:prstGeom prst="rect">
            <a:avLst/>
          </a:prstGeom>
        </p:spPr>
      </p:pic>
      <p:pic>
        <p:nvPicPr>
          <p:cNvPr id="3" name="Picture 2">
            <a:extLst>
              <a:ext uri="{FF2B5EF4-FFF2-40B4-BE49-F238E27FC236}">
                <a16:creationId xmlns:a16="http://schemas.microsoft.com/office/drawing/2014/main" id="{79672033-28C5-8720-0E48-0B73F6CD71BA}"/>
              </a:ext>
            </a:extLst>
          </p:cNvPr>
          <p:cNvPicPr>
            <a:picLocks noChangeAspect="1"/>
          </p:cNvPicPr>
          <p:nvPr/>
        </p:nvPicPr>
        <p:blipFill>
          <a:blip r:embed="rId3"/>
          <a:stretch>
            <a:fillRect/>
          </a:stretch>
        </p:blipFill>
        <p:spPr>
          <a:xfrm>
            <a:off x="457201" y="5207000"/>
            <a:ext cx="1473199" cy="256751"/>
          </a:xfrm>
          <a:prstGeom prst="rect">
            <a:avLst/>
          </a:prstGeom>
        </p:spPr>
      </p:pic>
      <p:pic>
        <p:nvPicPr>
          <p:cNvPr id="5" name="Picture 4">
            <a:extLst>
              <a:ext uri="{FF2B5EF4-FFF2-40B4-BE49-F238E27FC236}">
                <a16:creationId xmlns:a16="http://schemas.microsoft.com/office/drawing/2014/main" id="{5CA4B2D7-F923-5F3B-73D7-1D8757F33D5A}"/>
              </a:ext>
            </a:extLst>
          </p:cNvPr>
          <p:cNvPicPr>
            <a:picLocks noChangeAspect="1"/>
          </p:cNvPicPr>
          <p:nvPr/>
        </p:nvPicPr>
        <p:blipFill>
          <a:blip r:embed="rId4"/>
          <a:stretch>
            <a:fillRect/>
          </a:stretch>
        </p:blipFill>
        <p:spPr>
          <a:xfrm>
            <a:off x="401248" y="5463752"/>
            <a:ext cx="1275153" cy="352849"/>
          </a:xfrm>
          <a:prstGeom prst="rect">
            <a:avLst/>
          </a:prstGeom>
        </p:spPr>
      </p:pic>
      <p:pic>
        <p:nvPicPr>
          <p:cNvPr id="7" name="Picture 6">
            <a:extLst>
              <a:ext uri="{FF2B5EF4-FFF2-40B4-BE49-F238E27FC236}">
                <a16:creationId xmlns:a16="http://schemas.microsoft.com/office/drawing/2014/main" id="{FF5276DF-6EF1-8A36-5581-7368214CCA89}"/>
              </a:ext>
            </a:extLst>
          </p:cNvPr>
          <p:cNvPicPr>
            <a:picLocks noChangeAspect="1"/>
          </p:cNvPicPr>
          <p:nvPr/>
        </p:nvPicPr>
        <p:blipFill>
          <a:blip r:embed="rId5"/>
          <a:stretch>
            <a:fillRect/>
          </a:stretch>
        </p:blipFill>
        <p:spPr>
          <a:xfrm>
            <a:off x="10951974" y="990600"/>
            <a:ext cx="698597" cy="203229"/>
          </a:xfrm>
          <a:prstGeom prst="rect">
            <a:avLst/>
          </a:prstGeom>
        </p:spPr>
      </p:pic>
      <p:sp>
        <p:nvSpPr>
          <p:cNvPr id="2" name="TextBox 1">
            <a:extLst>
              <a:ext uri="{FF2B5EF4-FFF2-40B4-BE49-F238E27FC236}">
                <a16:creationId xmlns:a16="http://schemas.microsoft.com/office/drawing/2014/main" id="{C77BE2B4-98F9-4B38-016C-4A53EF7C6D98}"/>
              </a:ext>
            </a:extLst>
          </p:cNvPr>
          <p:cNvSpPr txBox="1"/>
          <p:nvPr/>
        </p:nvSpPr>
        <p:spPr>
          <a:xfrm>
            <a:off x="1337733" y="147652"/>
            <a:ext cx="8509000" cy="328423"/>
          </a:xfrm>
          <a:prstGeom prst="rect">
            <a:avLst/>
          </a:prstGeom>
          <a:noFill/>
        </p:spPr>
        <p:txBody>
          <a:bodyPr wrap="square">
            <a:spAutoFit/>
          </a:bodyPr>
          <a:lstStyle/>
          <a:p>
            <a:pPr algn="ctr">
              <a:lnSpc>
                <a:spcPts val="1840"/>
              </a:lnSpc>
              <a:spcBef>
                <a:spcPct val="0"/>
              </a:spcBef>
            </a:pPr>
            <a:r>
              <a:rPr lang="lt-LT" sz="2000" b="1" spc="61" dirty="0">
                <a:solidFill>
                  <a:srgbClr val="0070C0"/>
                </a:solidFill>
                <a:latin typeface="Arial" panose="020B0604020202020204" pitchFamily="34" charset="0"/>
                <a:cs typeface="Arial" panose="020B0604020202020204" pitchFamily="34" charset="0"/>
              </a:rPr>
              <a:t>PREVENCIJA</a:t>
            </a:r>
            <a:r>
              <a:rPr lang="lt-LT" sz="2000" b="1" spc="61" dirty="0">
                <a:solidFill>
                  <a:srgbClr val="0070C0"/>
                </a:solidFill>
                <a:latin typeface="Roboto"/>
              </a:rPr>
              <a:t> – </a:t>
            </a:r>
            <a:r>
              <a:rPr lang="lt-LT" b="1" spc="61" dirty="0">
                <a:solidFill>
                  <a:srgbClr val="0070C0"/>
                </a:solidFill>
                <a:latin typeface="Roboto"/>
              </a:rPr>
              <a:t>VIDINĖ</a:t>
            </a:r>
            <a:r>
              <a:rPr lang="lt-LT" sz="2000" b="1" spc="61" dirty="0">
                <a:solidFill>
                  <a:srgbClr val="0070C0"/>
                </a:solidFill>
                <a:latin typeface="Roboto"/>
              </a:rPr>
              <a:t> KONTROLĖ</a:t>
            </a:r>
            <a:r>
              <a:rPr lang="en-US" sz="2000" b="1" spc="61" dirty="0">
                <a:solidFill>
                  <a:srgbClr val="0070C0"/>
                </a:solidFill>
                <a:latin typeface="Roboto"/>
              </a:rPr>
              <a:t> – ATSAKOMYBI</a:t>
            </a:r>
            <a:r>
              <a:rPr lang="lt-LT" sz="2000" b="1" spc="61" dirty="0">
                <a:solidFill>
                  <a:srgbClr val="0070C0"/>
                </a:solidFill>
                <a:latin typeface="Roboto"/>
              </a:rPr>
              <a:t>Ų</a:t>
            </a:r>
            <a:r>
              <a:rPr lang="en-US" sz="2000" b="1" spc="61" dirty="0">
                <a:solidFill>
                  <a:srgbClr val="0070C0"/>
                </a:solidFill>
                <a:latin typeface="Roboto"/>
              </a:rPr>
              <a:t> SISTEMA</a:t>
            </a:r>
          </a:p>
        </p:txBody>
      </p:sp>
      <p:pic>
        <p:nvPicPr>
          <p:cNvPr id="4" name="Picture 5">
            <a:extLst>
              <a:ext uri="{FF2B5EF4-FFF2-40B4-BE49-F238E27FC236}">
                <a16:creationId xmlns:a16="http://schemas.microsoft.com/office/drawing/2014/main" id="{F3857F02-840F-C1B7-CD4F-875E8996D036}"/>
              </a:ext>
            </a:extLst>
          </p:cNvPr>
          <p:cNvPicPr>
            <a:picLocks noChangeAspect="1"/>
          </p:cNvPicPr>
          <p:nvPr/>
        </p:nvPicPr>
        <p:blipFill>
          <a:blip r:embed="rId6"/>
          <a:srcRect/>
          <a:stretch>
            <a:fillRect/>
          </a:stretch>
        </p:blipFill>
        <p:spPr>
          <a:xfrm>
            <a:off x="10552962" y="65701"/>
            <a:ext cx="1398226" cy="489600"/>
          </a:xfrm>
          <a:prstGeom prst="rect">
            <a:avLst/>
          </a:prstGeom>
        </p:spPr>
      </p:pic>
    </p:spTree>
    <p:extLst>
      <p:ext uri="{BB962C8B-B14F-4D97-AF65-F5344CB8AC3E}">
        <p14:creationId xmlns:p14="http://schemas.microsoft.com/office/powerpoint/2010/main" val="2793452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B30F1D4D-728C-6D87-F3E4-3EF6FD568ED2}"/>
              </a:ext>
            </a:extLst>
          </p:cNvPr>
          <p:cNvGraphicFramePr/>
          <p:nvPr>
            <p:extLst>
              <p:ext uri="{D42A27DB-BD31-4B8C-83A1-F6EECF244321}">
                <p14:modId xmlns:p14="http://schemas.microsoft.com/office/powerpoint/2010/main" val="4089444124"/>
              </p:ext>
            </p:extLst>
          </p:nvPr>
        </p:nvGraphicFramePr>
        <p:xfrm>
          <a:off x="1016000" y="838200"/>
          <a:ext cx="9956800" cy="5791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BDB227E1-FB32-DFE3-8C25-07F99E9577CC}"/>
              </a:ext>
            </a:extLst>
          </p:cNvPr>
          <p:cNvSpPr txBox="1"/>
          <p:nvPr/>
        </p:nvSpPr>
        <p:spPr>
          <a:xfrm>
            <a:off x="3962400" y="1143000"/>
            <a:ext cx="1371600" cy="707694"/>
          </a:xfrm>
          <a:prstGeom prst="rect">
            <a:avLst/>
          </a:prstGeom>
          <a:noFill/>
        </p:spPr>
        <p:txBody>
          <a:bodyPr wrap="square" rtlCol="0">
            <a:spAutoFit/>
          </a:bodyPr>
          <a:lstStyle/>
          <a:p>
            <a:pPr algn="ctr"/>
            <a:r>
              <a:rPr lang="lt-LT" sz="1333" dirty="0"/>
              <a:t>Atsakingas už kėlimo kranų priežiūrą</a:t>
            </a:r>
          </a:p>
        </p:txBody>
      </p:sp>
      <p:sp>
        <p:nvSpPr>
          <p:cNvPr id="6" name="TextBox 5">
            <a:extLst>
              <a:ext uri="{FF2B5EF4-FFF2-40B4-BE49-F238E27FC236}">
                <a16:creationId xmlns:a16="http://schemas.microsoft.com/office/drawing/2014/main" id="{314C68ED-5EE8-48E8-E9D8-76E8F6F93F21}"/>
              </a:ext>
            </a:extLst>
          </p:cNvPr>
          <p:cNvSpPr txBox="1"/>
          <p:nvPr/>
        </p:nvSpPr>
        <p:spPr>
          <a:xfrm>
            <a:off x="7975600" y="4851400"/>
            <a:ext cx="1371600" cy="707694"/>
          </a:xfrm>
          <a:prstGeom prst="rect">
            <a:avLst/>
          </a:prstGeom>
          <a:noFill/>
        </p:spPr>
        <p:txBody>
          <a:bodyPr wrap="square" rtlCol="0">
            <a:spAutoFit/>
          </a:bodyPr>
          <a:lstStyle/>
          <a:p>
            <a:pPr algn="ctr"/>
            <a:r>
              <a:rPr lang="lt-LT" sz="1333" dirty="0"/>
              <a:t>Atsakingas už gesintuvų patikras</a:t>
            </a:r>
          </a:p>
        </p:txBody>
      </p:sp>
      <p:sp>
        <p:nvSpPr>
          <p:cNvPr id="7" name="TextBox 6">
            <a:extLst>
              <a:ext uri="{FF2B5EF4-FFF2-40B4-BE49-F238E27FC236}">
                <a16:creationId xmlns:a16="http://schemas.microsoft.com/office/drawing/2014/main" id="{494B8901-1837-98D6-A156-DE9529902F68}"/>
              </a:ext>
            </a:extLst>
          </p:cNvPr>
          <p:cNvSpPr txBox="1"/>
          <p:nvPr/>
        </p:nvSpPr>
        <p:spPr>
          <a:xfrm>
            <a:off x="6654800" y="2768600"/>
            <a:ext cx="1371600" cy="502573"/>
          </a:xfrm>
          <a:prstGeom prst="rect">
            <a:avLst/>
          </a:prstGeom>
          <a:noFill/>
        </p:spPr>
        <p:txBody>
          <a:bodyPr wrap="square" rtlCol="0">
            <a:spAutoFit/>
          </a:bodyPr>
          <a:lstStyle/>
          <a:p>
            <a:pPr algn="ctr"/>
            <a:r>
              <a:rPr lang="lt-LT" sz="1333" dirty="0"/>
              <a:t>DSS komiteto narys</a:t>
            </a:r>
          </a:p>
        </p:txBody>
      </p:sp>
      <p:sp>
        <p:nvSpPr>
          <p:cNvPr id="8" name="TextBox 7">
            <a:extLst>
              <a:ext uri="{FF2B5EF4-FFF2-40B4-BE49-F238E27FC236}">
                <a16:creationId xmlns:a16="http://schemas.microsoft.com/office/drawing/2014/main" id="{AF5F05E6-C20B-48DF-BCFD-723B0B7971B9}"/>
              </a:ext>
            </a:extLst>
          </p:cNvPr>
          <p:cNvSpPr txBox="1"/>
          <p:nvPr/>
        </p:nvSpPr>
        <p:spPr>
          <a:xfrm>
            <a:off x="1219200" y="2756452"/>
            <a:ext cx="1371600" cy="707694"/>
          </a:xfrm>
          <a:prstGeom prst="rect">
            <a:avLst/>
          </a:prstGeom>
          <a:noFill/>
        </p:spPr>
        <p:txBody>
          <a:bodyPr wrap="square" rtlCol="0">
            <a:spAutoFit/>
          </a:bodyPr>
          <a:lstStyle/>
          <a:p>
            <a:pPr algn="ctr"/>
            <a:r>
              <a:rPr lang="lt-LT" sz="1333" dirty="0"/>
              <a:t>Darbuotojų atstovas saugai ir sveikatai</a:t>
            </a:r>
            <a:endParaRPr lang="lt-LT" sz="1333" strike="sngStrike" dirty="0"/>
          </a:p>
        </p:txBody>
      </p:sp>
      <p:sp>
        <p:nvSpPr>
          <p:cNvPr id="9" name="TextBox 8">
            <a:extLst>
              <a:ext uri="{FF2B5EF4-FFF2-40B4-BE49-F238E27FC236}">
                <a16:creationId xmlns:a16="http://schemas.microsoft.com/office/drawing/2014/main" id="{E1131A9C-801D-3A75-8233-FFADD9D290CA}"/>
              </a:ext>
            </a:extLst>
          </p:cNvPr>
          <p:cNvSpPr txBox="1"/>
          <p:nvPr/>
        </p:nvSpPr>
        <p:spPr>
          <a:xfrm>
            <a:off x="9321800" y="2546707"/>
            <a:ext cx="1371600" cy="912814"/>
          </a:xfrm>
          <a:prstGeom prst="rect">
            <a:avLst/>
          </a:prstGeom>
          <a:noFill/>
        </p:spPr>
        <p:txBody>
          <a:bodyPr wrap="square" rtlCol="0">
            <a:spAutoFit/>
          </a:bodyPr>
          <a:lstStyle/>
          <a:p>
            <a:pPr lvl="0" algn="ctr"/>
            <a:r>
              <a:rPr lang="lt-LT" sz="1333" dirty="0"/>
              <a:t>Atsakingas už pirmos pagalbos suteikimą B padalinyje</a:t>
            </a:r>
          </a:p>
        </p:txBody>
      </p:sp>
      <p:sp>
        <p:nvSpPr>
          <p:cNvPr id="2" name="TextBox 1">
            <a:extLst>
              <a:ext uri="{FF2B5EF4-FFF2-40B4-BE49-F238E27FC236}">
                <a16:creationId xmlns:a16="http://schemas.microsoft.com/office/drawing/2014/main" id="{19B80F3D-1079-8857-E560-741CE0144E6B}"/>
              </a:ext>
            </a:extLst>
          </p:cNvPr>
          <p:cNvSpPr txBox="1"/>
          <p:nvPr/>
        </p:nvSpPr>
        <p:spPr>
          <a:xfrm>
            <a:off x="5295900" y="3368853"/>
            <a:ext cx="1397000" cy="707694"/>
          </a:xfrm>
          <a:prstGeom prst="rect">
            <a:avLst/>
          </a:prstGeom>
          <a:noFill/>
        </p:spPr>
        <p:txBody>
          <a:bodyPr wrap="square" rtlCol="0">
            <a:spAutoFit/>
          </a:bodyPr>
          <a:lstStyle/>
          <a:p>
            <a:pPr algn="ctr"/>
            <a:r>
              <a:rPr lang="lt-LT" sz="1333" dirty="0">
                <a:solidFill>
                  <a:schemeClr val="bg1"/>
                </a:solidFill>
              </a:rPr>
              <a:t>Atsakingas už slėginių indų priežiūrą</a:t>
            </a:r>
          </a:p>
        </p:txBody>
      </p:sp>
      <p:sp>
        <p:nvSpPr>
          <p:cNvPr id="4" name="TextBox 3">
            <a:extLst>
              <a:ext uri="{FF2B5EF4-FFF2-40B4-BE49-F238E27FC236}">
                <a16:creationId xmlns:a16="http://schemas.microsoft.com/office/drawing/2014/main" id="{9D4E2FAD-F03C-47F6-8953-7BCF4440DDD9}"/>
              </a:ext>
            </a:extLst>
          </p:cNvPr>
          <p:cNvSpPr txBox="1"/>
          <p:nvPr/>
        </p:nvSpPr>
        <p:spPr>
          <a:xfrm>
            <a:off x="6635750" y="4014242"/>
            <a:ext cx="1371600" cy="912814"/>
          </a:xfrm>
          <a:prstGeom prst="rect">
            <a:avLst/>
          </a:prstGeom>
          <a:noFill/>
        </p:spPr>
        <p:txBody>
          <a:bodyPr wrap="square" rtlCol="0">
            <a:spAutoFit/>
          </a:bodyPr>
          <a:lstStyle/>
          <a:p>
            <a:pPr algn="ctr"/>
            <a:r>
              <a:rPr lang="lt-LT" sz="1333" dirty="0"/>
              <a:t>Atsakingas už darbo kėlimo įrenginiais organizavimą</a:t>
            </a:r>
          </a:p>
        </p:txBody>
      </p:sp>
      <p:sp>
        <p:nvSpPr>
          <p:cNvPr id="10" name="TextBox 9">
            <a:extLst>
              <a:ext uri="{FF2B5EF4-FFF2-40B4-BE49-F238E27FC236}">
                <a16:creationId xmlns:a16="http://schemas.microsoft.com/office/drawing/2014/main" id="{A3DFF7BE-96C8-2AE3-0CF0-9E8487B3DF15}"/>
              </a:ext>
            </a:extLst>
          </p:cNvPr>
          <p:cNvSpPr txBox="1"/>
          <p:nvPr/>
        </p:nvSpPr>
        <p:spPr>
          <a:xfrm>
            <a:off x="3949700" y="5528509"/>
            <a:ext cx="1371600" cy="707694"/>
          </a:xfrm>
          <a:prstGeom prst="rect">
            <a:avLst/>
          </a:prstGeom>
          <a:noFill/>
        </p:spPr>
        <p:txBody>
          <a:bodyPr wrap="square" rtlCol="0">
            <a:spAutoFit/>
          </a:bodyPr>
          <a:lstStyle/>
          <a:p>
            <a:pPr algn="ctr"/>
            <a:r>
              <a:rPr lang="lt-LT" sz="1333" dirty="0"/>
              <a:t>Atsakingas už</a:t>
            </a:r>
          </a:p>
          <a:p>
            <a:pPr algn="ctr"/>
            <a:r>
              <a:rPr lang="lt-LT" sz="1333" dirty="0"/>
              <a:t>.........</a:t>
            </a:r>
          </a:p>
          <a:p>
            <a:pPr algn="ctr"/>
            <a:r>
              <a:rPr lang="lt-LT" sz="1333" dirty="0"/>
              <a:t>.........</a:t>
            </a:r>
          </a:p>
        </p:txBody>
      </p:sp>
      <p:sp>
        <p:nvSpPr>
          <p:cNvPr id="11" name="TextBox 10">
            <a:extLst>
              <a:ext uri="{FF2B5EF4-FFF2-40B4-BE49-F238E27FC236}">
                <a16:creationId xmlns:a16="http://schemas.microsoft.com/office/drawing/2014/main" id="{CCDED953-02D2-7763-9AAD-A992E1FFCDA7}"/>
              </a:ext>
            </a:extLst>
          </p:cNvPr>
          <p:cNvSpPr txBox="1"/>
          <p:nvPr/>
        </p:nvSpPr>
        <p:spPr>
          <a:xfrm>
            <a:off x="7975600" y="1973549"/>
            <a:ext cx="1371600" cy="707694"/>
          </a:xfrm>
          <a:prstGeom prst="rect">
            <a:avLst/>
          </a:prstGeom>
          <a:noFill/>
        </p:spPr>
        <p:txBody>
          <a:bodyPr wrap="square" rtlCol="0">
            <a:spAutoFit/>
          </a:bodyPr>
          <a:lstStyle/>
          <a:p>
            <a:pPr algn="ctr"/>
            <a:r>
              <a:rPr lang="lt-LT" sz="1333" dirty="0"/>
              <a:t>Atsakingas už</a:t>
            </a:r>
          </a:p>
          <a:p>
            <a:pPr algn="ctr"/>
            <a:r>
              <a:rPr lang="lt-LT" sz="1333" dirty="0"/>
              <a:t>.........</a:t>
            </a:r>
          </a:p>
          <a:p>
            <a:pPr algn="ctr"/>
            <a:r>
              <a:rPr lang="lt-LT" sz="1333" dirty="0"/>
              <a:t>.........</a:t>
            </a:r>
          </a:p>
        </p:txBody>
      </p:sp>
      <p:sp>
        <p:nvSpPr>
          <p:cNvPr id="13" name="TextBox 12">
            <a:extLst>
              <a:ext uri="{FF2B5EF4-FFF2-40B4-BE49-F238E27FC236}">
                <a16:creationId xmlns:a16="http://schemas.microsoft.com/office/drawing/2014/main" id="{D2C791A2-2811-199F-B0B7-0FFEB3DA4464}"/>
              </a:ext>
            </a:extLst>
          </p:cNvPr>
          <p:cNvSpPr txBox="1"/>
          <p:nvPr/>
        </p:nvSpPr>
        <p:spPr>
          <a:xfrm>
            <a:off x="2606675" y="4851399"/>
            <a:ext cx="1371600" cy="707694"/>
          </a:xfrm>
          <a:prstGeom prst="rect">
            <a:avLst/>
          </a:prstGeom>
          <a:noFill/>
        </p:spPr>
        <p:txBody>
          <a:bodyPr wrap="square" rtlCol="0">
            <a:spAutoFit/>
          </a:bodyPr>
          <a:lstStyle/>
          <a:p>
            <a:pPr algn="ctr"/>
            <a:r>
              <a:rPr lang="lt-LT" sz="1333" dirty="0"/>
              <a:t>Atsakingas už</a:t>
            </a:r>
          </a:p>
          <a:p>
            <a:pPr algn="ctr"/>
            <a:r>
              <a:rPr lang="lt-LT" sz="1333" dirty="0"/>
              <a:t>.........</a:t>
            </a:r>
          </a:p>
          <a:p>
            <a:pPr algn="ctr"/>
            <a:r>
              <a:rPr lang="lt-LT" sz="1333" dirty="0"/>
              <a:t>.........</a:t>
            </a:r>
          </a:p>
        </p:txBody>
      </p:sp>
      <p:sp>
        <p:nvSpPr>
          <p:cNvPr id="15" name="TextBox 14">
            <a:extLst>
              <a:ext uri="{FF2B5EF4-FFF2-40B4-BE49-F238E27FC236}">
                <a16:creationId xmlns:a16="http://schemas.microsoft.com/office/drawing/2014/main" id="{E4940165-27AB-6383-E952-5697941DE473}"/>
              </a:ext>
            </a:extLst>
          </p:cNvPr>
          <p:cNvSpPr txBox="1"/>
          <p:nvPr/>
        </p:nvSpPr>
        <p:spPr>
          <a:xfrm>
            <a:off x="1998133" y="119351"/>
            <a:ext cx="7145867" cy="323165"/>
          </a:xfrm>
          <a:prstGeom prst="rect">
            <a:avLst/>
          </a:prstGeom>
          <a:noFill/>
        </p:spPr>
        <p:txBody>
          <a:bodyPr wrap="square">
            <a:spAutoFit/>
          </a:bodyPr>
          <a:lstStyle/>
          <a:p>
            <a:pPr algn="ctr">
              <a:lnSpc>
                <a:spcPts val="1840"/>
              </a:lnSpc>
              <a:spcBef>
                <a:spcPct val="0"/>
              </a:spcBef>
            </a:pPr>
            <a:r>
              <a:rPr lang="lt-LT" sz="1800" b="1" spc="61" dirty="0">
                <a:solidFill>
                  <a:srgbClr val="0070C0"/>
                </a:solidFill>
                <a:latin typeface="Arial" panose="020B0604020202020204" pitchFamily="34" charset="0"/>
                <a:cs typeface="Arial" panose="020B0604020202020204" pitchFamily="34" charset="0"/>
              </a:rPr>
              <a:t>PREVENCIJA</a:t>
            </a:r>
            <a:r>
              <a:rPr lang="lt-LT" sz="1800" b="1" spc="61" dirty="0">
                <a:solidFill>
                  <a:srgbClr val="0070C0"/>
                </a:solidFill>
                <a:latin typeface="Roboto"/>
              </a:rPr>
              <a:t> – VIDINĖ KONTROLĖ</a:t>
            </a:r>
            <a:r>
              <a:rPr lang="en-US" sz="1800" b="1" spc="61" dirty="0">
                <a:solidFill>
                  <a:srgbClr val="0070C0"/>
                </a:solidFill>
                <a:latin typeface="Roboto"/>
              </a:rPr>
              <a:t> – ATSAKOMYBI</a:t>
            </a:r>
            <a:r>
              <a:rPr lang="lt-LT" sz="1800" b="1" spc="61" dirty="0">
                <a:solidFill>
                  <a:srgbClr val="0070C0"/>
                </a:solidFill>
                <a:latin typeface="Roboto"/>
              </a:rPr>
              <a:t>Ų</a:t>
            </a:r>
            <a:r>
              <a:rPr lang="en-US" sz="1800" b="1" spc="61" dirty="0">
                <a:solidFill>
                  <a:srgbClr val="0070C0"/>
                </a:solidFill>
                <a:latin typeface="Roboto"/>
              </a:rPr>
              <a:t> SISTEMA</a:t>
            </a:r>
          </a:p>
        </p:txBody>
      </p:sp>
      <p:pic>
        <p:nvPicPr>
          <p:cNvPr id="14" name="Picture 5">
            <a:extLst>
              <a:ext uri="{FF2B5EF4-FFF2-40B4-BE49-F238E27FC236}">
                <a16:creationId xmlns:a16="http://schemas.microsoft.com/office/drawing/2014/main" id="{CBF4E0BF-7E2B-D248-CEBC-37E928131A22}"/>
              </a:ext>
            </a:extLst>
          </p:cNvPr>
          <p:cNvPicPr>
            <a:picLocks noChangeAspect="1"/>
          </p:cNvPicPr>
          <p:nvPr/>
        </p:nvPicPr>
        <p:blipFill>
          <a:blip r:embed="rId7"/>
          <a:srcRect/>
          <a:stretch>
            <a:fillRect/>
          </a:stretch>
        </p:blipFill>
        <p:spPr>
          <a:xfrm>
            <a:off x="10552962" y="65701"/>
            <a:ext cx="1398226" cy="489600"/>
          </a:xfrm>
          <a:prstGeom prst="rect">
            <a:avLst/>
          </a:prstGeom>
        </p:spPr>
      </p:pic>
    </p:spTree>
    <p:extLst>
      <p:ext uri="{BB962C8B-B14F-4D97-AF65-F5344CB8AC3E}">
        <p14:creationId xmlns:p14="http://schemas.microsoft.com/office/powerpoint/2010/main" val="42467193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71311DE-5FFA-2981-73C0-AC78053FD77C}"/>
              </a:ext>
            </a:extLst>
          </p:cNvPr>
          <p:cNvPicPr>
            <a:picLocks noChangeAspect="1"/>
          </p:cNvPicPr>
          <p:nvPr/>
        </p:nvPicPr>
        <p:blipFill>
          <a:blip r:embed="rId2"/>
          <a:stretch>
            <a:fillRect/>
          </a:stretch>
        </p:blipFill>
        <p:spPr>
          <a:xfrm>
            <a:off x="234132" y="1335673"/>
            <a:ext cx="11723736" cy="4278031"/>
          </a:xfrm>
          <a:prstGeom prst="rect">
            <a:avLst/>
          </a:prstGeom>
        </p:spPr>
      </p:pic>
      <p:sp>
        <p:nvSpPr>
          <p:cNvPr id="5" name="Rectangle 4">
            <a:extLst>
              <a:ext uri="{FF2B5EF4-FFF2-40B4-BE49-F238E27FC236}">
                <a16:creationId xmlns:a16="http://schemas.microsoft.com/office/drawing/2014/main" id="{98E6B721-3D3D-3AA7-0D0B-0DCE6544EF08}"/>
              </a:ext>
            </a:extLst>
          </p:cNvPr>
          <p:cNvSpPr/>
          <p:nvPr/>
        </p:nvSpPr>
        <p:spPr>
          <a:xfrm>
            <a:off x="2717800" y="2210288"/>
            <a:ext cx="1117600" cy="1524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6" name="Rectangle 5">
            <a:extLst>
              <a:ext uri="{FF2B5EF4-FFF2-40B4-BE49-F238E27FC236}">
                <a16:creationId xmlns:a16="http://schemas.microsoft.com/office/drawing/2014/main" id="{0627B8F2-FF6B-C4E4-6980-7B9546F9F01C}"/>
              </a:ext>
            </a:extLst>
          </p:cNvPr>
          <p:cNvSpPr/>
          <p:nvPr/>
        </p:nvSpPr>
        <p:spPr>
          <a:xfrm>
            <a:off x="3098800" y="2895448"/>
            <a:ext cx="558800" cy="143721"/>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7" name="Rectangle 6">
            <a:extLst>
              <a:ext uri="{FF2B5EF4-FFF2-40B4-BE49-F238E27FC236}">
                <a16:creationId xmlns:a16="http://schemas.microsoft.com/office/drawing/2014/main" id="{E97FC1A9-5AAF-F98C-C5AA-FA9B8F3C284E}"/>
              </a:ext>
            </a:extLst>
          </p:cNvPr>
          <p:cNvSpPr/>
          <p:nvPr/>
        </p:nvSpPr>
        <p:spPr>
          <a:xfrm>
            <a:off x="3098800" y="3592445"/>
            <a:ext cx="558800" cy="1524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8" name="Rectangle 7">
            <a:extLst>
              <a:ext uri="{FF2B5EF4-FFF2-40B4-BE49-F238E27FC236}">
                <a16:creationId xmlns:a16="http://schemas.microsoft.com/office/drawing/2014/main" id="{01300E56-257E-CE06-C893-5E961EB74BD5}"/>
              </a:ext>
            </a:extLst>
          </p:cNvPr>
          <p:cNvSpPr/>
          <p:nvPr/>
        </p:nvSpPr>
        <p:spPr>
          <a:xfrm>
            <a:off x="2946400" y="4285027"/>
            <a:ext cx="863600" cy="1524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9" name="Rectangle 8">
            <a:extLst>
              <a:ext uri="{FF2B5EF4-FFF2-40B4-BE49-F238E27FC236}">
                <a16:creationId xmlns:a16="http://schemas.microsoft.com/office/drawing/2014/main" id="{2EE89740-BA85-8D3F-3351-04C5616BF5C6}"/>
              </a:ext>
            </a:extLst>
          </p:cNvPr>
          <p:cNvSpPr/>
          <p:nvPr/>
        </p:nvSpPr>
        <p:spPr>
          <a:xfrm>
            <a:off x="2997200" y="5003800"/>
            <a:ext cx="1117600" cy="1524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10" name="Rectangle 9">
            <a:extLst>
              <a:ext uri="{FF2B5EF4-FFF2-40B4-BE49-F238E27FC236}">
                <a16:creationId xmlns:a16="http://schemas.microsoft.com/office/drawing/2014/main" id="{26A66ABD-D239-1D22-91A4-DD9776901492}"/>
              </a:ext>
            </a:extLst>
          </p:cNvPr>
          <p:cNvSpPr/>
          <p:nvPr/>
        </p:nvSpPr>
        <p:spPr>
          <a:xfrm>
            <a:off x="2667000" y="3063080"/>
            <a:ext cx="558800" cy="143721"/>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11" name="Rectangle 10">
            <a:extLst>
              <a:ext uri="{FF2B5EF4-FFF2-40B4-BE49-F238E27FC236}">
                <a16:creationId xmlns:a16="http://schemas.microsoft.com/office/drawing/2014/main" id="{58B05F7A-E1B3-F09A-1B13-3E23D13D3B5E}"/>
              </a:ext>
            </a:extLst>
          </p:cNvPr>
          <p:cNvSpPr/>
          <p:nvPr/>
        </p:nvSpPr>
        <p:spPr>
          <a:xfrm>
            <a:off x="2540000" y="3747928"/>
            <a:ext cx="558800" cy="143721"/>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12" name="Rectangle 11">
            <a:extLst>
              <a:ext uri="{FF2B5EF4-FFF2-40B4-BE49-F238E27FC236}">
                <a16:creationId xmlns:a16="http://schemas.microsoft.com/office/drawing/2014/main" id="{2CF00B95-8921-1541-E827-F5139EA4A6AC}"/>
              </a:ext>
            </a:extLst>
          </p:cNvPr>
          <p:cNvSpPr/>
          <p:nvPr/>
        </p:nvSpPr>
        <p:spPr>
          <a:xfrm>
            <a:off x="2667000" y="4431830"/>
            <a:ext cx="558800" cy="123702"/>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13" name="Rectangle 12">
            <a:extLst>
              <a:ext uri="{FF2B5EF4-FFF2-40B4-BE49-F238E27FC236}">
                <a16:creationId xmlns:a16="http://schemas.microsoft.com/office/drawing/2014/main" id="{0D2FFA7C-1377-7521-094E-50FFA15DAF70}"/>
              </a:ext>
            </a:extLst>
          </p:cNvPr>
          <p:cNvSpPr/>
          <p:nvPr/>
        </p:nvSpPr>
        <p:spPr>
          <a:xfrm>
            <a:off x="2819400" y="5156200"/>
            <a:ext cx="558800" cy="109426"/>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14" name="Rectangle 13">
            <a:extLst>
              <a:ext uri="{FF2B5EF4-FFF2-40B4-BE49-F238E27FC236}">
                <a16:creationId xmlns:a16="http://schemas.microsoft.com/office/drawing/2014/main" id="{49B009CB-0D64-4200-41B9-133CCAB4AA0C}"/>
              </a:ext>
            </a:extLst>
          </p:cNvPr>
          <p:cNvSpPr/>
          <p:nvPr/>
        </p:nvSpPr>
        <p:spPr>
          <a:xfrm>
            <a:off x="3556000" y="3196060"/>
            <a:ext cx="558800" cy="143721"/>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15" name="Rectangle 14">
            <a:extLst>
              <a:ext uri="{FF2B5EF4-FFF2-40B4-BE49-F238E27FC236}">
                <a16:creationId xmlns:a16="http://schemas.microsoft.com/office/drawing/2014/main" id="{E67C62B8-DCA2-8329-E345-57E51D5AD645}"/>
              </a:ext>
            </a:extLst>
          </p:cNvPr>
          <p:cNvSpPr/>
          <p:nvPr/>
        </p:nvSpPr>
        <p:spPr>
          <a:xfrm>
            <a:off x="3556000" y="4564591"/>
            <a:ext cx="558800" cy="143721"/>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16" name="Rectangle 15">
            <a:extLst>
              <a:ext uri="{FF2B5EF4-FFF2-40B4-BE49-F238E27FC236}">
                <a16:creationId xmlns:a16="http://schemas.microsoft.com/office/drawing/2014/main" id="{0EBE9066-58EE-E028-478A-EE5981C459C3}"/>
              </a:ext>
            </a:extLst>
          </p:cNvPr>
          <p:cNvSpPr/>
          <p:nvPr/>
        </p:nvSpPr>
        <p:spPr>
          <a:xfrm>
            <a:off x="3556000" y="5274685"/>
            <a:ext cx="558800" cy="143721"/>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17" name="Rectangle 16">
            <a:extLst>
              <a:ext uri="{FF2B5EF4-FFF2-40B4-BE49-F238E27FC236}">
                <a16:creationId xmlns:a16="http://schemas.microsoft.com/office/drawing/2014/main" id="{44FF0CDD-AB5D-445D-A85D-E40EEDA78492}"/>
              </a:ext>
            </a:extLst>
          </p:cNvPr>
          <p:cNvSpPr/>
          <p:nvPr/>
        </p:nvSpPr>
        <p:spPr>
          <a:xfrm>
            <a:off x="3556000" y="2488184"/>
            <a:ext cx="558800" cy="143721"/>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18" name="Rectangle 17">
            <a:extLst>
              <a:ext uri="{FF2B5EF4-FFF2-40B4-BE49-F238E27FC236}">
                <a16:creationId xmlns:a16="http://schemas.microsoft.com/office/drawing/2014/main" id="{89E7E936-2329-2188-CF23-D1A904F53302}"/>
              </a:ext>
            </a:extLst>
          </p:cNvPr>
          <p:cNvSpPr/>
          <p:nvPr/>
        </p:nvSpPr>
        <p:spPr>
          <a:xfrm>
            <a:off x="2691295" y="2356382"/>
            <a:ext cx="558800" cy="143721"/>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cxnSp>
        <p:nvCxnSpPr>
          <p:cNvPr id="20" name="Straight Arrow Connector 19">
            <a:extLst>
              <a:ext uri="{FF2B5EF4-FFF2-40B4-BE49-F238E27FC236}">
                <a16:creationId xmlns:a16="http://schemas.microsoft.com/office/drawing/2014/main" id="{F850BBC8-C5A9-C644-CC83-498E6E04D167}"/>
              </a:ext>
            </a:extLst>
          </p:cNvPr>
          <p:cNvCxnSpPr/>
          <p:nvPr/>
        </p:nvCxnSpPr>
        <p:spPr>
          <a:xfrm flipH="1">
            <a:off x="2540000" y="1905000"/>
            <a:ext cx="279400" cy="451381"/>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ACBE0C8F-685E-7945-1A22-7E98D13A6AE4}"/>
              </a:ext>
            </a:extLst>
          </p:cNvPr>
          <p:cNvCxnSpPr/>
          <p:nvPr/>
        </p:nvCxnSpPr>
        <p:spPr>
          <a:xfrm flipH="1">
            <a:off x="8641527" y="1976860"/>
            <a:ext cx="279400" cy="451381"/>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22" name="Picture 5">
            <a:extLst>
              <a:ext uri="{FF2B5EF4-FFF2-40B4-BE49-F238E27FC236}">
                <a16:creationId xmlns:a16="http://schemas.microsoft.com/office/drawing/2014/main" id="{BBECFB57-4502-AD80-866B-94504018DA24}"/>
              </a:ext>
            </a:extLst>
          </p:cNvPr>
          <p:cNvPicPr>
            <a:picLocks noChangeAspect="1"/>
          </p:cNvPicPr>
          <p:nvPr/>
        </p:nvPicPr>
        <p:blipFill>
          <a:blip r:embed="rId3"/>
          <a:srcRect/>
          <a:stretch>
            <a:fillRect/>
          </a:stretch>
        </p:blipFill>
        <p:spPr>
          <a:xfrm>
            <a:off x="10552962" y="65701"/>
            <a:ext cx="1398226" cy="489600"/>
          </a:xfrm>
          <a:prstGeom prst="rect">
            <a:avLst/>
          </a:prstGeom>
        </p:spPr>
      </p:pic>
      <p:grpSp>
        <p:nvGrpSpPr>
          <p:cNvPr id="23" name="Group 7">
            <a:extLst>
              <a:ext uri="{FF2B5EF4-FFF2-40B4-BE49-F238E27FC236}">
                <a16:creationId xmlns:a16="http://schemas.microsoft.com/office/drawing/2014/main" id="{0E2FA16E-2F77-BA62-17C1-1E5894DC8675}"/>
              </a:ext>
            </a:extLst>
          </p:cNvPr>
          <p:cNvGrpSpPr/>
          <p:nvPr/>
        </p:nvGrpSpPr>
        <p:grpSpPr>
          <a:xfrm>
            <a:off x="0" y="570072"/>
            <a:ext cx="12192000" cy="42347"/>
            <a:chOff x="0" y="0"/>
            <a:chExt cx="24384000" cy="84693"/>
          </a:xfrm>
        </p:grpSpPr>
        <p:sp>
          <p:nvSpPr>
            <p:cNvPr id="24" name="AutoShape 8">
              <a:extLst>
                <a:ext uri="{FF2B5EF4-FFF2-40B4-BE49-F238E27FC236}">
                  <a16:creationId xmlns:a16="http://schemas.microsoft.com/office/drawing/2014/main" id="{AE44C5ED-3044-B7B6-DCB7-2F3E66C9A53E}"/>
                </a:ext>
              </a:extLst>
            </p:cNvPr>
            <p:cNvSpPr/>
            <p:nvPr/>
          </p:nvSpPr>
          <p:spPr>
            <a:xfrm>
              <a:off x="0" y="35963"/>
              <a:ext cx="24384000" cy="12766"/>
            </a:xfrm>
            <a:prstGeom prst="rect">
              <a:avLst/>
            </a:prstGeom>
            <a:solidFill>
              <a:srgbClr val="000000"/>
            </a:solidFill>
          </p:spPr>
          <p:txBody>
            <a:bodyPr/>
            <a:lstStyle/>
            <a:p>
              <a:endParaRPr lang="lt-LT" sz="1200"/>
            </a:p>
          </p:txBody>
        </p:sp>
        <p:sp>
          <p:nvSpPr>
            <p:cNvPr id="25" name="AutoShape 9">
              <a:extLst>
                <a:ext uri="{FF2B5EF4-FFF2-40B4-BE49-F238E27FC236}">
                  <a16:creationId xmlns:a16="http://schemas.microsoft.com/office/drawing/2014/main" id="{E276D30F-BB21-1FCC-D562-9C887DA35BF6}"/>
                </a:ext>
              </a:extLst>
            </p:cNvPr>
            <p:cNvSpPr/>
            <p:nvPr/>
          </p:nvSpPr>
          <p:spPr>
            <a:xfrm rot="-5400000">
              <a:off x="782383" y="-782383"/>
              <a:ext cx="84693" cy="1649458"/>
            </a:xfrm>
            <a:prstGeom prst="rect">
              <a:avLst/>
            </a:prstGeom>
            <a:solidFill>
              <a:srgbClr val="FFB923"/>
            </a:solidFill>
          </p:spPr>
          <p:txBody>
            <a:bodyPr/>
            <a:lstStyle/>
            <a:p>
              <a:endParaRPr lang="lt-LT" sz="1200"/>
            </a:p>
          </p:txBody>
        </p:sp>
      </p:grpSp>
      <p:cxnSp>
        <p:nvCxnSpPr>
          <p:cNvPr id="26" name="Straight Arrow Connector 25">
            <a:extLst>
              <a:ext uri="{FF2B5EF4-FFF2-40B4-BE49-F238E27FC236}">
                <a16:creationId xmlns:a16="http://schemas.microsoft.com/office/drawing/2014/main" id="{98E6F3B0-8995-539C-8F63-9E730827A5CB}"/>
              </a:ext>
            </a:extLst>
          </p:cNvPr>
          <p:cNvCxnSpPr/>
          <p:nvPr/>
        </p:nvCxnSpPr>
        <p:spPr>
          <a:xfrm flipH="1">
            <a:off x="9591171" y="1847339"/>
            <a:ext cx="279400" cy="451381"/>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A0D4FE51-D16E-C475-B6F6-2092E3736E39}"/>
              </a:ext>
            </a:extLst>
          </p:cNvPr>
          <p:cNvCxnSpPr/>
          <p:nvPr/>
        </p:nvCxnSpPr>
        <p:spPr>
          <a:xfrm flipH="1">
            <a:off x="10540815" y="1835107"/>
            <a:ext cx="279400" cy="451381"/>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7">
            <a:extLst>
              <a:ext uri="{FF2B5EF4-FFF2-40B4-BE49-F238E27FC236}">
                <a16:creationId xmlns:a16="http://schemas.microsoft.com/office/drawing/2014/main" id="{FDF394C3-4E8E-1843-E180-FA0109E01237}"/>
              </a:ext>
            </a:extLst>
          </p:cNvPr>
          <p:cNvSpPr txBox="1"/>
          <p:nvPr/>
        </p:nvSpPr>
        <p:spPr>
          <a:xfrm>
            <a:off x="2133600" y="110861"/>
            <a:ext cx="7188200" cy="461665"/>
          </a:xfrm>
          <a:prstGeom prst="rect">
            <a:avLst/>
          </a:prstGeom>
        </p:spPr>
        <p:txBody>
          <a:bodyPr wrap="square" lIns="0" tIns="0" rIns="0" bIns="0" rtlCol="0" anchor="t">
            <a:spAutoFit/>
          </a:bodyPr>
          <a:lstStyle/>
          <a:p>
            <a:pPr algn="ctr">
              <a:lnSpc>
                <a:spcPts val="1840"/>
              </a:lnSpc>
              <a:spcBef>
                <a:spcPct val="0"/>
              </a:spcBef>
            </a:pPr>
            <a:endParaRPr lang="lt-LT" sz="1533" b="1" spc="61" dirty="0">
              <a:solidFill>
                <a:srgbClr val="0070C0"/>
              </a:solidFill>
              <a:latin typeface="Roboto"/>
            </a:endParaRPr>
          </a:p>
          <a:p>
            <a:pPr algn="ctr">
              <a:lnSpc>
                <a:spcPts val="1840"/>
              </a:lnSpc>
              <a:spcBef>
                <a:spcPct val="0"/>
              </a:spcBef>
            </a:pPr>
            <a:r>
              <a:rPr lang="lt-LT" sz="1600" b="1" spc="61" dirty="0">
                <a:solidFill>
                  <a:srgbClr val="0070C0"/>
                </a:solidFill>
                <a:latin typeface="Arial" panose="020B0604020202020204" pitchFamily="34" charset="0"/>
                <a:cs typeface="Arial" panose="020B0604020202020204" pitchFamily="34" charset="0"/>
              </a:rPr>
              <a:t>PREVENCIJA</a:t>
            </a:r>
            <a:r>
              <a:rPr lang="lt-LT" sz="1533" b="1" spc="61" dirty="0">
                <a:solidFill>
                  <a:srgbClr val="0070C0"/>
                </a:solidFill>
                <a:latin typeface="Roboto"/>
              </a:rPr>
              <a:t> – VIDINĖ KONTROLĖ – DARBUOTOJŲ ATSAKOMYBĖS</a:t>
            </a:r>
            <a:endParaRPr lang="en-US" sz="1533" b="1" spc="61" dirty="0">
              <a:solidFill>
                <a:srgbClr val="0070C0"/>
              </a:solidFill>
              <a:latin typeface="Roboto"/>
            </a:endParaRPr>
          </a:p>
        </p:txBody>
      </p:sp>
    </p:spTree>
    <p:extLst>
      <p:ext uri="{BB962C8B-B14F-4D97-AF65-F5344CB8AC3E}">
        <p14:creationId xmlns:p14="http://schemas.microsoft.com/office/powerpoint/2010/main" val="3713322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225E76-E327-F48C-7637-B8F07F8A8E33}"/>
              </a:ext>
            </a:extLst>
          </p:cNvPr>
          <p:cNvPicPr>
            <a:picLocks noChangeAspect="1"/>
          </p:cNvPicPr>
          <p:nvPr/>
        </p:nvPicPr>
        <p:blipFill>
          <a:blip r:embed="rId2"/>
          <a:stretch>
            <a:fillRect/>
          </a:stretch>
        </p:blipFill>
        <p:spPr>
          <a:xfrm>
            <a:off x="237308" y="1237945"/>
            <a:ext cx="11717385" cy="4382111"/>
          </a:xfrm>
          <a:prstGeom prst="rect">
            <a:avLst/>
          </a:prstGeom>
        </p:spPr>
      </p:pic>
      <p:sp>
        <p:nvSpPr>
          <p:cNvPr id="4" name="Rectangle 3">
            <a:extLst>
              <a:ext uri="{FF2B5EF4-FFF2-40B4-BE49-F238E27FC236}">
                <a16:creationId xmlns:a16="http://schemas.microsoft.com/office/drawing/2014/main" id="{CF86A3CB-BC6D-3ED8-E984-9FD7E5DEC74E}"/>
              </a:ext>
            </a:extLst>
          </p:cNvPr>
          <p:cNvSpPr/>
          <p:nvPr/>
        </p:nvSpPr>
        <p:spPr>
          <a:xfrm>
            <a:off x="2717800" y="2210288"/>
            <a:ext cx="1117600" cy="1524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5" name="Rectangle 4">
            <a:extLst>
              <a:ext uri="{FF2B5EF4-FFF2-40B4-BE49-F238E27FC236}">
                <a16:creationId xmlns:a16="http://schemas.microsoft.com/office/drawing/2014/main" id="{62DDB6EF-3DC0-42B7-E690-CA73FC15A0B9}"/>
              </a:ext>
            </a:extLst>
          </p:cNvPr>
          <p:cNvSpPr/>
          <p:nvPr/>
        </p:nvSpPr>
        <p:spPr>
          <a:xfrm>
            <a:off x="3098800" y="3588944"/>
            <a:ext cx="1117600" cy="1524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6" name="Rectangle 5">
            <a:extLst>
              <a:ext uri="{FF2B5EF4-FFF2-40B4-BE49-F238E27FC236}">
                <a16:creationId xmlns:a16="http://schemas.microsoft.com/office/drawing/2014/main" id="{B47F5F4C-A61C-734F-CB90-CE82DA25F8FC}"/>
              </a:ext>
            </a:extLst>
          </p:cNvPr>
          <p:cNvSpPr/>
          <p:nvPr/>
        </p:nvSpPr>
        <p:spPr>
          <a:xfrm>
            <a:off x="2946400" y="4270972"/>
            <a:ext cx="1117600" cy="1524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7" name="Rectangle 6">
            <a:extLst>
              <a:ext uri="{FF2B5EF4-FFF2-40B4-BE49-F238E27FC236}">
                <a16:creationId xmlns:a16="http://schemas.microsoft.com/office/drawing/2014/main" id="{5AFAE7E4-F602-9273-F3BD-61E8DB23D705}"/>
              </a:ext>
            </a:extLst>
          </p:cNvPr>
          <p:cNvSpPr/>
          <p:nvPr/>
        </p:nvSpPr>
        <p:spPr>
          <a:xfrm>
            <a:off x="3048000" y="4953000"/>
            <a:ext cx="1117600" cy="1524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8" name="Rectangle 7">
            <a:extLst>
              <a:ext uri="{FF2B5EF4-FFF2-40B4-BE49-F238E27FC236}">
                <a16:creationId xmlns:a16="http://schemas.microsoft.com/office/drawing/2014/main" id="{ABFBB66E-F5A3-4E26-CDAF-A31EAFB5E8AF}"/>
              </a:ext>
            </a:extLst>
          </p:cNvPr>
          <p:cNvSpPr/>
          <p:nvPr/>
        </p:nvSpPr>
        <p:spPr>
          <a:xfrm>
            <a:off x="3126409" y="2884829"/>
            <a:ext cx="1117600" cy="1524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9" name="Rectangle 8">
            <a:extLst>
              <a:ext uri="{FF2B5EF4-FFF2-40B4-BE49-F238E27FC236}">
                <a16:creationId xmlns:a16="http://schemas.microsoft.com/office/drawing/2014/main" id="{1623DA5E-E8D6-0583-46C4-52B486FA2AE4}"/>
              </a:ext>
            </a:extLst>
          </p:cNvPr>
          <p:cNvSpPr/>
          <p:nvPr/>
        </p:nvSpPr>
        <p:spPr>
          <a:xfrm>
            <a:off x="2691295" y="2356382"/>
            <a:ext cx="558800" cy="143721"/>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10" name="Rectangle 9">
            <a:extLst>
              <a:ext uri="{FF2B5EF4-FFF2-40B4-BE49-F238E27FC236}">
                <a16:creationId xmlns:a16="http://schemas.microsoft.com/office/drawing/2014/main" id="{27596559-6D0C-88A1-6605-2782554CE205}"/>
              </a:ext>
            </a:extLst>
          </p:cNvPr>
          <p:cNvSpPr/>
          <p:nvPr/>
        </p:nvSpPr>
        <p:spPr>
          <a:xfrm>
            <a:off x="2667000" y="3063080"/>
            <a:ext cx="558800" cy="143721"/>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11" name="Rectangle 10">
            <a:extLst>
              <a:ext uri="{FF2B5EF4-FFF2-40B4-BE49-F238E27FC236}">
                <a16:creationId xmlns:a16="http://schemas.microsoft.com/office/drawing/2014/main" id="{2034204C-5544-0C24-10CD-AEAB69F03022}"/>
              </a:ext>
            </a:extLst>
          </p:cNvPr>
          <p:cNvSpPr/>
          <p:nvPr/>
        </p:nvSpPr>
        <p:spPr>
          <a:xfrm>
            <a:off x="2540000" y="3747928"/>
            <a:ext cx="558800" cy="143721"/>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12" name="Rectangle 11">
            <a:extLst>
              <a:ext uri="{FF2B5EF4-FFF2-40B4-BE49-F238E27FC236}">
                <a16:creationId xmlns:a16="http://schemas.microsoft.com/office/drawing/2014/main" id="{4F5FF526-E31C-444D-CCCB-710F3D15DF59}"/>
              </a:ext>
            </a:extLst>
          </p:cNvPr>
          <p:cNvSpPr/>
          <p:nvPr/>
        </p:nvSpPr>
        <p:spPr>
          <a:xfrm>
            <a:off x="2667000" y="4431830"/>
            <a:ext cx="558800" cy="123702"/>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13" name="Rectangle 12">
            <a:extLst>
              <a:ext uri="{FF2B5EF4-FFF2-40B4-BE49-F238E27FC236}">
                <a16:creationId xmlns:a16="http://schemas.microsoft.com/office/drawing/2014/main" id="{6EC5DDCE-15AB-183E-638F-67DEC1416B2A}"/>
              </a:ext>
            </a:extLst>
          </p:cNvPr>
          <p:cNvSpPr/>
          <p:nvPr/>
        </p:nvSpPr>
        <p:spPr>
          <a:xfrm>
            <a:off x="2819400" y="5156200"/>
            <a:ext cx="558800" cy="109426"/>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14" name="Rectangle 13">
            <a:extLst>
              <a:ext uri="{FF2B5EF4-FFF2-40B4-BE49-F238E27FC236}">
                <a16:creationId xmlns:a16="http://schemas.microsoft.com/office/drawing/2014/main" id="{AD0BD2B1-1C11-45E2-825C-AB46256FF4A3}"/>
              </a:ext>
            </a:extLst>
          </p:cNvPr>
          <p:cNvSpPr/>
          <p:nvPr/>
        </p:nvSpPr>
        <p:spPr>
          <a:xfrm>
            <a:off x="3657600" y="3151712"/>
            <a:ext cx="558800" cy="143721"/>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15" name="Rectangle 14">
            <a:extLst>
              <a:ext uri="{FF2B5EF4-FFF2-40B4-BE49-F238E27FC236}">
                <a16:creationId xmlns:a16="http://schemas.microsoft.com/office/drawing/2014/main" id="{34F9E9B8-F271-3BCC-A405-BDAE83819A88}"/>
              </a:ext>
            </a:extLst>
          </p:cNvPr>
          <p:cNvSpPr/>
          <p:nvPr/>
        </p:nvSpPr>
        <p:spPr>
          <a:xfrm>
            <a:off x="3617843" y="4568378"/>
            <a:ext cx="558800" cy="143721"/>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16" name="Rectangle 15">
            <a:extLst>
              <a:ext uri="{FF2B5EF4-FFF2-40B4-BE49-F238E27FC236}">
                <a16:creationId xmlns:a16="http://schemas.microsoft.com/office/drawing/2014/main" id="{5CABC7F8-F49D-8805-EEE2-64969F770550}"/>
              </a:ext>
            </a:extLst>
          </p:cNvPr>
          <p:cNvSpPr/>
          <p:nvPr/>
        </p:nvSpPr>
        <p:spPr>
          <a:xfrm>
            <a:off x="3636617" y="5265763"/>
            <a:ext cx="558800" cy="143721"/>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17" name="Rectangle 16">
            <a:extLst>
              <a:ext uri="{FF2B5EF4-FFF2-40B4-BE49-F238E27FC236}">
                <a16:creationId xmlns:a16="http://schemas.microsoft.com/office/drawing/2014/main" id="{1B722658-3124-5FC6-F71C-8F5D726E38AE}"/>
              </a:ext>
            </a:extLst>
          </p:cNvPr>
          <p:cNvSpPr/>
          <p:nvPr/>
        </p:nvSpPr>
        <p:spPr>
          <a:xfrm>
            <a:off x="2260600" y="1401237"/>
            <a:ext cx="1117600" cy="1524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cxnSp>
        <p:nvCxnSpPr>
          <p:cNvPr id="18" name="Straight Arrow Connector 17">
            <a:extLst>
              <a:ext uri="{FF2B5EF4-FFF2-40B4-BE49-F238E27FC236}">
                <a16:creationId xmlns:a16="http://schemas.microsoft.com/office/drawing/2014/main" id="{4E155203-60D3-7E4D-DFC5-B8B270FE3C9A}"/>
              </a:ext>
            </a:extLst>
          </p:cNvPr>
          <p:cNvCxnSpPr>
            <a:cxnSpLocks/>
          </p:cNvCxnSpPr>
          <p:nvPr/>
        </p:nvCxnSpPr>
        <p:spPr>
          <a:xfrm flipH="1">
            <a:off x="6350000" y="3665144"/>
            <a:ext cx="537754" cy="0"/>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92CCB491-D5BA-8833-BDB1-F8727DC6EE92}"/>
              </a:ext>
            </a:extLst>
          </p:cNvPr>
          <p:cNvCxnSpPr>
            <a:cxnSpLocks/>
          </p:cNvCxnSpPr>
          <p:nvPr/>
        </p:nvCxnSpPr>
        <p:spPr>
          <a:xfrm flipH="1">
            <a:off x="6451600" y="3819788"/>
            <a:ext cx="537754" cy="0"/>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27678EB2-79C7-34FB-71B6-876C9013CA16}"/>
              </a:ext>
            </a:extLst>
          </p:cNvPr>
          <p:cNvCxnSpPr>
            <a:cxnSpLocks/>
          </p:cNvCxnSpPr>
          <p:nvPr/>
        </p:nvCxnSpPr>
        <p:spPr>
          <a:xfrm flipH="1">
            <a:off x="6492981" y="4456524"/>
            <a:ext cx="537754" cy="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20182DD6-7739-2735-75B5-97747A7BC48E}"/>
              </a:ext>
            </a:extLst>
          </p:cNvPr>
          <p:cNvCxnSpPr>
            <a:cxnSpLocks/>
          </p:cNvCxnSpPr>
          <p:nvPr/>
        </p:nvCxnSpPr>
        <p:spPr>
          <a:xfrm flipH="1">
            <a:off x="6444390" y="4615789"/>
            <a:ext cx="537754" cy="0"/>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23" name="Picture 5">
            <a:extLst>
              <a:ext uri="{FF2B5EF4-FFF2-40B4-BE49-F238E27FC236}">
                <a16:creationId xmlns:a16="http://schemas.microsoft.com/office/drawing/2014/main" id="{44EE3816-89F9-4B09-1C26-8D3A61E11F41}"/>
              </a:ext>
            </a:extLst>
          </p:cNvPr>
          <p:cNvPicPr>
            <a:picLocks noChangeAspect="1"/>
          </p:cNvPicPr>
          <p:nvPr/>
        </p:nvPicPr>
        <p:blipFill>
          <a:blip r:embed="rId3"/>
          <a:srcRect/>
          <a:stretch>
            <a:fillRect/>
          </a:stretch>
        </p:blipFill>
        <p:spPr>
          <a:xfrm>
            <a:off x="10552962" y="65701"/>
            <a:ext cx="1398226" cy="489600"/>
          </a:xfrm>
          <a:prstGeom prst="rect">
            <a:avLst/>
          </a:prstGeom>
        </p:spPr>
      </p:pic>
      <p:grpSp>
        <p:nvGrpSpPr>
          <p:cNvPr id="24" name="Group 7">
            <a:extLst>
              <a:ext uri="{FF2B5EF4-FFF2-40B4-BE49-F238E27FC236}">
                <a16:creationId xmlns:a16="http://schemas.microsoft.com/office/drawing/2014/main" id="{8CF92918-863C-1AFD-2E73-957BDA84CEC8}"/>
              </a:ext>
            </a:extLst>
          </p:cNvPr>
          <p:cNvGrpSpPr/>
          <p:nvPr/>
        </p:nvGrpSpPr>
        <p:grpSpPr>
          <a:xfrm>
            <a:off x="0" y="570072"/>
            <a:ext cx="12192000" cy="42347"/>
            <a:chOff x="0" y="0"/>
            <a:chExt cx="24384000" cy="84693"/>
          </a:xfrm>
        </p:grpSpPr>
        <p:sp>
          <p:nvSpPr>
            <p:cNvPr id="25" name="AutoShape 8">
              <a:extLst>
                <a:ext uri="{FF2B5EF4-FFF2-40B4-BE49-F238E27FC236}">
                  <a16:creationId xmlns:a16="http://schemas.microsoft.com/office/drawing/2014/main" id="{878AE12E-5382-31A7-FFD7-A04938F48FA4}"/>
                </a:ext>
              </a:extLst>
            </p:cNvPr>
            <p:cNvSpPr/>
            <p:nvPr/>
          </p:nvSpPr>
          <p:spPr>
            <a:xfrm>
              <a:off x="0" y="35963"/>
              <a:ext cx="24384000" cy="12766"/>
            </a:xfrm>
            <a:prstGeom prst="rect">
              <a:avLst/>
            </a:prstGeom>
            <a:solidFill>
              <a:srgbClr val="000000"/>
            </a:solidFill>
          </p:spPr>
          <p:txBody>
            <a:bodyPr/>
            <a:lstStyle/>
            <a:p>
              <a:endParaRPr lang="lt-LT" sz="1200"/>
            </a:p>
          </p:txBody>
        </p:sp>
        <p:sp>
          <p:nvSpPr>
            <p:cNvPr id="26" name="AutoShape 9">
              <a:extLst>
                <a:ext uri="{FF2B5EF4-FFF2-40B4-BE49-F238E27FC236}">
                  <a16:creationId xmlns:a16="http://schemas.microsoft.com/office/drawing/2014/main" id="{46278C3C-DF69-1554-7CC5-F2A35969D36F}"/>
                </a:ext>
              </a:extLst>
            </p:cNvPr>
            <p:cNvSpPr/>
            <p:nvPr/>
          </p:nvSpPr>
          <p:spPr>
            <a:xfrm rot="-5400000">
              <a:off x="782383" y="-782383"/>
              <a:ext cx="84693" cy="1649458"/>
            </a:xfrm>
            <a:prstGeom prst="rect">
              <a:avLst/>
            </a:prstGeom>
            <a:solidFill>
              <a:srgbClr val="FFB923"/>
            </a:solidFill>
          </p:spPr>
          <p:txBody>
            <a:bodyPr/>
            <a:lstStyle/>
            <a:p>
              <a:endParaRPr lang="lt-LT" sz="1200"/>
            </a:p>
          </p:txBody>
        </p:sp>
      </p:grpSp>
      <p:sp>
        <p:nvSpPr>
          <p:cNvPr id="27" name="TextBox 7">
            <a:extLst>
              <a:ext uri="{FF2B5EF4-FFF2-40B4-BE49-F238E27FC236}">
                <a16:creationId xmlns:a16="http://schemas.microsoft.com/office/drawing/2014/main" id="{D294E1C4-6862-06B9-1B26-B577F833D12C}"/>
              </a:ext>
            </a:extLst>
          </p:cNvPr>
          <p:cNvSpPr txBox="1"/>
          <p:nvPr/>
        </p:nvSpPr>
        <p:spPr>
          <a:xfrm>
            <a:off x="2413000" y="196153"/>
            <a:ext cx="6781801" cy="230832"/>
          </a:xfrm>
          <a:prstGeom prst="rect">
            <a:avLst/>
          </a:prstGeom>
        </p:spPr>
        <p:txBody>
          <a:bodyPr wrap="square" lIns="0" tIns="0" rIns="0" bIns="0" rtlCol="0" anchor="t">
            <a:spAutoFit/>
          </a:bodyPr>
          <a:lstStyle/>
          <a:p>
            <a:pPr algn="ctr">
              <a:lnSpc>
                <a:spcPts val="1840"/>
              </a:lnSpc>
              <a:spcBef>
                <a:spcPct val="0"/>
              </a:spcBef>
            </a:pPr>
            <a:r>
              <a:rPr lang="lt-LT" sz="1533" b="1" spc="61" dirty="0">
                <a:solidFill>
                  <a:srgbClr val="0070C0"/>
                </a:solidFill>
                <a:latin typeface="Roboto"/>
              </a:rPr>
              <a:t>PREVENCIJA – VIDINĖ KONTROLĖ – MOKYMAI- INSTRUKTAŽAI</a:t>
            </a:r>
            <a:endParaRPr lang="en-US" sz="1533" b="1" spc="61" dirty="0">
              <a:solidFill>
                <a:srgbClr val="0070C0"/>
              </a:solidFill>
              <a:latin typeface="Roboto"/>
            </a:endParaRPr>
          </a:p>
        </p:txBody>
      </p:sp>
      <p:sp>
        <p:nvSpPr>
          <p:cNvPr id="2" name="Rectangle 1">
            <a:extLst>
              <a:ext uri="{FF2B5EF4-FFF2-40B4-BE49-F238E27FC236}">
                <a16:creationId xmlns:a16="http://schemas.microsoft.com/office/drawing/2014/main" id="{87B14A4A-E421-D3CA-D4ED-D05C517197B7}"/>
              </a:ext>
            </a:extLst>
          </p:cNvPr>
          <p:cNvSpPr/>
          <p:nvPr/>
        </p:nvSpPr>
        <p:spPr>
          <a:xfrm>
            <a:off x="3617843" y="2476885"/>
            <a:ext cx="558800" cy="143721"/>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Tree>
    <p:extLst>
      <p:ext uri="{BB962C8B-B14F-4D97-AF65-F5344CB8AC3E}">
        <p14:creationId xmlns:p14="http://schemas.microsoft.com/office/powerpoint/2010/main" val="1310543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ECB176-439D-9CC3-B2D9-7DDDDB4D5221}"/>
              </a:ext>
            </a:extLst>
          </p:cNvPr>
          <p:cNvPicPr>
            <a:picLocks noChangeAspect="1"/>
          </p:cNvPicPr>
          <p:nvPr/>
        </p:nvPicPr>
        <p:blipFill>
          <a:blip r:embed="rId2"/>
          <a:stretch>
            <a:fillRect/>
          </a:stretch>
        </p:blipFill>
        <p:spPr>
          <a:xfrm>
            <a:off x="-32669" y="76200"/>
            <a:ext cx="12224669" cy="6561667"/>
          </a:xfrm>
          <a:prstGeom prst="rect">
            <a:avLst/>
          </a:prstGeom>
        </p:spPr>
      </p:pic>
    </p:spTree>
    <p:extLst>
      <p:ext uri="{BB962C8B-B14F-4D97-AF65-F5344CB8AC3E}">
        <p14:creationId xmlns:p14="http://schemas.microsoft.com/office/powerpoint/2010/main" val="35213900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2"/>
          <a:srcRect/>
          <a:stretch>
            <a:fillRect/>
          </a:stretch>
        </p:blipFill>
        <p:spPr>
          <a:xfrm>
            <a:off x="10552962" y="65701"/>
            <a:ext cx="1398226" cy="489600"/>
          </a:xfrm>
          <a:prstGeom prst="rect">
            <a:avLst/>
          </a:prstGeom>
        </p:spPr>
      </p:pic>
      <p:grpSp>
        <p:nvGrpSpPr>
          <p:cNvPr id="7" name="Group 7"/>
          <p:cNvGrpSpPr/>
          <p:nvPr/>
        </p:nvGrpSpPr>
        <p:grpSpPr>
          <a:xfrm>
            <a:off x="0" y="570072"/>
            <a:ext cx="12192000" cy="42347"/>
            <a:chOff x="0" y="0"/>
            <a:chExt cx="24384000" cy="84693"/>
          </a:xfrm>
        </p:grpSpPr>
        <p:sp>
          <p:nvSpPr>
            <p:cNvPr id="8" name="AutoShape 8"/>
            <p:cNvSpPr/>
            <p:nvPr/>
          </p:nvSpPr>
          <p:spPr>
            <a:xfrm>
              <a:off x="0" y="35963"/>
              <a:ext cx="24384000" cy="12766"/>
            </a:xfrm>
            <a:prstGeom prst="rect">
              <a:avLst/>
            </a:prstGeom>
            <a:solidFill>
              <a:srgbClr val="000000"/>
            </a:solidFill>
          </p:spPr>
          <p:txBody>
            <a:bodyPr/>
            <a:lstStyle/>
            <a:p>
              <a:endParaRPr lang="lt-LT" sz="1200"/>
            </a:p>
          </p:txBody>
        </p:sp>
        <p:sp>
          <p:nvSpPr>
            <p:cNvPr id="9" name="AutoShape 9"/>
            <p:cNvSpPr/>
            <p:nvPr/>
          </p:nvSpPr>
          <p:spPr>
            <a:xfrm rot="-5400000">
              <a:off x="782383" y="-782383"/>
              <a:ext cx="84693" cy="1649458"/>
            </a:xfrm>
            <a:prstGeom prst="rect">
              <a:avLst/>
            </a:prstGeom>
            <a:solidFill>
              <a:srgbClr val="FFB923"/>
            </a:solidFill>
          </p:spPr>
          <p:txBody>
            <a:bodyPr/>
            <a:lstStyle/>
            <a:p>
              <a:endParaRPr lang="lt-LT" sz="1200"/>
            </a:p>
          </p:txBody>
        </p:sp>
      </p:grpSp>
      <p:pic>
        <p:nvPicPr>
          <p:cNvPr id="13" name="Picture 12">
            <a:extLst>
              <a:ext uri="{FF2B5EF4-FFF2-40B4-BE49-F238E27FC236}">
                <a16:creationId xmlns:a16="http://schemas.microsoft.com/office/drawing/2014/main" id="{5FC8CACB-9904-5FE4-2B55-074FDFED1EB8}"/>
              </a:ext>
            </a:extLst>
          </p:cNvPr>
          <p:cNvPicPr>
            <a:picLocks noChangeAspect="1"/>
          </p:cNvPicPr>
          <p:nvPr/>
        </p:nvPicPr>
        <p:blipFill>
          <a:blip r:embed="rId3"/>
          <a:stretch>
            <a:fillRect/>
          </a:stretch>
        </p:blipFill>
        <p:spPr>
          <a:xfrm>
            <a:off x="802643" y="1569537"/>
            <a:ext cx="10784543" cy="4264476"/>
          </a:xfrm>
          <a:prstGeom prst="rect">
            <a:avLst/>
          </a:prstGeom>
        </p:spPr>
      </p:pic>
      <p:sp>
        <p:nvSpPr>
          <p:cNvPr id="14" name="Rectangle: Rounded Corners 13">
            <a:extLst>
              <a:ext uri="{FF2B5EF4-FFF2-40B4-BE49-F238E27FC236}">
                <a16:creationId xmlns:a16="http://schemas.microsoft.com/office/drawing/2014/main" id="{77E71C52-02B2-2627-A1AD-7ACCAB2DEB1D}"/>
              </a:ext>
            </a:extLst>
          </p:cNvPr>
          <p:cNvSpPr/>
          <p:nvPr/>
        </p:nvSpPr>
        <p:spPr>
          <a:xfrm>
            <a:off x="875529" y="2795105"/>
            <a:ext cx="1574800" cy="633893"/>
          </a:xfrm>
          <a:prstGeom prst="roundRect">
            <a:avLst/>
          </a:prstGeom>
          <a:no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15" name="Rectangle: Rounded Corners 14">
            <a:extLst>
              <a:ext uri="{FF2B5EF4-FFF2-40B4-BE49-F238E27FC236}">
                <a16:creationId xmlns:a16="http://schemas.microsoft.com/office/drawing/2014/main" id="{D0AC3FE1-FBD4-DBE2-FA39-1A6452F11244}"/>
              </a:ext>
            </a:extLst>
          </p:cNvPr>
          <p:cNvSpPr/>
          <p:nvPr/>
        </p:nvSpPr>
        <p:spPr>
          <a:xfrm>
            <a:off x="6096000" y="2795105"/>
            <a:ext cx="1574800" cy="633892"/>
          </a:xfrm>
          <a:prstGeom prst="roundRect">
            <a:avLst/>
          </a:prstGeom>
          <a:no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16" name="Rectangle: Rounded Corners 15">
            <a:extLst>
              <a:ext uri="{FF2B5EF4-FFF2-40B4-BE49-F238E27FC236}">
                <a16:creationId xmlns:a16="http://schemas.microsoft.com/office/drawing/2014/main" id="{AE4797A3-1865-3B65-494D-1C42A452B9D2}"/>
              </a:ext>
            </a:extLst>
          </p:cNvPr>
          <p:cNvSpPr/>
          <p:nvPr/>
        </p:nvSpPr>
        <p:spPr>
          <a:xfrm>
            <a:off x="10160000" y="2795105"/>
            <a:ext cx="1092074" cy="633893"/>
          </a:xfrm>
          <a:prstGeom prst="roundRect">
            <a:avLst/>
          </a:prstGeom>
          <a:no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17" name="Rectangle: Rounded Corners 16">
            <a:extLst>
              <a:ext uri="{FF2B5EF4-FFF2-40B4-BE49-F238E27FC236}">
                <a16:creationId xmlns:a16="http://schemas.microsoft.com/office/drawing/2014/main" id="{0B050447-C71D-77DD-8BF1-C279597CF4B3}"/>
              </a:ext>
            </a:extLst>
          </p:cNvPr>
          <p:cNvSpPr/>
          <p:nvPr/>
        </p:nvSpPr>
        <p:spPr>
          <a:xfrm>
            <a:off x="8788400" y="4821324"/>
            <a:ext cx="508000" cy="457200"/>
          </a:xfrm>
          <a:prstGeom prst="roundRect">
            <a:avLst/>
          </a:prstGeom>
          <a:no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cxnSp>
        <p:nvCxnSpPr>
          <p:cNvPr id="19" name="Straight Connector 18">
            <a:extLst>
              <a:ext uri="{FF2B5EF4-FFF2-40B4-BE49-F238E27FC236}">
                <a16:creationId xmlns:a16="http://schemas.microsoft.com/office/drawing/2014/main" id="{0E6F6E07-F5F7-E8C2-4874-D9EF3EF4770B}"/>
              </a:ext>
            </a:extLst>
          </p:cNvPr>
          <p:cNvCxnSpPr>
            <a:cxnSpLocks/>
          </p:cNvCxnSpPr>
          <p:nvPr/>
        </p:nvCxnSpPr>
        <p:spPr>
          <a:xfrm>
            <a:off x="4013200" y="2057400"/>
            <a:ext cx="43688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2" name="Speech Bubble: Rectangle with Corners Rounded 21">
            <a:extLst>
              <a:ext uri="{FF2B5EF4-FFF2-40B4-BE49-F238E27FC236}">
                <a16:creationId xmlns:a16="http://schemas.microsoft.com/office/drawing/2014/main" id="{83190B1B-D385-BEC5-4B4F-C2F312A81F00}"/>
              </a:ext>
            </a:extLst>
          </p:cNvPr>
          <p:cNvSpPr/>
          <p:nvPr/>
        </p:nvSpPr>
        <p:spPr>
          <a:xfrm>
            <a:off x="10464800" y="1701800"/>
            <a:ext cx="1016000" cy="408432"/>
          </a:xfrm>
          <a:prstGeom prst="wedgeRoundRectCallout">
            <a:avLst>
              <a:gd name="adj1" fmla="val -27499"/>
              <a:gd name="adj2" fmla="val 216080"/>
              <a:gd name="adj3" fmla="val 16667"/>
            </a:avLst>
          </a:prstGeom>
          <a:noFill/>
          <a:ln>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200" dirty="0">
                <a:solidFill>
                  <a:srgbClr val="3366FF"/>
                </a:solidFill>
              </a:rPr>
              <a:t>19 skaidrių</a:t>
            </a:r>
          </a:p>
        </p:txBody>
      </p:sp>
      <p:sp>
        <p:nvSpPr>
          <p:cNvPr id="2" name="TextBox 7">
            <a:extLst>
              <a:ext uri="{FF2B5EF4-FFF2-40B4-BE49-F238E27FC236}">
                <a16:creationId xmlns:a16="http://schemas.microsoft.com/office/drawing/2014/main" id="{A54592FB-04DA-3C8E-74B1-6A84D9420821}"/>
              </a:ext>
            </a:extLst>
          </p:cNvPr>
          <p:cNvSpPr txBox="1"/>
          <p:nvPr/>
        </p:nvSpPr>
        <p:spPr>
          <a:xfrm>
            <a:off x="2641600" y="196153"/>
            <a:ext cx="6553201" cy="230832"/>
          </a:xfrm>
          <a:prstGeom prst="rect">
            <a:avLst/>
          </a:prstGeom>
        </p:spPr>
        <p:txBody>
          <a:bodyPr wrap="square" lIns="0" tIns="0" rIns="0" bIns="0" rtlCol="0" anchor="t">
            <a:spAutoFit/>
          </a:bodyPr>
          <a:lstStyle/>
          <a:p>
            <a:pPr algn="ctr">
              <a:lnSpc>
                <a:spcPts val="1840"/>
              </a:lnSpc>
              <a:spcBef>
                <a:spcPct val="0"/>
              </a:spcBef>
            </a:pPr>
            <a:r>
              <a:rPr lang="lt-LT" sz="1533" b="1" spc="61" dirty="0">
                <a:solidFill>
                  <a:srgbClr val="0070C0"/>
                </a:solidFill>
                <a:latin typeface="Roboto"/>
              </a:rPr>
              <a:t>PREVENCIJA – VIDINĖ KONTROLĖ – MOKYMAI -INSTRUKTAŽAS</a:t>
            </a:r>
            <a:endParaRPr lang="en-US" sz="1533" b="1" spc="61" dirty="0">
              <a:solidFill>
                <a:srgbClr val="0070C0"/>
              </a:solidFill>
              <a:latin typeface="Roboto"/>
            </a:endParaRPr>
          </a:p>
        </p:txBody>
      </p:sp>
    </p:spTree>
    <p:extLst>
      <p:ext uri="{BB962C8B-B14F-4D97-AF65-F5344CB8AC3E}">
        <p14:creationId xmlns:p14="http://schemas.microsoft.com/office/powerpoint/2010/main" val="3557354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2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2"/>
          <a:srcRect/>
          <a:stretch>
            <a:fillRect/>
          </a:stretch>
        </p:blipFill>
        <p:spPr>
          <a:xfrm>
            <a:off x="10552962" y="65701"/>
            <a:ext cx="1398226" cy="489600"/>
          </a:xfrm>
          <a:prstGeom prst="rect">
            <a:avLst/>
          </a:prstGeom>
        </p:spPr>
      </p:pic>
      <p:grpSp>
        <p:nvGrpSpPr>
          <p:cNvPr id="7" name="Group 7"/>
          <p:cNvGrpSpPr/>
          <p:nvPr/>
        </p:nvGrpSpPr>
        <p:grpSpPr>
          <a:xfrm>
            <a:off x="0" y="570072"/>
            <a:ext cx="12192000" cy="42347"/>
            <a:chOff x="0" y="0"/>
            <a:chExt cx="24384000" cy="84693"/>
          </a:xfrm>
        </p:grpSpPr>
        <p:sp>
          <p:nvSpPr>
            <p:cNvPr id="8" name="AutoShape 8"/>
            <p:cNvSpPr/>
            <p:nvPr/>
          </p:nvSpPr>
          <p:spPr>
            <a:xfrm>
              <a:off x="0" y="35963"/>
              <a:ext cx="24384000" cy="12766"/>
            </a:xfrm>
            <a:prstGeom prst="rect">
              <a:avLst/>
            </a:prstGeom>
            <a:solidFill>
              <a:srgbClr val="000000"/>
            </a:solidFill>
          </p:spPr>
          <p:txBody>
            <a:bodyPr/>
            <a:lstStyle/>
            <a:p>
              <a:endParaRPr lang="lt-LT" sz="1200"/>
            </a:p>
          </p:txBody>
        </p:sp>
        <p:sp>
          <p:nvSpPr>
            <p:cNvPr id="9" name="AutoShape 9"/>
            <p:cNvSpPr/>
            <p:nvPr/>
          </p:nvSpPr>
          <p:spPr>
            <a:xfrm rot="-5400000">
              <a:off x="782383" y="-782383"/>
              <a:ext cx="84693" cy="1649458"/>
            </a:xfrm>
            <a:prstGeom prst="rect">
              <a:avLst/>
            </a:prstGeom>
            <a:solidFill>
              <a:srgbClr val="FFB923"/>
            </a:solidFill>
          </p:spPr>
          <p:txBody>
            <a:bodyPr/>
            <a:lstStyle/>
            <a:p>
              <a:endParaRPr lang="lt-LT" sz="1200"/>
            </a:p>
          </p:txBody>
        </p:sp>
      </p:grpSp>
      <p:pic>
        <p:nvPicPr>
          <p:cNvPr id="3" name="Picture 2">
            <a:extLst>
              <a:ext uri="{FF2B5EF4-FFF2-40B4-BE49-F238E27FC236}">
                <a16:creationId xmlns:a16="http://schemas.microsoft.com/office/drawing/2014/main" id="{A1F0534A-B6EC-2AB0-721E-93459A3AF390}"/>
              </a:ext>
            </a:extLst>
          </p:cNvPr>
          <p:cNvPicPr>
            <a:picLocks noChangeAspect="1"/>
          </p:cNvPicPr>
          <p:nvPr/>
        </p:nvPicPr>
        <p:blipFill>
          <a:blip r:embed="rId3"/>
          <a:stretch>
            <a:fillRect/>
          </a:stretch>
        </p:blipFill>
        <p:spPr>
          <a:xfrm>
            <a:off x="675871" y="1193800"/>
            <a:ext cx="10840259" cy="4371500"/>
          </a:xfrm>
          <a:prstGeom prst="rect">
            <a:avLst/>
          </a:prstGeom>
        </p:spPr>
      </p:pic>
      <p:cxnSp>
        <p:nvCxnSpPr>
          <p:cNvPr id="4" name="Straight Connector 3">
            <a:extLst>
              <a:ext uri="{FF2B5EF4-FFF2-40B4-BE49-F238E27FC236}">
                <a16:creationId xmlns:a16="http://schemas.microsoft.com/office/drawing/2014/main" id="{258F03CF-B53A-672C-32DE-CE46519CA581}"/>
              </a:ext>
            </a:extLst>
          </p:cNvPr>
          <p:cNvCxnSpPr>
            <a:cxnSpLocks/>
          </p:cNvCxnSpPr>
          <p:nvPr/>
        </p:nvCxnSpPr>
        <p:spPr>
          <a:xfrm>
            <a:off x="4711700" y="1651000"/>
            <a:ext cx="27686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Rounded Corners 9">
            <a:extLst>
              <a:ext uri="{FF2B5EF4-FFF2-40B4-BE49-F238E27FC236}">
                <a16:creationId xmlns:a16="http://schemas.microsoft.com/office/drawing/2014/main" id="{9546A06E-7A21-ECB3-6C61-AA9D01BC48A2}"/>
              </a:ext>
            </a:extLst>
          </p:cNvPr>
          <p:cNvSpPr/>
          <p:nvPr/>
        </p:nvSpPr>
        <p:spPr>
          <a:xfrm>
            <a:off x="9968761" y="2395698"/>
            <a:ext cx="1168400" cy="633893"/>
          </a:xfrm>
          <a:prstGeom prst="roundRect">
            <a:avLst/>
          </a:prstGeom>
          <a:no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11" name="Rectangle: Rounded Corners 10">
            <a:extLst>
              <a:ext uri="{FF2B5EF4-FFF2-40B4-BE49-F238E27FC236}">
                <a16:creationId xmlns:a16="http://schemas.microsoft.com/office/drawing/2014/main" id="{D983B0AB-8C29-F503-BE53-44AD29BEFBEA}"/>
              </a:ext>
            </a:extLst>
          </p:cNvPr>
          <p:cNvSpPr/>
          <p:nvPr/>
        </p:nvSpPr>
        <p:spPr>
          <a:xfrm>
            <a:off x="8686800" y="4285190"/>
            <a:ext cx="508000" cy="457200"/>
          </a:xfrm>
          <a:prstGeom prst="roundRect">
            <a:avLst/>
          </a:prstGeom>
          <a:no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23" name="Speech Bubble: Rectangle with Corners Rounded 22">
            <a:extLst>
              <a:ext uri="{FF2B5EF4-FFF2-40B4-BE49-F238E27FC236}">
                <a16:creationId xmlns:a16="http://schemas.microsoft.com/office/drawing/2014/main" id="{E8E74A02-01A3-1561-3530-538832003514}"/>
              </a:ext>
            </a:extLst>
          </p:cNvPr>
          <p:cNvSpPr/>
          <p:nvPr/>
        </p:nvSpPr>
        <p:spPr>
          <a:xfrm>
            <a:off x="10312400" y="1292700"/>
            <a:ext cx="1016000" cy="408432"/>
          </a:xfrm>
          <a:prstGeom prst="wedgeRoundRectCallout">
            <a:avLst>
              <a:gd name="adj1" fmla="val -27499"/>
              <a:gd name="adj2" fmla="val 216080"/>
              <a:gd name="adj3" fmla="val 16667"/>
            </a:avLst>
          </a:prstGeom>
          <a:noFill/>
          <a:ln>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200" dirty="0">
                <a:solidFill>
                  <a:srgbClr val="3366FF"/>
                </a:solidFill>
              </a:rPr>
              <a:t>14 skaidrių</a:t>
            </a:r>
          </a:p>
        </p:txBody>
      </p:sp>
      <p:sp>
        <p:nvSpPr>
          <p:cNvPr id="2" name="TextBox 7">
            <a:extLst>
              <a:ext uri="{FF2B5EF4-FFF2-40B4-BE49-F238E27FC236}">
                <a16:creationId xmlns:a16="http://schemas.microsoft.com/office/drawing/2014/main" id="{24EAA988-7D9A-171B-35DA-0DA4F011ECE0}"/>
              </a:ext>
            </a:extLst>
          </p:cNvPr>
          <p:cNvSpPr txBox="1"/>
          <p:nvPr/>
        </p:nvSpPr>
        <p:spPr>
          <a:xfrm>
            <a:off x="2540000" y="196153"/>
            <a:ext cx="6654801" cy="230832"/>
          </a:xfrm>
          <a:prstGeom prst="rect">
            <a:avLst/>
          </a:prstGeom>
        </p:spPr>
        <p:txBody>
          <a:bodyPr wrap="square" lIns="0" tIns="0" rIns="0" bIns="0" rtlCol="0" anchor="t">
            <a:spAutoFit/>
          </a:bodyPr>
          <a:lstStyle/>
          <a:p>
            <a:pPr algn="ctr">
              <a:lnSpc>
                <a:spcPts val="1840"/>
              </a:lnSpc>
              <a:spcBef>
                <a:spcPct val="0"/>
              </a:spcBef>
            </a:pPr>
            <a:r>
              <a:rPr lang="lt-LT" sz="1533" b="1" spc="61" dirty="0">
                <a:solidFill>
                  <a:srgbClr val="0070C0"/>
                </a:solidFill>
                <a:latin typeface="Roboto"/>
              </a:rPr>
              <a:t>PREVENCIJA – VIDINĖ KONTROLĖ- MOKYMAI -INSTRUKTAŽAS</a:t>
            </a:r>
            <a:endParaRPr lang="en-US" sz="1533" b="1" spc="61" dirty="0">
              <a:solidFill>
                <a:srgbClr val="0070C0"/>
              </a:solidFill>
              <a:latin typeface="Roboto"/>
            </a:endParaRPr>
          </a:p>
        </p:txBody>
      </p:sp>
      <p:sp>
        <p:nvSpPr>
          <p:cNvPr id="6" name="TextBox 5">
            <a:extLst>
              <a:ext uri="{FF2B5EF4-FFF2-40B4-BE49-F238E27FC236}">
                <a16:creationId xmlns:a16="http://schemas.microsoft.com/office/drawing/2014/main" id="{6327998A-EDE1-BF48-680A-E11CEA355D0D}"/>
              </a:ext>
            </a:extLst>
          </p:cNvPr>
          <p:cNvSpPr txBox="1"/>
          <p:nvPr/>
        </p:nvSpPr>
        <p:spPr>
          <a:xfrm>
            <a:off x="8280400" y="4285190"/>
            <a:ext cx="357790" cy="502766"/>
          </a:xfrm>
          <a:prstGeom prst="rect">
            <a:avLst/>
          </a:prstGeom>
          <a:noFill/>
        </p:spPr>
        <p:txBody>
          <a:bodyPr wrap="none" rtlCol="0">
            <a:spAutoFit/>
          </a:bodyPr>
          <a:lstStyle/>
          <a:p>
            <a:r>
              <a:rPr lang="lt-LT" sz="2667" b="1" dirty="0">
                <a:solidFill>
                  <a:srgbClr val="FFC000"/>
                </a:solidFill>
              </a:rPr>
              <a:t>1</a:t>
            </a:r>
          </a:p>
        </p:txBody>
      </p:sp>
    </p:spTree>
    <p:extLst>
      <p:ext uri="{BB962C8B-B14F-4D97-AF65-F5344CB8AC3E}">
        <p14:creationId xmlns:p14="http://schemas.microsoft.com/office/powerpoint/2010/main" val="26906478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2"/>
          <a:srcRect/>
          <a:stretch>
            <a:fillRect/>
          </a:stretch>
        </p:blipFill>
        <p:spPr>
          <a:xfrm>
            <a:off x="10552962" y="65701"/>
            <a:ext cx="1398226" cy="489600"/>
          </a:xfrm>
          <a:prstGeom prst="rect">
            <a:avLst/>
          </a:prstGeom>
        </p:spPr>
      </p:pic>
      <p:grpSp>
        <p:nvGrpSpPr>
          <p:cNvPr id="7" name="Group 7"/>
          <p:cNvGrpSpPr/>
          <p:nvPr/>
        </p:nvGrpSpPr>
        <p:grpSpPr>
          <a:xfrm>
            <a:off x="0" y="570072"/>
            <a:ext cx="12192000" cy="42347"/>
            <a:chOff x="0" y="0"/>
            <a:chExt cx="24384000" cy="84693"/>
          </a:xfrm>
        </p:grpSpPr>
        <p:sp>
          <p:nvSpPr>
            <p:cNvPr id="8" name="AutoShape 8"/>
            <p:cNvSpPr/>
            <p:nvPr/>
          </p:nvSpPr>
          <p:spPr>
            <a:xfrm>
              <a:off x="0" y="35963"/>
              <a:ext cx="24384000" cy="12766"/>
            </a:xfrm>
            <a:prstGeom prst="rect">
              <a:avLst/>
            </a:prstGeom>
            <a:solidFill>
              <a:srgbClr val="000000"/>
            </a:solidFill>
          </p:spPr>
          <p:txBody>
            <a:bodyPr/>
            <a:lstStyle/>
            <a:p>
              <a:endParaRPr lang="lt-LT" sz="1200"/>
            </a:p>
          </p:txBody>
        </p:sp>
        <p:sp>
          <p:nvSpPr>
            <p:cNvPr id="9" name="AutoShape 9"/>
            <p:cNvSpPr/>
            <p:nvPr/>
          </p:nvSpPr>
          <p:spPr>
            <a:xfrm rot="-5400000">
              <a:off x="782383" y="-782383"/>
              <a:ext cx="84693" cy="1649458"/>
            </a:xfrm>
            <a:prstGeom prst="rect">
              <a:avLst/>
            </a:prstGeom>
            <a:solidFill>
              <a:srgbClr val="FFB923"/>
            </a:solidFill>
          </p:spPr>
          <p:txBody>
            <a:bodyPr/>
            <a:lstStyle/>
            <a:p>
              <a:endParaRPr lang="lt-LT" sz="1200"/>
            </a:p>
          </p:txBody>
        </p:sp>
      </p:grpSp>
      <p:sp>
        <p:nvSpPr>
          <p:cNvPr id="2" name="TextBox 7">
            <a:extLst>
              <a:ext uri="{FF2B5EF4-FFF2-40B4-BE49-F238E27FC236}">
                <a16:creationId xmlns:a16="http://schemas.microsoft.com/office/drawing/2014/main" id="{24EAA988-7D9A-171B-35DA-0DA4F011ECE0}"/>
              </a:ext>
            </a:extLst>
          </p:cNvPr>
          <p:cNvSpPr txBox="1"/>
          <p:nvPr/>
        </p:nvSpPr>
        <p:spPr>
          <a:xfrm>
            <a:off x="2844800" y="196153"/>
            <a:ext cx="6350001" cy="230832"/>
          </a:xfrm>
          <a:prstGeom prst="rect">
            <a:avLst/>
          </a:prstGeom>
        </p:spPr>
        <p:txBody>
          <a:bodyPr wrap="square" lIns="0" tIns="0" rIns="0" bIns="0" rtlCol="0" anchor="t">
            <a:spAutoFit/>
          </a:bodyPr>
          <a:lstStyle/>
          <a:p>
            <a:pPr algn="ctr">
              <a:lnSpc>
                <a:spcPts val="1840"/>
              </a:lnSpc>
              <a:spcBef>
                <a:spcPct val="0"/>
              </a:spcBef>
            </a:pPr>
            <a:r>
              <a:rPr lang="lt-LT" sz="1533" b="1" spc="61" dirty="0">
                <a:solidFill>
                  <a:srgbClr val="0070C0"/>
                </a:solidFill>
                <a:latin typeface="Roboto"/>
              </a:rPr>
              <a:t>PREVENCIJA – VIDINĖ KONTROLĖ – DARBUOTOJO REZULTATAS</a:t>
            </a:r>
            <a:endParaRPr lang="en-US" sz="1533" b="1" spc="61" dirty="0">
              <a:solidFill>
                <a:srgbClr val="0070C0"/>
              </a:solidFill>
              <a:latin typeface="Roboto"/>
            </a:endParaRPr>
          </a:p>
        </p:txBody>
      </p:sp>
      <p:pic>
        <p:nvPicPr>
          <p:cNvPr id="13" name="Paveikslėlis 12">
            <a:extLst>
              <a:ext uri="{FF2B5EF4-FFF2-40B4-BE49-F238E27FC236}">
                <a16:creationId xmlns:a16="http://schemas.microsoft.com/office/drawing/2014/main" id="{A74979DD-A931-AFA2-7404-C665D738ABE7}"/>
              </a:ext>
            </a:extLst>
          </p:cNvPr>
          <p:cNvPicPr>
            <a:picLocks noChangeAspect="1"/>
          </p:cNvPicPr>
          <p:nvPr/>
        </p:nvPicPr>
        <p:blipFill>
          <a:blip r:embed="rId3"/>
          <a:stretch>
            <a:fillRect/>
          </a:stretch>
        </p:blipFill>
        <p:spPr>
          <a:xfrm>
            <a:off x="177799" y="1249218"/>
            <a:ext cx="11700933" cy="4499370"/>
          </a:xfrm>
          <a:prstGeom prst="rect">
            <a:avLst/>
          </a:prstGeom>
        </p:spPr>
      </p:pic>
    </p:spTree>
    <p:extLst>
      <p:ext uri="{BB962C8B-B14F-4D97-AF65-F5344CB8AC3E}">
        <p14:creationId xmlns:p14="http://schemas.microsoft.com/office/powerpoint/2010/main" val="34297267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2"/>
          <a:srcRect/>
          <a:stretch>
            <a:fillRect/>
          </a:stretch>
        </p:blipFill>
        <p:spPr>
          <a:xfrm>
            <a:off x="10552962" y="65701"/>
            <a:ext cx="1398226" cy="489600"/>
          </a:xfrm>
          <a:prstGeom prst="rect">
            <a:avLst/>
          </a:prstGeom>
        </p:spPr>
      </p:pic>
      <p:grpSp>
        <p:nvGrpSpPr>
          <p:cNvPr id="7" name="Group 7"/>
          <p:cNvGrpSpPr/>
          <p:nvPr/>
        </p:nvGrpSpPr>
        <p:grpSpPr>
          <a:xfrm>
            <a:off x="0" y="570072"/>
            <a:ext cx="12192000" cy="42347"/>
            <a:chOff x="0" y="0"/>
            <a:chExt cx="24384000" cy="84693"/>
          </a:xfrm>
        </p:grpSpPr>
        <p:sp>
          <p:nvSpPr>
            <p:cNvPr id="8" name="AutoShape 8"/>
            <p:cNvSpPr/>
            <p:nvPr/>
          </p:nvSpPr>
          <p:spPr>
            <a:xfrm>
              <a:off x="0" y="35963"/>
              <a:ext cx="24384000" cy="12766"/>
            </a:xfrm>
            <a:prstGeom prst="rect">
              <a:avLst/>
            </a:prstGeom>
            <a:solidFill>
              <a:srgbClr val="000000"/>
            </a:solidFill>
          </p:spPr>
          <p:txBody>
            <a:bodyPr/>
            <a:lstStyle/>
            <a:p>
              <a:endParaRPr lang="lt-LT" sz="1200"/>
            </a:p>
          </p:txBody>
        </p:sp>
        <p:sp>
          <p:nvSpPr>
            <p:cNvPr id="9" name="AutoShape 9"/>
            <p:cNvSpPr/>
            <p:nvPr/>
          </p:nvSpPr>
          <p:spPr>
            <a:xfrm rot="-5400000">
              <a:off x="782383" y="-782383"/>
              <a:ext cx="84693" cy="1649458"/>
            </a:xfrm>
            <a:prstGeom prst="rect">
              <a:avLst/>
            </a:prstGeom>
            <a:solidFill>
              <a:srgbClr val="FFB923"/>
            </a:solidFill>
          </p:spPr>
          <p:txBody>
            <a:bodyPr/>
            <a:lstStyle/>
            <a:p>
              <a:endParaRPr lang="lt-LT" sz="1200"/>
            </a:p>
          </p:txBody>
        </p:sp>
      </p:grpSp>
      <p:sp>
        <p:nvSpPr>
          <p:cNvPr id="2" name="TextBox 7">
            <a:extLst>
              <a:ext uri="{FF2B5EF4-FFF2-40B4-BE49-F238E27FC236}">
                <a16:creationId xmlns:a16="http://schemas.microsoft.com/office/drawing/2014/main" id="{24EAA988-7D9A-171B-35DA-0DA4F011ECE0}"/>
              </a:ext>
            </a:extLst>
          </p:cNvPr>
          <p:cNvSpPr txBox="1"/>
          <p:nvPr/>
        </p:nvSpPr>
        <p:spPr>
          <a:xfrm>
            <a:off x="3309352" y="196153"/>
            <a:ext cx="5885449" cy="230832"/>
          </a:xfrm>
          <a:prstGeom prst="rect">
            <a:avLst/>
          </a:prstGeom>
        </p:spPr>
        <p:txBody>
          <a:bodyPr wrap="square" lIns="0" tIns="0" rIns="0" bIns="0" rtlCol="0" anchor="t">
            <a:spAutoFit/>
          </a:bodyPr>
          <a:lstStyle/>
          <a:p>
            <a:pPr algn="ctr">
              <a:lnSpc>
                <a:spcPts val="1840"/>
              </a:lnSpc>
              <a:spcBef>
                <a:spcPct val="0"/>
              </a:spcBef>
            </a:pPr>
            <a:r>
              <a:rPr lang="lt-LT" sz="1533" b="1" spc="61" dirty="0">
                <a:solidFill>
                  <a:srgbClr val="0070C0"/>
                </a:solidFill>
                <a:latin typeface="Roboto"/>
              </a:rPr>
              <a:t>PREVENCIJA – VIDINĖ KONTROLĖ – SVEIKATOS TIKRINIMAS</a:t>
            </a:r>
            <a:endParaRPr lang="en-US" sz="1533" b="1" spc="61" dirty="0">
              <a:solidFill>
                <a:srgbClr val="0070C0"/>
              </a:solidFill>
              <a:latin typeface="Roboto"/>
            </a:endParaRPr>
          </a:p>
        </p:txBody>
      </p:sp>
      <p:pic>
        <p:nvPicPr>
          <p:cNvPr id="4" name="Paveikslėlis 3">
            <a:extLst>
              <a:ext uri="{FF2B5EF4-FFF2-40B4-BE49-F238E27FC236}">
                <a16:creationId xmlns:a16="http://schemas.microsoft.com/office/drawing/2014/main" id="{82C1F14D-C03B-75D3-2FB5-4B21DD1546DB}"/>
              </a:ext>
            </a:extLst>
          </p:cNvPr>
          <p:cNvPicPr>
            <a:picLocks noChangeAspect="1"/>
          </p:cNvPicPr>
          <p:nvPr/>
        </p:nvPicPr>
        <p:blipFill>
          <a:blip r:embed="rId3"/>
          <a:stretch>
            <a:fillRect/>
          </a:stretch>
        </p:blipFill>
        <p:spPr>
          <a:xfrm>
            <a:off x="304800" y="1371612"/>
            <a:ext cx="11646388" cy="4199485"/>
          </a:xfrm>
          <a:prstGeom prst="rect">
            <a:avLst/>
          </a:prstGeom>
        </p:spPr>
      </p:pic>
    </p:spTree>
    <p:extLst>
      <p:ext uri="{BB962C8B-B14F-4D97-AF65-F5344CB8AC3E}">
        <p14:creationId xmlns:p14="http://schemas.microsoft.com/office/powerpoint/2010/main" val="15107555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2"/>
          <a:srcRect/>
          <a:stretch>
            <a:fillRect/>
          </a:stretch>
        </p:blipFill>
        <p:spPr>
          <a:xfrm>
            <a:off x="10552962" y="65701"/>
            <a:ext cx="1398226" cy="489600"/>
          </a:xfrm>
          <a:prstGeom prst="rect">
            <a:avLst/>
          </a:prstGeom>
        </p:spPr>
      </p:pic>
      <p:grpSp>
        <p:nvGrpSpPr>
          <p:cNvPr id="7" name="Group 7"/>
          <p:cNvGrpSpPr/>
          <p:nvPr/>
        </p:nvGrpSpPr>
        <p:grpSpPr>
          <a:xfrm>
            <a:off x="0" y="570072"/>
            <a:ext cx="12192000" cy="42347"/>
            <a:chOff x="0" y="0"/>
            <a:chExt cx="24384000" cy="84693"/>
          </a:xfrm>
        </p:grpSpPr>
        <p:sp>
          <p:nvSpPr>
            <p:cNvPr id="8" name="AutoShape 8"/>
            <p:cNvSpPr/>
            <p:nvPr/>
          </p:nvSpPr>
          <p:spPr>
            <a:xfrm>
              <a:off x="0" y="35963"/>
              <a:ext cx="24384000" cy="12766"/>
            </a:xfrm>
            <a:prstGeom prst="rect">
              <a:avLst/>
            </a:prstGeom>
            <a:solidFill>
              <a:srgbClr val="000000"/>
            </a:solidFill>
          </p:spPr>
          <p:txBody>
            <a:bodyPr/>
            <a:lstStyle/>
            <a:p>
              <a:endParaRPr lang="lt-LT" sz="1200"/>
            </a:p>
          </p:txBody>
        </p:sp>
        <p:sp>
          <p:nvSpPr>
            <p:cNvPr id="9" name="AutoShape 9"/>
            <p:cNvSpPr/>
            <p:nvPr/>
          </p:nvSpPr>
          <p:spPr>
            <a:xfrm rot="-5400000">
              <a:off x="782383" y="-782383"/>
              <a:ext cx="84693" cy="1649458"/>
            </a:xfrm>
            <a:prstGeom prst="rect">
              <a:avLst/>
            </a:prstGeom>
            <a:solidFill>
              <a:srgbClr val="FFB923"/>
            </a:solidFill>
          </p:spPr>
          <p:txBody>
            <a:bodyPr/>
            <a:lstStyle/>
            <a:p>
              <a:endParaRPr lang="lt-LT" sz="1200"/>
            </a:p>
          </p:txBody>
        </p:sp>
      </p:grpSp>
      <p:sp>
        <p:nvSpPr>
          <p:cNvPr id="2" name="TextBox 7">
            <a:extLst>
              <a:ext uri="{FF2B5EF4-FFF2-40B4-BE49-F238E27FC236}">
                <a16:creationId xmlns:a16="http://schemas.microsoft.com/office/drawing/2014/main" id="{24EAA988-7D9A-171B-35DA-0DA4F011ECE0}"/>
              </a:ext>
            </a:extLst>
          </p:cNvPr>
          <p:cNvSpPr txBox="1"/>
          <p:nvPr/>
        </p:nvSpPr>
        <p:spPr>
          <a:xfrm>
            <a:off x="2844800" y="196153"/>
            <a:ext cx="6350001" cy="230832"/>
          </a:xfrm>
          <a:prstGeom prst="rect">
            <a:avLst/>
          </a:prstGeom>
        </p:spPr>
        <p:txBody>
          <a:bodyPr wrap="square" lIns="0" tIns="0" rIns="0" bIns="0" rtlCol="0" anchor="t">
            <a:spAutoFit/>
          </a:bodyPr>
          <a:lstStyle/>
          <a:p>
            <a:pPr algn="ctr">
              <a:lnSpc>
                <a:spcPts val="1840"/>
              </a:lnSpc>
              <a:spcBef>
                <a:spcPct val="0"/>
              </a:spcBef>
            </a:pPr>
            <a:r>
              <a:rPr lang="lt-LT" sz="1533" b="1" spc="61" dirty="0">
                <a:solidFill>
                  <a:srgbClr val="0070C0"/>
                </a:solidFill>
                <a:latin typeface="Roboto"/>
              </a:rPr>
              <a:t>PREVENCIJA – VIDINĖ KONTROLĖ – SUVESTINĖS</a:t>
            </a:r>
            <a:endParaRPr lang="en-US" sz="1533" b="1" spc="61" dirty="0">
              <a:solidFill>
                <a:srgbClr val="0070C0"/>
              </a:solidFill>
              <a:latin typeface="Roboto"/>
            </a:endParaRPr>
          </a:p>
        </p:txBody>
      </p:sp>
      <p:pic>
        <p:nvPicPr>
          <p:cNvPr id="4" name="Paveikslėlis 3">
            <a:extLst>
              <a:ext uri="{FF2B5EF4-FFF2-40B4-BE49-F238E27FC236}">
                <a16:creationId xmlns:a16="http://schemas.microsoft.com/office/drawing/2014/main" id="{BDB1401F-1B40-0D17-6C59-87CEE186F834}"/>
              </a:ext>
            </a:extLst>
          </p:cNvPr>
          <p:cNvPicPr>
            <a:picLocks noChangeAspect="1"/>
          </p:cNvPicPr>
          <p:nvPr/>
        </p:nvPicPr>
        <p:blipFill>
          <a:blip r:embed="rId3"/>
          <a:stretch>
            <a:fillRect/>
          </a:stretch>
        </p:blipFill>
        <p:spPr>
          <a:xfrm>
            <a:off x="220132" y="716371"/>
            <a:ext cx="11731056" cy="5599750"/>
          </a:xfrm>
          <a:prstGeom prst="rect">
            <a:avLst/>
          </a:prstGeom>
        </p:spPr>
      </p:pic>
    </p:spTree>
    <p:extLst>
      <p:ext uri="{BB962C8B-B14F-4D97-AF65-F5344CB8AC3E}">
        <p14:creationId xmlns:p14="http://schemas.microsoft.com/office/powerpoint/2010/main" val="34962698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2"/>
          <a:srcRect/>
          <a:stretch>
            <a:fillRect/>
          </a:stretch>
        </p:blipFill>
        <p:spPr>
          <a:xfrm>
            <a:off x="10552962" y="65701"/>
            <a:ext cx="1398226" cy="489600"/>
          </a:xfrm>
          <a:prstGeom prst="rect">
            <a:avLst/>
          </a:prstGeom>
        </p:spPr>
      </p:pic>
      <p:grpSp>
        <p:nvGrpSpPr>
          <p:cNvPr id="7" name="Group 7"/>
          <p:cNvGrpSpPr/>
          <p:nvPr/>
        </p:nvGrpSpPr>
        <p:grpSpPr>
          <a:xfrm>
            <a:off x="0" y="570072"/>
            <a:ext cx="12192000" cy="42347"/>
            <a:chOff x="0" y="0"/>
            <a:chExt cx="24384000" cy="84693"/>
          </a:xfrm>
        </p:grpSpPr>
        <p:sp>
          <p:nvSpPr>
            <p:cNvPr id="8" name="AutoShape 8"/>
            <p:cNvSpPr/>
            <p:nvPr/>
          </p:nvSpPr>
          <p:spPr>
            <a:xfrm>
              <a:off x="0" y="35963"/>
              <a:ext cx="24384000" cy="12766"/>
            </a:xfrm>
            <a:prstGeom prst="rect">
              <a:avLst/>
            </a:prstGeom>
            <a:solidFill>
              <a:srgbClr val="000000"/>
            </a:solidFill>
          </p:spPr>
          <p:txBody>
            <a:bodyPr/>
            <a:lstStyle/>
            <a:p>
              <a:endParaRPr lang="lt-LT" sz="1200"/>
            </a:p>
          </p:txBody>
        </p:sp>
        <p:sp>
          <p:nvSpPr>
            <p:cNvPr id="9" name="AutoShape 9"/>
            <p:cNvSpPr/>
            <p:nvPr/>
          </p:nvSpPr>
          <p:spPr>
            <a:xfrm rot="-5400000">
              <a:off x="782383" y="-782383"/>
              <a:ext cx="84693" cy="1649458"/>
            </a:xfrm>
            <a:prstGeom prst="rect">
              <a:avLst/>
            </a:prstGeom>
            <a:solidFill>
              <a:srgbClr val="FFB923"/>
            </a:solidFill>
          </p:spPr>
          <p:txBody>
            <a:bodyPr/>
            <a:lstStyle/>
            <a:p>
              <a:endParaRPr lang="lt-LT" sz="1200"/>
            </a:p>
          </p:txBody>
        </p:sp>
      </p:grpSp>
      <p:sp>
        <p:nvSpPr>
          <p:cNvPr id="2" name="TextBox 7">
            <a:extLst>
              <a:ext uri="{FF2B5EF4-FFF2-40B4-BE49-F238E27FC236}">
                <a16:creationId xmlns:a16="http://schemas.microsoft.com/office/drawing/2014/main" id="{24EAA988-7D9A-171B-35DA-0DA4F011ECE0}"/>
              </a:ext>
            </a:extLst>
          </p:cNvPr>
          <p:cNvSpPr txBox="1"/>
          <p:nvPr/>
        </p:nvSpPr>
        <p:spPr>
          <a:xfrm>
            <a:off x="2844800" y="196153"/>
            <a:ext cx="6350001" cy="230832"/>
          </a:xfrm>
          <a:prstGeom prst="rect">
            <a:avLst/>
          </a:prstGeom>
        </p:spPr>
        <p:txBody>
          <a:bodyPr wrap="square" lIns="0" tIns="0" rIns="0" bIns="0" rtlCol="0" anchor="t">
            <a:spAutoFit/>
          </a:bodyPr>
          <a:lstStyle/>
          <a:p>
            <a:pPr algn="ctr">
              <a:lnSpc>
                <a:spcPts val="1840"/>
              </a:lnSpc>
              <a:spcBef>
                <a:spcPct val="0"/>
              </a:spcBef>
            </a:pPr>
            <a:r>
              <a:rPr lang="lt-LT" sz="1533" b="1" spc="61" dirty="0">
                <a:solidFill>
                  <a:srgbClr val="0070C0"/>
                </a:solidFill>
                <a:latin typeface="Roboto"/>
              </a:rPr>
              <a:t>PREVENCIJA – VIDINĖ KONTROLĖ – FUNKCIONALUMAS</a:t>
            </a:r>
            <a:endParaRPr lang="en-US" sz="1533" b="1" spc="61" dirty="0">
              <a:solidFill>
                <a:srgbClr val="0070C0"/>
              </a:solidFill>
              <a:latin typeface="Roboto"/>
            </a:endParaRPr>
          </a:p>
        </p:txBody>
      </p:sp>
      <p:pic>
        <p:nvPicPr>
          <p:cNvPr id="6" name="Paveikslėlis 5">
            <a:extLst>
              <a:ext uri="{FF2B5EF4-FFF2-40B4-BE49-F238E27FC236}">
                <a16:creationId xmlns:a16="http://schemas.microsoft.com/office/drawing/2014/main" id="{F6EC79DC-BB6D-CE66-DBBA-570BDE6ED64C}"/>
              </a:ext>
            </a:extLst>
          </p:cNvPr>
          <p:cNvPicPr>
            <a:picLocks noChangeAspect="1"/>
          </p:cNvPicPr>
          <p:nvPr/>
        </p:nvPicPr>
        <p:blipFill>
          <a:blip r:embed="rId3"/>
          <a:stretch>
            <a:fillRect/>
          </a:stretch>
        </p:blipFill>
        <p:spPr>
          <a:xfrm>
            <a:off x="160867" y="827324"/>
            <a:ext cx="11790322" cy="5536177"/>
          </a:xfrm>
          <a:prstGeom prst="rect">
            <a:avLst/>
          </a:prstGeom>
        </p:spPr>
      </p:pic>
    </p:spTree>
    <p:extLst>
      <p:ext uri="{BB962C8B-B14F-4D97-AF65-F5344CB8AC3E}">
        <p14:creationId xmlns:p14="http://schemas.microsoft.com/office/powerpoint/2010/main" val="19845321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a:extLst>
              <a:ext uri="{FF2B5EF4-FFF2-40B4-BE49-F238E27FC236}">
                <a16:creationId xmlns:a16="http://schemas.microsoft.com/office/drawing/2014/main" id="{988B9C0F-417D-C821-75C3-437B04AD032D}"/>
              </a:ext>
            </a:extLst>
          </p:cNvPr>
          <p:cNvPicPr>
            <a:picLocks noChangeAspect="1"/>
          </p:cNvPicPr>
          <p:nvPr/>
        </p:nvPicPr>
        <p:blipFill>
          <a:blip r:embed="rId2"/>
          <a:srcRect/>
          <a:stretch>
            <a:fillRect/>
          </a:stretch>
        </p:blipFill>
        <p:spPr>
          <a:xfrm>
            <a:off x="10552962" y="65701"/>
            <a:ext cx="1398226" cy="489600"/>
          </a:xfrm>
          <a:prstGeom prst="rect">
            <a:avLst/>
          </a:prstGeom>
        </p:spPr>
      </p:pic>
      <p:grpSp>
        <p:nvGrpSpPr>
          <p:cNvPr id="3" name="Group 11">
            <a:extLst>
              <a:ext uri="{FF2B5EF4-FFF2-40B4-BE49-F238E27FC236}">
                <a16:creationId xmlns:a16="http://schemas.microsoft.com/office/drawing/2014/main" id="{0A176AD4-5B2F-CEAE-3EDE-E3D0EE272668}"/>
              </a:ext>
            </a:extLst>
          </p:cNvPr>
          <p:cNvGrpSpPr/>
          <p:nvPr/>
        </p:nvGrpSpPr>
        <p:grpSpPr>
          <a:xfrm>
            <a:off x="0" y="570072"/>
            <a:ext cx="12192000" cy="42347"/>
            <a:chOff x="0" y="0"/>
            <a:chExt cx="24384000" cy="84693"/>
          </a:xfrm>
        </p:grpSpPr>
        <p:sp>
          <p:nvSpPr>
            <p:cNvPr id="4" name="AutoShape 12">
              <a:extLst>
                <a:ext uri="{FF2B5EF4-FFF2-40B4-BE49-F238E27FC236}">
                  <a16:creationId xmlns:a16="http://schemas.microsoft.com/office/drawing/2014/main" id="{0F314AAB-0827-2422-477F-F4A412FD8198}"/>
                </a:ext>
              </a:extLst>
            </p:cNvPr>
            <p:cNvSpPr/>
            <p:nvPr/>
          </p:nvSpPr>
          <p:spPr>
            <a:xfrm>
              <a:off x="0" y="35963"/>
              <a:ext cx="24384000" cy="12766"/>
            </a:xfrm>
            <a:prstGeom prst="rect">
              <a:avLst/>
            </a:prstGeom>
            <a:solidFill>
              <a:srgbClr val="000000"/>
            </a:solidFill>
          </p:spPr>
          <p:txBody>
            <a:bodyPr/>
            <a:lstStyle/>
            <a:p>
              <a:endParaRPr lang="lt-LT" sz="1200"/>
            </a:p>
          </p:txBody>
        </p:sp>
        <p:sp>
          <p:nvSpPr>
            <p:cNvPr id="6" name="AutoShape 13">
              <a:extLst>
                <a:ext uri="{FF2B5EF4-FFF2-40B4-BE49-F238E27FC236}">
                  <a16:creationId xmlns:a16="http://schemas.microsoft.com/office/drawing/2014/main" id="{7934AF97-3D7C-0B5C-F918-A2E083971100}"/>
                </a:ext>
              </a:extLst>
            </p:cNvPr>
            <p:cNvSpPr/>
            <p:nvPr/>
          </p:nvSpPr>
          <p:spPr>
            <a:xfrm rot="-5400000">
              <a:off x="782383" y="-782383"/>
              <a:ext cx="84693" cy="1649458"/>
            </a:xfrm>
            <a:prstGeom prst="rect">
              <a:avLst/>
            </a:prstGeom>
            <a:solidFill>
              <a:srgbClr val="FFB923"/>
            </a:solidFill>
          </p:spPr>
          <p:txBody>
            <a:bodyPr/>
            <a:lstStyle/>
            <a:p>
              <a:endParaRPr lang="lt-LT" sz="1200"/>
            </a:p>
          </p:txBody>
        </p:sp>
      </p:grpSp>
      <p:sp>
        <p:nvSpPr>
          <p:cNvPr id="10" name="TextBox 7">
            <a:extLst>
              <a:ext uri="{FF2B5EF4-FFF2-40B4-BE49-F238E27FC236}">
                <a16:creationId xmlns:a16="http://schemas.microsoft.com/office/drawing/2014/main" id="{97578A6A-5101-8FDA-FC2A-C2C94D15FD31}"/>
              </a:ext>
            </a:extLst>
          </p:cNvPr>
          <p:cNvSpPr txBox="1"/>
          <p:nvPr/>
        </p:nvSpPr>
        <p:spPr>
          <a:xfrm>
            <a:off x="3153276" y="182870"/>
            <a:ext cx="5885449" cy="230832"/>
          </a:xfrm>
          <a:prstGeom prst="rect">
            <a:avLst/>
          </a:prstGeom>
        </p:spPr>
        <p:txBody>
          <a:bodyPr wrap="square" lIns="0" tIns="0" rIns="0" bIns="0" rtlCol="0" anchor="t">
            <a:spAutoFit/>
          </a:bodyPr>
          <a:lstStyle/>
          <a:p>
            <a:pPr algn="ctr">
              <a:lnSpc>
                <a:spcPts val="1840"/>
              </a:lnSpc>
              <a:spcBef>
                <a:spcPct val="0"/>
              </a:spcBef>
            </a:pPr>
            <a:r>
              <a:rPr lang="lt-LT" sz="1533" b="1" spc="61" dirty="0">
                <a:solidFill>
                  <a:srgbClr val="0070C0"/>
                </a:solidFill>
                <a:latin typeface="Roboto"/>
              </a:rPr>
              <a:t>PREVENCIJA – FUNKCIONALUMAS - DAUGIAKALBIŠKUMAS</a:t>
            </a:r>
            <a:endParaRPr lang="en-US" sz="1533" b="1" spc="61" dirty="0">
              <a:solidFill>
                <a:srgbClr val="0070C0"/>
              </a:solidFill>
              <a:latin typeface="Roboto"/>
            </a:endParaRPr>
          </a:p>
        </p:txBody>
      </p:sp>
      <p:pic>
        <p:nvPicPr>
          <p:cNvPr id="12" name="Picture 11">
            <a:extLst>
              <a:ext uri="{FF2B5EF4-FFF2-40B4-BE49-F238E27FC236}">
                <a16:creationId xmlns:a16="http://schemas.microsoft.com/office/drawing/2014/main" id="{6042AFF8-2F55-1F46-289F-C720FBB1F6F7}"/>
              </a:ext>
            </a:extLst>
          </p:cNvPr>
          <p:cNvPicPr>
            <a:picLocks noChangeAspect="1"/>
          </p:cNvPicPr>
          <p:nvPr/>
        </p:nvPicPr>
        <p:blipFill>
          <a:blip r:embed="rId3"/>
          <a:stretch>
            <a:fillRect/>
          </a:stretch>
        </p:blipFill>
        <p:spPr>
          <a:xfrm>
            <a:off x="352075" y="757701"/>
            <a:ext cx="5422583" cy="3034064"/>
          </a:xfrm>
          <a:prstGeom prst="rect">
            <a:avLst/>
          </a:prstGeom>
        </p:spPr>
      </p:pic>
      <p:pic>
        <p:nvPicPr>
          <p:cNvPr id="16" name="Picture 15">
            <a:extLst>
              <a:ext uri="{FF2B5EF4-FFF2-40B4-BE49-F238E27FC236}">
                <a16:creationId xmlns:a16="http://schemas.microsoft.com/office/drawing/2014/main" id="{A550D00E-7369-1664-C0F9-6B16E48A2CCF}"/>
              </a:ext>
            </a:extLst>
          </p:cNvPr>
          <p:cNvPicPr>
            <a:picLocks noChangeAspect="1"/>
          </p:cNvPicPr>
          <p:nvPr/>
        </p:nvPicPr>
        <p:blipFill>
          <a:blip r:embed="rId4"/>
          <a:stretch>
            <a:fillRect/>
          </a:stretch>
        </p:blipFill>
        <p:spPr>
          <a:xfrm>
            <a:off x="3387621" y="3937241"/>
            <a:ext cx="4943579" cy="2780992"/>
          </a:xfrm>
          <a:prstGeom prst="rect">
            <a:avLst/>
          </a:prstGeom>
        </p:spPr>
      </p:pic>
      <p:pic>
        <p:nvPicPr>
          <p:cNvPr id="13" name="Picture 12">
            <a:extLst>
              <a:ext uri="{FF2B5EF4-FFF2-40B4-BE49-F238E27FC236}">
                <a16:creationId xmlns:a16="http://schemas.microsoft.com/office/drawing/2014/main" id="{071C3B2E-A3C0-1EEC-777D-4DB06E598DDF}"/>
              </a:ext>
            </a:extLst>
          </p:cNvPr>
          <p:cNvPicPr>
            <a:picLocks noChangeAspect="1"/>
          </p:cNvPicPr>
          <p:nvPr/>
        </p:nvPicPr>
        <p:blipFill>
          <a:blip r:embed="rId5"/>
          <a:stretch>
            <a:fillRect/>
          </a:stretch>
        </p:blipFill>
        <p:spPr>
          <a:xfrm>
            <a:off x="6252076" y="785012"/>
            <a:ext cx="5339645" cy="3006753"/>
          </a:xfrm>
          <a:prstGeom prst="rect">
            <a:avLst/>
          </a:prstGeom>
        </p:spPr>
      </p:pic>
    </p:spTree>
    <p:extLst>
      <p:ext uri="{BB962C8B-B14F-4D97-AF65-F5344CB8AC3E}">
        <p14:creationId xmlns:p14="http://schemas.microsoft.com/office/powerpoint/2010/main" val="28403370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A98C73E-E442-E4A3-3743-9C484EBB58F7}"/>
              </a:ext>
            </a:extLst>
          </p:cNvPr>
          <p:cNvSpPr/>
          <p:nvPr/>
        </p:nvSpPr>
        <p:spPr>
          <a:xfrm>
            <a:off x="2389809" y="860359"/>
            <a:ext cx="2664296" cy="338554"/>
          </a:xfrm>
          <a:prstGeom prst="roundRect">
            <a:avLst/>
          </a:prstGeom>
          <a:solidFill>
            <a:srgbClr val="FF0000">
              <a:alpha val="5000"/>
            </a:srgbClr>
          </a:solidFill>
          <a:ln>
            <a:solidFill>
              <a:srgbClr val="FF0000">
                <a:alpha val="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867" dirty="0">
                <a:solidFill>
                  <a:srgbClr val="FF0000"/>
                </a:solidFill>
                <a:latin typeface="Arial" panose="020B0604020202020204" pitchFamily="34" charset="0"/>
                <a:cs typeface="Arial" panose="020B0604020202020204" pitchFamily="34" charset="0"/>
              </a:rPr>
              <a:t>Darbdavys</a:t>
            </a:r>
          </a:p>
        </p:txBody>
      </p:sp>
      <p:sp>
        <p:nvSpPr>
          <p:cNvPr id="3" name="Rectangle: Rounded Corners 2">
            <a:extLst>
              <a:ext uri="{FF2B5EF4-FFF2-40B4-BE49-F238E27FC236}">
                <a16:creationId xmlns:a16="http://schemas.microsoft.com/office/drawing/2014/main" id="{98A4335D-58E9-4519-3DAF-D083FB6BA222}"/>
              </a:ext>
            </a:extLst>
          </p:cNvPr>
          <p:cNvSpPr/>
          <p:nvPr/>
        </p:nvSpPr>
        <p:spPr>
          <a:xfrm>
            <a:off x="6911009" y="860359"/>
            <a:ext cx="2664296" cy="338554"/>
          </a:xfrm>
          <a:prstGeom prst="roundRect">
            <a:avLst/>
          </a:prstGeom>
          <a:solidFill>
            <a:srgbClr val="FF0000">
              <a:alpha val="5000"/>
            </a:srgbClr>
          </a:solidFill>
          <a:ln>
            <a:solidFill>
              <a:srgbClr val="FF0000">
                <a:alpha val="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867" dirty="0">
                <a:solidFill>
                  <a:srgbClr val="FF0000"/>
                </a:solidFill>
                <a:latin typeface="Arial" panose="020B0604020202020204" pitchFamily="34" charset="0"/>
                <a:cs typeface="Arial" panose="020B0604020202020204" pitchFamily="34" charset="0"/>
              </a:rPr>
              <a:t>Darbuotojas</a:t>
            </a:r>
          </a:p>
        </p:txBody>
      </p:sp>
      <p:sp>
        <p:nvSpPr>
          <p:cNvPr id="6" name="Rectangle: Rounded Corners 5">
            <a:extLst>
              <a:ext uri="{FF2B5EF4-FFF2-40B4-BE49-F238E27FC236}">
                <a16:creationId xmlns:a16="http://schemas.microsoft.com/office/drawing/2014/main" id="{E7E2AF51-73D3-6CDD-66B4-6CB5065A6195}"/>
              </a:ext>
            </a:extLst>
          </p:cNvPr>
          <p:cNvSpPr/>
          <p:nvPr/>
        </p:nvSpPr>
        <p:spPr>
          <a:xfrm>
            <a:off x="2387600" y="1928528"/>
            <a:ext cx="2664296" cy="338554"/>
          </a:xfrm>
          <a:prstGeom prst="roundRect">
            <a:avLst/>
          </a:prstGeom>
          <a:solidFill>
            <a:srgbClr val="FF0000">
              <a:alpha val="10000"/>
            </a:srgbClr>
          </a:solidFill>
          <a:ln>
            <a:solidFill>
              <a:srgbClr val="FF0000">
                <a:alpha val="1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867" dirty="0">
                <a:solidFill>
                  <a:srgbClr val="FF0000"/>
                </a:solidFill>
                <a:latin typeface="Arial" panose="020B0604020202020204" pitchFamily="34" charset="0"/>
                <a:cs typeface="Arial" panose="020B0604020202020204" pitchFamily="34" charset="0"/>
              </a:rPr>
              <a:t>Nežino</a:t>
            </a:r>
          </a:p>
        </p:txBody>
      </p:sp>
      <p:sp>
        <p:nvSpPr>
          <p:cNvPr id="7" name="Rectangle: Rounded Corners 6">
            <a:extLst>
              <a:ext uri="{FF2B5EF4-FFF2-40B4-BE49-F238E27FC236}">
                <a16:creationId xmlns:a16="http://schemas.microsoft.com/office/drawing/2014/main" id="{C3C4C134-FEB8-9893-8E1D-3243E1C31D9C}"/>
              </a:ext>
            </a:extLst>
          </p:cNvPr>
          <p:cNvSpPr/>
          <p:nvPr/>
        </p:nvSpPr>
        <p:spPr>
          <a:xfrm>
            <a:off x="6908800" y="1928528"/>
            <a:ext cx="2664296" cy="338554"/>
          </a:xfrm>
          <a:prstGeom prst="roundRect">
            <a:avLst/>
          </a:prstGeom>
          <a:solidFill>
            <a:srgbClr val="FF0000">
              <a:alpha val="10000"/>
            </a:srgbClr>
          </a:solidFill>
          <a:ln>
            <a:solidFill>
              <a:srgbClr val="FF0000">
                <a:alpha val="1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867" dirty="0">
                <a:solidFill>
                  <a:srgbClr val="FF0000"/>
                </a:solidFill>
                <a:latin typeface="Arial" panose="020B0604020202020204" pitchFamily="34" charset="0"/>
                <a:cs typeface="Arial" panose="020B0604020202020204" pitchFamily="34" charset="0"/>
              </a:rPr>
              <a:t>Nesidomi</a:t>
            </a:r>
          </a:p>
        </p:txBody>
      </p:sp>
      <p:sp>
        <p:nvSpPr>
          <p:cNvPr id="9" name="Rectangle: Rounded Corners 8">
            <a:extLst>
              <a:ext uri="{FF2B5EF4-FFF2-40B4-BE49-F238E27FC236}">
                <a16:creationId xmlns:a16="http://schemas.microsoft.com/office/drawing/2014/main" id="{8B4B1C26-1D49-CD15-ED5B-C4909D97EF87}"/>
              </a:ext>
            </a:extLst>
          </p:cNvPr>
          <p:cNvSpPr/>
          <p:nvPr/>
        </p:nvSpPr>
        <p:spPr>
          <a:xfrm>
            <a:off x="2405269" y="2996696"/>
            <a:ext cx="2664296" cy="338554"/>
          </a:xfrm>
          <a:prstGeom prst="roundRect">
            <a:avLst/>
          </a:prstGeom>
          <a:solidFill>
            <a:srgbClr val="FF0000">
              <a:alpha val="30000"/>
            </a:srgbClr>
          </a:solidFill>
          <a:ln>
            <a:solidFill>
              <a:srgbClr val="FF0000">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867" dirty="0">
                <a:solidFill>
                  <a:srgbClr val="FF0000"/>
                </a:solidFill>
                <a:latin typeface="Arial" panose="020B0604020202020204" pitchFamily="34" charset="0"/>
                <a:cs typeface="Arial" panose="020B0604020202020204" pitchFamily="34" charset="0"/>
              </a:rPr>
              <a:t>Nemoko</a:t>
            </a:r>
          </a:p>
        </p:txBody>
      </p:sp>
      <p:sp>
        <p:nvSpPr>
          <p:cNvPr id="10" name="Rectangle: Rounded Corners 9">
            <a:extLst>
              <a:ext uri="{FF2B5EF4-FFF2-40B4-BE49-F238E27FC236}">
                <a16:creationId xmlns:a16="http://schemas.microsoft.com/office/drawing/2014/main" id="{117072CB-24DB-2482-3FDC-843D2CFC7142}"/>
              </a:ext>
            </a:extLst>
          </p:cNvPr>
          <p:cNvSpPr/>
          <p:nvPr/>
        </p:nvSpPr>
        <p:spPr>
          <a:xfrm>
            <a:off x="6926469" y="2996696"/>
            <a:ext cx="2664296" cy="338554"/>
          </a:xfrm>
          <a:prstGeom prst="roundRect">
            <a:avLst/>
          </a:prstGeom>
          <a:solidFill>
            <a:srgbClr val="FF0000">
              <a:alpha val="30000"/>
            </a:srgbClr>
          </a:solidFill>
          <a:ln>
            <a:solidFill>
              <a:srgbClr val="FF0000">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867" dirty="0">
                <a:solidFill>
                  <a:srgbClr val="FF0000"/>
                </a:solidFill>
                <a:latin typeface="Arial" panose="020B0604020202020204" pitchFamily="34" charset="0"/>
                <a:cs typeface="Arial" panose="020B0604020202020204" pitchFamily="34" charset="0"/>
              </a:rPr>
              <a:t>Nesimoko</a:t>
            </a:r>
          </a:p>
        </p:txBody>
      </p:sp>
      <p:sp>
        <p:nvSpPr>
          <p:cNvPr id="27" name="Rectangle: Rounded Corners 26">
            <a:extLst>
              <a:ext uri="{FF2B5EF4-FFF2-40B4-BE49-F238E27FC236}">
                <a16:creationId xmlns:a16="http://schemas.microsoft.com/office/drawing/2014/main" id="{723B6A51-3F9B-E0F7-AD1B-F0C8BE1F4FED}"/>
              </a:ext>
            </a:extLst>
          </p:cNvPr>
          <p:cNvSpPr/>
          <p:nvPr/>
        </p:nvSpPr>
        <p:spPr>
          <a:xfrm>
            <a:off x="2411895" y="4064865"/>
            <a:ext cx="2664296" cy="338554"/>
          </a:xfrm>
          <a:prstGeom prst="roundRect">
            <a:avLst/>
          </a:prstGeom>
          <a:solidFill>
            <a:srgbClr val="FF0000">
              <a:alpha val="50000"/>
            </a:srgbClr>
          </a:solidFill>
          <a:ln>
            <a:solidFill>
              <a:srgbClr val="FF000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867" dirty="0">
                <a:solidFill>
                  <a:schemeClr val="tx1"/>
                </a:solidFill>
                <a:latin typeface="Arial" panose="020B0604020202020204" pitchFamily="34" charset="0"/>
                <a:cs typeface="Arial" panose="020B0604020202020204" pitchFamily="34" charset="0"/>
              </a:rPr>
              <a:t>Nekontroliuoja</a:t>
            </a:r>
          </a:p>
        </p:txBody>
      </p:sp>
      <p:sp>
        <p:nvSpPr>
          <p:cNvPr id="28" name="Rectangle: Rounded Corners 27">
            <a:extLst>
              <a:ext uri="{FF2B5EF4-FFF2-40B4-BE49-F238E27FC236}">
                <a16:creationId xmlns:a16="http://schemas.microsoft.com/office/drawing/2014/main" id="{5993B494-3CCB-23D9-FDC6-EDA67AF711DF}"/>
              </a:ext>
            </a:extLst>
          </p:cNvPr>
          <p:cNvSpPr/>
          <p:nvPr/>
        </p:nvSpPr>
        <p:spPr>
          <a:xfrm>
            <a:off x="6933095" y="4064865"/>
            <a:ext cx="2664296" cy="338554"/>
          </a:xfrm>
          <a:prstGeom prst="roundRect">
            <a:avLst/>
          </a:prstGeom>
          <a:solidFill>
            <a:srgbClr val="FF0000">
              <a:alpha val="50000"/>
            </a:srgbClr>
          </a:solidFill>
          <a:ln>
            <a:solidFill>
              <a:srgbClr val="FF000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867" dirty="0">
                <a:solidFill>
                  <a:schemeClr val="tx1"/>
                </a:solidFill>
                <a:latin typeface="Arial" panose="020B0604020202020204" pitchFamily="34" charset="0"/>
                <a:cs typeface="Arial" panose="020B0604020202020204" pitchFamily="34" charset="0"/>
              </a:rPr>
              <a:t>Dirba kaip išmano</a:t>
            </a:r>
          </a:p>
        </p:txBody>
      </p:sp>
      <p:cxnSp>
        <p:nvCxnSpPr>
          <p:cNvPr id="34" name="Straight Arrow Connector 33">
            <a:extLst>
              <a:ext uri="{FF2B5EF4-FFF2-40B4-BE49-F238E27FC236}">
                <a16:creationId xmlns:a16="http://schemas.microsoft.com/office/drawing/2014/main" id="{BA6E6DC9-0EE9-3793-E5AD-90F0C90E5BF0}"/>
              </a:ext>
            </a:extLst>
          </p:cNvPr>
          <p:cNvCxnSpPr/>
          <p:nvPr/>
        </p:nvCxnSpPr>
        <p:spPr>
          <a:xfrm>
            <a:off x="5181600" y="2108200"/>
            <a:ext cx="1625600" cy="0"/>
          </a:xfrm>
          <a:prstGeom prst="straightConnector1">
            <a:avLst/>
          </a:prstGeom>
          <a:ln w="5715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E15A2FAB-9110-204D-407A-7E4DFBA79952}"/>
              </a:ext>
            </a:extLst>
          </p:cNvPr>
          <p:cNvCxnSpPr/>
          <p:nvPr/>
        </p:nvCxnSpPr>
        <p:spPr>
          <a:xfrm>
            <a:off x="5181600" y="3175000"/>
            <a:ext cx="1625600" cy="0"/>
          </a:xfrm>
          <a:prstGeom prst="straightConnector1">
            <a:avLst/>
          </a:prstGeom>
          <a:ln w="5715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36" name="Picture 2">
            <a:extLst>
              <a:ext uri="{FF2B5EF4-FFF2-40B4-BE49-F238E27FC236}">
                <a16:creationId xmlns:a16="http://schemas.microsoft.com/office/drawing/2014/main" id="{4BD495A7-1DBA-3F6D-3568-D1BF85071F5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38609" y="1710681"/>
            <a:ext cx="914400" cy="66005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a:extLst>
              <a:ext uri="{FF2B5EF4-FFF2-40B4-BE49-F238E27FC236}">
                <a16:creationId xmlns:a16="http://schemas.microsoft.com/office/drawing/2014/main" id="{83FEE41A-E5C3-DFA4-3781-4F02F8EC810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38609" y="2788034"/>
            <a:ext cx="914400" cy="660051"/>
          </a:xfrm>
          <a:prstGeom prst="rect">
            <a:avLst/>
          </a:prstGeom>
          <a:noFill/>
          <a:extLst>
            <a:ext uri="{909E8E84-426E-40DD-AFC4-6F175D3DCCD1}">
              <a14:hiddenFill xmlns:a14="http://schemas.microsoft.com/office/drawing/2010/main">
                <a:solidFill>
                  <a:srgbClr val="FFFFFF"/>
                </a:solidFill>
              </a14:hiddenFill>
            </a:ext>
          </a:extLst>
        </p:spPr>
      </p:pic>
      <p:cxnSp>
        <p:nvCxnSpPr>
          <p:cNvPr id="39" name="Straight Arrow Connector 38">
            <a:extLst>
              <a:ext uri="{FF2B5EF4-FFF2-40B4-BE49-F238E27FC236}">
                <a16:creationId xmlns:a16="http://schemas.microsoft.com/office/drawing/2014/main" id="{3F565D0A-688E-9F86-742A-C1560907EDD3}"/>
              </a:ext>
            </a:extLst>
          </p:cNvPr>
          <p:cNvCxnSpPr>
            <a:cxnSpLocks/>
          </p:cNvCxnSpPr>
          <p:nvPr/>
        </p:nvCxnSpPr>
        <p:spPr>
          <a:xfrm>
            <a:off x="3719748" y="1295400"/>
            <a:ext cx="0" cy="534423"/>
          </a:xfrm>
          <a:prstGeom prst="straightConnector1">
            <a:avLst/>
          </a:prstGeom>
          <a:ln w="76200">
            <a:solidFill>
              <a:srgbClr val="FF0000">
                <a:alpha val="1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A16DF726-A1E9-D53D-9594-5ECD7097138B}"/>
              </a:ext>
            </a:extLst>
          </p:cNvPr>
          <p:cNvCxnSpPr>
            <a:cxnSpLocks/>
          </p:cNvCxnSpPr>
          <p:nvPr/>
        </p:nvCxnSpPr>
        <p:spPr>
          <a:xfrm>
            <a:off x="3715635" y="3429000"/>
            <a:ext cx="0" cy="534423"/>
          </a:xfrm>
          <a:prstGeom prst="straightConnector1">
            <a:avLst/>
          </a:prstGeom>
          <a:ln w="76200">
            <a:solidFill>
              <a:srgbClr val="FF0000">
                <a:alpha val="6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4BB17650-DD94-3951-5404-980C978AEB6D}"/>
              </a:ext>
            </a:extLst>
          </p:cNvPr>
          <p:cNvCxnSpPr>
            <a:cxnSpLocks/>
          </p:cNvCxnSpPr>
          <p:nvPr/>
        </p:nvCxnSpPr>
        <p:spPr>
          <a:xfrm>
            <a:off x="3728887" y="2370731"/>
            <a:ext cx="0" cy="534423"/>
          </a:xfrm>
          <a:prstGeom prst="straightConnector1">
            <a:avLst/>
          </a:prstGeom>
          <a:ln w="76200">
            <a:solidFill>
              <a:srgbClr val="FF0000">
                <a:alpha val="3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E318AD63-24A0-F46F-291B-02AD9E106A77}"/>
              </a:ext>
            </a:extLst>
          </p:cNvPr>
          <p:cNvCxnSpPr>
            <a:cxnSpLocks/>
          </p:cNvCxnSpPr>
          <p:nvPr/>
        </p:nvCxnSpPr>
        <p:spPr>
          <a:xfrm>
            <a:off x="8265243" y="3429000"/>
            <a:ext cx="0" cy="534423"/>
          </a:xfrm>
          <a:prstGeom prst="straightConnector1">
            <a:avLst/>
          </a:prstGeom>
          <a:ln w="76200">
            <a:solidFill>
              <a:srgbClr val="FF0000">
                <a:alpha val="6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AF9E469E-2A90-9D96-31F5-1628D8436A11}"/>
              </a:ext>
            </a:extLst>
          </p:cNvPr>
          <p:cNvCxnSpPr>
            <a:cxnSpLocks/>
          </p:cNvCxnSpPr>
          <p:nvPr/>
        </p:nvCxnSpPr>
        <p:spPr>
          <a:xfrm>
            <a:off x="8258617" y="2370731"/>
            <a:ext cx="0" cy="534423"/>
          </a:xfrm>
          <a:prstGeom prst="straightConnector1">
            <a:avLst/>
          </a:prstGeom>
          <a:ln w="76200">
            <a:solidFill>
              <a:srgbClr val="FF0000">
                <a:alpha val="3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257C0E39-B2F9-944A-37B3-D0FA1AFA29D6}"/>
              </a:ext>
            </a:extLst>
          </p:cNvPr>
          <p:cNvCxnSpPr>
            <a:cxnSpLocks/>
          </p:cNvCxnSpPr>
          <p:nvPr/>
        </p:nvCxnSpPr>
        <p:spPr>
          <a:xfrm>
            <a:off x="8243461" y="1295400"/>
            <a:ext cx="0" cy="534423"/>
          </a:xfrm>
          <a:prstGeom prst="straightConnector1">
            <a:avLst/>
          </a:prstGeom>
          <a:ln w="76200">
            <a:solidFill>
              <a:srgbClr val="FF0000">
                <a:alpha val="1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B61FB07F-AA58-F7FA-5CB4-5446550974DA}"/>
              </a:ext>
            </a:extLst>
          </p:cNvPr>
          <p:cNvCxnSpPr>
            <a:cxnSpLocks/>
          </p:cNvCxnSpPr>
          <p:nvPr/>
        </p:nvCxnSpPr>
        <p:spPr>
          <a:xfrm>
            <a:off x="3715636" y="4532203"/>
            <a:ext cx="1008765" cy="62399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F63ED12F-B7DB-47FD-6AB3-A4593250B2AF}"/>
              </a:ext>
            </a:extLst>
          </p:cNvPr>
          <p:cNvCxnSpPr>
            <a:cxnSpLocks/>
          </p:cNvCxnSpPr>
          <p:nvPr/>
        </p:nvCxnSpPr>
        <p:spPr>
          <a:xfrm flipH="1">
            <a:off x="7010401" y="4546600"/>
            <a:ext cx="1254843" cy="586433"/>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4" name="Graphic 3" descr="Ambulance with solid fill">
            <a:extLst>
              <a:ext uri="{FF2B5EF4-FFF2-40B4-BE49-F238E27FC236}">
                <a16:creationId xmlns:a16="http://schemas.microsoft.com/office/drawing/2014/main" id="{19A72F9E-7505-98BA-5D06-79A047A13D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12556" y="4302049"/>
            <a:ext cx="2895599" cy="2895599"/>
          </a:xfrm>
          <a:prstGeom prst="rect">
            <a:avLst/>
          </a:prstGeom>
        </p:spPr>
      </p:pic>
      <p:sp>
        <p:nvSpPr>
          <p:cNvPr id="5" name="TextBox 4">
            <a:extLst>
              <a:ext uri="{FF2B5EF4-FFF2-40B4-BE49-F238E27FC236}">
                <a16:creationId xmlns:a16="http://schemas.microsoft.com/office/drawing/2014/main" id="{5FD8FD7E-6B4B-8626-20AB-7E76B459C92B}"/>
              </a:ext>
            </a:extLst>
          </p:cNvPr>
          <p:cNvSpPr txBox="1"/>
          <p:nvPr/>
        </p:nvSpPr>
        <p:spPr>
          <a:xfrm>
            <a:off x="5188503" y="1155219"/>
            <a:ext cx="1618696" cy="379656"/>
          </a:xfrm>
          <a:prstGeom prst="rect">
            <a:avLst/>
          </a:prstGeom>
          <a:noFill/>
        </p:spPr>
        <p:txBody>
          <a:bodyPr wrap="square" rtlCol="0">
            <a:spAutoFit/>
          </a:bodyPr>
          <a:lstStyle/>
          <a:p>
            <a:pPr algn="ctr"/>
            <a:r>
              <a:rPr lang="lt-LT" sz="1867" dirty="0">
                <a:solidFill>
                  <a:srgbClr val="0070C0"/>
                </a:solidFill>
                <a:latin typeface="Arial" panose="020B0604020202020204" pitchFamily="34" charset="0"/>
                <a:cs typeface="Arial" panose="020B0604020202020204" pitchFamily="34" charset="0"/>
              </a:rPr>
              <a:t>Prevencija</a:t>
            </a:r>
          </a:p>
        </p:txBody>
      </p:sp>
      <p:cxnSp>
        <p:nvCxnSpPr>
          <p:cNvPr id="12" name="Straight Arrow Connector 11">
            <a:extLst>
              <a:ext uri="{FF2B5EF4-FFF2-40B4-BE49-F238E27FC236}">
                <a16:creationId xmlns:a16="http://schemas.microsoft.com/office/drawing/2014/main" id="{BE50BD6A-1A44-1C55-CF7A-88DE44ADA67C}"/>
              </a:ext>
            </a:extLst>
          </p:cNvPr>
          <p:cNvCxnSpPr/>
          <p:nvPr/>
        </p:nvCxnSpPr>
        <p:spPr>
          <a:xfrm>
            <a:off x="5188502" y="4227587"/>
            <a:ext cx="1625600" cy="0"/>
          </a:xfrm>
          <a:prstGeom prst="straightConnector1">
            <a:avLst/>
          </a:prstGeom>
          <a:ln w="5715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Thought Bubble: Cloud 12">
            <a:extLst>
              <a:ext uri="{FF2B5EF4-FFF2-40B4-BE49-F238E27FC236}">
                <a16:creationId xmlns:a16="http://schemas.microsoft.com/office/drawing/2014/main" id="{9F9C7B16-3B73-1A99-F5F2-5C04F9D9FADA}"/>
              </a:ext>
            </a:extLst>
          </p:cNvPr>
          <p:cNvSpPr/>
          <p:nvPr/>
        </p:nvSpPr>
        <p:spPr>
          <a:xfrm>
            <a:off x="5373881" y="3750641"/>
            <a:ext cx="1254843" cy="865632"/>
          </a:xfrm>
          <a:prstGeom prst="cloudCallou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200"/>
          </a:p>
        </p:txBody>
      </p:sp>
      <p:sp>
        <p:nvSpPr>
          <p:cNvPr id="14" name="TextBox 13">
            <a:extLst>
              <a:ext uri="{FF2B5EF4-FFF2-40B4-BE49-F238E27FC236}">
                <a16:creationId xmlns:a16="http://schemas.microsoft.com/office/drawing/2014/main" id="{5B6D2DD1-AB1D-FFCA-F2A8-663296E549F9}"/>
              </a:ext>
            </a:extLst>
          </p:cNvPr>
          <p:cNvSpPr txBox="1"/>
          <p:nvPr/>
        </p:nvSpPr>
        <p:spPr>
          <a:xfrm>
            <a:off x="5751042" y="3938616"/>
            <a:ext cx="526106" cy="502766"/>
          </a:xfrm>
          <a:prstGeom prst="rect">
            <a:avLst/>
          </a:prstGeom>
          <a:noFill/>
        </p:spPr>
        <p:txBody>
          <a:bodyPr wrap="none" rtlCol="0">
            <a:spAutoFit/>
          </a:bodyPr>
          <a:lstStyle/>
          <a:p>
            <a:r>
              <a:rPr lang="lt-LT" sz="2667" dirty="0">
                <a:solidFill>
                  <a:schemeClr val="bg1"/>
                </a:solidFill>
                <a:latin typeface="Arial" panose="020B0604020202020204" pitchFamily="34" charset="0"/>
                <a:cs typeface="Arial" panose="020B0604020202020204" pitchFamily="34" charset="0"/>
              </a:rPr>
              <a:t>DI</a:t>
            </a:r>
          </a:p>
        </p:txBody>
      </p:sp>
      <p:pic>
        <p:nvPicPr>
          <p:cNvPr id="15" name="Picture 8">
            <a:extLst>
              <a:ext uri="{FF2B5EF4-FFF2-40B4-BE49-F238E27FC236}">
                <a16:creationId xmlns:a16="http://schemas.microsoft.com/office/drawing/2014/main" id="{C80A60C4-5401-F412-87D9-B7B6DCBCA895}"/>
              </a:ext>
            </a:extLst>
          </p:cNvPr>
          <p:cNvPicPr>
            <a:picLocks noChangeAspect="1"/>
          </p:cNvPicPr>
          <p:nvPr/>
        </p:nvPicPr>
        <p:blipFill>
          <a:blip r:embed="rId5"/>
          <a:srcRect/>
          <a:stretch>
            <a:fillRect/>
          </a:stretch>
        </p:blipFill>
        <p:spPr>
          <a:xfrm>
            <a:off x="10552962" y="65701"/>
            <a:ext cx="1398226" cy="489600"/>
          </a:xfrm>
          <a:prstGeom prst="rect">
            <a:avLst/>
          </a:prstGeom>
        </p:spPr>
      </p:pic>
      <p:grpSp>
        <p:nvGrpSpPr>
          <p:cNvPr id="16" name="Group 11">
            <a:extLst>
              <a:ext uri="{FF2B5EF4-FFF2-40B4-BE49-F238E27FC236}">
                <a16:creationId xmlns:a16="http://schemas.microsoft.com/office/drawing/2014/main" id="{23A21BA1-61D4-FEB2-FB5D-58286A63941C}"/>
              </a:ext>
            </a:extLst>
          </p:cNvPr>
          <p:cNvGrpSpPr/>
          <p:nvPr/>
        </p:nvGrpSpPr>
        <p:grpSpPr>
          <a:xfrm>
            <a:off x="0" y="570072"/>
            <a:ext cx="12192000" cy="42347"/>
            <a:chOff x="0" y="0"/>
            <a:chExt cx="24384000" cy="84693"/>
          </a:xfrm>
        </p:grpSpPr>
        <p:sp>
          <p:nvSpPr>
            <p:cNvPr id="17" name="AutoShape 12">
              <a:extLst>
                <a:ext uri="{FF2B5EF4-FFF2-40B4-BE49-F238E27FC236}">
                  <a16:creationId xmlns:a16="http://schemas.microsoft.com/office/drawing/2014/main" id="{FC53E0C4-BFBC-CDAD-A17B-7C2FF7910C87}"/>
                </a:ext>
              </a:extLst>
            </p:cNvPr>
            <p:cNvSpPr/>
            <p:nvPr/>
          </p:nvSpPr>
          <p:spPr>
            <a:xfrm>
              <a:off x="0" y="35963"/>
              <a:ext cx="24384000" cy="12766"/>
            </a:xfrm>
            <a:prstGeom prst="rect">
              <a:avLst/>
            </a:prstGeom>
            <a:solidFill>
              <a:srgbClr val="000000"/>
            </a:solidFill>
          </p:spPr>
          <p:txBody>
            <a:bodyPr/>
            <a:lstStyle/>
            <a:p>
              <a:endParaRPr lang="lt-LT" sz="1200"/>
            </a:p>
          </p:txBody>
        </p:sp>
        <p:sp>
          <p:nvSpPr>
            <p:cNvPr id="18" name="AutoShape 13">
              <a:extLst>
                <a:ext uri="{FF2B5EF4-FFF2-40B4-BE49-F238E27FC236}">
                  <a16:creationId xmlns:a16="http://schemas.microsoft.com/office/drawing/2014/main" id="{3DF757B9-DF13-4D3E-F35D-EF0642BB2D21}"/>
                </a:ext>
              </a:extLst>
            </p:cNvPr>
            <p:cNvSpPr/>
            <p:nvPr/>
          </p:nvSpPr>
          <p:spPr>
            <a:xfrm rot="-5400000">
              <a:off x="782383" y="-782383"/>
              <a:ext cx="84693" cy="1649458"/>
            </a:xfrm>
            <a:prstGeom prst="rect">
              <a:avLst/>
            </a:prstGeom>
            <a:solidFill>
              <a:srgbClr val="FFB923"/>
            </a:solidFill>
          </p:spPr>
          <p:txBody>
            <a:bodyPr/>
            <a:lstStyle/>
            <a:p>
              <a:endParaRPr lang="lt-LT" sz="1200"/>
            </a:p>
          </p:txBody>
        </p:sp>
      </p:grpSp>
      <p:sp>
        <p:nvSpPr>
          <p:cNvPr id="19" name="TextBox 7">
            <a:extLst>
              <a:ext uri="{FF2B5EF4-FFF2-40B4-BE49-F238E27FC236}">
                <a16:creationId xmlns:a16="http://schemas.microsoft.com/office/drawing/2014/main" id="{3157B8FC-AE1B-96E4-2026-06EC1206CC6A}"/>
              </a:ext>
            </a:extLst>
          </p:cNvPr>
          <p:cNvSpPr txBox="1"/>
          <p:nvPr/>
        </p:nvSpPr>
        <p:spPr>
          <a:xfrm>
            <a:off x="2664942" y="268134"/>
            <a:ext cx="6172199" cy="230832"/>
          </a:xfrm>
          <a:prstGeom prst="rect">
            <a:avLst/>
          </a:prstGeom>
        </p:spPr>
        <p:txBody>
          <a:bodyPr wrap="square" lIns="0" tIns="0" rIns="0" bIns="0" rtlCol="0" anchor="t">
            <a:spAutoFit/>
          </a:bodyPr>
          <a:lstStyle/>
          <a:p>
            <a:pPr algn="ctr">
              <a:lnSpc>
                <a:spcPts val="1840"/>
              </a:lnSpc>
              <a:spcBef>
                <a:spcPct val="0"/>
              </a:spcBef>
            </a:pPr>
            <a:r>
              <a:rPr lang="lt-LT" sz="1533" b="1" spc="61" dirty="0">
                <a:solidFill>
                  <a:srgbClr val="0070C0"/>
                </a:solidFill>
                <a:latin typeface="Roboto"/>
              </a:rPr>
              <a:t>PREVENCIJA – </a:t>
            </a:r>
            <a:r>
              <a:rPr lang="en-US" sz="1533" b="1" spc="61" dirty="0">
                <a:solidFill>
                  <a:srgbClr val="0070C0"/>
                </a:solidFill>
                <a:latin typeface="Roboto"/>
              </a:rPr>
              <a:t>POREIKIS</a:t>
            </a:r>
            <a:r>
              <a:rPr lang="lt-LT" sz="1533" b="1" spc="61" dirty="0">
                <a:solidFill>
                  <a:srgbClr val="0070C0"/>
                </a:solidFill>
                <a:latin typeface="Roboto"/>
              </a:rPr>
              <a:t> - ATSAKOMYBĖ</a:t>
            </a:r>
            <a:endParaRPr lang="en-US" sz="1533" b="1" spc="61" dirty="0">
              <a:solidFill>
                <a:srgbClr val="0070C0"/>
              </a:solidFill>
              <a:latin typeface="Roboto"/>
            </a:endParaRPr>
          </a:p>
        </p:txBody>
      </p:sp>
    </p:spTree>
    <p:extLst>
      <p:ext uri="{BB962C8B-B14F-4D97-AF65-F5344CB8AC3E}">
        <p14:creationId xmlns:p14="http://schemas.microsoft.com/office/powerpoint/2010/main" val="4122459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7"/>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4"/>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3"/>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9" grpId="0" animBg="1"/>
      <p:bldP spid="10" grpId="0" animBg="1"/>
      <p:bldP spid="27" grpId="0" animBg="1"/>
      <p:bldP spid="28" grpId="0" animBg="1"/>
      <p:bldP spid="5" grpId="0"/>
      <p:bldP spid="13" grpId="0" animBg="1"/>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2"/>
          <a:srcRect/>
          <a:stretch>
            <a:fillRect/>
          </a:stretch>
        </p:blipFill>
        <p:spPr>
          <a:xfrm>
            <a:off x="10552962" y="65701"/>
            <a:ext cx="1398226" cy="489600"/>
          </a:xfrm>
          <a:prstGeom prst="rect">
            <a:avLst/>
          </a:prstGeom>
        </p:spPr>
      </p:pic>
      <p:grpSp>
        <p:nvGrpSpPr>
          <p:cNvPr id="7" name="Group 7"/>
          <p:cNvGrpSpPr/>
          <p:nvPr/>
        </p:nvGrpSpPr>
        <p:grpSpPr>
          <a:xfrm>
            <a:off x="0" y="570072"/>
            <a:ext cx="12192000" cy="42347"/>
            <a:chOff x="0" y="0"/>
            <a:chExt cx="24384000" cy="84693"/>
          </a:xfrm>
        </p:grpSpPr>
        <p:sp>
          <p:nvSpPr>
            <p:cNvPr id="8" name="AutoShape 8"/>
            <p:cNvSpPr/>
            <p:nvPr/>
          </p:nvSpPr>
          <p:spPr>
            <a:xfrm>
              <a:off x="0" y="35963"/>
              <a:ext cx="24384000" cy="12766"/>
            </a:xfrm>
            <a:prstGeom prst="rect">
              <a:avLst/>
            </a:prstGeom>
            <a:solidFill>
              <a:srgbClr val="000000"/>
            </a:solidFill>
          </p:spPr>
          <p:txBody>
            <a:bodyPr/>
            <a:lstStyle/>
            <a:p>
              <a:endParaRPr lang="lt-LT" sz="1200"/>
            </a:p>
          </p:txBody>
        </p:sp>
        <p:sp>
          <p:nvSpPr>
            <p:cNvPr id="9" name="AutoShape 9"/>
            <p:cNvSpPr/>
            <p:nvPr/>
          </p:nvSpPr>
          <p:spPr>
            <a:xfrm rot="-5400000">
              <a:off x="782383" y="-782383"/>
              <a:ext cx="84693" cy="1649458"/>
            </a:xfrm>
            <a:prstGeom prst="rect">
              <a:avLst/>
            </a:prstGeom>
            <a:solidFill>
              <a:srgbClr val="FFB923"/>
            </a:solidFill>
          </p:spPr>
          <p:txBody>
            <a:bodyPr/>
            <a:lstStyle/>
            <a:p>
              <a:endParaRPr lang="lt-LT" sz="1200"/>
            </a:p>
          </p:txBody>
        </p:sp>
      </p:grpSp>
      <p:pic>
        <p:nvPicPr>
          <p:cNvPr id="3074" name="Picture 2">
            <a:extLst>
              <a:ext uri="{FF2B5EF4-FFF2-40B4-BE49-F238E27FC236}">
                <a16:creationId xmlns:a16="http://schemas.microsoft.com/office/drawing/2014/main" id="{28965B92-27B4-5F72-E340-0A69BD66B8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025" y="1701800"/>
            <a:ext cx="5464975" cy="363973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6756013-84D0-3B00-9587-A899DD642666}"/>
              </a:ext>
            </a:extLst>
          </p:cNvPr>
          <p:cNvSpPr txBox="1"/>
          <p:nvPr/>
        </p:nvSpPr>
        <p:spPr>
          <a:xfrm>
            <a:off x="6604001" y="2565401"/>
            <a:ext cx="5029200" cy="1898277"/>
          </a:xfrm>
          <a:prstGeom prst="rect">
            <a:avLst/>
          </a:prstGeom>
          <a:noFill/>
        </p:spPr>
        <p:txBody>
          <a:bodyPr wrap="square" rtlCol="0">
            <a:spAutoFit/>
          </a:bodyPr>
          <a:lstStyle/>
          <a:p>
            <a:pPr algn="ctr"/>
            <a:r>
              <a:rPr lang="lt-LT" sz="1867" dirty="0">
                <a:latin typeface="Arial" panose="020B0604020202020204" pitchFamily="34" charset="0"/>
                <a:cs typeface="Arial" panose="020B0604020202020204" pitchFamily="34" charset="0"/>
              </a:rPr>
              <a:t>Savarankiškas DSS reikalavimų studijavimas ugdo neįkainuojamą įmonės turtą: </a:t>
            </a:r>
          </a:p>
          <a:p>
            <a:endParaRPr lang="lt-LT" sz="2667" dirty="0">
              <a:latin typeface="Arial" panose="020B0604020202020204" pitchFamily="34" charset="0"/>
              <a:cs typeface="Arial" panose="020B0604020202020204" pitchFamily="34" charset="0"/>
            </a:endParaRPr>
          </a:p>
          <a:p>
            <a:r>
              <a:rPr lang="lt-LT" sz="2667" b="1" dirty="0">
                <a:solidFill>
                  <a:srgbClr val="FFC000"/>
                </a:solidFill>
                <a:latin typeface="Arial" panose="020B0604020202020204" pitchFamily="34" charset="0"/>
                <a:cs typeface="Arial" panose="020B0604020202020204" pitchFamily="34" charset="0"/>
              </a:rPr>
              <a:t>DARBUOTOJŲ DSS KULTŪRĄ</a:t>
            </a:r>
          </a:p>
        </p:txBody>
      </p:sp>
      <p:sp>
        <p:nvSpPr>
          <p:cNvPr id="4" name="TextBox 7">
            <a:extLst>
              <a:ext uri="{FF2B5EF4-FFF2-40B4-BE49-F238E27FC236}">
                <a16:creationId xmlns:a16="http://schemas.microsoft.com/office/drawing/2014/main" id="{AABCA7B5-4106-C25C-C20B-7CCC217DFA06}"/>
              </a:ext>
            </a:extLst>
          </p:cNvPr>
          <p:cNvSpPr txBox="1"/>
          <p:nvPr/>
        </p:nvSpPr>
        <p:spPr>
          <a:xfrm>
            <a:off x="2472268" y="202835"/>
            <a:ext cx="6722532" cy="230832"/>
          </a:xfrm>
          <a:prstGeom prst="rect">
            <a:avLst/>
          </a:prstGeom>
        </p:spPr>
        <p:txBody>
          <a:bodyPr wrap="square" lIns="0" tIns="0" rIns="0" bIns="0" rtlCol="0" anchor="t">
            <a:spAutoFit/>
          </a:bodyPr>
          <a:lstStyle/>
          <a:p>
            <a:pPr algn="ctr">
              <a:lnSpc>
                <a:spcPts val="1840"/>
              </a:lnSpc>
              <a:spcBef>
                <a:spcPct val="0"/>
              </a:spcBef>
            </a:pPr>
            <a:r>
              <a:rPr lang="lt-LT" sz="1533" b="1" spc="61" dirty="0">
                <a:solidFill>
                  <a:srgbClr val="0070C0"/>
                </a:solidFill>
                <a:latin typeface="Roboto"/>
              </a:rPr>
              <a:t>PREVENCIJA – MOKYMAI – INSTRUKTAŽAI – VIDAUS KONTROLĖ</a:t>
            </a:r>
            <a:endParaRPr lang="en-US" sz="1533" b="1" spc="61" dirty="0">
              <a:solidFill>
                <a:srgbClr val="0070C0"/>
              </a:solidFill>
              <a:latin typeface="Roboto"/>
            </a:endParaRPr>
          </a:p>
        </p:txBody>
      </p:sp>
    </p:spTree>
    <p:extLst>
      <p:ext uri="{BB962C8B-B14F-4D97-AF65-F5344CB8AC3E}">
        <p14:creationId xmlns:p14="http://schemas.microsoft.com/office/powerpoint/2010/main" val="9782008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8A8C158-1DD8-5AA3-3019-27FE61875C62}"/>
              </a:ext>
            </a:extLst>
          </p:cNvPr>
          <p:cNvSpPr>
            <a:spLocks noGrp="1"/>
          </p:cNvSpPr>
          <p:nvPr>
            <p:ph type="title"/>
          </p:nvPr>
        </p:nvSpPr>
        <p:spPr/>
        <p:txBody>
          <a:bodyPr/>
          <a:lstStyle/>
          <a:p>
            <a:endParaRPr lang="lt-LT"/>
          </a:p>
        </p:txBody>
      </p:sp>
      <p:sp>
        <p:nvSpPr>
          <p:cNvPr id="3" name="Turinio vietos rezervavimo ženklas 2">
            <a:extLst>
              <a:ext uri="{FF2B5EF4-FFF2-40B4-BE49-F238E27FC236}">
                <a16:creationId xmlns:a16="http://schemas.microsoft.com/office/drawing/2014/main" id="{6101EC4F-1D1E-BA31-59D2-F8FC151D385D}"/>
              </a:ext>
            </a:extLst>
          </p:cNvPr>
          <p:cNvSpPr>
            <a:spLocks noGrp="1"/>
          </p:cNvSpPr>
          <p:nvPr>
            <p:ph idx="1"/>
          </p:nvPr>
        </p:nvSpPr>
        <p:spPr/>
        <p:txBody>
          <a:bodyPr/>
          <a:lstStyle/>
          <a:p>
            <a:endParaRPr lang="lt-LT"/>
          </a:p>
        </p:txBody>
      </p:sp>
      <p:pic>
        <p:nvPicPr>
          <p:cNvPr id="5" name="Paveikslėlis 4">
            <a:extLst>
              <a:ext uri="{FF2B5EF4-FFF2-40B4-BE49-F238E27FC236}">
                <a16:creationId xmlns:a16="http://schemas.microsoft.com/office/drawing/2014/main" id="{632BD01D-2A11-B059-321D-88FA114C9693}"/>
              </a:ext>
            </a:extLst>
          </p:cNvPr>
          <p:cNvPicPr>
            <a:picLocks noChangeAspect="1"/>
          </p:cNvPicPr>
          <p:nvPr/>
        </p:nvPicPr>
        <p:blipFill>
          <a:blip r:embed="rId2"/>
          <a:stretch>
            <a:fillRect/>
          </a:stretch>
        </p:blipFill>
        <p:spPr>
          <a:xfrm>
            <a:off x="0" y="108722"/>
            <a:ext cx="12192000" cy="6640556"/>
          </a:xfrm>
          <a:prstGeom prst="rect">
            <a:avLst/>
          </a:prstGeom>
        </p:spPr>
      </p:pic>
    </p:spTree>
    <p:extLst>
      <p:ext uri="{BB962C8B-B14F-4D97-AF65-F5344CB8AC3E}">
        <p14:creationId xmlns:p14="http://schemas.microsoft.com/office/powerpoint/2010/main" val="8611116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498DF5F-F446-EFAD-F2BA-FF466109AEA4}"/>
              </a:ext>
            </a:extLst>
          </p:cNvPr>
          <p:cNvSpPr>
            <a:spLocks noGrp="1"/>
          </p:cNvSpPr>
          <p:nvPr>
            <p:ph type="title"/>
          </p:nvPr>
        </p:nvSpPr>
        <p:spPr/>
        <p:txBody>
          <a:bodyPr/>
          <a:lstStyle/>
          <a:p>
            <a:endParaRPr lang="lt-LT"/>
          </a:p>
        </p:txBody>
      </p:sp>
      <p:sp>
        <p:nvSpPr>
          <p:cNvPr id="3" name="Turinio vietos rezervavimo ženklas 2">
            <a:extLst>
              <a:ext uri="{FF2B5EF4-FFF2-40B4-BE49-F238E27FC236}">
                <a16:creationId xmlns:a16="http://schemas.microsoft.com/office/drawing/2014/main" id="{A2554276-7B67-D0EC-3E2B-986F280534EE}"/>
              </a:ext>
            </a:extLst>
          </p:cNvPr>
          <p:cNvSpPr>
            <a:spLocks noGrp="1"/>
          </p:cNvSpPr>
          <p:nvPr>
            <p:ph idx="1"/>
          </p:nvPr>
        </p:nvSpPr>
        <p:spPr/>
        <p:txBody>
          <a:bodyPr/>
          <a:lstStyle/>
          <a:p>
            <a:endParaRPr lang="lt-LT"/>
          </a:p>
        </p:txBody>
      </p:sp>
      <p:pic>
        <p:nvPicPr>
          <p:cNvPr id="5" name="Paveikslėlis 4">
            <a:extLst>
              <a:ext uri="{FF2B5EF4-FFF2-40B4-BE49-F238E27FC236}">
                <a16:creationId xmlns:a16="http://schemas.microsoft.com/office/drawing/2014/main" id="{6FB3EE8A-1C80-01DF-78FF-5D1178AB919A}"/>
              </a:ext>
            </a:extLst>
          </p:cNvPr>
          <p:cNvPicPr>
            <a:picLocks noChangeAspect="1"/>
          </p:cNvPicPr>
          <p:nvPr/>
        </p:nvPicPr>
        <p:blipFill>
          <a:blip r:embed="rId2"/>
          <a:stretch>
            <a:fillRect/>
          </a:stretch>
        </p:blipFill>
        <p:spPr>
          <a:xfrm>
            <a:off x="0" y="16181"/>
            <a:ext cx="12192000" cy="6825637"/>
          </a:xfrm>
          <a:prstGeom prst="rect">
            <a:avLst/>
          </a:prstGeom>
        </p:spPr>
      </p:pic>
    </p:spTree>
    <p:extLst>
      <p:ext uri="{BB962C8B-B14F-4D97-AF65-F5344CB8AC3E}">
        <p14:creationId xmlns:p14="http://schemas.microsoft.com/office/powerpoint/2010/main" val="496920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54F17BE-0F62-21FE-BB07-F330A662B56D}"/>
              </a:ext>
            </a:extLst>
          </p:cNvPr>
          <p:cNvSpPr>
            <a:spLocks noGrp="1"/>
          </p:cNvSpPr>
          <p:nvPr>
            <p:ph type="title"/>
          </p:nvPr>
        </p:nvSpPr>
        <p:spPr/>
        <p:txBody>
          <a:bodyPr/>
          <a:lstStyle/>
          <a:p>
            <a:endParaRPr lang="lt-LT"/>
          </a:p>
        </p:txBody>
      </p:sp>
      <p:sp>
        <p:nvSpPr>
          <p:cNvPr id="3" name="Turinio vietos rezervavimo ženklas 2">
            <a:extLst>
              <a:ext uri="{FF2B5EF4-FFF2-40B4-BE49-F238E27FC236}">
                <a16:creationId xmlns:a16="http://schemas.microsoft.com/office/drawing/2014/main" id="{ADB42B54-0D7C-9092-5CFC-5CB65C8025BC}"/>
              </a:ext>
            </a:extLst>
          </p:cNvPr>
          <p:cNvSpPr>
            <a:spLocks noGrp="1"/>
          </p:cNvSpPr>
          <p:nvPr>
            <p:ph idx="1"/>
          </p:nvPr>
        </p:nvSpPr>
        <p:spPr/>
        <p:txBody>
          <a:bodyPr/>
          <a:lstStyle/>
          <a:p>
            <a:endParaRPr lang="lt-LT"/>
          </a:p>
        </p:txBody>
      </p:sp>
      <p:pic>
        <p:nvPicPr>
          <p:cNvPr id="5" name="Paveikslėlis 4">
            <a:extLst>
              <a:ext uri="{FF2B5EF4-FFF2-40B4-BE49-F238E27FC236}">
                <a16:creationId xmlns:a16="http://schemas.microsoft.com/office/drawing/2014/main" id="{1C2FF771-45D9-3BAD-30DE-7F606AB4510E}"/>
              </a:ext>
            </a:extLst>
          </p:cNvPr>
          <p:cNvPicPr>
            <a:picLocks noChangeAspect="1"/>
          </p:cNvPicPr>
          <p:nvPr/>
        </p:nvPicPr>
        <p:blipFill>
          <a:blip r:embed="rId2"/>
          <a:stretch>
            <a:fillRect/>
          </a:stretch>
        </p:blipFill>
        <p:spPr>
          <a:xfrm>
            <a:off x="193558" y="0"/>
            <a:ext cx="11804883" cy="6858000"/>
          </a:xfrm>
          <a:prstGeom prst="rect">
            <a:avLst/>
          </a:prstGeom>
        </p:spPr>
      </p:pic>
    </p:spTree>
    <p:extLst>
      <p:ext uri="{BB962C8B-B14F-4D97-AF65-F5344CB8AC3E}">
        <p14:creationId xmlns:p14="http://schemas.microsoft.com/office/powerpoint/2010/main" val="35572420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0 Verslo Aljansas\Marketingas\VA logo\Logo VA 2012\VA logotipas naujas Karolinos RGB spalvos.jpg">
            <a:extLst>
              <a:ext uri="{FF2B5EF4-FFF2-40B4-BE49-F238E27FC236}">
                <a16:creationId xmlns:a16="http://schemas.microsoft.com/office/drawing/2014/main" id="{C4C6553E-3003-4A79-862F-4B3DBAF2413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88488" y="188640"/>
            <a:ext cx="1368152" cy="440771"/>
          </a:xfrm>
          <a:prstGeom prst="rect">
            <a:avLst/>
          </a:prstGeom>
          <a:noFill/>
          <a:extLst>
            <a:ext uri="{909E8E84-426E-40DD-AFC4-6F175D3DCCD1}">
              <a14:hiddenFill xmlns:a14="http://schemas.microsoft.com/office/drawing/2010/main">
                <a:solidFill>
                  <a:srgbClr val="FFFFFF"/>
                </a:solidFill>
              </a14:hiddenFill>
            </a:ext>
          </a:extLst>
        </p:spPr>
      </p:pic>
      <p:sp>
        <p:nvSpPr>
          <p:cNvPr id="4" name="Turinio vietos rezervavimo ženklas 4">
            <a:extLst>
              <a:ext uri="{FF2B5EF4-FFF2-40B4-BE49-F238E27FC236}">
                <a16:creationId xmlns:a16="http://schemas.microsoft.com/office/drawing/2014/main" id="{5C0CFDE7-669A-7132-15F4-99C21350C08E}"/>
              </a:ext>
            </a:extLst>
          </p:cNvPr>
          <p:cNvSpPr txBox="1">
            <a:spLocks/>
          </p:cNvSpPr>
          <p:nvPr/>
        </p:nvSpPr>
        <p:spPr>
          <a:xfrm>
            <a:off x="990600" y="1279071"/>
            <a:ext cx="5105400" cy="4207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lt-LT" dirty="0"/>
          </a:p>
        </p:txBody>
      </p:sp>
      <p:sp>
        <p:nvSpPr>
          <p:cNvPr id="7" name="Pavadinimas 6">
            <a:extLst>
              <a:ext uri="{FF2B5EF4-FFF2-40B4-BE49-F238E27FC236}">
                <a16:creationId xmlns:a16="http://schemas.microsoft.com/office/drawing/2014/main" id="{BB84DC4D-321E-A05C-958E-75FC7C52C7FB}"/>
              </a:ext>
            </a:extLst>
          </p:cNvPr>
          <p:cNvSpPr>
            <a:spLocks noGrp="1"/>
          </p:cNvSpPr>
          <p:nvPr>
            <p:ph type="title"/>
          </p:nvPr>
        </p:nvSpPr>
        <p:spPr>
          <a:xfrm>
            <a:off x="838200" y="365126"/>
            <a:ext cx="10515600" cy="440771"/>
          </a:xfrm>
        </p:spPr>
        <p:txBody>
          <a:bodyPr>
            <a:normAutofit/>
          </a:bodyPr>
          <a:lstStyle/>
          <a:p>
            <a:pPr algn="ctr"/>
            <a:r>
              <a:rPr lang="lt-LT" sz="2000" dirty="0">
                <a:solidFill>
                  <a:srgbClr val="0070C0"/>
                </a:solidFill>
                <a:latin typeface="Roboto Bold" panose="02000000000000000000" pitchFamily="2" charset="0"/>
                <a:ea typeface="Roboto Bold" panose="02000000000000000000" pitchFamily="2" charset="0"/>
                <a:cs typeface="Roboto Bold" panose="02000000000000000000" pitchFamily="2" charset="0"/>
              </a:rPr>
              <a:t>SAUGA.LT </a:t>
            </a:r>
            <a:r>
              <a:rPr lang="lt-LT" sz="2000" dirty="0">
                <a:latin typeface="Roboto Bold" panose="02000000000000000000" pitchFamily="2" charset="0"/>
                <a:ea typeface="Roboto Bold" panose="02000000000000000000" pitchFamily="2" charset="0"/>
                <a:cs typeface="Roboto Bold" panose="02000000000000000000" pitchFamily="2" charset="0"/>
              </a:rPr>
              <a:t>NAUDINGUMAS</a:t>
            </a:r>
            <a:endParaRPr lang="lt-LT" sz="2000" dirty="0"/>
          </a:p>
        </p:txBody>
      </p:sp>
      <p:sp>
        <p:nvSpPr>
          <p:cNvPr id="8" name="Turinio vietos rezervavimo ženklas 7">
            <a:extLst>
              <a:ext uri="{FF2B5EF4-FFF2-40B4-BE49-F238E27FC236}">
                <a16:creationId xmlns:a16="http://schemas.microsoft.com/office/drawing/2014/main" id="{D1C2DD84-6040-842F-CCD0-9F4F33DFC170}"/>
              </a:ext>
            </a:extLst>
          </p:cNvPr>
          <p:cNvSpPr>
            <a:spLocks noGrp="1"/>
          </p:cNvSpPr>
          <p:nvPr>
            <p:ph idx="1"/>
          </p:nvPr>
        </p:nvSpPr>
        <p:spPr>
          <a:xfrm>
            <a:off x="838200" y="629411"/>
            <a:ext cx="10515600" cy="6110056"/>
          </a:xfrm>
        </p:spPr>
        <p:txBody>
          <a:bodyPr>
            <a:normAutofit fontScale="47500" lnSpcReduction="20000"/>
          </a:bodyPr>
          <a:lstStyle/>
          <a:p>
            <a:pPr algn="just"/>
            <a:endParaRPr lang="lt-LT" b="1" dirty="0">
              <a:solidFill>
                <a:srgbClr val="0070C0"/>
              </a:solidFill>
            </a:endParaRPr>
          </a:p>
          <a:p>
            <a:pPr algn="just"/>
            <a:r>
              <a:rPr lang="lt-LT" b="1" dirty="0">
                <a:solidFill>
                  <a:srgbClr val="0070C0"/>
                </a:solidFill>
              </a:rPr>
              <a:t>PASIEKIAMA</a:t>
            </a:r>
            <a:r>
              <a:rPr lang="lt-LT" dirty="0"/>
              <a:t>: sistemos nereikia integruoti, veikia visur kur yra internetas, tai kaip elektros savitarna. </a:t>
            </a:r>
          </a:p>
          <a:p>
            <a:pPr algn="just"/>
            <a:r>
              <a:rPr lang="lt-LT" b="1" dirty="0">
                <a:solidFill>
                  <a:srgbClr val="0070C0"/>
                </a:solidFill>
              </a:rPr>
              <a:t>PAPRASTA</a:t>
            </a:r>
            <a:r>
              <a:rPr lang="lt-LT" dirty="0"/>
              <a:t>: Meniu paprastas, lengvai suprantamas, jeigu naudojasi FB, tai visi darbininkai supras. Telefonas, kompiuteris, planšetė, nereikia bijoti paprastam darbuotojui, nes jis nieko neištrins, tik skaitys ir užduotis atliks. Nors ji pritaikyta ir įmonių grupėms ir visiškai tinka mažoms įmonėms su keliolika darbuotojų. Standartas suteikia galimybių net pačioms įmonėms augti žinant kad joms nieko daugiau nereikės atnaujinti ar investuoti, jos būdamos bet kokio dydžio, kurdamos padalinius net ir kitose šalyse - galės naudotis ta pačia sistema</a:t>
            </a:r>
          </a:p>
          <a:p>
            <a:pPr algn="just"/>
            <a:r>
              <a:rPr lang="lt-LT" b="1" dirty="0">
                <a:solidFill>
                  <a:srgbClr val="0070C0"/>
                </a:solidFill>
              </a:rPr>
              <a:t>PROGRESYVI</a:t>
            </a:r>
            <a:r>
              <a:rPr lang="lt-LT" dirty="0"/>
              <a:t>: Sukurta DSS eksperto. Numatymas tolyn į ateitį o ne tik skaitmeninių įrankių panaudojimas. Elektroninis darbo saugos segtuvas apimantis viską kas reikalinga darbo saugai ir darbuotojų sveikatai užtikrinti. Yra daug įvairių vadybos programų, DVS dokumentų valdymo programų, tačiau atskira </a:t>
            </a:r>
            <a:r>
              <a:rPr lang="lt-LT" dirty="0" err="1"/>
              <a:t>Sauga.lt</a:t>
            </a:r>
            <a:r>
              <a:rPr lang="lt-LT" dirty="0"/>
              <a:t> programa paruošta tolesniam darbo saugos integravimui pvz. </a:t>
            </a:r>
            <a:r>
              <a:rPr lang="lt-LT" dirty="0" err="1"/>
              <a:t>esveikata</a:t>
            </a:r>
            <a:r>
              <a:rPr lang="lt-LT" dirty="0"/>
              <a:t> bus galimybė susijungti tiesiogiai, atliekant auditą bus nukreipiama į teisės aktus, integruojama profesinė rizika numatant prevencinio plano įgyvendinimą ir kt. Net ir finansiškai naudinga, nes Verslo Aljansas tobulina savo lėšomis, jeigu kitur prašai patobulinimo, tai iš karto kainuoja</a:t>
            </a:r>
          </a:p>
          <a:p>
            <a:pPr algn="just"/>
            <a:r>
              <a:rPr lang="lt-LT" b="1" dirty="0">
                <a:solidFill>
                  <a:srgbClr val="0070C0"/>
                </a:solidFill>
              </a:rPr>
              <a:t>PATIKIMA NAUDOTI</a:t>
            </a:r>
            <a:r>
              <a:rPr lang="lt-LT" dirty="0"/>
              <a:t>: </a:t>
            </a:r>
          </a:p>
          <a:p>
            <a:pPr lvl="1" algn="just"/>
            <a:r>
              <a:rPr lang="lt-LT" sz="2500" dirty="0"/>
              <a:t>DSS specialistų kaita didelė, įvedinėja savo tvarką ir kai kuriam laikui kol susirankioja iš segtuvų dokumentus, tai darbų sauga būna visiškai TEORINĖ, bet ne praktinė. </a:t>
            </a:r>
          </a:p>
          <a:p>
            <a:pPr lvl="1" algn="just"/>
            <a:r>
              <a:rPr lang="lt-LT" sz="2500" dirty="0"/>
              <a:t>Pagalba ir būsimiems darbuotojams pvz. padalinių vadovams ar darbuotojams iš kitų sričių. Naujo DSS ar Padalinio vadovo, gamybos vadovo skirtingas požiūris, patirtis susitvarkius dokumentus, lieka laiko būtent rizikos vertinti. Kiekvienas vadovas nori, kad DSS būtų gamyboje, kad audituotų, kad stebėtų rizikos veiksnius – tam jis turės laiko. </a:t>
            </a:r>
          </a:p>
          <a:p>
            <a:pPr lvl="1" algn="just"/>
            <a:r>
              <a:rPr lang="lt-LT" sz="2500" dirty="0"/>
              <a:t>VDI labai remia, prašo nukreipti klientus kurie naudojasi, nes paskelbti 2023-2025 metai skaitmenizavimo</a:t>
            </a:r>
          </a:p>
          <a:p>
            <a:pPr algn="just"/>
            <a:r>
              <a:rPr lang="lt-LT" b="1" dirty="0">
                <a:solidFill>
                  <a:srgbClr val="0070C0"/>
                </a:solidFill>
              </a:rPr>
              <a:t>PRANAŠUMAS FUNKCIONALUMO</a:t>
            </a:r>
            <a:r>
              <a:rPr lang="lt-LT" dirty="0"/>
              <a:t>: </a:t>
            </a:r>
          </a:p>
          <a:p>
            <a:pPr lvl="1" algn="just"/>
            <a:r>
              <a:rPr lang="lt-LT" dirty="0"/>
              <a:t>Vienas prisijungimas – keletas vartotojų (lengva valdyti kelias įmones arba kelis vartotojus (darbuotojas, padalinio vadovas)</a:t>
            </a:r>
          </a:p>
          <a:p>
            <a:pPr lvl="1" algn="just"/>
            <a:r>
              <a:rPr lang="lt-LT" dirty="0"/>
              <a:t>Dokumentų sukėlimas ir formatas (</a:t>
            </a:r>
            <a:r>
              <a:rPr lang="lt-LT" dirty="0" err="1"/>
              <a:t>pdf</a:t>
            </a:r>
            <a:r>
              <a:rPr lang="lt-LT" dirty="0"/>
              <a:t>, nuotraukos, JPG, filmukai; lengvai keliama – žalio pliuso pagalba ir kt.)</a:t>
            </a:r>
          </a:p>
          <a:p>
            <a:pPr lvl="1" algn="just"/>
            <a:r>
              <a:rPr lang="lt-LT" dirty="0"/>
              <a:t>Darbuotojų įvedimas -  paprastas darbuotojo įvedimas į sistemą failu arba po vieną, nebaisi darbuotojų kaita, nes viskas labai aišku, išėjusius </a:t>
            </a:r>
            <a:r>
              <a:rPr lang="lt-LT" dirty="0" err="1"/>
              <a:t>deaktyvuoja</a:t>
            </a:r>
            <a:r>
              <a:rPr lang="lt-LT" dirty="0"/>
              <a:t> o informacija visa lieka</a:t>
            </a:r>
          </a:p>
          <a:p>
            <a:pPr lvl="1" algn="just"/>
            <a:r>
              <a:rPr lang="lt-LT" dirty="0"/>
              <a:t>Dokumentų archyvavimas – (tiek negaliojantys, tiek galiojantys greitai randami)</a:t>
            </a:r>
          </a:p>
          <a:p>
            <a:pPr lvl="1" algn="just"/>
            <a:r>
              <a:rPr lang="lt-LT" dirty="0"/>
              <a:t>Pažangusis parašas – nebūtina turėti elektroninės bankininkystės ar </a:t>
            </a:r>
            <a:r>
              <a:rPr lang="lt-LT" dirty="0" err="1"/>
              <a:t>Smart</a:t>
            </a:r>
            <a:r>
              <a:rPr lang="lt-LT" dirty="0"/>
              <a:t> ID, mobilaus parašo, yra paruošta susitarimai ir VDI išaiškinimas </a:t>
            </a:r>
          </a:p>
          <a:p>
            <a:pPr lvl="1" algn="just"/>
            <a:r>
              <a:rPr lang="lt-LT" dirty="0"/>
              <a:t>Atsakomybių aiškumas (padalinių išskyrimas, darbuotojui pagal atliekamą darbą dokumentų priskyrimas, mokymų, instruktažų bei Vartotojų rolės skirtingos)</a:t>
            </a:r>
          </a:p>
          <a:p>
            <a:pPr lvl="1" algn="just"/>
            <a:r>
              <a:rPr lang="lt-LT" dirty="0"/>
              <a:t>Darbo vietų aiškus sukūrimas (atitinkantis darbo saugos reikalavimus neperteklinis, kad visiems visko nes neskaito, bet labai apgalvotas priskyrimas pvz. skirtingi sandėlininkai)</a:t>
            </a:r>
          </a:p>
          <a:p>
            <a:pPr lvl="1" algn="just"/>
            <a:r>
              <a:rPr lang="lt-LT" dirty="0"/>
              <a:t>Užduočių  aiškus periodiškumas – kaip numatyta teisės aktuose kas kiek laiko instruktuotis, mokytis, sveikatos tikrinimas kam kada reikia ir numatomos sekančios datos</a:t>
            </a:r>
          </a:p>
          <a:p>
            <a:pPr lvl="1" algn="just"/>
            <a:r>
              <a:rPr lang="lt-LT" dirty="0"/>
              <a:t>Užduočių atlikimo užtikrinimas – privalo skaityti, atsakyti į kontrolinius, kartoti. Gali per daug laiko, kad įsisavinti, gali namuose papildomai gilinti žinias</a:t>
            </a:r>
          </a:p>
          <a:p>
            <a:pPr lvl="1" algn="just"/>
            <a:r>
              <a:rPr lang="lt-LT" dirty="0"/>
              <a:t>Kontrolė – priminimai darbuotojams, suvestinės vadovams ir meniu juosta su burbuliukais, išklotinės</a:t>
            </a:r>
          </a:p>
          <a:p>
            <a:pPr lvl="1" algn="just"/>
            <a:r>
              <a:rPr lang="lt-LT" dirty="0"/>
              <a:t>Saugumas – stabilumas, klaidų mažiau kad kažko nepridėjo, kažkam pamiršo patikrinti sveikatą, sistema veikia pati</a:t>
            </a:r>
          </a:p>
          <a:p>
            <a:pPr lvl="1" algn="just"/>
            <a:r>
              <a:rPr lang="lt-LT" dirty="0" err="1"/>
              <a:t>Daugiakalbiškumas</a:t>
            </a:r>
            <a:r>
              <a:rPr lang="lt-LT" dirty="0"/>
              <a:t>  (galima pačiam pasikeisti kalbą, darbuotojo pusės, galimybė ir iš specialistų, vertimai dokumentų dedami)</a:t>
            </a:r>
          </a:p>
        </p:txBody>
      </p:sp>
      <p:pic>
        <p:nvPicPr>
          <p:cNvPr id="5" name="Paveikslėlis 4">
            <a:extLst>
              <a:ext uri="{FF2B5EF4-FFF2-40B4-BE49-F238E27FC236}">
                <a16:creationId xmlns:a16="http://schemas.microsoft.com/office/drawing/2014/main" id="{4374493A-700B-32C0-E630-876D07D5CA15}"/>
              </a:ext>
            </a:extLst>
          </p:cNvPr>
          <p:cNvPicPr>
            <a:picLocks noChangeAspect="1"/>
          </p:cNvPicPr>
          <p:nvPr/>
        </p:nvPicPr>
        <p:blipFill>
          <a:blip r:embed="rId3"/>
          <a:stretch>
            <a:fillRect/>
          </a:stretch>
        </p:blipFill>
        <p:spPr>
          <a:xfrm>
            <a:off x="0" y="22870"/>
            <a:ext cx="12192000" cy="6812260"/>
          </a:xfrm>
          <a:prstGeom prst="rect">
            <a:avLst/>
          </a:prstGeom>
        </p:spPr>
      </p:pic>
    </p:spTree>
    <p:extLst>
      <p:ext uri="{BB962C8B-B14F-4D97-AF65-F5344CB8AC3E}">
        <p14:creationId xmlns:p14="http://schemas.microsoft.com/office/powerpoint/2010/main" val="42065938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2279576" y="980729"/>
            <a:ext cx="8064896" cy="400110"/>
          </a:xfrm>
          <a:prstGeom prst="rect">
            <a:avLst/>
          </a:prstGeom>
        </p:spPr>
        <p:txBody>
          <a:bodyPr wrap="square">
            <a:spAutoFit/>
          </a:bodyPr>
          <a:lstStyle/>
          <a:p>
            <a:pPr algn="just"/>
            <a:endParaRPr lang="lt-LT" sz="2000" b="1" dirty="0"/>
          </a:p>
        </p:txBody>
      </p:sp>
      <p:pic>
        <p:nvPicPr>
          <p:cNvPr id="3" name="Picture 2" descr="A hands shaking hands with a glowing blue brain&#10;&#10;Description automatically generated">
            <a:extLst>
              <a:ext uri="{FF2B5EF4-FFF2-40B4-BE49-F238E27FC236}">
                <a16:creationId xmlns:a16="http://schemas.microsoft.com/office/drawing/2014/main" id="{33367B41-80A1-9CCC-B55D-1A43B29524D0}"/>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0"/>
            <a:ext cx="12192001" cy="6858000"/>
          </a:xfrm>
          <a:prstGeom prst="rect">
            <a:avLst/>
          </a:prstGeom>
        </p:spPr>
      </p:pic>
      <p:sp>
        <p:nvSpPr>
          <p:cNvPr id="5" name="Rectangle 4">
            <a:extLst>
              <a:ext uri="{FF2B5EF4-FFF2-40B4-BE49-F238E27FC236}">
                <a16:creationId xmlns:a16="http://schemas.microsoft.com/office/drawing/2014/main" id="{608636C4-FE68-1B9E-966D-A4A76D50259D}"/>
              </a:ext>
            </a:extLst>
          </p:cNvPr>
          <p:cNvSpPr/>
          <p:nvPr/>
        </p:nvSpPr>
        <p:spPr>
          <a:xfrm>
            <a:off x="-1" y="4343400"/>
            <a:ext cx="6629401" cy="1733488"/>
          </a:xfrm>
          <a:prstGeom prst="rect">
            <a:avLst/>
          </a:prstGeom>
        </p:spPr>
        <p:txBody>
          <a:bodyPr wrap="square">
            <a:spAutoFit/>
          </a:bodyPr>
          <a:lstStyle/>
          <a:p>
            <a:r>
              <a:rPr lang="lt-LT" sz="2133" b="1" i="1" dirty="0">
                <a:solidFill>
                  <a:srgbClr val="FFC000"/>
                </a:solidFill>
                <a:latin typeface="Arial" panose="020B0604020202020204" pitchFamily="34" charset="0"/>
                <a:cs typeface="Arial" panose="020B0604020202020204" pitchFamily="34" charset="0"/>
              </a:rPr>
              <a:t>Jei darysite, ką visą laiką darydavote, </a:t>
            </a:r>
          </a:p>
          <a:p>
            <a:r>
              <a:rPr lang="lt-LT" sz="2133" b="1" i="1" dirty="0">
                <a:solidFill>
                  <a:srgbClr val="FFC000"/>
                </a:solidFill>
                <a:latin typeface="Arial" panose="020B0604020202020204" pitchFamily="34" charset="0"/>
                <a:cs typeface="Arial" panose="020B0604020202020204" pitchFamily="34" charset="0"/>
              </a:rPr>
              <a:t>gausite tai, ką visą laiką gaudavote (</a:t>
            </a:r>
            <a:r>
              <a:rPr lang="lt-LT" sz="2133" dirty="0">
                <a:solidFill>
                  <a:srgbClr val="FFC000"/>
                </a:solidFill>
                <a:latin typeface="Arial" panose="020B0604020202020204" pitchFamily="34" charset="0"/>
                <a:cs typeface="Arial" panose="020B0604020202020204" pitchFamily="34" charset="0"/>
              </a:rPr>
              <a:t>Tony </a:t>
            </a:r>
            <a:r>
              <a:rPr lang="lt-LT" sz="2133" dirty="0" err="1">
                <a:solidFill>
                  <a:srgbClr val="FFC000"/>
                </a:solidFill>
                <a:latin typeface="Arial" panose="020B0604020202020204" pitchFamily="34" charset="0"/>
                <a:cs typeface="Arial" panose="020B0604020202020204" pitchFamily="34" charset="0"/>
              </a:rPr>
              <a:t>Robbins</a:t>
            </a:r>
            <a:r>
              <a:rPr lang="lt-LT" sz="2133" dirty="0">
                <a:solidFill>
                  <a:srgbClr val="FFC000"/>
                </a:solidFill>
                <a:latin typeface="Arial" panose="020B0604020202020204" pitchFamily="34" charset="0"/>
                <a:cs typeface="Arial" panose="020B0604020202020204" pitchFamily="34" charset="0"/>
              </a:rPr>
              <a:t>)</a:t>
            </a:r>
          </a:p>
          <a:p>
            <a:pPr algn="ctr"/>
            <a:endParaRPr lang="lt-LT" sz="2133" dirty="0">
              <a:solidFill>
                <a:srgbClr val="FFC000"/>
              </a:solidFill>
              <a:latin typeface="Arial" panose="020B0604020202020204" pitchFamily="34" charset="0"/>
              <a:cs typeface="Arial" panose="020B0604020202020204" pitchFamily="34" charset="0"/>
            </a:endParaRPr>
          </a:p>
          <a:p>
            <a:pPr algn="ctr"/>
            <a:endParaRPr lang="lt-LT" sz="2133" dirty="0">
              <a:solidFill>
                <a:srgbClr val="FFC000"/>
              </a:solidFill>
              <a:latin typeface="Arial" panose="020B0604020202020204" pitchFamily="34" charset="0"/>
              <a:cs typeface="Arial" panose="020B0604020202020204" pitchFamily="34" charset="0"/>
            </a:endParaRPr>
          </a:p>
          <a:p>
            <a:r>
              <a:rPr lang="lt-LT" sz="2133" b="1" i="1" dirty="0">
                <a:solidFill>
                  <a:srgbClr val="0070C0"/>
                </a:solidFill>
                <a:latin typeface="Arial" panose="020B0604020202020204" pitchFamily="34" charset="0"/>
                <a:cs typeface="Arial" panose="020B0604020202020204" pitchFamily="34" charset="0"/>
              </a:rPr>
              <a:t>DĖKOJU UŽ JŪSŲ SKIRTĄ LAIKĄ IR DĖMESĮ</a:t>
            </a:r>
          </a:p>
        </p:txBody>
      </p:sp>
      <p:pic>
        <p:nvPicPr>
          <p:cNvPr id="7" name="Picture 6" descr="A black and white logo&#10;&#10;Description automatically generated">
            <a:extLst>
              <a:ext uri="{FF2B5EF4-FFF2-40B4-BE49-F238E27FC236}">
                <a16:creationId xmlns:a16="http://schemas.microsoft.com/office/drawing/2014/main" id="{437BF2F8-2EB1-F6BC-4CAE-2A25E5368D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14268" y="177800"/>
            <a:ext cx="2142066" cy="466951"/>
          </a:xfrm>
          <a:prstGeom prst="rect">
            <a:avLst/>
          </a:prstGeom>
        </p:spPr>
      </p:pic>
      <p:pic>
        <p:nvPicPr>
          <p:cNvPr id="4" name="Picture 5">
            <a:extLst>
              <a:ext uri="{FF2B5EF4-FFF2-40B4-BE49-F238E27FC236}">
                <a16:creationId xmlns:a16="http://schemas.microsoft.com/office/drawing/2014/main" id="{4541F26F-F967-D4AA-229C-EC7B473B9003}"/>
              </a:ext>
            </a:extLst>
          </p:cNvPr>
          <p:cNvPicPr>
            <a:picLocks noChangeAspect="1"/>
          </p:cNvPicPr>
          <p:nvPr/>
        </p:nvPicPr>
        <p:blipFill>
          <a:blip r:embed="rId6"/>
          <a:srcRect/>
          <a:stretch>
            <a:fillRect/>
          </a:stretch>
        </p:blipFill>
        <p:spPr>
          <a:xfrm>
            <a:off x="10552962" y="147909"/>
            <a:ext cx="1418905" cy="496841"/>
          </a:xfrm>
          <a:prstGeom prst="rect">
            <a:avLst/>
          </a:prstGeom>
        </p:spPr>
      </p:pic>
    </p:spTree>
    <p:extLst>
      <p:ext uri="{BB962C8B-B14F-4D97-AF65-F5344CB8AC3E}">
        <p14:creationId xmlns:p14="http://schemas.microsoft.com/office/powerpoint/2010/main" val="10222109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6552</TotalTime>
  <Words>1458</Words>
  <Application>Microsoft Office PowerPoint</Application>
  <PresentationFormat>Plačiaekranė</PresentationFormat>
  <Paragraphs>201</Paragraphs>
  <Slides>36</Slides>
  <Notes>2</Notes>
  <HiddenSlides>0</HiddenSlides>
  <MMClips>0</MMClips>
  <ScaleCrop>false</ScaleCrop>
  <HeadingPairs>
    <vt:vector size="6" baseType="variant">
      <vt:variant>
        <vt:lpstr>Naudojami šriftai</vt:lpstr>
      </vt:variant>
      <vt:variant>
        <vt:i4>6</vt:i4>
      </vt:variant>
      <vt:variant>
        <vt:lpstr>Tema</vt:lpstr>
      </vt:variant>
      <vt:variant>
        <vt:i4>1</vt:i4>
      </vt:variant>
      <vt:variant>
        <vt:lpstr>Skaidrių pavadinimai</vt:lpstr>
      </vt:variant>
      <vt:variant>
        <vt:i4>36</vt:i4>
      </vt:variant>
    </vt:vector>
  </HeadingPairs>
  <TitlesOfParts>
    <vt:vector size="43" baseType="lpstr">
      <vt:lpstr>Arial</vt:lpstr>
      <vt:lpstr>Calibri</vt:lpstr>
      <vt:lpstr>Calibri Light</vt:lpstr>
      <vt:lpstr>Roboto</vt:lpstr>
      <vt:lpstr>Roboto Bold</vt:lpstr>
      <vt:lpstr>Times New Roman</vt:lpstr>
      <vt:lpstr>Office Theme</vt:lpstr>
      <vt:lpstr>„PowerPoint“ pateiktis</vt:lpstr>
      <vt:lpstr>„PowerPoint“ pateiktis</vt:lpstr>
      <vt:lpstr>GLOBALUS SKAITMENIZAVIMO NAUDINGUMAS</vt:lpstr>
      <vt:lpstr>„PowerPoint“ pateiktis</vt:lpstr>
      <vt:lpstr>   NAUDINGUMAS</vt:lpstr>
      <vt:lpstr>   MOBILUS RYŠYS IR INTERNETO SKLAIDA žalia   – stiprus ryšys oranžinė   – vidutinis ryšys raudona    – pakankamas ryšys</vt:lpstr>
      <vt:lpstr>   NAUDINGUMAS</vt:lpstr>
      <vt:lpstr>VALDYMO SISTEMŲ ĮVAIROVĖ   </vt:lpstr>
      <vt:lpstr>   NAUDINGUMAS</vt:lpstr>
      <vt:lpstr>FUNKCIONALUMAS</vt:lpstr>
      <vt:lpstr>   NAUDINGUMAS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SAUGA.LT NAUDINGUMAS</vt:lpstr>
      <vt:lpstr>„PowerPoint“ pateiktis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Genadijus Laškovas</dc:creator>
  <cp:lastModifiedBy>Lina Bunevičienė</cp:lastModifiedBy>
  <cp:revision>468</cp:revision>
  <cp:lastPrinted>2024-03-14T07:11:10Z</cp:lastPrinted>
  <dcterms:created xsi:type="dcterms:W3CDTF">2022-02-03T13:49:43Z</dcterms:created>
  <dcterms:modified xsi:type="dcterms:W3CDTF">2024-03-14T08:17:04Z</dcterms:modified>
</cp:coreProperties>
</file>