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460" r:id="rId3"/>
    <p:sldId id="470" r:id="rId4"/>
    <p:sldId id="463" r:id="rId5"/>
    <p:sldId id="462" r:id="rId6"/>
    <p:sldId id="464" r:id="rId7"/>
    <p:sldId id="466" r:id="rId8"/>
    <p:sldId id="467" r:id="rId9"/>
    <p:sldId id="468" r:id="rId10"/>
    <p:sldId id="469" r:id="rId11"/>
    <p:sldId id="266" r:id="rId12"/>
    <p:sldId id="263" r:id="rId13"/>
    <p:sldId id="471" r:id="rId14"/>
    <p:sldId id="385" r:id="rId15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8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5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ktorija Ulinskė" userId="72497c7a-4021-4ce2-94d7-ad0e17a47a25" providerId="ADAL" clId="{4F3112ED-73B2-43AF-B5E5-8898BBBB36CB}"/>
    <pc:docChg chg="undo custSel addSld delSld modSld">
      <pc:chgData name="Viktorija Ulinskė" userId="72497c7a-4021-4ce2-94d7-ad0e17a47a25" providerId="ADAL" clId="{4F3112ED-73B2-43AF-B5E5-8898BBBB36CB}" dt="2023-11-08T19:49:34.245" v="452" actId="20577"/>
      <pc:docMkLst>
        <pc:docMk/>
      </pc:docMkLst>
      <pc:sldChg chg="delSp modSp mod">
        <pc:chgData name="Viktorija Ulinskė" userId="72497c7a-4021-4ce2-94d7-ad0e17a47a25" providerId="ADAL" clId="{4F3112ED-73B2-43AF-B5E5-8898BBBB36CB}" dt="2023-11-08T19:47:45.247" v="422" actId="478"/>
        <pc:sldMkLst>
          <pc:docMk/>
          <pc:sldMk cId="3541446594" sldId="263"/>
        </pc:sldMkLst>
        <pc:spChg chg="mod">
          <ac:chgData name="Viktorija Ulinskė" userId="72497c7a-4021-4ce2-94d7-ad0e17a47a25" providerId="ADAL" clId="{4F3112ED-73B2-43AF-B5E5-8898BBBB36CB}" dt="2023-11-08T19:31:59.672" v="277" actId="1076"/>
          <ac:spMkLst>
            <pc:docMk/>
            <pc:sldMk cId="3541446594" sldId="263"/>
            <ac:spMk id="2" creationId="{99AD33E9-48C3-4DD0-B2FF-0ABA0ECA773F}"/>
          </ac:spMkLst>
        </pc:spChg>
        <pc:spChg chg="del">
          <ac:chgData name="Viktorija Ulinskė" userId="72497c7a-4021-4ce2-94d7-ad0e17a47a25" providerId="ADAL" clId="{4F3112ED-73B2-43AF-B5E5-8898BBBB36CB}" dt="2023-11-08T19:47:45.247" v="422" actId="478"/>
          <ac:spMkLst>
            <pc:docMk/>
            <pc:sldMk cId="3541446594" sldId="263"/>
            <ac:spMk id="6" creationId="{4F91D136-35F3-4603-94A1-703F8D2C13BE}"/>
          </ac:spMkLst>
        </pc:spChg>
        <pc:picChg chg="mod">
          <ac:chgData name="Viktorija Ulinskė" userId="72497c7a-4021-4ce2-94d7-ad0e17a47a25" providerId="ADAL" clId="{4F3112ED-73B2-43AF-B5E5-8898BBBB36CB}" dt="2023-11-08T19:32:08.032" v="279" actId="1076"/>
          <ac:picMkLst>
            <pc:docMk/>
            <pc:sldMk cId="3541446594" sldId="263"/>
            <ac:picMk id="15" creationId="{F28446F9-70B8-42D1-802D-4CFBBF1E78E2}"/>
          </ac:picMkLst>
        </pc:picChg>
      </pc:sldChg>
      <pc:sldChg chg="delSp modSp mod">
        <pc:chgData name="Viktorija Ulinskė" userId="72497c7a-4021-4ce2-94d7-ad0e17a47a25" providerId="ADAL" clId="{4F3112ED-73B2-43AF-B5E5-8898BBBB36CB}" dt="2023-11-08T19:47:39.343" v="421" actId="478"/>
        <pc:sldMkLst>
          <pc:docMk/>
          <pc:sldMk cId="4054235265" sldId="266"/>
        </pc:sldMkLst>
        <pc:spChg chg="mod">
          <ac:chgData name="Viktorija Ulinskė" userId="72497c7a-4021-4ce2-94d7-ad0e17a47a25" providerId="ADAL" clId="{4F3112ED-73B2-43AF-B5E5-8898BBBB36CB}" dt="2023-11-08T19:31:42.965" v="273" actId="1076"/>
          <ac:spMkLst>
            <pc:docMk/>
            <pc:sldMk cId="4054235265" sldId="266"/>
            <ac:spMk id="2" creationId="{99AD33E9-48C3-4DD0-B2FF-0ABA0ECA773F}"/>
          </ac:spMkLst>
        </pc:spChg>
        <pc:spChg chg="del">
          <ac:chgData name="Viktorija Ulinskė" userId="72497c7a-4021-4ce2-94d7-ad0e17a47a25" providerId="ADAL" clId="{4F3112ED-73B2-43AF-B5E5-8898BBBB36CB}" dt="2023-11-08T19:47:39.343" v="421" actId="478"/>
          <ac:spMkLst>
            <pc:docMk/>
            <pc:sldMk cId="4054235265" sldId="266"/>
            <ac:spMk id="6" creationId="{4F91D136-35F3-4603-94A1-703F8D2C13BE}"/>
          </ac:spMkLst>
        </pc:spChg>
        <pc:spChg chg="mod">
          <ac:chgData name="Viktorija Ulinskė" userId="72497c7a-4021-4ce2-94d7-ad0e17a47a25" providerId="ADAL" clId="{4F3112ED-73B2-43AF-B5E5-8898BBBB36CB}" dt="2023-11-08T19:30:56.554" v="263" actId="255"/>
          <ac:spMkLst>
            <pc:docMk/>
            <pc:sldMk cId="4054235265" sldId="266"/>
            <ac:spMk id="16" creationId="{7BB6E691-89D3-4ABD-BBD6-F7D4877A2C2C}"/>
          </ac:spMkLst>
        </pc:spChg>
        <pc:spChg chg="mod">
          <ac:chgData name="Viktorija Ulinskė" userId="72497c7a-4021-4ce2-94d7-ad0e17a47a25" providerId="ADAL" clId="{4F3112ED-73B2-43AF-B5E5-8898BBBB36CB}" dt="2023-11-08T19:30:51.807" v="262" actId="255"/>
          <ac:spMkLst>
            <pc:docMk/>
            <pc:sldMk cId="4054235265" sldId="266"/>
            <ac:spMk id="23" creationId="{E339D5F0-B5FA-40D3-BF85-3F3A2C264853}"/>
          </ac:spMkLst>
        </pc:spChg>
        <pc:spChg chg="mod">
          <ac:chgData name="Viktorija Ulinskė" userId="72497c7a-4021-4ce2-94d7-ad0e17a47a25" providerId="ADAL" clId="{4F3112ED-73B2-43AF-B5E5-8898BBBB36CB}" dt="2023-11-08T19:30:45.616" v="261" actId="1076"/>
          <ac:spMkLst>
            <pc:docMk/>
            <pc:sldMk cId="4054235265" sldId="266"/>
            <ac:spMk id="27" creationId="{6080CE3F-88A9-48A8-87BA-88C5CE825F06}"/>
          </ac:spMkLst>
        </pc:spChg>
        <pc:grpChg chg="mod">
          <ac:chgData name="Viktorija Ulinskė" userId="72497c7a-4021-4ce2-94d7-ad0e17a47a25" providerId="ADAL" clId="{4F3112ED-73B2-43AF-B5E5-8898BBBB36CB}" dt="2023-11-08T19:31:02.206" v="265" actId="1076"/>
          <ac:grpSpMkLst>
            <pc:docMk/>
            <pc:sldMk cId="4054235265" sldId="266"/>
            <ac:grpSpMk id="9" creationId="{086D5AC4-E7AA-4755-A7B4-509577B84768}"/>
          </ac:grpSpMkLst>
        </pc:grpChg>
        <pc:picChg chg="mod">
          <ac:chgData name="Viktorija Ulinskė" userId="72497c7a-4021-4ce2-94d7-ad0e17a47a25" providerId="ADAL" clId="{4F3112ED-73B2-43AF-B5E5-8898BBBB36CB}" dt="2023-11-08T19:31:21.762" v="268" actId="1076"/>
          <ac:picMkLst>
            <pc:docMk/>
            <pc:sldMk cId="4054235265" sldId="266"/>
            <ac:picMk id="10" creationId="{DB65F97B-364D-4E80-A5CB-5DC97648EEE1}"/>
          </ac:picMkLst>
        </pc:picChg>
        <pc:picChg chg="mod">
          <ac:chgData name="Viktorija Ulinskė" userId="72497c7a-4021-4ce2-94d7-ad0e17a47a25" providerId="ADAL" clId="{4F3112ED-73B2-43AF-B5E5-8898BBBB36CB}" dt="2023-11-08T19:31:25.988" v="269" actId="1076"/>
          <ac:picMkLst>
            <pc:docMk/>
            <pc:sldMk cId="4054235265" sldId="266"/>
            <ac:picMk id="17" creationId="{D31A1F7B-1984-4678-B428-6A59C7C1F5C4}"/>
          </ac:picMkLst>
        </pc:picChg>
        <pc:picChg chg="mod">
          <ac:chgData name="Viktorija Ulinskė" userId="72497c7a-4021-4ce2-94d7-ad0e17a47a25" providerId="ADAL" clId="{4F3112ED-73B2-43AF-B5E5-8898BBBB36CB}" dt="2023-11-08T19:31:29.759" v="270" actId="1076"/>
          <ac:picMkLst>
            <pc:docMk/>
            <pc:sldMk cId="4054235265" sldId="266"/>
            <ac:picMk id="19" creationId="{682B186C-5EC7-4D7E-9088-DAD1C4F0CED3}"/>
          </ac:picMkLst>
        </pc:picChg>
      </pc:sldChg>
      <pc:sldChg chg="modSp mod setBg">
        <pc:chgData name="Viktorija Ulinskė" userId="72497c7a-4021-4ce2-94d7-ad0e17a47a25" providerId="ADAL" clId="{4F3112ED-73B2-43AF-B5E5-8898BBBB36CB}" dt="2023-11-08T19:49:34.245" v="452" actId="20577"/>
        <pc:sldMkLst>
          <pc:docMk/>
          <pc:sldMk cId="2294197809" sldId="372"/>
        </pc:sldMkLst>
        <pc:spChg chg="mod">
          <ac:chgData name="Viktorija Ulinskė" userId="72497c7a-4021-4ce2-94d7-ad0e17a47a25" providerId="ADAL" clId="{4F3112ED-73B2-43AF-B5E5-8898BBBB36CB}" dt="2023-11-08T19:49:34.245" v="452" actId="20577"/>
          <ac:spMkLst>
            <pc:docMk/>
            <pc:sldMk cId="2294197809" sldId="372"/>
            <ac:spMk id="2" creationId="{17A81BAF-AC2C-0BDD-3551-6BCC5460DC05}"/>
          </ac:spMkLst>
        </pc:spChg>
        <pc:spChg chg="mod">
          <ac:chgData name="Viktorija Ulinskė" userId="72497c7a-4021-4ce2-94d7-ad0e17a47a25" providerId="ADAL" clId="{4F3112ED-73B2-43AF-B5E5-8898BBBB36CB}" dt="2023-11-08T19:38:13.819" v="336" actId="1076"/>
          <ac:spMkLst>
            <pc:docMk/>
            <pc:sldMk cId="2294197809" sldId="372"/>
            <ac:spMk id="4" creationId="{EDDCDA56-AFE8-470F-A2B3-3E61FAA08D6F}"/>
          </ac:spMkLst>
        </pc:spChg>
      </pc:sldChg>
      <pc:sldChg chg="add del">
        <pc:chgData name="Viktorija Ulinskė" userId="72497c7a-4021-4ce2-94d7-ad0e17a47a25" providerId="ADAL" clId="{4F3112ED-73B2-43AF-B5E5-8898BBBB36CB}" dt="2023-11-08T19:36:15.541" v="319" actId="47"/>
        <pc:sldMkLst>
          <pc:docMk/>
          <pc:sldMk cId="1834869301" sldId="375"/>
        </pc:sldMkLst>
      </pc:sldChg>
      <pc:sldChg chg="modSp mod">
        <pc:chgData name="Viktorija Ulinskė" userId="72497c7a-4021-4ce2-94d7-ad0e17a47a25" providerId="ADAL" clId="{4F3112ED-73B2-43AF-B5E5-8898BBBB36CB}" dt="2023-11-08T19:48:36.758" v="449" actId="20577"/>
        <pc:sldMkLst>
          <pc:docMk/>
          <pc:sldMk cId="1390356563" sldId="385"/>
        </pc:sldMkLst>
        <pc:spChg chg="mod">
          <ac:chgData name="Viktorija Ulinskė" userId="72497c7a-4021-4ce2-94d7-ad0e17a47a25" providerId="ADAL" clId="{4F3112ED-73B2-43AF-B5E5-8898BBBB36CB}" dt="2023-11-08T19:48:36.758" v="449" actId="20577"/>
          <ac:spMkLst>
            <pc:docMk/>
            <pc:sldMk cId="1390356563" sldId="385"/>
            <ac:spMk id="2" creationId="{0B10BCE0-0130-46C7-A8D8-CD883A5B5BC0}"/>
          </ac:spMkLst>
        </pc:spChg>
      </pc:sldChg>
      <pc:sldChg chg="addSp delSp modSp mod">
        <pc:chgData name="Viktorija Ulinskė" userId="72497c7a-4021-4ce2-94d7-ad0e17a47a25" providerId="ADAL" clId="{4F3112ED-73B2-43AF-B5E5-8898BBBB36CB}" dt="2023-11-08T19:39:09.635" v="346" actId="255"/>
        <pc:sldMkLst>
          <pc:docMk/>
          <pc:sldMk cId="199094352" sldId="460"/>
        </pc:sldMkLst>
        <pc:spChg chg="mod">
          <ac:chgData name="Viktorija Ulinskė" userId="72497c7a-4021-4ce2-94d7-ad0e17a47a25" providerId="ADAL" clId="{4F3112ED-73B2-43AF-B5E5-8898BBBB36CB}" dt="2023-11-08T19:38:56.884" v="343" actId="207"/>
          <ac:spMkLst>
            <pc:docMk/>
            <pc:sldMk cId="199094352" sldId="460"/>
            <ac:spMk id="2" creationId="{00000000-0000-0000-0000-000000000000}"/>
          </ac:spMkLst>
        </pc:spChg>
        <pc:spChg chg="del">
          <ac:chgData name="Viktorija Ulinskė" userId="72497c7a-4021-4ce2-94d7-ad0e17a47a25" providerId="ADAL" clId="{4F3112ED-73B2-43AF-B5E5-8898BBBB36CB}" dt="2023-11-08T19:38:22.570" v="337" actId="478"/>
          <ac:spMkLst>
            <pc:docMk/>
            <pc:sldMk cId="199094352" sldId="460"/>
            <ac:spMk id="11" creationId="{00000000-0000-0000-0000-000000000000}"/>
          </ac:spMkLst>
        </pc:spChg>
        <pc:spChg chg="mod">
          <ac:chgData name="Viktorija Ulinskė" userId="72497c7a-4021-4ce2-94d7-ad0e17a47a25" providerId="ADAL" clId="{4F3112ED-73B2-43AF-B5E5-8898BBBB36CB}" dt="2023-11-08T19:39:09.635" v="346" actId="255"/>
          <ac:spMkLst>
            <pc:docMk/>
            <pc:sldMk cId="199094352" sldId="460"/>
            <ac:spMk id="13" creationId="{00000000-0000-0000-0000-000000000000}"/>
          </ac:spMkLst>
        </pc:spChg>
        <pc:spChg chg="del">
          <ac:chgData name="Viktorija Ulinskė" userId="72497c7a-4021-4ce2-94d7-ad0e17a47a25" providerId="ADAL" clId="{4F3112ED-73B2-43AF-B5E5-8898BBBB36CB}" dt="2023-11-08T19:38:30.098" v="338" actId="26606"/>
          <ac:spMkLst>
            <pc:docMk/>
            <pc:sldMk cId="199094352" sldId="460"/>
            <ac:spMk id="37" creationId="{924D84CD-5280-4B52-B96E-8EDAA2B20C51}"/>
          </ac:spMkLst>
        </pc:spChg>
        <pc:spChg chg="del">
          <ac:chgData name="Viktorija Ulinskė" userId="72497c7a-4021-4ce2-94d7-ad0e17a47a25" providerId="ADAL" clId="{4F3112ED-73B2-43AF-B5E5-8898BBBB36CB}" dt="2023-11-08T19:38:30.098" v="338" actId="26606"/>
          <ac:spMkLst>
            <pc:docMk/>
            <pc:sldMk cId="199094352" sldId="460"/>
            <ac:spMk id="38" creationId="{3E65D517-46E4-8037-A63D-629DE1253A89}"/>
          </ac:spMkLst>
        </pc:spChg>
        <pc:spChg chg="add">
          <ac:chgData name="Viktorija Ulinskė" userId="72497c7a-4021-4ce2-94d7-ad0e17a47a25" providerId="ADAL" clId="{4F3112ED-73B2-43AF-B5E5-8898BBBB36CB}" dt="2023-11-08T19:38:30.098" v="338" actId="26606"/>
          <ac:spMkLst>
            <pc:docMk/>
            <pc:sldMk cId="199094352" sldId="460"/>
            <ac:spMk id="43" creationId="{C0763A76-9F1C-4FC5-82B7-DD475DA461B2}"/>
          </ac:spMkLst>
        </pc:spChg>
        <pc:spChg chg="add">
          <ac:chgData name="Viktorija Ulinskė" userId="72497c7a-4021-4ce2-94d7-ad0e17a47a25" providerId="ADAL" clId="{4F3112ED-73B2-43AF-B5E5-8898BBBB36CB}" dt="2023-11-08T19:38:30.098" v="338" actId="26606"/>
          <ac:spMkLst>
            <pc:docMk/>
            <pc:sldMk cId="199094352" sldId="460"/>
            <ac:spMk id="45" creationId="{E81BF4F6-F2CF-4984-9D14-D6966D92F99F}"/>
          </ac:spMkLst>
        </pc:spChg>
        <pc:picChg chg="mod ord modCrop">
          <ac:chgData name="Viktorija Ulinskė" userId="72497c7a-4021-4ce2-94d7-ad0e17a47a25" providerId="ADAL" clId="{4F3112ED-73B2-43AF-B5E5-8898BBBB36CB}" dt="2023-11-08T19:38:51.636" v="342" actId="18131"/>
          <ac:picMkLst>
            <pc:docMk/>
            <pc:sldMk cId="199094352" sldId="460"/>
            <ac:picMk id="24" creationId="{0ACFA6D9-FAD9-021C-09F6-74B68C4A09AE}"/>
          </ac:picMkLst>
        </pc:picChg>
      </pc:sldChg>
      <pc:sldChg chg="modSp del mod">
        <pc:chgData name="Viktorija Ulinskė" userId="72497c7a-4021-4ce2-94d7-ad0e17a47a25" providerId="ADAL" clId="{4F3112ED-73B2-43AF-B5E5-8898BBBB36CB}" dt="2023-11-08T08:55:58.158" v="44" actId="47"/>
        <pc:sldMkLst>
          <pc:docMk/>
          <pc:sldMk cId="803384578" sldId="461"/>
        </pc:sldMkLst>
        <pc:picChg chg="mod">
          <ac:chgData name="Viktorija Ulinskė" userId="72497c7a-4021-4ce2-94d7-ad0e17a47a25" providerId="ADAL" clId="{4F3112ED-73B2-43AF-B5E5-8898BBBB36CB}" dt="2023-11-08T08:51:02.387" v="5" actId="1076"/>
          <ac:picMkLst>
            <pc:docMk/>
            <pc:sldMk cId="803384578" sldId="461"/>
            <ac:picMk id="6" creationId="{AA0A8998-C40A-BE69-970E-5E80831FC0BA}"/>
          </ac:picMkLst>
        </pc:picChg>
      </pc:sldChg>
      <pc:sldChg chg="addSp delSp modSp mod setBg">
        <pc:chgData name="Viktorija Ulinskė" userId="72497c7a-4021-4ce2-94d7-ad0e17a47a25" providerId="ADAL" clId="{4F3112ED-73B2-43AF-B5E5-8898BBBB36CB}" dt="2023-11-08T19:45:15.713" v="402" actId="1076"/>
        <pc:sldMkLst>
          <pc:docMk/>
          <pc:sldMk cId="1130703373" sldId="462"/>
        </pc:sldMkLst>
        <pc:spChg chg="mod">
          <ac:chgData name="Viktorija Ulinskė" userId="72497c7a-4021-4ce2-94d7-ad0e17a47a25" providerId="ADAL" clId="{4F3112ED-73B2-43AF-B5E5-8898BBBB36CB}" dt="2023-11-08T14:07:09.842" v="70" actId="207"/>
          <ac:spMkLst>
            <pc:docMk/>
            <pc:sldMk cId="1130703373" sldId="462"/>
            <ac:spMk id="2" creationId="{B47FCCF6-D464-5E8F-4268-3758AAE4175D}"/>
          </ac:spMkLst>
        </pc:spChg>
        <pc:spChg chg="mod">
          <ac:chgData name="Viktorija Ulinskė" userId="72497c7a-4021-4ce2-94d7-ad0e17a47a25" providerId="ADAL" clId="{4F3112ED-73B2-43AF-B5E5-8898BBBB36CB}" dt="2023-11-08T19:45:15.713" v="402" actId="1076"/>
          <ac:spMkLst>
            <pc:docMk/>
            <pc:sldMk cId="1130703373" sldId="462"/>
            <ac:spMk id="3" creationId="{20CDABEE-B106-819E-EBB7-D5989C0B281A}"/>
          </ac:spMkLst>
        </pc:spChg>
        <pc:spChg chg="add">
          <ac:chgData name="Viktorija Ulinskė" userId="72497c7a-4021-4ce2-94d7-ad0e17a47a25" providerId="ADAL" clId="{4F3112ED-73B2-43AF-B5E5-8898BBBB36CB}" dt="2023-11-08T14:07:04.123" v="69" actId="26606"/>
          <ac:spMkLst>
            <pc:docMk/>
            <pc:sldMk cId="1130703373" sldId="462"/>
            <ac:spMk id="11" creationId="{3ECBE1F1-D69B-4AFA-ABD5-8E41720EF6DE}"/>
          </ac:spMkLst>
        </pc:spChg>
        <pc:spChg chg="add">
          <ac:chgData name="Viktorija Ulinskė" userId="72497c7a-4021-4ce2-94d7-ad0e17a47a25" providerId="ADAL" clId="{4F3112ED-73B2-43AF-B5E5-8898BBBB36CB}" dt="2023-11-08T14:07:04.123" v="69" actId="26606"/>
          <ac:spMkLst>
            <pc:docMk/>
            <pc:sldMk cId="1130703373" sldId="462"/>
            <ac:spMk id="13" creationId="{603A6265-E10C-4B85-9C20-E75FCAF9CC63}"/>
          </ac:spMkLst>
        </pc:spChg>
        <pc:picChg chg="add del mod">
          <ac:chgData name="Viktorija Ulinskė" userId="72497c7a-4021-4ce2-94d7-ad0e17a47a25" providerId="ADAL" clId="{4F3112ED-73B2-43AF-B5E5-8898BBBB36CB}" dt="2023-11-08T19:44:51.591" v="400" actId="478"/>
          <ac:picMkLst>
            <pc:docMk/>
            <pc:sldMk cId="1130703373" sldId="462"/>
            <ac:picMk id="4" creationId="{F243FE68-4683-E443-6D33-FA25215BD55B}"/>
          </ac:picMkLst>
        </pc:picChg>
        <pc:picChg chg="mod ord">
          <ac:chgData name="Viktorija Ulinskė" userId="72497c7a-4021-4ce2-94d7-ad0e17a47a25" providerId="ADAL" clId="{4F3112ED-73B2-43AF-B5E5-8898BBBB36CB}" dt="2023-11-08T14:07:04.123" v="69" actId="26606"/>
          <ac:picMkLst>
            <pc:docMk/>
            <pc:sldMk cId="1130703373" sldId="462"/>
            <ac:picMk id="6" creationId="{C882D33F-CF55-DDA4-4FD7-170FDF049D2F}"/>
          </ac:picMkLst>
        </pc:picChg>
      </pc:sldChg>
      <pc:sldChg chg="addSp delSp modSp mod setBg">
        <pc:chgData name="Viktorija Ulinskė" userId="72497c7a-4021-4ce2-94d7-ad0e17a47a25" providerId="ADAL" clId="{4F3112ED-73B2-43AF-B5E5-8898BBBB36CB}" dt="2023-11-08T19:44:41.965" v="399" actId="1076"/>
        <pc:sldMkLst>
          <pc:docMk/>
          <pc:sldMk cId="3474249552" sldId="463"/>
        </pc:sldMkLst>
        <pc:spChg chg="mod">
          <ac:chgData name="Viktorija Ulinskė" userId="72497c7a-4021-4ce2-94d7-ad0e17a47a25" providerId="ADAL" clId="{4F3112ED-73B2-43AF-B5E5-8898BBBB36CB}" dt="2023-11-08T19:43:43.290" v="389" actId="207"/>
          <ac:spMkLst>
            <pc:docMk/>
            <pc:sldMk cId="3474249552" sldId="463"/>
            <ac:spMk id="2" creationId="{74ED83F8-289C-CFA9-E962-7BA336B7A033}"/>
          </ac:spMkLst>
        </pc:spChg>
        <pc:spChg chg="mod">
          <ac:chgData name="Viktorija Ulinskė" userId="72497c7a-4021-4ce2-94d7-ad0e17a47a25" providerId="ADAL" clId="{4F3112ED-73B2-43AF-B5E5-8898BBBB36CB}" dt="2023-11-08T19:44:41.965" v="399" actId="1076"/>
          <ac:spMkLst>
            <pc:docMk/>
            <pc:sldMk cId="3474249552" sldId="463"/>
            <ac:spMk id="3" creationId="{DDFD35D6-0F8B-9B01-BF88-DD61479E8976}"/>
          </ac:spMkLst>
        </pc:spChg>
        <pc:spChg chg="add del">
          <ac:chgData name="Viktorija Ulinskė" userId="72497c7a-4021-4ce2-94d7-ad0e17a47a25" providerId="ADAL" clId="{4F3112ED-73B2-43AF-B5E5-8898BBBB36CB}" dt="2023-11-08T19:43:04.033" v="384" actId="26606"/>
          <ac:spMkLst>
            <pc:docMk/>
            <pc:sldMk cId="3474249552" sldId="463"/>
            <ac:spMk id="11" creationId="{AF6CB648-9554-488A-B457-99CAAD1DA528}"/>
          </ac:spMkLst>
        </pc:spChg>
        <pc:spChg chg="add del">
          <ac:chgData name="Viktorija Ulinskė" userId="72497c7a-4021-4ce2-94d7-ad0e17a47a25" providerId="ADAL" clId="{4F3112ED-73B2-43AF-B5E5-8898BBBB36CB}" dt="2023-11-08T19:43:04.033" v="384" actId="26606"/>
          <ac:spMkLst>
            <pc:docMk/>
            <pc:sldMk cId="3474249552" sldId="463"/>
            <ac:spMk id="13" creationId="{E3ADCBE7-9330-1CDA-00EB-CDD12DB722FF}"/>
          </ac:spMkLst>
        </pc:spChg>
        <pc:spChg chg="add">
          <ac:chgData name="Viktorija Ulinskė" userId="72497c7a-4021-4ce2-94d7-ad0e17a47a25" providerId="ADAL" clId="{4F3112ED-73B2-43AF-B5E5-8898BBBB36CB}" dt="2023-11-08T19:43:04.033" v="384" actId="26606"/>
          <ac:spMkLst>
            <pc:docMk/>
            <pc:sldMk cId="3474249552" sldId="463"/>
            <ac:spMk id="18" creationId="{C0763A76-9F1C-4FC5-82B7-DD475DA461B2}"/>
          </ac:spMkLst>
        </pc:spChg>
        <pc:spChg chg="add">
          <ac:chgData name="Viktorija Ulinskė" userId="72497c7a-4021-4ce2-94d7-ad0e17a47a25" providerId="ADAL" clId="{4F3112ED-73B2-43AF-B5E5-8898BBBB36CB}" dt="2023-11-08T19:43:04.033" v="384" actId="26606"/>
          <ac:spMkLst>
            <pc:docMk/>
            <pc:sldMk cId="3474249552" sldId="463"/>
            <ac:spMk id="20" creationId="{E81BF4F6-F2CF-4984-9D14-D6966D92F99F}"/>
          </ac:spMkLst>
        </pc:spChg>
        <pc:picChg chg="add del mod modCrop">
          <ac:chgData name="Viktorija Ulinskė" userId="72497c7a-4021-4ce2-94d7-ad0e17a47a25" providerId="ADAL" clId="{4F3112ED-73B2-43AF-B5E5-8898BBBB36CB}" dt="2023-11-08T19:42:49.232" v="379" actId="21"/>
          <ac:picMkLst>
            <pc:docMk/>
            <pc:sldMk cId="3474249552" sldId="463"/>
            <ac:picMk id="4" creationId="{3E3D4DCA-8470-1368-E8BA-316C7811AF73}"/>
          </ac:picMkLst>
        </pc:picChg>
        <pc:picChg chg="add del mod">
          <ac:chgData name="Viktorija Ulinskė" userId="72497c7a-4021-4ce2-94d7-ad0e17a47a25" providerId="ADAL" clId="{4F3112ED-73B2-43AF-B5E5-8898BBBB36CB}" dt="2023-11-08T19:42:56.879" v="381"/>
          <ac:picMkLst>
            <pc:docMk/>
            <pc:sldMk cId="3474249552" sldId="463"/>
            <ac:picMk id="5" creationId="{24E67DB6-316A-16CE-9711-63337211C824}"/>
          </ac:picMkLst>
        </pc:picChg>
        <pc:picChg chg="mod modCrop">
          <ac:chgData name="Viktorija Ulinskė" userId="72497c7a-4021-4ce2-94d7-ad0e17a47a25" providerId="ADAL" clId="{4F3112ED-73B2-43AF-B5E5-8898BBBB36CB}" dt="2023-11-08T19:43:36.643" v="388" actId="14100"/>
          <ac:picMkLst>
            <pc:docMk/>
            <pc:sldMk cId="3474249552" sldId="463"/>
            <ac:picMk id="6" creationId="{C4F9B5A8-7ED4-700E-84A4-E06B4986E5CC}"/>
          </ac:picMkLst>
        </pc:picChg>
      </pc:sldChg>
      <pc:sldChg chg="addSp delSp modSp mod setBg">
        <pc:chgData name="Viktorija Ulinskė" userId="72497c7a-4021-4ce2-94d7-ad0e17a47a25" providerId="ADAL" clId="{4F3112ED-73B2-43AF-B5E5-8898BBBB36CB}" dt="2023-11-08T19:46:15.594" v="414" actId="1076"/>
        <pc:sldMkLst>
          <pc:docMk/>
          <pc:sldMk cId="1778328051" sldId="464"/>
        </pc:sldMkLst>
        <pc:spChg chg="mod">
          <ac:chgData name="Viktorija Ulinskė" userId="72497c7a-4021-4ce2-94d7-ad0e17a47a25" providerId="ADAL" clId="{4F3112ED-73B2-43AF-B5E5-8898BBBB36CB}" dt="2023-11-08T19:45:53.020" v="406" actId="207"/>
          <ac:spMkLst>
            <pc:docMk/>
            <pc:sldMk cId="1778328051" sldId="464"/>
            <ac:spMk id="2" creationId="{880F6BD2-835B-0DD1-29AD-D42A85468238}"/>
          </ac:spMkLst>
        </pc:spChg>
        <pc:spChg chg="mod ord">
          <ac:chgData name="Viktorija Ulinskė" userId="72497c7a-4021-4ce2-94d7-ad0e17a47a25" providerId="ADAL" clId="{4F3112ED-73B2-43AF-B5E5-8898BBBB36CB}" dt="2023-11-08T19:46:15.594" v="414" actId="1076"/>
          <ac:spMkLst>
            <pc:docMk/>
            <pc:sldMk cId="1778328051" sldId="464"/>
            <ac:spMk id="3" creationId="{E2191D8F-35BF-AA9D-15D3-66040D1459AC}"/>
          </ac:spMkLst>
        </pc:spChg>
        <pc:spChg chg="add del mod">
          <ac:chgData name="Viktorija Ulinskė" userId="72497c7a-4021-4ce2-94d7-ad0e17a47a25" providerId="ADAL" clId="{4F3112ED-73B2-43AF-B5E5-8898BBBB36CB}" dt="2023-11-08T19:18:48.766" v="194"/>
          <ac:spMkLst>
            <pc:docMk/>
            <pc:sldMk cId="1778328051" sldId="464"/>
            <ac:spMk id="5" creationId="{5F4F94AA-0A20-34FE-CDFF-A7DBBE30CC65}"/>
          </ac:spMkLst>
        </pc:spChg>
        <pc:spChg chg="add del">
          <ac:chgData name="Viktorija Ulinskė" userId="72497c7a-4021-4ce2-94d7-ad0e17a47a25" providerId="ADAL" clId="{4F3112ED-73B2-43AF-B5E5-8898BBBB36CB}" dt="2023-11-08T19:45:30.481" v="403" actId="26606"/>
          <ac:spMkLst>
            <pc:docMk/>
            <pc:sldMk cId="1778328051" sldId="464"/>
            <ac:spMk id="11" creationId="{FE1EC756-41E9-4FD6-AD48-EF46A28137B7}"/>
          </ac:spMkLst>
        </pc:spChg>
        <pc:spChg chg="add del">
          <ac:chgData name="Viktorija Ulinskė" userId="72497c7a-4021-4ce2-94d7-ad0e17a47a25" providerId="ADAL" clId="{4F3112ED-73B2-43AF-B5E5-8898BBBB36CB}" dt="2023-11-08T19:45:30.481" v="403" actId="26606"/>
          <ac:spMkLst>
            <pc:docMk/>
            <pc:sldMk cId="1778328051" sldId="464"/>
            <ac:spMk id="13" creationId="{E66F6371-9EA5-9354-29DC-1D07B921F79C}"/>
          </ac:spMkLst>
        </pc:spChg>
        <pc:spChg chg="add">
          <ac:chgData name="Viktorija Ulinskė" userId="72497c7a-4021-4ce2-94d7-ad0e17a47a25" providerId="ADAL" clId="{4F3112ED-73B2-43AF-B5E5-8898BBBB36CB}" dt="2023-11-08T19:45:30.481" v="403" actId="26606"/>
          <ac:spMkLst>
            <pc:docMk/>
            <pc:sldMk cId="1778328051" sldId="464"/>
            <ac:spMk id="18" creationId="{C0763A76-9F1C-4FC5-82B7-DD475DA461B2}"/>
          </ac:spMkLst>
        </pc:spChg>
        <pc:spChg chg="add">
          <ac:chgData name="Viktorija Ulinskė" userId="72497c7a-4021-4ce2-94d7-ad0e17a47a25" providerId="ADAL" clId="{4F3112ED-73B2-43AF-B5E5-8898BBBB36CB}" dt="2023-11-08T19:45:30.481" v="403" actId="26606"/>
          <ac:spMkLst>
            <pc:docMk/>
            <pc:sldMk cId="1778328051" sldId="464"/>
            <ac:spMk id="20" creationId="{E81BF4F6-F2CF-4984-9D14-D6966D92F99F}"/>
          </ac:spMkLst>
        </pc:spChg>
        <pc:picChg chg="del mod modCrop">
          <ac:chgData name="Viktorija Ulinskė" userId="72497c7a-4021-4ce2-94d7-ad0e17a47a25" providerId="ADAL" clId="{4F3112ED-73B2-43AF-B5E5-8898BBBB36CB}" dt="2023-11-08T19:18:28.031" v="193" actId="478"/>
          <ac:picMkLst>
            <pc:docMk/>
            <pc:sldMk cId="1778328051" sldId="464"/>
            <ac:picMk id="6" creationId="{51C322B8-D477-0B83-0322-AE2B83D4FA4E}"/>
          </ac:picMkLst>
        </pc:picChg>
        <pc:picChg chg="add mod modCrop">
          <ac:chgData name="Viktorija Ulinskė" userId="72497c7a-4021-4ce2-94d7-ad0e17a47a25" providerId="ADAL" clId="{4F3112ED-73B2-43AF-B5E5-8898BBBB36CB}" dt="2023-11-08T19:45:45.847" v="405" actId="18131"/>
          <ac:picMkLst>
            <pc:docMk/>
            <pc:sldMk cId="1778328051" sldId="464"/>
            <ac:picMk id="8" creationId="{DF7D46B2-6C67-824A-E02C-F104B4DC858D}"/>
          </ac:picMkLst>
        </pc:picChg>
      </pc:sldChg>
      <pc:sldChg chg="modSp del mod">
        <pc:chgData name="Viktorija Ulinskė" userId="72497c7a-4021-4ce2-94d7-ad0e17a47a25" providerId="ADAL" clId="{4F3112ED-73B2-43AF-B5E5-8898BBBB36CB}" dt="2023-11-08T19:35:17.752" v="317" actId="47"/>
        <pc:sldMkLst>
          <pc:docMk/>
          <pc:sldMk cId="2897469426" sldId="465"/>
        </pc:sldMkLst>
        <pc:spChg chg="mod">
          <ac:chgData name="Viktorija Ulinskė" userId="72497c7a-4021-4ce2-94d7-ad0e17a47a25" providerId="ADAL" clId="{4F3112ED-73B2-43AF-B5E5-8898BBBB36CB}" dt="2023-11-08T14:18:30.680" v="175" actId="20577"/>
          <ac:spMkLst>
            <pc:docMk/>
            <pc:sldMk cId="2897469426" sldId="465"/>
            <ac:spMk id="2" creationId="{0B10BCE0-0130-46C7-A8D8-CD883A5B5BC0}"/>
          </ac:spMkLst>
        </pc:spChg>
      </pc:sldChg>
      <pc:sldChg chg="addSp delSp modSp mod setBg setClrOvrMap">
        <pc:chgData name="Viktorija Ulinskė" userId="72497c7a-4021-4ce2-94d7-ad0e17a47a25" providerId="ADAL" clId="{4F3112ED-73B2-43AF-B5E5-8898BBBB36CB}" dt="2023-11-08T19:46:48.892" v="418" actId="1076"/>
        <pc:sldMkLst>
          <pc:docMk/>
          <pc:sldMk cId="2354080479" sldId="466"/>
        </pc:sldMkLst>
        <pc:spChg chg="mod ord">
          <ac:chgData name="Viktorija Ulinskė" userId="72497c7a-4021-4ce2-94d7-ad0e17a47a25" providerId="ADAL" clId="{4F3112ED-73B2-43AF-B5E5-8898BBBB36CB}" dt="2023-11-08T19:46:48.892" v="418" actId="1076"/>
          <ac:spMkLst>
            <pc:docMk/>
            <pc:sldMk cId="2354080479" sldId="466"/>
            <ac:spMk id="2" creationId="{859C8D7B-AC14-11DD-B1C8-A3A3B321D269}"/>
          </ac:spMkLst>
        </pc:spChg>
        <pc:spChg chg="del">
          <ac:chgData name="Viktorija Ulinskė" userId="72497c7a-4021-4ce2-94d7-ad0e17a47a25" providerId="ADAL" clId="{4F3112ED-73B2-43AF-B5E5-8898BBBB36CB}" dt="2023-11-08T14:14:06.906" v="174" actId="478"/>
          <ac:spMkLst>
            <pc:docMk/>
            <pc:sldMk cId="2354080479" sldId="466"/>
            <ac:spMk id="3" creationId="{5BA986E1-16EC-5C95-2001-3B85DAF79F57}"/>
          </ac:spMkLst>
        </pc:spChg>
        <pc:spChg chg="add del">
          <ac:chgData name="Viktorija Ulinskė" userId="72497c7a-4021-4ce2-94d7-ad0e17a47a25" providerId="ADAL" clId="{4F3112ED-73B2-43AF-B5E5-8898BBBB36CB}" dt="2023-11-08T19:46:33.688" v="415" actId="26606"/>
          <ac:spMkLst>
            <pc:docMk/>
            <pc:sldMk cId="2354080479" sldId="466"/>
            <ac:spMk id="10" creationId="{657F69E0-C4B0-4BEC-A689-4F8D877F05D4}"/>
          </ac:spMkLst>
        </pc:spChg>
        <pc:spChg chg="add del">
          <ac:chgData name="Viktorija Ulinskė" userId="72497c7a-4021-4ce2-94d7-ad0e17a47a25" providerId="ADAL" clId="{4F3112ED-73B2-43AF-B5E5-8898BBBB36CB}" dt="2023-11-08T19:46:33.688" v="415" actId="26606"/>
          <ac:spMkLst>
            <pc:docMk/>
            <pc:sldMk cId="2354080479" sldId="466"/>
            <ac:spMk id="12" creationId="{9F6380B4-6A1C-481E-8408-B4E6C75B9B81}"/>
          </ac:spMkLst>
        </pc:spChg>
        <pc:spChg chg="add">
          <ac:chgData name="Viktorija Ulinskė" userId="72497c7a-4021-4ce2-94d7-ad0e17a47a25" providerId="ADAL" clId="{4F3112ED-73B2-43AF-B5E5-8898BBBB36CB}" dt="2023-11-08T19:46:33.688" v="415" actId="26606"/>
          <ac:spMkLst>
            <pc:docMk/>
            <pc:sldMk cId="2354080479" sldId="466"/>
            <ac:spMk id="17" creationId="{71B2258F-86CA-4D4D-8270-BC05FCDEBFB3}"/>
          </ac:spMkLst>
        </pc:spChg>
        <pc:picChg chg="add mod">
          <ac:chgData name="Viktorija Ulinskė" userId="72497c7a-4021-4ce2-94d7-ad0e17a47a25" providerId="ADAL" clId="{4F3112ED-73B2-43AF-B5E5-8898BBBB36CB}" dt="2023-11-08T19:46:39.855" v="417" actId="1076"/>
          <ac:picMkLst>
            <pc:docMk/>
            <pc:sldMk cId="2354080479" sldId="466"/>
            <ac:picMk id="5" creationId="{15FBF582-79D5-62F1-B034-484EF573AA1A}"/>
          </ac:picMkLst>
        </pc:picChg>
      </pc:sldChg>
      <pc:sldChg chg="addSp modSp mod setBg">
        <pc:chgData name="Viktorija Ulinskė" userId="72497c7a-4021-4ce2-94d7-ad0e17a47a25" providerId="ADAL" clId="{4F3112ED-73B2-43AF-B5E5-8898BBBB36CB}" dt="2023-11-08T19:46:57.990" v="419" actId="1076"/>
        <pc:sldMkLst>
          <pc:docMk/>
          <pc:sldMk cId="2923110411" sldId="467"/>
        </pc:sldMkLst>
        <pc:spChg chg="mod">
          <ac:chgData name="Viktorija Ulinskė" userId="72497c7a-4021-4ce2-94d7-ad0e17a47a25" providerId="ADAL" clId="{4F3112ED-73B2-43AF-B5E5-8898BBBB36CB}" dt="2023-11-08T19:22:32.265" v="220" actId="1076"/>
          <ac:spMkLst>
            <pc:docMk/>
            <pc:sldMk cId="2923110411" sldId="467"/>
            <ac:spMk id="2" creationId="{A8E4B2DC-9DBB-EB77-9A61-014580D40657}"/>
          </ac:spMkLst>
        </pc:spChg>
        <pc:spChg chg="mod">
          <ac:chgData name="Viktorija Ulinskė" userId="72497c7a-4021-4ce2-94d7-ad0e17a47a25" providerId="ADAL" clId="{4F3112ED-73B2-43AF-B5E5-8898BBBB36CB}" dt="2023-11-08T19:46:57.990" v="419" actId="1076"/>
          <ac:spMkLst>
            <pc:docMk/>
            <pc:sldMk cId="2923110411" sldId="467"/>
            <ac:spMk id="3" creationId="{04713A24-F2EB-60AC-4A7E-6BCB035CBFA3}"/>
          </ac:spMkLst>
        </pc:spChg>
        <pc:spChg chg="add">
          <ac:chgData name="Viktorija Ulinskė" userId="72497c7a-4021-4ce2-94d7-ad0e17a47a25" providerId="ADAL" clId="{4F3112ED-73B2-43AF-B5E5-8898BBBB36CB}" dt="2023-11-08T19:21:56.545" v="214" actId="26606"/>
          <ac:spMkLst>
            <pc:docMk/>
            <pc:sldMk cId="2923110411" sldId="467"/>
            <ac:spMk id="10" creationId="{C0763A76-9F1C-4FC5-82B7-DD475DA461B2}"/>
          </ac:spMkLst>
        </pc:spChg>
        <pc:spChg chg="add">
          <ac:chgData name="Viktorija Ulinskė" userId="72497c7a-4021-4ce2-94d7-ad0e17a47a25" providerId="ADAL" clId="{4F3112ED-73B2-43AF-B5E5-8898BBBB36CB}" dt="2023-11-08T19:21:56.545" v="214" actId="26606"/>
          <ac:spMkLst>
            <pc:docMk/>
            <pc:sldMk cId="2923110411" sldId="467"/>
            <ac:spMk id="12" creationId="{E81BF4F6-F2CF-4984-9D14-D6966D92F99F}"/>
          </ac:spMkLst>
        </pc:spChg>
        <pc:picChg chg="add mod">
          <ac:chgData name="Viktorija Ulinskė" userId="72497c7a-4021-4ce2-94d7-ad0e17a47a25" providerId="ADAL" clId="{4F3112ED-73B2-43AF-B5E5-8898BBBB36CB}" dt="2023-11-08T19:21:56.545" v="214" actId="26606"/>
          <ac:picMkLst>
            <pc:docMk/>
            <pc:sldMk cId="2923110411" sldId="467"/>
            <ac:picMk id="5" creationId="{FDDFF93A-71FB-F52D-6440-24318F0B1BDD}"/>
          </ac:picMkLst>
        </pc:picChg>
      </pc:sldChg>
      <pc:sldChg chg="addSp modSp mod setBg">
        <pc:chgData name="Viktorija Ulinskė" userId="72497c7a-4021-4ce2-94d7-ad0e17a47a25" providerId="ADAL" clId="{4F3112ED-73B2-43AF-B5E5-8898BBBB36CB}" dt="2023-11-08T19:25:10.629" v="231" actId="1076"/>
        <pc:sldMkLst>
          <pc:docMk/>
          <pc:sldMk cId="2247840993" sldId="468"/>
        </pc:sldMkLst>
        <pc:spChg chg="mod">
          <ac:chgData name="Viktorija Ulinskė" userId="72497c7a-4021-4ce2-94d7-ad0e17a47a25" providerId="ADAL" clId="{4F3112ED-73B2-43AF-B5E5-8898BBBB36CB}" dt="2023-11-08T19:25:05.388" v="230" actId="1076"/>
          <ac:spMkLst>
            <pc:docMk/>
            <pc:sldMk cId="2247840993" sldId="468"/>
            <ac:spMk id="2" creationId="{AAA9430B-569B-8823-734C-D43D25185C93}"/>
          </ac:spMkLst>
        </pc:spChg>
        <pc:spChg chg="mod">
          <ac:chgData name="Viktorija Ulinskė" userId="72497c7a-4021-4ce2-94d7-ad0e17a47a25" providerId="ADAL" clId="{4F3112ED-73B2-43AF-B5E5-8898BBBB36CB}" dt="2023-11-08T19:25:10.629" v="231" actId="1076"/>
          <ac:spMkLst>
            <pc:docMk/>
            <pc:sldMk cId="2247840993" sldId="468"/>
            <ac:spMk id="3" creationId="{FA6DF5F3-BD57-765D-D172-7CACD844340B}"/>
          </ac:spMkLst>
        </pc:spChg>
        <pc:spChg chg="add">
          <ac:chgData name="Viktorija Ulinskė" userId="72497c7a-4021-4ce2-94d7-ad0e17a47a25" providerId="ADAL" clId="{4F3112ED-73B2-43AF-B5E5-8898BBBB36CB}" dt="2023-11-08T19:24:11.763" v="223" actId="26606"/>
          <ac:spMkLst>
            <pc:docMk/>
            <pc:sldMk cId="2247840993" sldId="468"/>
            <ac:spMk id="10" creationId="{C0763A76-9F1C-4FC5-82B7-DD475DA461B2}"/>
          </ac:spMkLst>
        </pc:spChg>
        <pc:spChg chg="add">
          <ac:chgData name="Viktorija Ulinskė" userId="72497c7a-4021-4ce2-94d7-ad0e17a47a25" providerId="ADAL" clId="{4F3112ED-73B2-43AF-B5E5-8898BBBB36CB}" dt="2023-11-08T19:24:11.763" v="223" actId="26606"/>
          <ac:spMkLst>
            <pc:docMk/>
            <pc:sldMk cId="2247840993" sldId="468"/>
            <ac:spMk id="12" creationId="{E81BF4F6-F2CF-4984-9D14-D6966D92F99F}"/>
          </ac:spMkLst>
        </pc:spChg>
        <pc:picChg chg="add mod">
          <ac:chgData name="Viktorija Ulinskė" userId="72497c7a-4021-4ce2-94d7-ad0e17a47a25" providerId="ADAL" clId="{4F3112ED-73B2-43AF-B5E5-8898BBBB36CB}" dt="2023-11-08T19:24:11.763" v="223" actId="26606"/>
          <ac:picMkLst>
            <pc:docMk/>
            <pc:sldMk cId="2247840993" sldId="468"/>
            <ac:picMk id="5" creationId="{E2EF52F8-C17A-FD16-5C2D-6E2C674B3DD6}"/>
          </ac:picMkLst>
        </pc:picChg>
      </pc:sldChg>
      <pc:sldChg chg="addSp modSp mod setBg">
        <pc:chgData name="Viktorija Ulinskė" userId="72497c7a-4021-4ce2-94d7-ad0e17a47a25" providerId="ADAL" clId="{4F3112ED-73B2-43AF-B5E5-8898BBBB36CB}" dt="2023-11-08T19:47:18.851" v="420" actId="18131"/>
        <pc:sldMkLst>
          <pc:docMk/>
          <pc:sldMk cId="3704587019" sldId="469"/>
        </pc:sldMkLst>
        <pc:spChg chg="mod">
          <ac:chgData name="Viktorija Ulinskė" userId="72497c7a-4021-4ce2-94d7-ad0e17a47a25" providerId="ADAL" clId="{4F3112ED-73B2-43AF-B5E5-8898BBBB36CB}" dt="2023-11-08T19:25:55.279" v="240" actId="1076"/>
          <ac:spMkLst>
            <pc:docMk/>
            <pc:sldMk cId="3704587019" sldId="469"/>
            <ac:spMk id="2" creationId="{704671F0-A195-AE04-BB01-4BEF92F54A05}"/>
          </ac:spMkLst>
        </pc:spChg>
        <pc:spChg chg="mod">
          <ac:chgData name="Viktorija Ulinskė" userId="72497c7a-4021-4ce2-94d7-ad0e17a47a25" providerId="ADAL" clId="{4F3112ED-73B2-43AF-B5E5-8898BBBB36CB}" dt="2023-11-08T19:25:59.436" v="241" actId="1076"/>
          <ac:spMkLst>
            <pc:docMk/>
            <pc:sldMk cId="3704587019" sldId="469"/>
            <ac:spMk id="3" creationId="{CE093411-797B-05C8-830E-7C34A2D5BB94}"/>
          </ac:spMkLst>
        </pc:spChg>
        <pc:spChg chg="add">
          <ac:chgData name="Viktorija Ulinskė" userId="72497c7a-4021-4ce2-94d7-ad0e17a47a25" providerId="ADAL" clId="{4F3112ED-73B2-43AF-B5E5-8898BBBB36CB}" dt="2023-11-08T19:25:27.849" v="234" actId="26606"/>
          <ac:spMkLst>
            <pc:docMk/>
            <pc:sldMk cId="3704587019" sldId="469"/>
            <ac:spMk id="10" creationId="{C0763A76-9F1C-4FC5-82B7-DD475DA461B2}"/>
          </ac:spMkLst>
        </pc:spChg>
        <pc:spChg chg="add">
          <ac:chgData name="Viktorija Ulinskė" userId="72497c7a-4021-4ce2-94d7-ad0e17a47a25" providerId="ADAL" clId="{4F3112ED-73B2-43AF-B5E5-8898BBBB36CB}" dt="2023-11-08T19:25:27.849" v="234" actId="26606"/>
          <ac:spMkLst>
            <pc:docMk/>
            <pc:sldMk cId="3704587019" sldId="469"/>
            <ac:spMk id="12" creationId="{E81BF4F6-F2CF-4984-9D14-D6966D92F99F}"/>
          </ac:spMkLst>
        </pc:spChg>
        <pc:picChg chg="add mod modCrop">
          <ac:chgData name="Viktorija Ulinskė" userId="72497c7a-4021-4ce2-94d7-ad0e17a47a25" providerId="ADAL" clId="{4F3112ED-73B2-43AF-B5E5-8898BBBB36CB}" dt="2023-11-08T19:47:18.851" v="420" actId="18131"/>
          <ac:picMkLst>
            <pc:docMk/>
            <pc:sldMk cId="3704587019" sldId="469"/>
            <ac:picMk id="5" creationId="{69492ACC-68F4-2F21-24FB-E5375AB74253}"/>
          </ac:picMkLst>
        </pc:picChg>
      </pc:sldChg>
      <pc:sldChg chg="addSp delSp modSp add mod setBg delDesignElem">
        <pc:chgData name="Viktorija Ulinskė" userId="72497c7a-4021-4ce2-94d7-ad0e17a47a25" providerId="ADAL" clId="{4F3112ED-73B2-43AF-B5E5-8898BBBB36CB}" dt="2023-11-08T19:42:21.668" v="376" actId="1076"/>
        <pc:sldMkLst>
          <pc:docMk/>
          <pc:sldMk cId="2419337527" sldId="470"/>
        </pc:sldMkLst>
        <pc:spChg chg="mod">
          <ac:chgData name="Viktorija Ulinskė" userId="72497c7a-4021-4ce2-94d7-ad0e17a47a25" providerId="ADAL" clId="{4F3112ED-73B2-43AF-B5E5-8898BBBB36CB}" dt="2023-11-08T19:40:06.310" v="355" actId="207"/>
          <ac:spMkLst>
            <pc:docMk/>
            <pc:sldMk cId="2419337527" sldId="470"/>
            <ac:spMk id="2" creationId="{00000000-0000-0000-0000-000000000000}"/>
          </ac:spMkLst>
        </pc:spChg>
        <pc:spChg chg="add mod">
          <ac:chgData name="Viktorija Ulinskė" userId="72497c7a-4021-4ce2-94d7-ad0e17a47a25" providerId="ADAL" clId="{4F3112ED-73B2-43AF-B5E5-8898BBBB36CB}" dt="2023-11-08T19:42:21.668" v="376" actId="1076"/>
          <ac:spMkLst>
            <pc:docMk/>
            <pc:sldMk cId="2419337527" sldId="470"/>
            <ac:spMk id="4" creationId="{1BBB9970-1A67-04CC-C7F5-0A414C6CB6F9}"/>
          </ac:spMkLst>
        </pc:spChg>
        <pc:spChg chg="mod ord">
          <ac:chgData name="Viktorija Ulinskė" userId="72497c7a-4021-4ce2-94d7-ad0e17a47a25" providerId="ADAL" clId="{4F3112ED-73B2-43AF-B5E5-8898BBBB36CB}" dt="2023-11-08T19:39:53.485" v="353" actId="26606"/>
          <ac:spMkLst>
            <pc:docMk/>
            <pc:sldMk cId="2419337527" sldId="470"/>
            <ac:spMk id="11" creationId="{00000000-0000-0000-0000-000000000000}"/>
          </ac:spMkLst>
        </pc:spChg>
        <pc:spChg chg="del mod">
          <ac:chgData name="Viktorija Ulinskė" userId="72497c7a-4021-4ce2-94d7-ad0e17a47a25" providerId="ADAL" clId="{4F3112ED-73B2-43AF-B5E5-8898BBBB36CB}" dt="2023-11-08T08:51:23.747" v="11" actId="478"/>
          <ac:spMkLst>
            <pc:docMk/>
            <pc:sldMk cId="2419337527" sldId="470"/>
            <ac:spMk id="13" creationId="{00000000-0000-0000-0000-000000000000}"/>
          </ac:spMkLst>
        </pc:spChg>
        <pc:spChg chg="add del">
          <ac:chgData name="Viktorija Ulinskė" userId="72497c7a-4021-4ce2-94d7-ad0e17a47a25" providerId="ADAL" clId="{4F3112ED-73B2-43AF-B5E5-8898BBBB36CB}" dt="2023-11-08T19:39:53.485" v="353" actId="26606"/>
          <ac:spMkLst>
            <pc:docMk/>
            <pc:sldMk cId="2419337527" sldId="470"/>
            <ac:spMk id="18" creationId="{AF6CB648-9554-488A-B457-99CAAD1DA528}"/>
          </ac:spMkLst>
        </pc:spChg>
        <pc:spChg chg="add del">
          <ac:chgData name="Viktorija Ulinskė" userId="72497c7a-4021-4ce2-94d7-ad0e17a47a25" providerId="ADAL" clId="{4F3112ED-73B2-43AF-B5E5-8898BBBB36CB}" dt="2023-11-08T19:39:53.485" v="353" actId="26606"/>
          <ac:spMkLst>
            <pc:docMk/>
            <pc:sldMk cId="2419337527" sldId="470"/>
            <ac:spMk id="20" creationId="{E3ADCBE7-9330-1CDA-00EB-CDD12DB722FF}"/>
          </ac:spMkLst>
        </pc:spChg>
        <pc:spChg chg="add">
          <ac:chgData name="Viktorija Ulinskė" userId="72497c7a-4021-4ce2-94d7-ad0e17a47a25" providerId="ADAL" clId="{4F3112ED-73B2-43AF-B5E5-8898BBBB36CB}" dt="2023-11-08T19:39:53.485" v="353" actId="26606"/>
          <ac:spMkLst>
            <pc:docMk/>
            <pc:sldMk cId="2419337527" sldId="470"/>
            <ac:spMk id="22" creationId="{C0763A76-9F1C-4FC5-82B7-DD475DA461B2}"/>
          </ac:spMkLst>
        </pc:spChg>
        <pc:spChg chg="add">
          <ac:chgData name="Viktorija Ulinskė" userId="72497c7a-4021-4ce2-94d7-ad0e17a47a25" providerId="ADAL" clId="{4F3112ED-73B2-43AF-B5E5-8898BBBB36CB}" dt="2023-11-08T19:39:53.485" v="353" actId="26606"/>
          <ac:spMkLst>
            <pc:docMk/>
            <pc:sldMk cId="2419337527" sldId="470"/>
            <ac:spMk id="23" creationId="{E81BF4F6-F2CF-4984-9D14-D6966D92F99F}"/>
          </ac:spMkLst>
        </pc:spChg>
        <pc:spChg chg="add del">
          <ac:chgData name="Viktorija Ulinskė" userId="72497c7a-4021-4ce2-94d7-ad0e17a47a25" providerId="ADAL" clId="{4F3112ED-73B2-43AF-B5E5-8898BBBB36CB}" dt="2023-11-08T19:39:49.136" v="352" actId="26606"/>
          <ac:spMkLst>
            <pc:docMk/>
            <pc:sldMk cId="2419337527" sldId="470"/>
            <ac:spMk id="25" creationId="{C0763A76-9F1C-4FC5-82B7-DD475DA461B2}"/>
          </ac:spMkLst>
        </pc:spChg>
        <pc:spChg chg="add del">
          <ac:chgData name="Viktorija Ulinskė" userId="72497c7a-4021-4ce2-94d7-ad0e17a47a25" providerId="ADAL" clId="{4F3112ED-73B2-43AF-B5E5-8898BBBB36CB}" dt="2023-11-08T19:39:49.136" v="352" actId="26606"/>
          <ac:spMkLst>
            <pc:docMk/>
            <pc:sldMk cId="2419337527" sldId="470"/>
            <ac:spMk id="27" creationId="{E81BF4F6-F2CF-4984-9D14-D6966D92F99F}"/>
          </ac:spMkLst>
        </pc:spChg>
        <pc:spChg chg="del">
          <ac:chgData name="Viktorija Ulinskė" userId="72497c7a-4021-4ce2-94d7-ad0e17a47a25" providerId="ADAL" clId="{4F3112ED-73B2-43AF-B5E5-8898BBBB36CB}" dt="2023-11-08T08:50:47.291" v="3"/>
          <ac:spMkLst>
            <pc:docMk/>
            <pc:sldMk cId="2419337527" sldId="470"/>
            <ac:spMk id="37" creationId="{924D84CD-5280-4B52-B96E-8EDAA2B20C51}"/>
          </ac:spMkLst>
        </pc:spChg>
        <pc:spChg chg="del">
          <ac:chgData name="Viktorija Ulinskė" userId="72497c7a-4021-4ce2-94d7-ad0e17a47a25" providerId="ADAL" clId="{4F3112ED-73B2-43AF-B5E5-8898BBBB36CB}" dt="2023-11-08T08:50:47.291" v="3"/>
          <ac:spMkLst>
            <pc:docMk/>
            <pc:sldMk cId="2419337527" sldId="470"/>
            <ac:spMk id="38" creationId="{3E65D517-46E4-8037-A63D-629DE1253A89}"/>
          </ac:spMkLst>
        </pc:spChg>
        <pc:picChg chg="add del mod">
          <ac:chgData name="Viktorija Ulinskė" userId="72497c7a-4021-4ce2-94d7-ad0e17a47a25" providerId="ADAL" clId="{4F3112ED-73B2-43AF-B5E5-8898BBBB36CB}" dt="2023-11-08T19:39:19.108" v="347" actId="478"/>
          <ac:picMkLst>
            <pc:docMk/>
            <pc:sldMk cId="2419337527" sldId="470"/>
            <ac:picMk id="3" creationId="{E7E9D357-5573-A11B-2607-4BC3F61692F3}"/>
          </ac:picMkLst>
        </pc:picChg>
        <pc:picChg chg="add mod modCrop">
          <ac:chgData name="Viktorija Ulinskė" userId="72497c7a-4021-4ce2-94d7-ad0e17a47a25" providerId="ADAL" clId="{4F3112ED-73B2-43AF-B5E5-8898BBBB36CB}" dt="2023-11-08T19:40:00.012" v="354" actId="18131"/>
          <ac:picMkLst>
            <pc:docMk/>
            <pc:sldMk cId="2419337527" sldId="470"/>
            <ac:picMk id="6" creationId="{0D5DAF93-D9AB-C882-8F5A-E0487C5F94D2}"/>
          </ac:picMkLst>
        </pc:picChg>
        <pc:picChg chg="del">
          <ac:chgData name="Viktorija Ulinskė" userId="72497c7a-4021-4ce2-94d7-ad0e17a47a25" providerId="ADAL" clId="{4F3112ED-73B2-43AF-B5E5-8898BBBB36CB}" dt="2023-11-08T08:51:08.416" v="6" actId="478"/>
          <ac:picMkLst>
            <pc:docMk/>
            <pc:sldMk cId="2419337527" sldId="470"/>
            <ac:picMk id="24" creationId="{0ACFA6D9-FAD9-021C-09F6-74B68C4A09AE}"/>
          </ac:picMkLst>
        </pc:picChg>
      </pc:sldChg>
      <pc:sldChg chg="addSp delSp modSp new mod setBg setClrOvrMap">
        <pc:chgData name="Viktorija Ulinskė" userId="72497c7a-4021-4ce2-94d7-ad0e17a47a25" providerId="ADAL" clId="{4F3112ED-73B2-43AF-B5E5-8898BBBB36CB}" dt="2023-11-08T19:47:55.009" v="423" actId="1076"/>
        <pc:sldMkLst>
          <pc:docMk/>
          <pc:sldMk cId="2834416909" sldId="471"/>
        </pc:sldMkLst>
        <pc:spChg chg="add mod ord">
          <ac:chgData name="Viktorija Ulinskė" userId="72497c7a-4021-4ce2-94d7-ad0e17a47a25" providerId="ADAL" clId="{4F3112ED-73B2-43AF-B5E5-8898BBBB36CB}" dt="2023-11-08T19:47:55.009" v="423" actId="1076"/>
          <ac:spMkLst>
            <pc:docMk/>
            <pc:sldMk cId="2834416909" sldId="471"/>
            <ac:spMk id="2" creationId="{41FE030D-9934-2368-46FA-C6D914E653D0}"/>
          </ac:spMkLst>
        </pc:spChg>
        <pc:spChg chg="add del">
          <ac:chgData name="Viktorija Ulinskė" userId="72497c7a-4021-4ce2-94d7-ad0e17a47a25" providerId="ADAL" clId="{4F3112ED-73B2-43AF-B5E5-8898BBBB36CB}" dt="2023-11-08T19:33:31.262" v="286" actId="26606"/>
          <ac:spMkLst>
            <pc:docMk/>
            <pc:sldMk cId="2834416909" sldId="471"/>
            <ac:spMk id="9" creationId="{71B2258F-86CA-4D4D-8270-BC05FCDEBFB3}"/>
          </ac:spMkLst>
        </pc:spChg>
        <pc:spChg chg="add">
          <ac:chgData name="Viktorija Ulinskė" userId="72497c7a-4021-4ce2-94d7-ad0e17a47a25" providerId="ADAL" clId="{4F3112ED-73B2-43AF-B5E5-8898BBBB36CB}" dt="2023-11-08T19:33:31.262" v="286" actId="26606"/>
          <ac:spMkLst>
            <pc:docMk/>
            <pc:sldMk cId="2834416909" sldId="471"/>
            <ac:spMk id="14" creationId="{C1DD1A8A-57D5-4A81-AD04-532B043C5611}"/>
          </ac:spMkLst>
        </pc:spChg>
        <pc:spChg chg="add">
          <ac:chgData name="Viktorija Ulinskė" userId="72497c7a-4021-4ce2-94d7-ad0e17a47a25" providerId="ADAL" clId="{4F3112ED-73B2-43AF-B5E5-8898BBBB36CB}" dt="2023-11-08T19:33:31.262" v="286" actId="26606"/>
          <ac:spMkLst>
            <pc:docMk/>
            <pc:sldMk cId="2834416909" sldId="471"/>
            <ac:spMk id="16" creationId="{007891EC-4501-44ED-A8C8-B11B6DB767AB}"/>
          </ac:spMkLst>
        </pc:spChg>
        <pc:picChg chg="add mod">
          <ac:chgData name="Viktorija Ulinskė" userId="72497c7a-4021-4ce2-94d7-ad0e17a47a25" providerId="ADAL" clId="{4F3112ED-73B2-43AF-B5E5-8898BBBB36CB}" dt="2023-11-08T19:34:51.381" v="312" actId="1076"/>
          <ac:picMkLst>
            <pc:docMk/>
            <pc:sldMk cId="2834416909" sldId="471"/>
            <ac:picMk id="4" creationId="{008C4BDA-52D6-4792-2AFE-1F6B90D838F0}"/>
          </ac:picMkLst>
        </pc:picChg>
      </pc:sldChg>
    </pc:docChg>
  </pc:docChgLst>
  <pc:docChgLst>
    <pc:chgData name="Deimantė Končiuvienė" userId="992b2cd1-ce5a-48d9-b414-5112365ffb5c" providerId="ADAL" clId="{6377B854-997A-49D3-84A4-18E2A165BC70}"/>
    <pc:docChg chg="modSld">
      <pc:chgData name="Deimantė Končiuvienė" userId="992b2cd1-ce5a-48d9-b414-5112365ffb5c" providerId="ADAL" clId="{6377B854-997A-49D3-84A4-18E2A165BC70}" dt="2024-02-06T12:48:39.380" v="20" actId="20577"/>
      <pc:docMkLst>
        <pc:docMk/>
      </pc:docMkLst>
      <pc:sldChg chg="modSp mod">
        <pc:chgData name="Deimantė Končiuvienė" userId="992b2cd1-ce5a-48d9-b414-5112365ffb5c" providerId="ADAL" clId="{6377B854-997A-49D3-84A4-18E2A165BC70}" dt="2024-02-06T12:48:39.380" v="20" actId="20577"/>
        <pc:sldMkLst>
          <pc:docMk/>
          <pc:sldMk cId="2294197809" sldId="372"/>
        </pc:sldMkLst>
        <pc:spChg chg="mod">
          <ac:chgData name="Deimantė Končiuvienė" userId="992b2cd1-ce5a-48d9-b414-5112365ffb5c" providerId="ADAL" clId="{6377B854-997A-49D3-84A4-18E2A165BC70}" dt="2024-02-06T12:48:39.380" v="20" actId="20577"/>
          <ac:spMkLst>
            <pc:docMk/>
            <pc:sldMk cId="2294197809" sldId="372"/>
            <ac:spMk id="2" creationId="{17A81BAF-AC2C-0BDD-3551-6BCC5460DC0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3CB9F-65A3-7770-17A4-0944EDAF5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21A8E-CBF0-4A0D-B13B-AD7EA636AC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AD7C8-85FB-C377-A653-9C09C1BFA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453BD-B107-6CD2-F199-101A41118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F8BB0A-C17E-BA34-2347-DB69C28C6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360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2E52A-2E06-0753-3900-CF5153526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6B8C0-1966-5071-618A-2BC53F87B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AE317-CE64-B111-D56A-3749BA0D8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C55386-C17E-D355-F1C8-2339BBEE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564FD-7599-3545-8B64-4EED087D2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13918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5032B-FBCA-5F4A-1EEB-614E5FB5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11326-5738-9D2A-0FBC-9DAD2476A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17B586-9ACB-AEDF-211A-CA4280109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A018D-73BD-7463-929D-B04E79C77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D1ECD-3C79-CA7F-CE70-7CCDD3E29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3686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3748E-4129-FA32-6520-0299FE012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05B23-A143-6F41-0E2D-F8D85497B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92DE6-C40C-62F9-ECCE-2DFF1652EA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2CB88F-27CD-90C6-1571-A0207CC1E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F6B4A7-44B9-37CF-E3FC-8107B92A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6C753F-F06B-6E66-4CDF-740607CF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951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3969B-544E-EE2A-2F31-289C0B315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2FE60-DA56-AE9A-00F5-C9397570F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F8FE2E-604F-528D-55AB-3FC634967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EDAAE2-80F1-FBDF-2C4E-9DB94AE1C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A8F608-3838-C272-62E3-C16212BE2F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E54D08-95C6-2C70-94D2-CDFDEC2D7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BCDA8F-9194-D084-7D28-19DD61C70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28A469-95BB-8614-A5EB-EBD2993E1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27408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BE42D-7ABC-F7ED-F709-0EDE59CCB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D1258-64EB-8B5B-D488-8620B530F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5EA3ED-DE02-8967-25AB-55A60C899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BD184F-DB5A-08D4-97D2-C274843EF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22283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36BE59-F36A-C6CC-B7BE-3D5CAC9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8A01D0-8AA8-734A-1E75-1907635BA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5E9F70-BCD1-8C15-3283-8F76CD28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46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BB811-DB94-A6A7-4689-1FB9A1F66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6FE82-F540-3B09-8320-0EED3B1C1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0002C-69A1-C896-4092-5300E76C7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94EB9-7A29-B51F-94B4-AA9B687D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05146-7286-F5E5-1217-CCCF2EA7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6D767-3F64-9D6A-36C3-CC6330A8E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82156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C6C9E-C0AC-2449-CDAC-63ADBD7DA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C508D7-1BC9-B5AD-5915-818D8DD5E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B8B4F-C9E6-9E54-BB94-E60446158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BE51E-A1C1-0B70-5E73-9032AB32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89E100-BECE-F526-080E-B7C9FE770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85D0C7-496E-85B7-4FA9-C7DAB3948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56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56C01-2377-90AE-462E-CEE47287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B75D4C-3A0C-EE5B-60C0-F6E5A77A6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99061-79A3-CFDD-9666-E74D389C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8E8D8-A569-1EB9-619F-988B6D789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6E5CC-A695-FB27-7FEB-5FBCB2142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664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663FC9-45CC-23F7-6E0F-B9E2A6E9FD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FEA11D-093B-386D-D6A5-FB6F3EB99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AF4A1-D3EF-6E4D-CE51-F184B1BFA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D33F0-88D2-EF41-6EE4-5FAD03643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DE909-335D-BCED-F32E-9918657B4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5150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E37E66-87E8-4EAD-8EBE-CAA0D37C12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2" name="Rectangle 11"/>
          <p:cNvSpPr/>
          <p:nvPr userDrawn="1"/>
        </p:nvSpPr>
        <p:spPr>
          <a:xfrm>
            <a:off x="441304" y="6180951"/>
            <a:ext cx="54536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F8FDE"/>
              </a:buClr>
            </a:pPr>
            <a:r>
              <a:rPr lang="en-GB" sz="1000" dirty="0">
                <a:solidFill>
                  <a:srgbClr val="C6C7CC"/>
                </a:solidFill>
                <a:latin typeface="Harmonia Sans W1G" panose="020B0502030402020204" pitchFamily="34" charset="0"/>
              </a:rPr>
              <a:t>This document, its content and the Affidea trademark are proprietary to Affidea. This document cannot be transferred, duplicated or copied, in all or in parts, without the approval of Affidea. ©Affidea</a:t>
            </a:r>
          </a:p>
        </p:txBody>
      </p:sp>
      <p:pic>
        <p:nvPicPr>
          <p:cNvPr id="9" name="Picture 8" descr="Affidea_logos_RGB_5.png">
            <a:extLst>
              <a:ext uri="{FF2B5EF4-FFF2-40B4-BE49-F238E27FC236}">
                <a16:creationId xmlns:a16="http://schemas.microsoft.com/office/drawing/2014/main" id="{3716DE32-D76C-4026-8652-3AAD6BADFF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9"/>
          <a:stretch/>
        </p:blipFill>
        <p:spPr>
          <a:xfrm>
            <a:off x="3152854" y="2531646"/>
            <a:ext cx="5886293" cy="1329403"/>
          </a:xfrm>
          <a:prstGeom prst="rect">
            <a:avLst/>
          </a:prstGeom>
          <a:noFill/>
        </p:spPr>
      </p:pic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F4742293-7B40-4A9D-91AA-079C643A9DAA}"/>
              </a:ext>
            </a:extLst>
          </p:cNvPr>
          <p:cNvSpPr/>
          <p:nvPr userDrawn="1"/>
        </p:nvSpPr>
        <p:spPr>
          <a:xfrm>
            <a:off x="1891162" y="2767058"/>
            <a:ext cx="3538677" cy="2087746"/>
          </a:xfrm>
          <a:prstGeom prst="triangle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8ACD0A-E228-4D55-B79B-37E627ED994B}"/>
              </a:ext>
            </a:extLst>
          </p:cNvPr>
          <p:cNvSpPr/>
          <p:nvPr userDrawn="1"/>
        </p:nvSpPr>
        <p:spPr>
          <a:xfrm>
            <a:off x="426020" y="6180951"/>
            <a:ext cx="54536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3F8FDE"/>
              </a:buClr>
            </a:pPr>
            <a:r>
              <a:rPr lang="en-GB" sz="1000" dirty="0">
                <a:solidFill>
                  <a:srgbClr val="C6C7CC"/>
                </a:solidFill>
                <a:latin typeface="Harmonia Sans W1G" panose="020B0502030402020204" pitchFamily="34" charset="0"/>
              </a:rPr>
              <a:t>This document, its content and the Affidea trademark are proprietary to Affidea. This document cannot be transferred, duplicated or copied, in all or in parts, without the approval of Affidea. ©Affidea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24A323E-0B90-4A04-B9E4-20A2C5D8A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293" y="3080927"/>
            <a:ext cx="4681598" cy="970714"/>
          </a:xfrm>
          <a:prstGeom prst="rect">
            <a:avLst/>
          </a:prstGeom>
        </p:spPr>
        <p:txBody>
          <a:bodyPr anchor="b"/>
          <a:lstStyle>
            <a:lvl1pPr algn="l"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</a:t>
            </a:r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7EE8FF7-FA01-4AE9-9A37-387704119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8293" y="4051641"/>
            <a:ext cx="4681598" cy="64822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rgbClr val="DDDEE1"/>
                </a:solidFill>
              </a:defRPr>
            </a:lvl1pPr>
            <a:lvl2pPr marL="371460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2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38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8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0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76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22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68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id="{43757F79-055F-4A7F-A9DB-8B782E5C1265}"/>
              </a:ext>
            </a:extLst>
          </p:cNvPr>
          <p:cNvSpPr/>
          <p:nvPr userDrawn="1"/>
        </p:nvSpPr>
        <p:spPr>
          <a:xfrm rot="20590419">
            <a:off x="-1020143" y="-292036"/>
            <a:ext cx="5904987" cy="8006142"/>
          </a:xfrm>
          <a:custGeom>
            <a:avLst/>
            <a:gdLst>
              <a:gd name="connsiteX0" fmla="*/ 0 w 2498103"/>
              <a:gd name="connsiteY0" fmla="*/ 0 h 4147794"/>
              <a:gd name="connsiteX1" fmla="*/ 2498103 w 2498103"/>
              <a:gd name="connsiteY1" fmla="*/ 0 h 4147794"/>
              <a:gd name="connsiteX2" fmla="*/ 2498103 w 2498103"/>
              <a:gd name="connsiteY2" fmla="*/ 4147794 h 4147794"/>
              <a:gd name="connsiteX3" fmla="*/ 0 w 2498103"/>
              <a:gd name="connsiteY3" fmla="*/ 4147794 h 4147794"/>
              <a:gd name="connsiteX4" fmla="*/ 0 w 2498103"/>
              <a:gd name="connsiteY4" fmla="*/ 0 h 4147794"/>
              <a:gd name="connsiteX0" fmla="*/ 18451 w 2516554"/>
              <a:gd name="connsiteY0" fmla="*/ 0 h 4147794"/>
              <a:gd name="connsiteX1" fmla="*/ 2516554 w 2516554"/>
              <a:gd name="connsiteY1" fmla="*/ 0 h 4147794"/>
              <a:gd name="connsiteX2" fmla="*/ 2516554 w 2516554"/>
              <a:gd name="connsiteY2" fmla="*/ 4147794 h 4147794"/>
              <a:gd name="connsiteX3" fmla="*/ 0 w 2516554"/>
              <a:gd name="connsiteY3" fmla="*/ 3328087 h 4147794"/>
              <a:gd name="connsiteX4" fmla="*/ 18451 w 2516554"/>
              <a:gd name="connsiteY4" fmla="*/ 0 h 4147794"/>
              <a:gd name="connsiteX0" fmla="*/ 18451 w 2516554"/>
              <a:gd name="connsiteY0" fmla="*/ 0 h 3998866"/>
              <a:gd name="connsiteX1" fmla="*/ 2516554 w 2516554"/>
              <a:gd name="connsiteY1" fmla="*/ 0 h 3998866"/>
              <a:gd name="connsiteX2" fmla="*/ 2510491 w 2516554"/>
              <a:gd name="connsiteY2" fmla="*/ 3998866 h 3998866"/>
              <a:gd name="connsiteX3" fmla="*/ 0 w 2516554"/>
              <a:gd name="connsiteY3" fmla="*/ 3328087 h 3998866"/>
              <a:gd name="connsiteX4" fmla="*/ 18451 w 2516554"/>
              <a:gd name="connsiteY4" fmla="*/ 0 h 3998866"/>
              <a:gd name="connsiteX0" fmla="*/ 37777 w 2535880"/>
              <a:gd name="connsiteY0" fmla="*/ 0 h 3998866"/>
              <a:gd name="connsiteX1" fmla="*/ 2535880 w 2535880"/>
              <a:gd name="connsiteY1" fmla="*/ 0 h 3998866"/>
              <a:gd name="connsiteX2" fmla="*/ 2529817 w 2535880"/>
              <a:gd name="connsiteY2" fmla="*/ 3998866 h 3998866"/>
              <a:gd name="connsiteX3" fmla="*/ 0 w 2535880"/>
              <a:gd name="connsiteY3" fmla="*/ 3293071 h 3998866"/>
              <a:gd name="connsiteX4" fmla="*/ 37777 w 2535880"/>
              <a:gd name="connsiteY4" fmla="*/ 0 h 3998866"/>
              <a:gd name="connsiteX0" fmla="*/ 48047 w 2546150"/>
              <a:gd name="connsiteY0" fmla="*/ 0 h 3998866"/>
              <a:gd name="connsiteX1" fmla="*/ 2546150 w 2546150"/>
              <a:gd name="connsiteY1" fmla="*/ 0 h 3998866"/>
              <a:gd name="connsiteX2" fmla="*/ 2540087 w 2546150"/>
              <a:gd name="connsiteY2" fmla="*/ 3998866 h 3998866"/>
              <a:gd name="connsiteX3" fmla="*/ 0 w 2546150"/>
              <a:gd name="connsiteY3" fmla="*/ 3260673 h 3998866"/>
              <a:gd name="connsiteX4" fmla="*/ 48047 w 2546150"/>
              <a:gd name="connsiteY4" fmla="*/ 0 h 3998866"/>
              <a:gd name="connsiteX0" fmla="*/ 48047 w 2546150"/>
              <a:gd name="connsiteY0" fmla="*/ 0 h 3958622"/>
              <a:gd name="connsiteX1" fmla="*/ 2546150 w 2546150"/>
              <a:gd name="connsiteY1" fmla="*/ 0 h 3958622"/>
              <a:gd name="connsiteX2" fmla="*/ 2502647 w 2546150"/>
              <a:gd name="connsiteY2" fmla="*/ 3958622 h 3958622"/>
              <a:gd name="connsiteX3" fmla="*/ 0 w 2546150"/>
              <a:gd name="connsiteY3" fmla="*/ 3260673 h 3958622"/>
              <a:gd name="connsiteX4" fmla="*/ 48047 w 2546150"/>
              <a:gd name="connsiteY4" fmla="*/ 0 h 3958622"/>
              <a:gd name="connsiteX0" fmla="*/ 48047 w 2547932"/>
              <a:gd name="connsiteY0" fmla="*/ 0 h 3971696"/>
              <a:gd name="connsiteX1" fmla="*/ 2546150 w 2547932"/>
              <a:gd name="connsiteY1" fmla="*/ 0 h 3971696"/>
              <a:gd name="connsiteX2" fmla="*/ 2547932 w 2547932"/>
              <a:gd name="connsiteY2" fmla="*/ 3971696 h 3971696"/>
              <a:gd name="connsiteX3" fmla="*/ 0 w 2547932"/>
              <a:gd name="connsiteY3" fmla="*/ 3260673 h 3971696"/>
              <a:gd name="connsiteX4" fmla="*/ 48047 w 2547932"/>
              <a:gd name="connsiteY4" fmla="*/ 0 h 3971696"/>
              <a:gd name="connsiteX0" fmla="*/ 499391 w 2999276"/>
              <a:gd name="connsiteY0" fmla="*/ 0 h 3971696"/>
              <a:gd name="connsiteX1" fmla="*/ 2997494 w 2999276"/>
              <a:gd name="connsiteY1" fmla="*/ 0 h 3971696"/>
              <a:gd name="connsiteX2" fmla="*/ 2999276 w 2999276"/>
              <a:gd name="connsiteY2" fmla="*/ 3971696 h 3971696"/>
              <a:gd name="connsiteX3" fmla="*/ -1 w 2999276"/>
              <a:gd name="connsiteY3" fmla="*/ 3771876 h 3971696"/>
              <a:gd name="connsiteX4" fmla="*/ 499391 w 2999276"/>
              <a:gd name="connsiteY4" fmla="*/ 0 h 3971696"/>
              <a:gd name="connsiteX0" fmla="*/ 588789 w 3088674"/>
              <a:gd name="connsiteY0" fmla="*/ 0 h 3971696"/>
              <a:gd name="connsiteX1" fmla="*/ 3086892 w 3088674"/>
              <a:gd name="connsiteY1" fmla="*/ 0 h 3971696"/>
              <a:gd name="connsiteX2" fmla="*/ 3088674 w 3088674"/>
              <a:gd name="connsiteY2" fmla="*/ 3971696 h 3971696"/>
              <a:gd name="connsiteX3" fmla="*/ -1 w 3088674"/>
              <a:gd name="connsiteY3" fmla="*/ 3805488 h 3971696"/>
              <a:gd name="connsiteX4" fmla="*/ 588789 w 3088674"/>
              <a:gd name="connsiteY4" fmla="*/ 0 h 3971696"/>
              <a:gd name="connsiteX0" fmla="*/ 588789 w 3135714"/>
              <a:gd name="connsiteY0" fmla="*/ 0 h 4004096"/>
              <a:gd name="connsiteX1" fmla="*/ 3086892 w 3135714"/>
              <a:gd name="connsiteY1" fmla="*/ 0 h 4004096"/>
              <a:gd name="connsiteX2" fmla="*/ 3135714 w 3135714"/>
              <a:gd name="connsiteY2" fmla="*/ 4004096 h 4004096"/>
              <a:gd name="connsiteX3" fmla="*/ -1 w 3135714"/>
              <a:gd name="connsiteY3" fmla="*/ 3805488 h 4004096"/>
              <a:gd name="connsiteX4" fmla="*/ 588789 w 3135714"/>
              <a:gd name="connsiteY4" fmla="*/ 0 h 4004096"/>
              <a:gd name="connsiteX0" fmla="*/ 0 w 3500794"/>
              <a:gd name="connsiteY0" fmla="*/ 0 h 4449899"/>
              <a:gd name="connsiteX1" fmla="*/ 3451972 w 3500794"/>
              <a:gd name="connsiteY1" fmla="*/ 445803 h 4449899"/>
              <a:gd name="connsiteX2" fmla="*/ 3500794 w 3500794"/>
              <a:gd name="connsiteY2" fmla="*/ 4449899 h 4449899"/>
              <a:gd name="connsiteX3" fmla="*/ 365079 w 3500794"/>
              <a:gd name="connsiteY3" fmla="*/ 4251291 h 4449899"/>
              <a:gd name="connsiteX4" fmla="*/ 0 w 3500794"/>
              <a:gd name="connsiteY4" fmla="*/ 0 h 4449899"/>
              <a:gd name="connsiteX0" fmla="*/ 2261175 w 5761969"/>
              <a:gd name="connsiteY0" fmla="*/ 0 h 4449899"/>
              <a:gd name="connsiteX1" fmla="*/ 5713147 w 5761969"/>
              <a:gd name="connsiteY1" fmla="*/ 445803 h 4449899"/>
              <a:gd name="connsiteX2" fmla="*/ 5761969 w 5761969"/>
              <a:gd name="connsiteY2" fmla="*/ 4449899 h 4449899"/>
              <a:gd name="connsiteX3" fmla="*/ 0 w 5761969"/>
              <a:gd name="connsiteY3" fmla="*/ 3698972 h 4449899"/>
              <a:gd name="connsiteX4" fmla="*/ 2261175 w 5761969"/>
              <a:gd name="connsiteY4" fmla="*/ 0 h 4449899"/>
              <a:gd name="connsiteX0" fmla="*/ 2261175 w 5744151"/>
              <a:gd name="connsiteY0" fmla="*/ 0 h 4478637"/>
              <a:gd name="connsiteX1" fmla="*/ 5713147 w 5744151"/>
              <a:gd name="connsiteY1" fmla="*/ 445803 h 4478637"/>
              <a:gd name="connsiteX2" fmla="*/ 5744151 w 5744151"/>
              <a:gd name="connsiteY2" fmla="*/ 4478637 h 4478637"/>
              <a:gd name="connsiteX3" fmla="*/ 0 w 5744151"/>
              <a:gd name="connsiteY3" fmla="*/ 3698972 h 4478637"/>
              <a:gd name="connsiteX4" fmla="*/ 2261175 w 5744151"/>
              <a:gd name="connsiteY4" fmla="*/ 0 h 4478637"/>
              <a:gd name="connsiteX0" fmla="*/ 2261175 w 5744151"/>
              <a:gd name="connsiteY0" fmla="*/ 0 h 4478637"/>
              <a:gd name="connsiteX1" fmla="*/ 5709582 w 5744151"/>
              <a:gd name="connsiteY1" fmla="*/ 451551 h 4478637"/>
              <a:gd name="connsiteX2" fmla="*/ 5744151 w 5744151"/>
              <a:gd name="connsiteY2" fmla="*/ 4478637 h 4478637"/>
              <a:gd name="connsiteX3" fmla="*/ 0 w 5744151"/>
              <a:gd name="connsiteY3" fmla="*/ 3698972 h 4478637"/>
              <a:gd name="connsiteX4" fmla="*/ 2261175 w 5744151"/>
              <a:gd name="connsiteY4" fmla="*/ 0 h 4478637"/>
              <a:gd name="connsiteX0" fmla="*/ 2275935 w 5744151"/>
              <a:gd name="connsiteY0" fmla="*/ 0 h 4485907"/>
              <a:gd name="connsiteX1" fmla="*/ 5709582 w 5744151"/>
              <a:gd name="connsiteY1" fmla="*/ 458821 h 4485907"/>
              <a:gd name="connsiteX2" fmla="*/ 5744151 w 5744151"/>
              <a:gd name="connsiteY2" fmla="*/ 4485907 h 4485907"/>
              <a:gd name="connsiteX3" fmla="*/ 0 w 5744151"/>
              <a:gd name="connsiteY3" fmla="*/ 3706242 h 4485907"/>
              <a:gd name="connsiteX4" fmla="*/ 2275935 w 5744151"/>
              <a:gd name="connsiteY4" fmla="*/ 0 h 4485907"/>
              <a:gd name="connsiteX0" fmla="*/ 2275935 w 5744151"/>
              <a:gd name="connsiteY0" fmla="*/ 0 h 4485907"/>
              <a:gd name="connsiteX1" fmla="*/ 5704021 w 5744151"/>
              <a:gd name="connsiteY1" fmla="*/ 467386 h 4485907"/>
              <a:gd name="connsiteX2" fmla="*/ 5744151 w 5744151"/>
              <a:gd name="connsiteY2" fmla="*/ 4485907 h 4485907"/>
              <a:gd name="connsiteX3" fmla="*/ 0 w 5744151"/>
              <a:gd name="connsiteY3" fmla="*/ 3706242 h 4485907"/>
              <a:gd name="connsiteX4" fmla="*/ 2275935 w 5744151"/>
              <a:gd name="connsiteY4" fmla="*/ 0 h 4485907"/>
              <a:gd name="connsiteX0" fmla="*/ 2333894 w 5802110"/>
              <a:gd name="connsiteY0" fmla="*/ 0 h 4485907"/>
              <a:gd name="connsiteX1" fmla="*/ 5761980 w 5802110"/>
              <a:gd name="connsiteY1" fmla="*/ 467386 h 4485907"/>
              <a:gd name="connsiteX2" fmla="*/ 5802110 w 5802110"/>
              <a:gd name="connsiteY2" fmla="*/ 4485907 h 4485907"/>
              <a:gd name="connsiteX3" fmla="*/ 0 w 5802110"/>
              <a:gd name="connsiteY3" fmla="*/ 3702755 h 4485907"/>
              <a:gd name="connsiteX4" fmla="*/ 2333894 w 5802110"/>
              <a:gd name="connsiteY4" fmla="*/ 0 h 4485907"/>
              <a:gd name="connsiteX0" fmla="*/ 2333894 w 5790986"/>
              <a:gd name="connsiteY0" fmla="*/ 0 h 4503036"/>
              <a:gd name="connsiteX1" fmla="*/ 5761980 w 5790986"/>
              <a:gd name="connsiteY1" fmla="*/ 467386 h 4503036"/>
              <a:gd name="connsiteX2" fmla="*/ 5790986 w 5790986"/>
              <a:gd name="connsiteY2" fmla="*/ 4503036 h 4503036"/>
              <a:gd name="connsiteX3" fmla="*/ 0 w 5790986"/>
              <a:gd name="connsiteY3" fmla="*/ 3702755 h 4503036"/>
              <a:gd name="connsiteX4" fmla="*/ 2333894 w 5790986"/>
              <a:gd name="connsiteY4" fmla="*/ 0 h 4503036"/>
              <a:gd name="connsiteX0" fmla="*/ 2333894 w 5788206"/>
              <a:gd name="connsiteY0" fmla="*/ 0 h 4507318"/>
              <a:gd name="connsiteX1" fmla="*/ 5761980 w 5788206"/>
              <a:gd name="connsiteY1" fmla="*/ 467386 h 4507318"/>
              <a:gd name="connsiteX2" fmla="*/ 5788205 w 5788206"/>
              <a:gd name="connsiteY2" fmla="*/ 4507318 h 4507318"/>
              <a:gd name="connsiteX3" fmla="*/ 0 w 5788206"/>
              <a:gd name="connsiteY3" fmla="*/ 3702755 h 4507318"/>
              <a:gd name="connsiteX4" fmla="*/ 2333894 w 5788206"/>
              <a:gd name="connsiteY4" fmla="*/ 0 h 4507318"/>
              <a:gd name="connsiteX0" fmla="*/ 2333894 w 5788205"/>
              <a:gd name="connsiteY0" fmla="*/ 0 h 4507318"/>
              <a:gd name="connsiteX1" fmla="*/ 5756417 w 5788205"/>
              <a:gd name="connsiteY1" fmla="*/ 475951 h 4507318"/>
              <a:gd name="connsiteX2" fmla="*/ 5788205 w 5788205"/>
              <a:gd name="connsiteY2" fmla="*/ 4507318 h 4507318"/>
              <a:gd name="connsiteX3" fmla="*/ 0 w 5788205"/>
              <a:gd name="connsiteY3" fmla="*/ 3702755 h 4507318"/>
              <a:gd name="connsiteX4" fmla="*/ 2333894 w 5788205"/>
              <a:gd name="connsiteY4" fmla="*/ 0 h 4507318"/>
              <a:gd name="connsiteX0" fmla="*/ 2333894 w 5788205"/>
              <a:gd name="connsiteY0" fmla="*/ 0 h 4507318"/>
              <a:gd name="connsiteX1" fmla="*/ 5753636 w 5788205"/>
              <a:gd name="connsiteY1" fmla="*/ 480233 h 4507318"/>
              <a:gd name="connsiteX2" fmla="*/ 5788205 w 5788205"/>
              <a:gd name="connsiteY2" fmla="*/ 4507318 h 4507318"/>
              <a:gd name="connsiteX3" fmla="*/ 0 w 5788205"/>
              <a:gd name="connsiteY3" fmla="*/ 3702755 h 4507318"/>
              <a:gd name="connsiteX4" fmla="*/ 2333894 w 5788205"/>
              <a:gd name="connsiteY4" fmla="*/ 0 h 4507318"/>
              <a:gd name="connsiteX0" fmla="*/ 2333894 w 5788205"/>
              <a:gd name="connsiteY0" fmla="*/ 0 h 4507318"/>
              <a:gd name="connsiteX1" fmla="*/ 5760053 w 5788205"/>
              <a:gd name="connsiteY1" fmla="*/ 485810 h 4507318"/>
              <a:gd name="connsiteX2" fmla="*/ 5788205 w 5788205"/>
              <a:gd name="connsiteY2" fmla="*/ 4507318 h 4507318"/>
              <a:gd name="connsiteX3" fmla="*/ 0 w 5788205"/>
              <a:gd name="connsiteY3" fmla="*/ 3702755 h 4507318"/>
              <a:gd name="connsiteX4" fmla="*/ 2333894 w 5788205"/>
              <a:gd name="connsiteY4" fmla="*/ 0 h 4507318"/>
              <a:gd name="connsiteX0" fmla="*/ 2343091 w 5797402"/>
              <a:gd name="connsiteY0" fmla="*/ 0 h 4507318"/>
              <a:gd name="connsiteX1" fmla="*/ 5769250 w 5797402"/>
              <a:gd name="connsiteY1" fmla="*/ 485810 h 4507318"/>
              <a:gd name="connsiteX2" fmla="*/ 5797402 w 5797402"/>
              <a:gd name="connsiteY2" fmla="*/ 4507318 h 4507318"/>
              <a:gd name="connsiteX3" fmla="*/ 0 w 5797402"/>
              <a:gd name="connsiteY3" fmla="*/ 3701460 h 4507318"/>
              <a:gd name="connsiteX4" fmla="*/ 2343091 w 5797402"/>
              <a:gd name="connsiteY4" fmla="*/ 0 h 4507318"/>
              <a:gd name="connsiteX0" fmla="*/ 2361484 w 5797402"/>
              <a:gd name="connsiteY0" fmla="*/ 0 h 4504728"/>
              <a:gd name="connsiteX1" fmla="*/ 5769250 w 5797402"/>
              <a:gd name="connsiteY1" fmla="*/ 483220 h 4504728"/>
              <a:gd name="connsiteX2" fmla="*/ 5797402 w 5797402"/>
              <a:gd name="connsiteY2" fmla="*/ 4504728 h 4504728"/>
              <a:gd name="connsiteX3" fmla="*/ 0 w 5797402"/>
              <a:gd name="connsiteY3" fmla="*/ 3698870 h 4504728"/>
              <a:gd name="connsiteX4" fmla="*/ 2361484 w 5797402"/>
              <a:gd name="connsiteY4" fmla="*/ 0 h 4504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97402" h="4504728">
                <a:moveTo>
                  <a:pt x="2361484" y="0"/>
                </a:moveTo>
                <a:lnTo>
                  <a:pt x="5769250" y="483220"/>
                </a:lnTo>
                <a:lnTo>
                  <a:pt x="5797402" y="4504728"/>
                </a:lnTo>
                <a:lnTo>
                  <a:pt x="0" y="3698870"/>
                </a:lnTo>
                <a:lnTo>
                  <a:pt x="2361484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0">
                <a:srgbClr val="5FA1E3"/>
              </a:gs>
              <a:gs pos="100000">
                <a:srgbClr val="418FDE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899FB0-18EE-4AD9-ABE8-AB9C775E95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853" y="2396246"/>
            <a:ext cx="5783428" cy="1464802"/>
          </a:xfrm>
          <a:prstGeom prst="rect">
            <a:avLst/>
          </a:prstGeom>
        </p:spPr>
      </p:pic>
      <p:sp>
        <p:nvSpPr>
          <p:cNvPr id="18" name="TextBox 17"/>
          <p:cNvSpPr txBox="1"/>
          <p:nvPr userDrawn="1"/>
        </p:nvSpPr>
        <p:spPr>
          <a:xfrm>
            <a:off x="285893" y="6485710"/>
            <a:ext cx="4717711" cy="34393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>
              <a:defRPr sz="800">
                <a:solidFill>
                  <a:srgbClr val="3F8FDE"/>
                </a:solidFill>
                <a:latin typeface="Harmonia Sans W1G" charset="0"/>
                <a:ea typeface="Harmonia Sans W1G" charset="0"/>
                <a:cs typeface="Harmonia Sans W1G" charset="0"/>
              </a:defRPr>
            </a:lvl1pPr>
          </a:lstStyle>
          <a:p>
            <a:pPr lvl="0"/>
            <a:r>
              <a:rPr lang="en-GB" sz="850" noProof="0" dirty="0">
                <a:solidFill>
                  <a:srgbClr val="C6C7CC"/>
                </a:solidFill>
              </a:rPr>
              <a:t>Company confidential information.</a:t>
            </a:r>
            <a:r>
              <a:rPr lang="en-GB" sz="850" baseline="0" noProof="0" dirty="0">
                <a:solidFill>
                  <a:srgbClr val="C6C7CC"/>
                </a:solidFill>
              </a:rPr>
              <a:t> For internal use only. </a:t>
            </a:r>
            <a:r>
              <a:rPr lang="en-GB" sz="850" noProof="0" dirty="0">
                <a:solidFill>
                  <a:srgbClr val="C6C7CC"/>
                </a:solidFill>
              </a:rPr>
              <a:t>©</a:t>
            </a:r>
            <a:r>
              <a:rPr lang="en-GB" sz="850" noProof="0" dirty="0" err="1">
                <a:solidFill>
                  <a:srgbClr val="C6C7CC"/>
                </a:solidFill>
              </a:rPr>
              <a:t>Affidea</a:t>
            </a:r>
            <a:r>
              <a:rPr lang="en-GB" sz="850" noProof="0" dirty="0">
                <a:solidFill>
                  <a:srgbClr val="C6C7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24712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981" y="365129"/>
            <a:ext cx="11435591" cy="467079"/>
          </a:xfrm>
        </p:spPr>
        <p:txBody>
          <a:bodyPr/>
          <a:lstStyle>
            <a:lvl1pPr>
              <a:defRPr>
                <a:solidFill>
                  <a:srgbClr val="418FDE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487439"/>
            <a:ext cx="12192000" cy="365125"/>
          </a:xfrm>
          <a:prstGeom prst="rect">
            <a:avLst/>
          </a:prstGeom>
        </p:spPr>
        <p:txBody>
          <a:bodyPr/>
          <a:lstStyle/>
          <a:p>
            <a:fld id="{E3411C27-C9F6-407B-B9E6-485D74C397C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 hasCustomPrompt="1"/>
          </p:nvPr>
        </p:nvSpPr>
        <p:spPr>
          <a:xfrm>
            <a:off x="372243" y="777411"/>
            <a:ext cx="11419329" cy="4191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46480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st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3DA329-FB11-46FB-A5D5-AA6B759D9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1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980848"/>
            <a:ext cx="12192000" cy="970714"/>
          </a:xfrm>
          <a:prstGeom prst="rect">
            <a:avLst/>
          </a:prstGeom>
        </p:spPr>
        <p:txBody>
          <a:bodyPr anchor="ctr"/>
          <a:lstStyle>
            <a:lvl1pPr algn="ctr">
              <a:defRPr sz="2400">
                <a:solidFill>
                  <a:schemeClr val="bg1"/>
                </a:solidFill>
                <a:latin typeface="Harmonia Sans W1G Semi Bd" panose="020B0602030402020204" pitchFamily="34" charset="0"/>
              </a:defRPr>
            </a:lvl1pPr>
          </a:lstStyle>
          <a:p>
            <a:r>
              <a:rPr lang="en-US" dirty="0"/>
              <a:t>—nothing is more important than health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C45487-2C0E-4674-9A20-C3E84CA857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373" y="5817575"/>
            <a:ext cx="1280284" cy="1044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622343-2F0C-461E-A955-269ED7756D8A}"/>
              </a:ext>
            </a:extLst>
          </p:cNvPr>
          <p:cNvSpPr/>
          <p:nvPr userDrawn="1"/>
        </p:nvSpPr>
        <p:spPr>
          <a:xfrm>
            <a:off x="261118" y="6172999"/>
            <a:ext cx="429926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3F8FDE"/>
              </a:buClr>
            </a:pPr>
            <a:r>
              <a:rPr lang="en-GB" sz="850" dirty="0">
                <a:solidFill>
                  <a:srgbClr val="C6C7CC"/>
                </a:solidFill>
                <a:latin typeface="Harmonia Sans W1G" panose="020B0502030402020204" pitchFamily="34" charset="0"/>
              </a:rPr>
              <a:t>This document, its content and the Affidea trademark are proprietary to Affidea. This document cannot be transferred, duplicated or copied, in all or in parts, without the approval of Affidea. ©</a:t>
            </a:r>
            <a:r>
              <a:rPr lang="en-GB" sz="850" dirty="0" err="1">
                <a:solidFill>
                  <a:srgbClr val="C6C7CC"/>
                </a:solidFill>
                <a:latin typeface="Harmonia Sans W1G" panose="020B0502030402020204" pitchFamily="34" charset="0"/>
              </a:rPr>
              <a:t>Affi</a:t>
            </a:r>
            <a:r>
              <a:rPr lang="en-GB" sz="900" dirty="0" err="1">
                <a:solidFill>
                  <a:srgbClr val="C6C7CC"/>
                </a:solidFill>
                <a:latin typeface="Harmonia Sans W1G" panose="020B0502030402020204" pitchFamily="34" charset="0"/>
              </a:rPr>
              <a:t>dea</a:t>
            </a:r>
            <a:r>
              <a:rPr lang="en-GB" sz="900" dirty="0">
                <a:solidFill>
                  <a:srgbClr val="C6C7CC"/>
                </a:solidFill>
                <a:latin typeface="Harmonia Sans W1G" panose="020B05020304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81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F45A8-8531-4118-2E71-8CE70FA66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AC2E68-C4A0-5E99-C12D-721566B23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90EA4-FB0F-4D14-7427-3516A16A32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AE392-03FB-492A-9D6C-0DA0EBFD89ED}" type="datetimeFigureOut">
              <a:rPr lang="lt-LT" smtClean="0"/>
              <a:t>2024-02-06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42704-4E42-7879-2F87-8DA5A35AEA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C4040-F37D-ABFE-30C4-58B273250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647EE-A25F-4830-852C-E5EF4C81E6DA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89C9F5-00B4-7E14-171F-59A17CCED14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6540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lt-LT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68736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DCDA56-AFE8-470F-A2B3-3E61FAA0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62" y="3727904"/>
            <a:ext cx="6323438" cy="2124485"/>
          </a:xfrm>
        </p:spPr>
        <p:txBody>
          <a:bodyPr>
            <a:noAutofit/>
          </a:bodyPr>
          <a:lstStyle/>
          <a:p>
            <a:r>
              <a:rPr lang="lt-LT" sz="3600" dirty="0">
                <a:effectLst/>
                <a:ea typeface="Calibri" panose="020F0502020204030204" pitchFamily="34" charset="0"/>
              </a:rPr>
              <a:t>Kokie skiepai reikalingi visiems suaugusiems ir kaip jie gali apsaugoti net nuo miokardo infarkto?</a:t>
            </a:r>
            <a:endParaRPr lang="en-GB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375288" y="6485710"/>
            <a:ext cx="3833140" cy="34393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>
              <a:defRPr sz="800">
                <a:solidFill>
                  <a:srgbClr val="3F8FDE"/>
                </a:solidFill>
                <a:latin typeface="Harmonia Sans W1G" charset="0"/>
                <a:ea typeface="Harmonia Sans W1G" charset="0"/>
                <a:cs typeface="Harmonia Sans W1G" charset="0"/>
              </a:defRPr>
            </a:lvl1pPr>
          </a:lstStyle>
          <a:p>
            <a:pPr lvl="0"/>
            <a:r>
              <a:rPr lang="en-GB" sz="850" dirty="0">
                <a:solidFill>
                  <a:srgbClr val="C6C7CC"/>
                </a:solidFill>
              </a:rPr>
              <a:t>Company confidential information. For internal use only. ©</a:t>
            </a:r>
            <a:r>
              <a:rPr lang="en-GB" sz="850" dirty="0" err="1">
                <a:solidFill>
                  <a:srgbClr val="C6C7CC"/>
                </a:solidFill>
              </a:rPr>
              <a:t>Affidea</a:t>
            </a:r>
            <a:r>
              <a:rPr lang="en-GB" sz="850" dirty="0">
                <a:solidFill>
                  <a:srgbClr val="C6C7CC"/>
                </a:solidFill>
              </a:rPr>
              <a:t>.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17A81BAF-AC2C-0BDD-3551-6BCC5460DC05}"/>
              </a:ext>
            </a:extLst>
          </p:cNvPr>
          <p:cNvSpPr txBox="1">
            <a:spLocks/>
          </p:cNvSpPr>
          <p:nvPr/>
        </p:nvSpPr>
        <p:spPr>
          <a:xfrm>
            <a:off x="6466020" y="5852389"/>
            <a:ext cx="5316151" cy="805290"/>
          </a:xfrm>
          <a:prstGeom prst="rect">
            <a:avLst/>
          </a:prstGeom>
        </p:spPr>
        <p:txBody>
          <a:bodyPr anchor="b"/>
          <a:lstStyle>
            <a:lvl1pPr algn="l" defTabSz="7429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lt-LT" sz="2000" b="1" dirty="0" err="1"/>
              <a:t>Vyr</a:t>
            </a:r>
            <a:r>
              <a:rPr lang="en-US" sz="2000" b="1" dirty="0"/>
              <a:t>.</a:t>
            </a:r>
            <a:r>
              <a:rPr lang="lt-LT" sz="2000" b="1" dirty="0"/>
              <a:t> šeimos gydytoja|</a:t>
            </a:r>
            <a:r>
              <a:rPr lang="lt-LT" sz="2000" dirty="0"/>
              <a:t> </a:t>
            </a:r>
            <a:r>
              <a:rPr lang="en-US" sz="2000" dirty="0"/>
              <a:t>Elena Šukė</a:t>
            </a:r>
            <a:endParaRPr lang="lt-LT" sz="2000" dirty="0"/>
          </a:p>
          <a:p>
            <a:pPr algn="r"/>
            <a:endParaRPr lang="en-US" sz="1400" dirty="0"/>
          </a:p>
          <a:p>
            <a:pPr algn="r"/>
            <a:r>
              <a:rPr lang="lt-LT" sz="1400" dirty="0"/>
              <a:t>Panevėžys</a:t>
            </a:r>
            <a:r>
              <a:rPr lang="en-US" sz="1400" dirty="0"/>
              <a:t>, 202</a:t>
            </a:r>
            <a:r>
              <a:rPr lang="lt-LT" sz="1400" dirty="0"/>
              <a:t>4</a:t>
            </a:r>
            <a:r>
              <a:rPr lang="en-US" sz="1400" dirty="0"/>
              <a:t>/</a:t>
            </a:r>
            <a:r>
              <a:rPr lang="lt-LT" sz="1400" dirty="0"/>
              <a:t>02</a:t>
            </a:r>
            <a:r>
              <a:rPr lang="en-US" sz="1400" dirty="0"/>
              <a:t>/</a:t>
            </a:r>
            <a:r>
              <a:rPr lang="lt-LT" sz="1400" dirty="0"/>
              <a:t>07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94197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Kodėl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aš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apie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tai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kalbu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1802" y="2743200"/>
            <a:ext cx="4646905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Šeimos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gydytoja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– 6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metai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Baltijos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Imunoprofilaktikos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Akademija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Harvard Medical School – Immunology </a:t>
            </a: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Dalyvė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: 16th Vaccine Congress – 2022, ESWI – 2023 </a:t>
            </a: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4000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24" name="Picture 23" descr="A person wearing a stethoscope around her neck&#10;&#10;Description automatically generated">
            <a:extLst>
              <a:ext uri="{FF2B5EF4-FFF2-40B4-BE49-F238E27FC236}">
                <a16:creationId xmlns:a16="http://schemas.microsoft.com/office/drawing/2014/main" id="{0ACFA6D9-FAD9-021C-09F6-74B68C4A09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9" r="17792" b="-2"/>
          <a:stretch/>
        </p:blipFill>
        <p:spPr>
          <a:xfrm>
            <a:off x="6539948" y="1"/>
            <a:ext cx="5658877" cy="6858000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9094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3" name="Rectangle 2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Kas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yra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gripo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virusas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?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BBB9970-1A67-04CC-C7F5-0A414C6CB6F9}"/>
              </a:ext>
            </a:extLst>
          </p:cNvPr>
          <p:cNvSpPr txBox="1">
            <a:spLocks/>
          </p:cNvSpPr>
          <p:nvPr/>
        </p:nvSpPr>
        <p:spPr>
          <a:xfrm>
            <a:off x="653528" y="2743201"/>
            <a:ext cx="4863453" cy="36131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Kvėpavimo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takų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virusas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Kasmet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mutuoja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Rezervuaras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–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laukiniai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gyvūnai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paukščiai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Influenza –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nuo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itališko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„influence“ -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žvaigždžių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nulemta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liga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Pandemijos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kas 10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metų</a:t>
            </a:r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Ispaniškas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gripas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1918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metais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– 50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milijonų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5">
                    <a:lumMod val="75000"/>
                  </a:schemeClr>
                </a:solidFill>
              </a:rPr>
              <a:t>mirčių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. </a:t>
            </a:r>
          </a:p>
        </p:txBody>
      </p:sp>
      <p:pic>
        <p:nvPicPr>
          <p:cNvPr id="6" name="Picture 5" descr="A close-up of a virus&#10;&#10;Description automatically generated">
            <a:extLst>
              <a:ext uri="{FF2B5EF4-FFF2-40B4-BE49-F238E27FC236}">
                <a16:creationId xmlns:a16="http://schemas.microsoft.com/office/drawing/2014/main" id="{0D5DAF93-D9AB-C882-8F5A-E0487C5F94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" t="3" r="47926" b="-1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3411C27-C9F6-407B-B9E6-485D74C397C0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19337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ED83F8-289C-CFA9-E962-7BA336B7A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Simptomai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D35D6-0F8B-9B01-BF88-DD61479E8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3" y="2667656"/>
            <a:ext cx="4646905" cy="3613149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Šaltkrėtis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Kosulys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Dusulys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Nuovargis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Gerklės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skausmas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Sloga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Kaulų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skausmai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Galvos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skausmas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Vėmimas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/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viduriavimas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Pasikeitęs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skonis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Content Placeholder 5" descr="A group of people wearing face masks&#10;&#10;Description automatically generated">
            <a:extLst>
              <a:ext uri="{FF2B5EF4-FFF2-40B4-BE49-F238E27FC236}">
                <a16:creationId xmlns:a16="http://schemas.microsoft.com/office/drawing/2014/main" id="{C4F9B5A8-7ED4-700E-84A4-E06B4986E5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5" t="3333" r="5650" b="2898"/>
          <a:stretch/>
        </p:blipFill>
        <p:spPr>
          <a:xfrm>
            <a:off x="5825120" y="0"/>
            <a:ext cx="636688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74249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close-up of bacteria&#10;&#10;Description automatically generated">
            <a:extLst>
              <a:ext uri="{FF2B5EF4-FFF2-40B4-BE49-F238E27FC236}">
                <a16:creationId xmlns:a16="http://schemas.microsoft.com/office/drawing/2014/main" id="{C882D33F-CF55-DDA4-4FD7-170FDF049D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5" r="12231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7FCCF6-D464-5E8F-4268-3758AAE41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Kodėl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jis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pavojingas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DABEE-B106-819E-EBB7-D5989C0B2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2823560"/>
            <a:ext cx="5247340" cy="349687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Jaunesniems nei 14 metų - 8 kartus didėja plaučių uždegimo rizika</a:t>
            </a:r>
          </a:p>
          <a:p>
            <a:pPr marL="457200" lvl="1" indent="0">
              <a:buNone/>
            </a:pPr>
            <a:endParaRPr lang="lt-LT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Vyresniems nei 40</a:t>
            </a:r>
          </a:p>
          <a:p>
            <a:pPr lvl="1">
              <a:buFontTx/>
              <a:buChar char="-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10 kartų didėja miokardo infarkto rizika pirmas tris dienas po susirgimo</a:t>
            </a:r>
          </a:p>
          <a:p>
            <a:pPr lvl="1">
              <a:buFontTx/>
              <a:buChar char="-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8 kartus didėja smegenų insulto rizika pirmas tris dienas po susirgimo</a:t>
            </a:r>
          </a:p>
          <a:p>
            <a:pPr marL="457200" lvl="1" indent="0">
              <a:buNone/>
            </a:pPr>
            <a:endParaRPr lang="lt-LT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Sergantiems CD – 74% padidėja komplikacijų rizika </a:t>
            </a:r>
          </a:p>
          <a:p>
            <a:pPr marL="0" indent="0">
              <a:buNone/>
            </a:pPr>
            <a:endParaRPr lang="lt-LT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Nėščiosioms – priešlaikinio gimdymo rizika 2 kartus didesnė </a:t>
            </a:r>
          </a:p>
        </p:txBody>
      </p:sp>
    </p:spTree>
    <p:extLst>
      <p:ext uri="{BB962C8B-B14F-4D97-AF65-F5344CB8AC3E}">
        <p14:creationId xmlns:p14="http://schemas.microsoft.com/office/powerpoint/2010/main" val="113070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0F6BD2-835B-0DD1-29AD-D42A85468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Ką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5">
                    <a:lumMod val="75000"/>
                  </a:schemeClr>
                </a:solidFill>
              </a:rPr>
              <a:t>daryti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91D8F-35BF-AA9D-15D3-66040D1459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803" y="2974109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Skiepytis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Skiepytis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Skiepytis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Tirtis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(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greitieji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testai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)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Dėvėti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kaukę</a:t>
            </a: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Neiti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į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darbą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ar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viešas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vietas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jaučiant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1800" dirty="0" err="1">
                <a:solidFill>
                  <a:schemeClr val="accent5">
                    <a:lumMod val="75000"/>
                  </a:schemeClr>
                </a:solidFill>
              </a:rPr>
              <a:t>simptomus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8" name="Content Placeholder 7" descr="A person flexing her arm&#10;&#10;Description automatically generated">
            <a:extLst>
              <a:ext uri="{FF2B5EF4-FFF2-40B4-BE49-F238E27FC236}">
                <a16:creationId xmlns:a16="http://schemas.microsoft.com/office/drawing/2014/main" id="{DF7D46B2-6C67-824A-E02C-F104B4DC858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7" r="27874" b="-2"/>
          <a:stretch/>
        </p:blipFill>
        <p:spPr>
          <a:xfrm>
            <a:off x="6539948" y="1"/>
            <a:ext cx="5658877" cy="6858000"/>
          </a:xfrm>
          <a:prstGeom prst="rect">
            <a:avLst/>
          </a:pr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77832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mpoules and a virus&#10;&#10;Description automatically generated">
            <a:extLst>
              <a:ext uri="{FF2B5EF4-FFF2-40B4-BE49-F238E27FC236}">
                <a16:creationId xmlns:a16="http://schemas.microsoft.com/office/drawing/2014/main" id="{15FBF582-79D5-62F1-B034-484EF573AA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0" b="662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9C8D7B-AC14-11DD-B1C8-A3A3B321D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28481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 err="1">
                <a:solidFill>
                  <a:srgbClr val="FFFFFF"/>
                </a:solidFill>
              </a:rPr>
              <a:t>Kokios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dar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vakcinos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yra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svarbios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kiekvienam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suaugusiajam</a:t>
            </a:r>
            <a:r>
              <a:rPr lang="en-US" dirty="0">
                <a:solidFill>
                  <a:srgbClr val="FFFFFF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354080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E4B2DC-9DBB-EB77-9A61-014580D40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185" y="330739"/>
            <a:ext cx="4646904" cy="1624520"/>
          </a:xfrm>
        </p:spPr>
        <p:txBody>
          <a:bodyPr anchor="ctr">
            <a:normAutofit/>
          </a:bodyPr>
          <a:lstStyle/>
          <a:p>
            <a:r>
              <a:rPr lang="lt-LT" sz="3700" dirty="0" err="1">
                <a:solidFill>
                  <a:schemeClr val="accent5">
                    <a:lumMod val="75000"/>
                  </a:schemeClr>
                </a:solidFill>
              </a:rPr>
              <a:t>Revakcinacija</a:t>
            </a:r>
            <a:r>
              <a:rPr lang="lt-LT" sz="3700" dirty="0">
                <a:solidFill>
                  <a:schemeClr val="accent5">
                    <a:lumMod val="75000"/>
                  </a:schemeClr>
                </a:solidFill>
              </a:rPr>
              <a:t> – turimo imuniteto atnaujinimas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13A24-F2EB-60AC-4A7E-6BCB035CB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185" y="2616738"/>
            <a:ext cx="4646905" cy="3613149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Difterija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Kokliušas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Stabligė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Poliomielitas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lt-LT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Picture 4" descr="A syringe and ampoules with liquid&#10;&#10;Description automatically generated">
            <a:extLst>
              <a:ext uri="{FF2B5EF4-FFF2-40B4-BE49-F238E27FC236}">
                <a16:creationId xmlns:a16="http://schemas.microsoft.com/office/drawing/2014/main" id="{FDDFF93A-71FB-F52D-6440-24318F0B1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6" r="24933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110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A9430B-569B-8823-734C-D43D25185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403" y="330739"/>
            <a:ext cx="4646904" cy="1624520"/>
          </a:xfrm>
        </p:spPr>
        <p:txBody>
          <a:bodyPr anchor="ctr">
            <a:normAutofit/>
          </a:bodyPr>
          <a:lstStyle/>
          <a:p>
            <a:r>
              <a:rPr lang="lt-LT" sz="4000" dirty="0">
                <a:solidFill>
                  <a:schemeClr val="accent5">
                    <a:lumMod val="75000"/>
                  </a:schemeClr>
                </a:solidFill>
              </a:rPr>
              <a:t>Papildoma vakcinacija visiems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DF5F3-BD57-765D-D172-7CACD8443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403" y="2429164"/>
            <a:ext cx="4646905" cy="3613149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Erkinis encefalitas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Hepatitas A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Hepatitas B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Pneumokokinė infekcija </a:t>
            </a:r>
          </a:p>
        </p:txBody>
      </p:sp>
      <p:pic>
        <p:nvPicPr>
          <p:cNvPr id="5" name="Picture 4" descr="A syringe and vials&#10;&#10;Description automatically generated">
            <a:extLst>
              <a:ext uri="{FF2B5EF4-FFF2-40B4-BE49-F238E27FC236}">
                <a16:creationId xmlns:a16="http://schemas.microsoft.com/office/drawing/2014/main" id="{E2EF52F8-C17A-FD16-5C2D-6E2C674B3D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1" r="25169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840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4671F0-A195-AE04-BB01-4BEF92F5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166" y="330739"/>
            <a:ext cx="4646904" cy="1624520"/>
          </a:xfrm>
        </p:spPr>
        <p:txBody>
          <a:bodyPr anchor="ctr">
            <a:normAutofit/>
          </a:bodyPr>
          <a:lstStyle/>
          <a:p>
            <a:r>
              <a:rPr lang="lt-LT" sz="4000" dirty="0">
                <a:solidFill>
                  <a:schemeClr val="accent5">
                    <a:lumMod val="75000"/>
                  </a:schemeClr>
                </a:solidFill>
              </a:rPr>
              <a:t>Papildoma vakcinacija pagal rizikos grupes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93411-797B-05C8-830E-7C34A2D5B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166" y="2616738"/>
            <a:ext cx="4646905" cy="3613149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Juosiančioji pūslelinė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Vėjaraupiai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Respiracinis </a:t>
            </a:r>
            <a:r>
              <a:rPr lang="lt-LT" sz="1800" dirty="0" err="1">
                <a:solidFill>
                  <a:schemeClr val="accent5">
                    <a:lumMod val="75000"/>
                  </a:schemeClr>
                </a:solidFill>
              </a:rPr>
              <a:t>sincitinis</a:t>
            </a: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 virusas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Vidurių šiltinė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Geltonasis drugys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chemeClr val="accent5">
                    <a:lumMod val="75000"/>
                  </a:schemeClr>
                </a:solidFill>
              </a:rPr>
              <a:t>Žmogaus papilomos virusas </a:t>
            </a:r>
          </a:p>
        </p:txBody>
      </p:sp>
      <p:pic>
        <p:nvPicPr>
          <p:cNvPr id="5" name="Picture 4" descr="A hand holding a shield with a cross and bacteria&#10;&#10;Description automatically generated">
            <a:extLst>
              <a:ext uri="{FF2B5EF4-FFF2-40B4-BE49-F238E27FC236}">
                <a16:creationId xmlns:a16="http://schemas.microsoft.com/office/drawing/2014/main" id="{69492ACC-68F4-2F21-24FB-E5375AB742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9" t="-2" r="22740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87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86D5AC4-E7AA-4755-A7B4-509577B84768}"/>
              </a:ext>
            </a:extLst>
          </p:cNvPr>
          <p:cNvGrpSpPr/>
          <p:nvPr/>
        </p:nvGrpSpPr>
        <p:grpSpPr>
          <a:xfrm>
            <a:off x="-1" y="0"/>
            <a:ext cx="12192001" cy="6858000"/>
            <a:chOff x="-1" y="0"/>
            <a:chExt cx="12192001" cy="6858000"/>
          </a:xfrm>
        </p:grpSpPr>
        <p:pic>
          <p:nvPicPr>
            <p:cNvPr id="4" name="Picture 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E28ED4C-45D3-4204-8099-55E021F2D3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044" r="27396" b="218"/>
            <a:stretch/>
          </p:blipFill>
          <p:spPr>
            <a:xfrm>
              <a:off x="2212257" y="0"/>
              <a:ext cx="9979743" cy="6858000"/>
            </a:xfrm>
            <a:prstGeom prst="rect">
              <a:avLst/>
            </a:prstGeom>
            <a:effectLst/>
          </p:spPr>
        </p:pic>
        <p:pic>
          <p:nvPicPr>
            <p:cNvPr id="8" name="Picture 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E0C32BD-245D-49E6-B833-F353F17976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4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044" r="83906" b="218"/>
            <a:stretch/>
          </p:blipFill>
          <p:spPr>
            <a:xfrm flipH="1">
              <a:off x="-1" y="0"/>
              <a:ext cx="2212263" cy="6858000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9AD33E9-48C3-4DD0-B2FF-0ABA0ECA7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659" y="203231"/>
            <a:ext cx="10139695" cy="1325563"/>
          </a:xfrm>
        </p:spPr>
        <p:txBody>
          <a:bodyPr>
            <a:noAutofit/>
          </a:bodyPr>
          <a:lstStyle/>
          <a:p>
            <a:r>
              <a:rPr lang="lt-LT" sz="4000" dirty="0">
                <a:solidFill>
                  <a:srgbClr val="4373B6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Kelionių vakcinos - realaus gyvenimo pavyzdžiai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ED1F816-9530-4F8E-9EA6-68C04DED3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915" y="5954100"/>
            <a:ext cx="2598260" cy="360000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BB6E691-89D3-4ABD-BBD6-F7D4877A2C2C}"/>
              </a:ext>
            </a:extLst>
          </p:cNvPr>
          <p:cNvSpPr txBox="1">
            <a:spLocks/>
          </p:cNvSpPr>
          <p:nvPr/>
        </p:nvSpPr>
        <p:spPr>
          <a:xfrm>
            <a:off x="2481846" y="1844952"/>
            <a:ext cx="4412359" cy="8543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b="1" dirty="0">
                <a:solidFill>
                  <a:srgbClr val="4373B6"/>
                </a:solidFill>
              </a:rPr>
              <a:t>Egiptas </a:t>
            </a:r>
            <a:endParaRPr lang="lt-LT" sz="1800" b="1" dirty="0">
              <a:solidFill>
                <a:srgbClr val="4373B6"/>
              </a:solidFill>
            </a:endParaRPr>
          </a:p>
          <a:p>
            <a:pPr marL="0" indent="0">
              <a:buNone/>
            </a:pPr>
            <a:r>
              <a:rPr lang="lt-LT" sz="1800" dirty="0">
                <a:solidFill>
                  <a:srgbClr val="4373B6"/>
                </a:solidFill>
              </a:rPr>
              <a:t>H</a:t>
            </a:r>
            <a:r>
              <a:rPr lang="pt-BR" sz="1800" dirty="0">
                <a:solidFill>
                  <a:srgbClr val="4373B6"/>
                </a:solidFill>
              </a:rPr>
              <a:t>epatitas A 12 metų vaikui</a:t>
            </a:r>
            <a:endParaRPr lang="lt-LT" sz="1800" dirty="0">
              <a:solidFill>
                <a:srgbClr val="4373B6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339D5F0-B5FA-40D3-BF85-3F3A2C264853}"/>
              </a:ext>
            </a:extLst>
          </p:cNvPr>
          <p:cNvSpPr txBox="1">
            <a:spLocks/>
          </p:cNvSpPr>
          <p:nvPr/>
        </p:nvSpPr>
        <p:spPr>
          <a:xfrm>
            <a:off x="2488385" y="2996907"/>
            <a:ext cx="5243512" cy="1006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1800" b="1" dirty="0">
                <a:solidFill>
                  <a:srgbClr val="4373B6"/>
                </a:solidFill>
              </a:rPr>
              <a:t>Madagaskaras </a:t>
            </a:r>
          </a:p>
          <a:p>
            <a:pPr marL="0" indent="0">
              <a:buNone/>
            </a:pPr>
            <a:r>
              <a:rPr lang="lt-LT" sz="1800" dirty="0">
                <a:solidFill>
                  <a:srgbClr val="4373B6"/>
                </a:solidFill>
              </a:rPr>
              <a:t>Maliarija po medaus mėnesio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080CE3F-88A9-48A8-87BA-88C5CE825F06}"/>
              </a:ext>
            </a:extLst>
          </p:cNvPr>
          <p:cNvSpPr txBox="1">
            <a:spLocks/>
          </p:cNvSpPr>
          <p:nvPr/>
        </p:nvSpPr>
        <p:spPr>
          <a:xfrm>
            <a:off x="2481846" y="4049785"/>
            <a:ext cx="5243512" cy="1006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1800" b="1" dirty="0">
                <a:solidFill>
                  <a:srgbClr val="4373B6"/>
                </a:solidFill>
              </a:rPr>
              <a:t>Turkija</a:t>
            </a:r>
          </a:p>
          <a:p>
            <a:pPr marL="0" indent="0">
              <a:buNone/>
            </a:pPr>
            <a:r>
              <a:rPr lang="lt-LT" sz="1800" dirty="0">
                <a:solidFill>
                  <a:srgbClr val="4373B6"/>
                </a:solidFill>
              </a:rPr>
              <a:t>Meningokokinė infekcija jauno suaugusio amžiaus merginai </a:t>
            </a:r>
          </a:p>
        </p:txBody>
      </p:sp>
      <p:pic>
        <p:nvPicPr>
          <p:cNvPr id="10" name="Graphic 9" descr="Woman with kid outline">
            <a:extLst>
              <a:ext uri="{FF2B5EF4-FFF2-40B4-BE49-F238E27FC236}">
                <a16:creationId xmlns:a16="http://schemas.microsoft.com/office/drawing/2014/main" id="{DB65F97B-364D-4E80-A5CB-5DC97648E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3065" y="1677585"/>
            <a:ext cx="914400" cy="914400"/>
          </a:xfrm>
          <a:prstGeom prst="rect">
            <a:avLst/>
          </a:prstGeom>
        </p:spPr>
      </p:pic>
      <p:pic>
        <p:nvPicPr>
          <p:cNvPr id="17" name="Graphic 16" descr="Wedding rings outline">
            <a:extLst>
              <a:ext uri="{FF2B5EF4-FFF2-40B4-BE49-F238E27FC236}">
                <a16:creationId xmlns:a16="http://schemas.microsoft.com/office/drawing/2014/main" id="{D31A1F7B-1984-4678-B428-6A59C7C1F5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4911" y="2871178"/>
            <a:ext cx="914400" cy="914400"/>
          </a:xfrm>
          <a:prstGeom prst="rect">
            <a:avLst/>
          </a:prstGeom>
        </p:spPr>
      </p:pic>
      <p:pic>
        <p:nvPicPr>
          <p:cNvPr id="19" name="Graphic 18" descr="Woman Shrugging outline">
            <a:extLst>
              <a:ext uri="{FF2B5EF4-FFF2-40B4-BE49-F238E27FC236}">
                <a16:creationId xmlns:a16="http://schemas.microsoft.com/office/drawing/2014/main" id="{682B186C-5EC7-4D7E-9088-DAD1C4F0CE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4743" y="40033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35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F28446F9-70B8-42D1-802D-4CFBBF1E78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818" y="1840046"/>
            <a:ext cx="8661689" cy="447405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AD33E9-48C3-4DD0-B2FF-0ABA0ECA7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315" y="269152"/>
            <a:ext cx="10515600" cy="1325563"/>
          </a:xfrm>
        </p:spPr>
        <p:txBody>
          <a:bodyPr>
            <a:noAutofit/>
          </a:bodyPr>
          <a:lstStyle/>
          <a:p>
            <a:r>
              <a:rPr lang="lt-LT" sz="4000" dirty="0">
                <a:solidFill>
                  <a:srgbClr val="4373B6"/>
                </a:solidFill>
              </a:rPr>
              <a:t>Rekomenduojamų kelionių vakcinų santrauka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ED1F816-9530-4F8E-9EA6-68C04DED3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3915" y="5954100"/>
            <a:ext cx="259826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46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virus&#10;&#10;Description automatically generated">
            <a:extLst>
              <a:ext uri="{FF2B5EF4-FFF2-40B4-BE49-F238E27FC236}">
                <a16:creationId xmlns:a16="http://schemas.microsoft.com/office/drawing/2014/main" id="{008C4BDA-52D6-4792-2AFE-1F6B90D838F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030D-9934-2368-46FA-C6D914E653D0}"/>
              </a:ext>
            </a:extLst>
          </p:cNvPr>
          <p:cNvSpPr txBox="1">
            <a:spLocks/>
          </p:cNvSpPr>
          <p:nvPr/>
        </p:nvSpPr>
        <p:spPr>
          <a:xfrm>
            <a:off x="1645338" y="2961158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Aft>
                <a:spcPts val="600"/>
              </a:spcAft>
            </a:pPr>
            <a:r>
              <a:rPr lang="en-US" sz="4000" dirty="0">
                <a:solidFill>
                  <a:srgbClr val="FFFFFF"/>
                </a:solidFill>
              </a:rPr>
              <a:t>— AČIŪ </a:t>
            </a:r>
            <a:r>
              <a:rPr lang="en-US" sz="4000" dirty="0" err="1">
                <a:solidFill>
                  <a:srgbClr val="FFFFFF"/>
                </a:solidFill>
              </a:rPr>
              <a:t>už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Jūsų</a:t>
            </a:r>
            <a:r>
              <a:rPr lang="en-US" sz="4000" dirty="0">
                <a:solidFill>
                  <a:srgbClr val="FFFFFF"/>
                </a:solidFill>
              </a:rPr>
              <a:t> </a:t>
            </a:r>
            <a:r>
              <a:rPr lang="en-US" sz="4000" dirty="0" err="1">
                <a:solidFill>
                  <a:srgbClr val="FFFFFF"/>
                </a:solidFill>
              </a:rPr>
              <a:t>dėmesį</a:t>
            </a:r>
            <a:r>
              <a:rPr lang="en-US" sz="4000" dirty="0">
                <a:solidFill>
                  <a:srgbClr val="FFFFFF"/>
                </a:solidFill>
              </a:rPr>
              <a:t>!</a:t>
            </a:r>
          </a:p>
          <a:p>
            <a:pPr algn="r">
              <a:spcAft>
                <a:spcPts val="600"/>
              </a:spcAft>
            </a:pPr>
            <a:endParaRPr lang="en-US" sz="4000" dirty="0">
              <a:solidFill>
                <a:srgbClr val="FFFFFF"/>
              </a:solidFill>
            </a:endParaRPr>
          </a:p>
          <a:p>
            <a:pPr algn="r">
              <a:spcAft>
                <a:spcPts val="600"/>
              </a:spcAft>
            </a:pPr>
            <a:endParaRPr lang="en-US" sz="4000" dirty="0">
              <a:solidFill>
                <a:srgbClr val="FFFFFF"/>
              </a:solidFill>
            </a:endParaRPr>
          </a:p>
          <a:p>
            <a:pPr algn="r">
              <a:spcAft>
                <a:spcPts val="600"/>
              </a:spcAft>
            </a:pPr>
            <a:r>
              <a:rPr lang="en-US" sz="4000" dirty="0" err="1">
                <a:solidFill>
                  <a:srgbClr val="FFFFFF"/>
                </a:solidFill>
              </a:rPr>
              <a:t>Klausimai</a:t>
            </a:r>
            <a:r>
              <a:rPr lang="en-US" sz="4000" dirty="0">
                <a:solidFill>
                  <a:srgbClr val="FFFFFF"/>
                </a:solidFill>
              </a:rPr>
              <a:t>?</a:t>
            </a:r>
            <a:br>
              <a:rPr lang="en-US" sz="4000" dirty="0">
                <a:solidFill>
                  <a:srgbClr val="FFFFFF"/>
                </a:solidFill>
              </a:rPr>
            </a:br>
            <a:br>
              <a:rPr lang="en-US" sz="4000" dirty="0">
                <a:solidFill>
                  <a:srgbClr val="FFFFFF"/>
                </a:solidFill>
              </a:rPr>
            </a:br>
            <a:endParaRPr 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416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0BCE0-0130-46C7-A8D8-CD883A5B5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—sveikata </a:t>
            </a:r>
            <a:r>
              <a:rPr lang="en-GB" sz="3200" dirty="0" err="1"/>
              <a:t>svarbiausia</a:t>
            </a:r>
            <a:r>
              <a:rPr lang="en-GB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0356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295</Words>
  <Application>Microsoft Office PowerPoint</Application>
  <PresentationFormat>Widescreen</PresentationFormat>
  <Paragraphs>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Harmonia Sans W1G</vt:lpstr>
      <vt:lpstr>Harmonia Sans W1G Semi Bd</vt:lpstr>
      <vt:lpstr>Wingdings</vt:lpstr>
      <vt:lpstr>Office Theme</vt:lpstr>
      <vt:lpstr>Kokie skiepai reikalingi visiems suaugusiems ir kaip jie gali apsaugoti net nuo miokardo infarkto?</vt:lpstr>
      <vt:lpstr>Kodėl aš apie tai kalbu?</vt:lpstr>
      <vt:lpstr>Kas yra gripo virusas? </vt:lpstr>
      <vt:lpstr>Simptomai </vt:lpstr>
      <vt:lpstr>Kodėl jis pavojingas?</vt:lpstr>
      <vt:lpstr>Ką daryti?</vt:lpstr>
      <vt:lpstr>Kokios dar vakcinos yra svarbios kiekvienam suaugusiajam? </vt:lpstr>
      <vt:lpstr>Revakcinacija – turimo imuniteto atnaujinimas</vt:lpstr>
      <vt:lpstr>Papildoma vakcinacija visiems  </vt:lpstr>
      <vt:lpstr>Papildoma vakcinacija pagal rizikos grupes </vt:lpstr>
      <vt:lpstr>Kelionių vakcinos - realaus gyvenimo pavyzdžiai</vt:lpstr>
      <vt:lpstr>Rekomenduojamų kelionių vakcinų santrauka </vt:lpstr>
      <vt:lpstr>PowerPoint Presentation</vt:lpstr>
      <vt:lpstr>—sveikata svarbiausia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Gripas – tikrai tik kitas peršalimo vardas?</dc:title>
  <dc:creator>Elena Šukė</dc:creator>
  <cp:lastModifiedBy>Deimantė Končiuvienė</cp:lastModifiedBy>
  <cp:revision>4</cp:revision>
  <dcterms:created xsi:type="dcterms:W3CDTF">2023-10-01T18:21:03Z</dcterms:created>
  <dcterms:modified xsi:type="dcterms:W3CDTF">2024-02-06T12:48:46Z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1b2650c-58b3-48d9-bc72-f170ff33b3ed_Enabled">
    <vt:lpwstr>true</vt:lpwstr>
  </property>
  <property fmtid="{D5CDD505-2E9C-101B-9397-08002B2CF9AE}" pid="3" name="MSIP_Label_21b2650c-58b3-48d9-bc72-f170ff33b3ed_SetDate">
    <vt:lpwstr>2024-02-06T12:48:34Z</vt:lpwstr>
  </property>
  <property fmtid="{D5CDD505-2E9C-101B-9397-08002B2CF9AE}" pid="4" name="MSIP_Label_21b2650c-58b3-48d9-bc72-f170ff33b3ed_Method">
    <vt:lpwstr>Standard</vt:lpwstr>
  </property>
  <property fmtid="{D5CDD505-2E9C-101B-9397-08002B2CF9AE}" pid="5" name="MSIP_Label_21b2650c-58b3-48d9-bc72-f170ff33b3ed_Name">
    <vt:lpwstr>Confidential.</vt:lpwstr>
  </property>
  <property fmtid="{D5CDD505-2E9C-101B-9397-08002B2CF9AE}" pid="6" name="MSIP_Label_21b2650c-58b3-48d9-bc72-f170ff33b3ed_SiteId">
    <vt:lpwstr>61cea4b1-8a5a-402a-a97b-23d6b1de63fc</vt:lpwstr>
  </property>
  <property fmtid="{D5CDD505-2E9C-101B-9397-08002B2CF9AE}" pid="7" name="MSIP_Label_21b2650c-58b3-48d9-bc72-f170ff33b3ed_ActionId">
    <vt:lpwstr>2e09cd06-a0b1-47ac-a6d0-d7f08e98520a</vt:lpwstr>
  </property>
  <property fmtid="{D5CDD505-2E9C-101B-9397-08002B2CF9AE}" pid="8" name="MSIP_Label_21b2650c-58b3-48d9-bc72-f170ff33b3ed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Confidential</vt:lpwstr>
  </property>
</Properties>
</file>