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61.xml" ContentType="application/vnd.openxmlformats-officedocument.presentationml.slideLayout+xml"/>
  <Override PartName="/ppt/theme/theme8.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4"/>
    <p:sldMasterId id="2147483762" r:id="rId5"/>
    <p:sldMasterId id="2147483704" r:id="rId6"/>
    <p:sldMasterId id="2147483729" r:id="rId7"/>
    <p:sldMasterId id="2147483775" r:id="rId8"/>
    <p:sldMasterId id="2147485204" r:id="rId9"/>
    <p:sldMasterId id="2147485195" r:id="rId10"/>
    <p:sldMasterId id="2147485222" r:id="rId11"/>
    <p:sldMasterId id="2147485206" r:id="rId12"/>
  </p:sldMasterIdLst>
  <p:notesMasterIdLst>
    <p:notesMasterId r:id="rId26"/>
  </p:notesMasterIdLst>
  <p:handoutMasterIdLst>
    <p:handoutMasterId r:id="rId27"/>
  </p:handoutMasterIdLst>
  <p:sldIdLst>
    <p:sldId id="1754" r:id="rId13"/>
    <p:sldId id="374" r:id="rId14"/>
    <p:sldId id="442" r:id="rId15"/>
    <p:sldId id="1915" r:id="rId16"/>
    <p:sldId id="1875" r:id="rId17"/>
    <p:sldId id="411" r:id="rId18"/>
    <p:sldId id="1898" r:id="rId19"/>
    <p:sldId id="419" r:id="rId20"/>
    <p:sldId id="1916" r:id="rId21"/>
    <p:sldId id="1917" r:id="rId22"/>
    <p:sldId id="1914" r:id="rId23"/>
    <p:sldId id="483" r:id="rId24"/>
    <p:sldId id="385" r:id="rId25"/>
  </p:sldIdLst>
  <p:sldSz cx="9906000" cy="6858000" type="A4"/>
  <p:notesSz cx="6858000" cy="9144000"/>
  <p:defaultTextStyle>
    <a:defPPr>
      <a:defRPr lang="hu-HU"/>
    </a:defPPr>
    <a:lvl1pPr marL="0" algn="l" defTabSz="914262" rtl="0" eaLnBrk="1" latinLnBrk="0" hangingPunct="1">
      <a:defRPr sz="1798" kern="1200">
        <a:solidFill>
          <a:schemeClr val="tx1"/>
        </a:solidFill>
        <a:latin typeface="+mn-lt"/>
        <a:ea typeface="+mn-ea"/>
        <a:cs typeface="+mn-cs"/>
      </a:defRPr>
    </a:lvl1pPr>
    <a:lvl2pPr marL="457130" algn="l" defTabSz="914262" rtl="0" eaLnBrk="1" latinLnBrk="0" hangingPunct="1">
      <a:defRPr sz="1798" kern="1200">
        <a:solidFill>
          <a:schemeClr val="tx1"/>
        </a:solidFill>
        <a:latin typeface="+mn-lt"/>
        <a:ea typeface="+mn-ea"/>
        <a:cs typeface="+mn-cs"/>
      </a:defRPr>
    </a:lvl2pPr>
    <a:lvl3pPr marL="914262" algn="l" defTabSz="914262" rtl="0" eaLnBrk="1" latinLnBrk="0" hangingPunct="1">
      <a:defRPr sz="1798" kern="1200">
        <a:solidFill>
          <a:schemeClr val="tx1"/>
        </a:solidFill>
        <a:latin typeface="+mn-lt"/>
        <a:ea typeface="+mn-ea"/>
        <a:cs typeface="+mn-cs"/>
      </a:defRPr>
    </a:lvl3pPr>
    <a:lvl4pPr marL="1371390" algn="l" defTabSz="914262" rtl="0" eaLnBrk="1" latinLnBrk="0" hangingPunct="1">
      <a:defRPr sz="1798" kern="1200">
        <a:solidFill>
          <a:schemeClr val="tx1"/>
        </a:solidFill>
        <a:latin typeface="+mn-lt"/>
        <a:ea typeface="+mn-ea"/>
        <a:cs typeface="+mn-cs"/>
      </a:defRPr>
    </a:lvl4pPr>
    <a:lvl5pPr marL="1828520" algn="l" defTabSz="914262" rtl="0" eaLnBrk="1" latinLnBrk="0" hangingPunct="1">
      <a:defRPr sz="1798" kern="1200">
        <a:solidFill>
          <a:schemeClr val="tx1"/>
        </a:solidFill>
        <a:latin typeface="+mn-lt"/>
        <a:ea typeface="+mn-ea"/>
        <a:cs typeface="+mn-cs"/>
      </a:defRPr>
    </a:lvl5pPr>
    <a:lvl6pPr marL="2285652" algn="l" defTabSz="914262" rtl="0" eaLnBrk="1" latinLnBrk="0" hangingPunct="1">
      <a:defRPr sz="1798" kern="1200">
        <a:solidFill>
          <a:schemeClr val="tx1"/>
        </a:solidFill>
        <a:latin typeface="+mn-lt"/>
        <a:ea typeface="+mn-ea"/>
        <a:cs typeface="+mn-cs"/>
      </a:defRPr>
    </a:lvl6pPr>
    <a:lvl7pPr marL="2742781" algn="l" defTabSz="914262" rtl="0" eaLnBrk="1" latinLnBrk="0" hangingPunct="1">
      <a:defRPr sz="1798" kern="1200">
        <a:solidFill>
          <a:schemeClr val="tx1"/>
        </a:solidFill>
        <a:latin typeface="+mn-lt"/>
        <a:ea typeface="+mn-ea"/>
        <a:cs typeface="+mn-cs"/>
      </a:defRPr>
    </a:lvl7pPr>
    <a:lvl8pPr marL="3199911" algn="l" defTabSz="914262" rtl="0" eaLnBrk="1" latinLnBrk="0" hangingPunct="1">
      <a:defRPr sz="1798" kern="1200">
        <a:solidFill>
          <a:schemeClr val="tx1"/>
        </a:solidFill>
        <a:latin typeface="+mn-lt"/>
        <a:ea typeface="+mn-ea"/>
        <a:cs typeface="+mn-cs"/>
      </a:defRPr>
    </a:lvl8pPr>
    <a:lvl9pPr marL="3657042" algn="l" defTabSz="914262" rtl="0" eaLnBrk="1" latinLnBrk="0" hangingPunct="1">
      <a:defRPr sz="1798"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85F"/>
    <a:srgbClr val="9FA3A6"/>
    <a:srgbClr val="408CDA"/>
    <a:srgbClr val="CFD5EA"/>
    <a:srgbClr val="98BFE6"/>
    <a:srgbClr val="4181D0"/>
    <a:srgbClr val="318CDD"/>
    <a:srgbClr val="408BD9"/>
    <a:srgbClr val="3B82CA"/>
    <a:srgbClr val="418F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796950-86FA-4369-95F9-501FEF19D0AA}" v="26" dt="2024-02-06T15:14:12.429"/>
    <p1510:client id="{A1FD6580-965E-4DB9-AD46-ED1393D79AA4}" v="39" dt="2024-02-07T06:41:22.0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67" autoAdjust="0"/>
    <p:restoredTop sz="94660"/>
  </p:normalViewPr>
  <p:slideViewPr>
    <p:cSldViewPr snapToGrid="0">
      <p:cViewPr varScale="1">
        <p:scale>
          <a:sx n="132" d="100"/>
          <a:sy n="132" d="100"/>
        </p:scale>
        <p:origin x="894" y="11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9.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presProps" Target="presProps.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BC5B4B-D8A0-423C-A0E4-FE394224780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DAC90D7-1516-42E9-A930-AF6F250BC85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7ED326-BDC8-46B9-A2A2-27526C62CBA5}" type="datetimeFigureOut">
              <a:rPr lang="en-GB" smtClean="0"/>
              <a:t>07/02/2024</a:t>
            </a:fld>
            <a:endParaRPr lang="en-GB"/>
          </a:p>
        </p:txBody>
      </p:sp>
      <p:sp>
        <p:nvSpPr>
          <p:cNvPr id="4" name="Footer Placeholder 3">
            <a:extLst>
              <a:ext uri="{FF2B5EF4-FFF2-40B4-BE49-F238E27FC236}">
                <a16:creationId xmlns:a16="http://schemas.microsoft.com/office/drawing/2014/main" id="{5CF9BD9E-8136-4249-A405-1E3EAAD2747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72F8571C-19C7-43A9-AB01-40293327FB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27DEFD-5CD3-40E2-BED2-7DA0855E6988}" type="slidenum">
              <a:rPr lang="en-GB" smtClean="0"/>
              <a:t>‹#›</a:t>
            </a:fld>
            <a:endParaRPr lang="en-GB"/>
          </a:p>
        </p:txBody>
      </p:sp>
    </p:spTree>
    <p:extLst>
      <p:ext uri="{BB962C8B-B14F-4D97-AF65-F5344CB8AC3E}">
        <p14:creationId xmlns:p14="http://schemas.microsoft.com/office/powerpoint/2010/main" val="25417666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50D19D-3044-4865-AB70-D5C74308C6A0}" type="datetimeFigureOut">
              <a:rPr lang="en-GB" smtClean="0"/>
              <a:t>07/02/2024</a:t>
            </a:fld>
            <a:endParaRPr lang="en-GB"/>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9BA34B-CB15-486B-8845-35AD36C2DFF4}" type="slidenum">
              <a:rPr lang="en-GB" smtClean="0"/>
              <a:t>‹#›</a:t>
            </a:fld>
            <a:endParaRPr lang="en-GB"/>
          </a:p>
        </p:txBody>
      </p:sp>
    </p:spTree>
    <p:extLst>
      <p:ext uri="{BB962C8B-B14F-4D97-AF65-F5344CB8AC3E}">
        <p14:creationId xmlns:p14="http://schemas.microsoft.com/office/powerpoint/2010/main" val="336609634"/>
      </p:ext>
    </p:extLst>
  </p:cSld>
  <p:clrMap bg1="lt1" tx1="dk1" bg2="lt2" tx2="dk2" accent1="accent1" accent2="accent2" accent3="accent3" accent4="accent4" accent5="accent5" accent6="accent6" hlink="hlink" folHlink="folHlink"/>
  <p:notesStyle>
    <a:lvl1pPr marL="0" algn="l" defTabSz="914262" rtl="0" eaLnBrk="1" latinLnBrk="0" hangingPunct="1">
      <a:defRPr sz="1200" kern="1200">
        <a:solidFill>
          <a:schemeClr val="tx1"/>
        </a:solidFill>
        <a:latin typeface="+mn-lt"/>
        <a:ea typeface="+mn-ea"/>
        <a:cs typeface="+mn-cs"/>
      </a:defRPr>
    </a:lvl1pPr>
    <a:lvl2pPr marL="457130" algn="l" defTabSz="914262" rtl="0" eaLnBrk="1" latinLnBrk="0" hangingPunct="1">
      <a:defRPr sz="1200" kern="1200">
        <a:solidFill>
          <a:schemeClr val="tx1"/>
        </a:solidFill>
        <a:latin typeface="+mn-lt"/>
        <a:ea typeface="+mn-ea"/>
        <a:cs typeface="+mn-cs"/>
      </a:defRPr>
    </a:lvl2pPr>
    <a:lvl3pPr marL="914262" algn="l" defTabSz="914262" rtl="0" eaLnBrk="1" latinLnBrk="0" hangingPunct="1">
      <a:defRPr sz="1200" kern="1200">
        <a:solidFill>
          <a:schemeClr val="tx1"/>
        </a:solidFill>
        <a:latin typeface="+mn-lt"/>
        <a:ea typeface="+mn-ea"/>
        <a:cs typeface="+mn-cs"/>
      </a:defRPr>
    </a:lvl3pPr>
    <a:lvl4pPr marL="1371390" algn="l" defTabSz="914262" rtl="0" eaLnBrk="1" latinLnBrk="0" hangingPunct="1">
      <a:defRPr sz="1200" kern="1200">
        <a:solidFill>
          <a:schemeClr val="tx1"/>
        </a:solidFill>
        <a:latin typeface="+mn-lt"/>
        <a:ea typeface="+mn-ea"/>
        <a:cs typeface="+mn-cs"/>
      </a:defRPr>
    </a:lvl4pPr>
    <a:lvl5pPr marL="1828520" algn="l" defTabSz="914262" rtl="0" eaLnBrk="1" latinLnBrk="0" hangingPunct="1">
      <a:defRPr sz="1200" kern="1200">
        <a:solidFill>
          <a:schemeClr val="tx1"/>
        </a:solidFill>
        <a:latin typeface="+mn-lt"/>
        <a:ea typeface="+mn-ea"/>
        <a:cs typeface="+mn-cs"/>
      </a:defRPr>
    </a:lvl5pPr>
    <a:lvl6pPr marL="2285652" algn="l" defTabSz="914262" rtl="0" eaLnBrk="1" latinLnBrk="0" hangingPunct="1">
      <a:defRPr sz="1200" kern="1200">
        <a:solidFill>
          <a:schemeClr val="tx1"/>
        </a:solidFill>
        <a:latin typeface="+mn-lt"/>
        <a:ea typeface="+mn-ea"/>
        <a:cs typeface="+mn-cs"/>
      </a:defRPr>
    </a:lvl6pPr>
    <a:lvl7pPr marL="2742781" algn="l" defTabSz="914262" rtl="0" eaLnBrk="1" latinLnBrk="0" hangingPunct="1">
      <a:defRPr sz="1200" kern="1200">
        <a:solidFill>
          <a:schemeClr val="tx1"/>
        </a:solidFill>
        <a:latin typeface="+mn-lt"/>
        <a:ea typeface="+mn-ea"/>
        <a:cs typeface="+mn-cs"/>
      </a:defRPr>
    </a:lvl7pPr>
    <a:lvl8pPr marL="3199911" algn="l" defTabSz="914262" rtl="0" eaLnBrk="1" latinLnBrk="0" hangingPunct="1">
      <a:defRPr sz="1200" kern="1200">
        <a:solidFill>
          <a:schemeClr val="tx1"/>
        </a:solidFill>
        <a:latin typeface="+mn-lt"/>
        <a:ea typeface="+mn-ea"/>
        <a:cs typeface="+mn-cs"/>
      </a:defRPr>
    </a:lvl8pPr>
    <a:lvl9pPr marL="3657042" algn="l" defTabSz="91426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a:extLst>
              <a:ext uri="{FF2B5EF4-FFF2-40B4-BE49-F238E27FC236}">
                <a16:creationId xmlns:a16="http://schemas.microsoft.com/office/drawing/2014/main" id="{ECE1D897-CB8F-484B-BA03-EB5FCF8D45C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a:extLst>
              <a:ext uri="{FF2B5EF4-FFF2-40B4-BE49-F238E27FC236}">
                <a16:creationId xmlns:a16="http://schemas.microsoft.com/office/drawing/2014/main" id="{4B632646-627F-4EB5-9FEA-6AC0A55E95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hu-HU"/>
              <a:t>and secondly our name contains our values</a:t>
            </a:r>
          </a:p>
        </p:txBody>
      </p:sp>
      <p:sp>
        <p:nvSpPr>
          <p:cNvPr id="4" name="Slide Number Placeholder 3">
            <a:extLst>
              <a:ext uri="{FF2B5EF4-FFF2-40B4-BE49-F238E27FC236}">
                <a16:creationId xmlns:a16="http://schemas.microsoft.com/office/drawing/2014/main" id="{55E3F98E-C686-4200-B80E-0E9949C3A4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D88EA6-1A73-470F-8D42-A89AC3ABBA1D}"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7572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62" rtl="0" eaLnBrk="1" fontAlgn="auto" latinLnBrk="0" hangingPunct="1">
              <a:lnSpc>
                <a:spcPct val="100000"/>
              </a:lnSpc>
              <a:spcBef>
                <a:spcPts val="0"/>
              </a:spcBef>
              <a:spcAft>
                <a:spcPts val="0"/>
              </a:spcAft>
              <a:buClrTx/>
              <a:buSzTx/>
              <a:buFontTx/>
              <a:buNone/>
              <a:tabLst/>
              <a:defRPr/>
            </a:pPr>
            <a:r>
              <a:rPr lang="en-US"/>
              <a:t>Vaccination, which was core business of one of the acquired companies has faced market position shrinking due to released requirements to pharma shops to provide the vaccination business. While occupational health checks is a bridge to reach the patients and upsell other services, like laboratory, x-ray.</a:t>
            </a:r>
          </a:p>
          <a:p>
            <a:endParaRPr lang="lt-LT"/>
          </a:p>
        </p:txBody>
      </p:sp>
      <p:sp>
        <p:nvSpPr>
          <p:cNvPr id="4" name="Slide Number Placeholder 3"/>
          <p:cNvSpPr>
            <a:spLocks noGrp="1"/>
          </p:cNvSpPr>
          <p:nvPr>
            <p:ph type="sldNum" sz="quarter" idx="5"/>
          </p:nvPr>
        </p:nvSpPr>
        <p:spPr/>
        <p:txBody>
          <a:bodyPr/>
          <a:lstStyle/>
          <a:p>
            <a:fld id="{639BA34B-CB15-486B-8845-35AD36C2DFF4}" type="slidenum">
              <a:rPr lang="en-GB" smtClean="0"/>
              <a:t>5</a:t>
            </a:fld>
            <a:endParaRPr lang="en-GB"/>
          </a:p>
        </p:txBody>
      </p:sp>
    </p:spTree>
    <p:extLst>
      <p:ext uri="{BB962C8B-B14F-4D97-AF65-F5344CB8AC3E}">
        <p14:creationId xmlns:p14="http://schemas.microsoft.com/office/powerpoint/2010/main" val="967336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639BA34B-CB15-486B-8845-35AD36C2DFF4}" type="slidenum">
              <a:rPr lang="en-GB" smtClean="0"/>
              <a:t>7</a:t>
            </a:fld>
            <a:endParaRPr lang="en-GB"/>
          </a:p>
        </p:txBody>
      </p:sp>
    </p:spTree>
    <p:extLst>
      <p:ext uri="{BB962C8B-B14F-4D97-AF65-F5344CB8AC3E}">
        <p14:creationId xmlns:p14="http://schemas.microsoft.com/office/powerpoint/2010/main" val="4201768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dirty="0">
                <a:solidFill>
                  <a:srgbClr val="52585F"/>
                </a:solidFill>
              </a:rPr>
              <a:t>DI</a:t>
            </a:r>
          </a:p>
          <a:p>
            <a:r>
              <a:rPr lang="lt-LT" sz="1200" dirty="0" err="1">
                <a:solidFill>
                  <a:srgbClr val="52585F"/>
                </a:solidFill>
              </a:rPr>
              <a:t>Anesthesiologists</a:t>
            </a:r>
            <a:endParaRPr lang="lt-LT" sz="1200" dirty="0">
              <a:solidFill>
                <a:srgbClr val="52585F"/>
              </a:solidFill>
            </a:endParaRPr>
          </a:p>
          <a:p>
            <a:r>
              <a:rPr lang="lt-LT" sz="1200" dirty="0" err="1">
                <a:solidFill>
                  <a:srgbClr val="52585F"/>
                </a:solidFill>
              </a:rPr>
              <a:t>Abdominal</a:t>
            </a:r>
            <a:r>
              <a:rPr lang="lt-LT" sz="1200" dirty="0">
                <a:solidFill>
                  <a:srgbClr val="52585F"/>
                </a:solidFill>
              </a:rPr>
              <a:t> </a:t>
            </a:r>
            <a:r>
              <a:rPr lang="lt-LT" sz="1200" dirty="0" err="1">
                <a:solidFill>
                  <a:srgbClr val="52585F"/>
                </a:solidFill>
              </a:rPr>
              <a:t>surgeons</a:t>
            </a:r>
            <a:r>
              <a:rPr lang="lt-LT" sz="1200" dirty="0">
                <a:solidFill>
                  <a:srgbClr val="52585F"/>
                </a:solidFill>
              </a:rPr>
              <a:t> </a:t>
            </a:r>
          </a:p>
          <a:p>
            <a:r>
              <a:rPr lang="lt-LT" sz="1200" dirty="0" err="1">
                <a:solidFill>
                  <a:srgbClr val="52585F"/>
                </a:solidFill>
              </a:rPr>
              <a:t>Allergists-immunologists</a:t>
            </a:r>
            <a:endParaRPr lang="lt-LT" sz="1200" dirty="0">
              <a:solidFill>
                <a:srgbClr val="52585F"/>
              </a:solidFill>
            </a:endParaRPr>
          </a:p>
          <a:p>
            <a:r>
              <a:rPr lang="lt-LT" sz="1200" dirty="0" err="1">
                <a:solidFill>
                  <a:srgbClr val="52585F"/>
                </a:solidFill>
              </a:rPr>
              <a:t>Acupuncturists</a:t>
            </a:r>
            <a:endParaRPr lang="lt-LT" sz="1200" dirty="0">
              <a:solidFill>
                <a:srgbClr val="52585F"/>
              </a:solidFill>
            </a:endParaRPr>
          </a:p>
          <a:p>
            <a:r>
              <a:rPr lang="lt-LT" sz="1200" dirty="0" err="1">
                <a:solidFill>
                  <a:srgbClr val="52585F"/>
                </a:solidFill>
              </a:rPr>
              <a:t>Dermatologists</a:t>
            </a:r>
            <a:endParaRPr lang="lt-LT" sz="1200" dirty="0">
              <a:solidFill>
                <a:srgbClr val="52585F"/>
              </a:solidFill>
            </a:endParaRPr>
          </a:p>
          <a:p>
            <a:r>
              <a:rPr lang="lt-LT" sz="1200" dirty="0" err="1">
                <a:solidFill>
                  <a:srgbClr val="52585F"/>
                </a:solidFill>
              </a:rPr>
              <a:t>Dietitians</a:t>
            </a:r>
            <a:endParaRPr lang="lt-LT" sz="1200" dirty="0">
              <a:solidFill>
                <a:srgbClr val="52585F"/>
              </a:solidFill>
            </a:endParaRPr>
          </a:p>
          <a:p>
            <a:r>
              <a:rPr lang="lt-LT" sz="1200" dirty="0" err="1">
                <a:solidFill>
                  <a:srgbClr val="52585F"/>
                </a:solidFill>
              </a:rPr>
              <a:t>Dentists</a:t>
            </a:r>
            <a:endParaRPr lang="lt-LT" sz="1200" dirty="0">
              <a:solidFill>
                <a:srgbClr val="52585F"/>
              </a:solidFill>
            </a:endParaRPr>
          </a:p>
          <a:p>
            <a:r>
              <a:rPr lang="lt-LT" sz="1200" dirty="0" err="1">
                <a:solidFill>
                  <a:srgbClr val="52585F"/>
                </a:solidFill>
              </a:rPr>
              <a:t>Emergency</a:t>
            </a:r>
            <a:r>
              <a:rPr lang="lt-LT" sz="1200" dirty="0">
                <a:solidFill>
                  <a:srgbClr val="52585F"/>
                </a:solidFill>
              </a:rPr>
              <a:t> </a:t>
            </a:r>
            <a:r>
              <a:rPr lang="lt-LT" sz="1200" dirty="0" err="1">
                <a:solidFill>
                  <a:srgbClr val="52585F"/>
                </a:solidFill>
              </a:rPr>
              <a:t>room</a:t>
            </a:r>
            <a:r>
              <a:rPr lang="lt-LT" sz="1200" dirty="0">
                <a:solidFill>
                  <a:srgbClr val="52585F"/>
                </a:solidFill>
              </a:rPr>
              <a:t> </a:t>
            </a:r>
            <a:r>
              <a:rPr lang="lt-LT" sz="1200" dirty="0" err="1">
                <a:solidFill>
                  <a:srgbClr val="52585F"/>
                </a:solidFill>
              </a:rPr>
              <a:t>doctors</a:t>
            </a:r>
            <a:endParaRPr lang="lt-LT" sz="1200" dirty="0">
              <a:solidFill>
                <a:srgbClr val="52585F"/>
              </a:solidFill>
            </a:endParaRPr>
          </a:p>
          <a:p>
            <a:r>
              <a:rPr lang="lt-LT" sz="1200" dirty="0" err="1">
                <a:solidFill>
                  <a:srgbClr val="52585F"/>
                </a:solidFill>
              </a:rPr>
              <a:t>Endocinologists</a:t>
            </a:r>
            <a:endParaRPr lang="lt-LT" sz="1200" dirty="0">
              <a:solidFill>
                <a:srgbClr val="52585F"/>
              </a:solidFill>
            </a:endParaRPr>
          </a:p>
          <a:p>
            <a:r>
              <a:rPr lang="lt-LT" sz="1200" dirty="0" err="1">
                <a:solidFill>
                  <a:srgbClr val="52585F"/>
                </a:solidFill>
              </a:rPr>
              <a:t>Gastroenterologists</a:t>
            </a:r>
            <a:endParaRPr lang="lt-LT" sz="1200" dirty="0">
              <a:solidFill>
                <a:srgbClr val="52585F"/>
              </a:solidFill>
            </a:endParaRPr>
          </a:p>
          <a:p>
            <a:r>
              <a:rPr lang="lt-LT" sz="1200" dirty="0">
                <a:solidFill>
                  <a:srgbClr val="52585F"/>
                </a:solidFill>
              </a:rPr>
              <a:t>General </a:t>
            </a:r>
            <a:r>
              <a:rPr lang="lt-LT" sz="1200" dirty="0" err="1">
                <a:solidFill>
                  <a:srgbClr val="52585F"/>
                </a:solidFill>
              </a:rPr>
              <a:t>practitioners</a:t>
            </a:r>
            <a:endParaRPr lang="lt-LT" sz="1200" dirty="0">
              <a:solidFill>
                <a:srgbClr val="52585F"/>
              </a:solidFill>
            </a:endParaRPr>
          </a:p>
          <a:p>
            <a:r>
              <a:rPr lang="lt-LT" sz="1200" dirty="0" err="1">
                <a:solidFill>
                  <a:srgbClr val="52585F"/>
                </a:solidFill>
              </a:rPr>
              <a:t>Gynecologists</a:t>
            </a:r>
            <a:endParaRPr lang="lt-LT" sz="1200" dirty="0">
              <a:solidFill>
                <a:srgbClr val="52585F"/>
              </a:solidFill>
            </a:endParaRPr>
          </a:p>
          <a:p>
            <a:r>
              <a:rPr lang="lt-LT" sz="1200" dirty="0" err="1">
                <a:solidFill>
                  <a:srgbClr val="52585F"/>
                </a:solidFill>
              </a:rPr>
              <a:t>Hematologists</a:t>
            </a:r>
            <a:endParaRPr lang="lt-LT" sz="1200" dirty="0">
              <a:solidFill>
                <a:srgbClr val="52585F"/>
              </a:solidFill>
            </a:endParaRPr>
          </a:p>
          <a:p>
            <a:r>
              <a:rPr lang="lt-LT" sz="1200" dirty="0" err="1">
                <a:solidFill>
                  <a:srgbClr val="52585F"/>
                </a:solidFill>
              </a:rPr>
              <a:t>Internists</a:t>
            </a:r>
            <a:endParaRPr lang="lt-LT" sz="1200" dirty="0">
              <a:solidFill>
                <a:srgbClr val="52585F"/>
              </a:solidFill>
            </a:endParaRPr>
          </a:p>
          <a:p>
            <a:r>
              <a:rPr lang="lt-LT" sz="1200" dirty="0" err="1">
                <a:solidFill>
                  <a:srgbClr val="52585F"/>
                </a:solidFill>
              </a:rPr>
              <a:t>Interventional</a:t>
            </a:r>
            <a:r>
              <a:rPr lang="lt-LT" sz="1200" dirty="0">
                <a:solidFill>
                  <a:srgbClr val="52585F"/>
                </a:solidFill>
              </a:rPr>
              <a:t> </a:t>
            </a:r>
            <a:r>
              <a:rPr lang="lt-LT" sz="1200" dirty="0" err="1">
                <a:solidFill>
                  <a:srgbClr val="52585F"/>
                </a:solidFill>
              </a:rPr>
              <a:t>radiologists</a:t>
            </a:r>
            <a:endParaRPr lang="lt-LT" sz="1200" dirty="0">
              <a:solidFill>
                <a:srgbClr val="52585F"/>
              </a:solidFill>
            </a:endParaRPr>
          </a:p>
          <a:p>
            <a:r>
              <a:rPr lang="lt-LT" sz="1200" dirty="0" err="1">
                <a:solidFill>
                  <a:srgbClr val="52585F"/>
                </a:solidFill>
              </a:rPr>
              <a:t>Infectionologists</a:t>
            </a:r>
            <a:endParaRPr lang="lt-LT" sz="1200" dirty="0">
              <a:solidFill>
                <a:srgbClr val="52585F"/>
              </a:solidFill>
            </a:endParaRPr>
          </a:p>
          <a:p>
            <a:r>
              <a:rPr lang="lt-LT" sz="1200" dirty="0" err="1">
                <a:solidFill>
                  <a:srgbClr val="52585F"/>
                </a:solidFill>
              </a:rPr>
              <a:t>Nephrologists</a:t>
            </a:r>
            <a:endParaRPr lang="lt-LT" sz="1200" dirty="0">
              <a:solidFill>
                <a:srgbClr val="52585F"/>
              </a:solidFill>
            </a:endParaRPr>
          </a:p>
          <a:p>
            <a:r>
              <a:rPr lang="lt-LT" sz="1200" dirty="0" err="1">
                <a:solidFill>
                  <a:srgbClr val="52585F"/>
                </a:solidFill>
              </a:rPr>
              <a:t>Neurologists</a:t>
            </a:r>
            <a:endParaRPr lang="lt-LT" sz="1200" dirty="0">
              <a:solidFill>
                <a:srgbClr val="52585F"/>
              </a:solidFill>
            </a:endParaRPr>
          </a:p>
          <a:p>
            <a:r>
              <a:rPr lang="lt-LT" sz="1200" dirty="0" err="1">
                <a:solidFill>
                  <a:srgbClr val="52585F"/>
                </a:solidFill>
              </a:rPr>
              <a:t>Neurosurgeons</a:t>
            </a:r>
            <a:endParaRPr lang="lt-LT" sz="1200" dirty="0">
              <a:solidFill>
                <a:srgbClr val="52585F"/>
              </a:solidFill>
            </a:endParaRPr>
          </a:p>
          <a:p>
            <a:r>
              <a:rPr lang="lt-LT" sz="1200" dirty="0" err="1">
                <a:solidFill>
                  <a:srgbClr val="52585F"/>
                </a:solidFill>
              </a:rPr>
              <a:t>Mamologists</a:t>
            </a:r>
            <a:endParaRPr lang="lt-LT" sz="1200" dirty="0">
              <a:solidFill>
                <a:srgbClr val="52585F"/>
              </a:solidFill>
            </a:endParaRPr>
          </a:p>
          <a:p>
            <a:r>
              <a:rPr lang="lt-LT" sz="1200" dirty="0" err="1">
                <a:solidFill>
                  <a:srgbClr val="52585F"/>
                </a:solidFill>
              </a:rPr>
              <a:t>Massage</a:t>
            </a:r>
            <a:r>
              <a:rPr lang="lt-LT" sz="1200" dirty="0">
                <a:solidFill>
                  <a:srgbClr val="52585F"/>
                </a:solidFill>
              </a:rPr>
              <a:t> </a:t>
            </a:r>
            <a:r>
              <a:rPr lang="lt-LT" sz="1200" dirty="0" err="1">
                <a:solidFill>
                  <a:srgbClr val="52585F"/>
                </a:solidFill>
              </a:rPr>
              <a:t>therapists</a:t>
            </a:r>
            <a:endParaRPr lang="lt-LT" sz="1200" dirty="0">
              <a:solidFill>
                <a:srgbClr val="52585F"/>
              </a:solidFill>
            </a:endParaRPr>
          </a:p>
          <a:p>
            <a:r>
              <a:rPr lang="lt-LT" sz="1200" dirty="0" err="1">
                <a:solidFill>
                  <a:srgbClr val="52585F"/>
                </a:solidFill>
              </a:rPr>
              <a:t>Oncologists</a:t>
            </a:r>
            <a:endParaRPr lang="lt-LT" sz="1200" dirty="0">
              <a:solidFill>
                <a:srgbClr val="52585F"/>
              </a:solidFill>
            </a:endParaRPr>
          </a:p>
          <a:p>
            <a:r>
              <a:rPr lang="lt-LT" sz="1200" dirty="0" err="1">
                <a:solidFill>
                  <a:srgbClr val="52585F"/>
                </a:solidFill>
              </a:rPr>
              <a:t>Ophthalmologists</a:t>
            </a:r>
            <a:endParaRPr lang="lt-LT" sz="1200" dirty="0">
              <a:solidFill>
                <a:srgbClr val="52585F"/>
              </a:solidFill>
            </a:endParaRPr>
          </a:p>
          <a:p>
            <a:r>
              <a:rPr lang="lt-LT" sz="1200" dirty="0" err="1">
                <a:solidFill>
                  <a:srgbClr val="52585F"/>
                </a:solidFill>
              </a:rPr>
              <a:t>Orthopedists</a:t>
            </a:r>
            <a:r>
              <a:rPr lang="lt-LT" sz="1200" dirty="0">
                <a:solidFill>
                  <a:srgbClr val="52585F"/>
                </a:solidFill>
              </a:rPr>
              <a:t> </a:t>
            </a:r>
          </a:p>
          <a:p>
            <a:r>
              <a:rPr lang="lt-LT" sz="1200" dirty="0" err="1">
                <a:solidFill>
                  <a:srgbClr val="52585F"/>
                </a:solidFill>
              </a:rPr>
              <a:t>Otolaryngologists</a:t>
            </a:r>
            <a:r>
              <a:rPr lang="lt-LT" sz="1200" dirty="0">
                <a:solidFill>
                  <a:srgbClr val="52585F"/>
                </a:solidFill>
              </a:rPr>
              <a:t> (ENT)</a:t>
            </a:r>
            <a:r>
              <a:rPr lang="lt-LT" sz="1200" dirty="0" err="1">
                <a:solidFill>
                  <a:srgbClr val="52585F"/>
                </a:solidFill>
              </a:rPr>
              <a:t>Pediatritians</a:t>
            </a:r>
            <a:endParaRPr lang="lt-LT" sz="1200" dirty="0">
              <a:solidFill>
                <a:srgbClr val="52585F"/>
              </a:solidFill>
            </a:endParaRPr>
          </a:p>
          <a:p>
            <a:r>
              <a:rPr lang="lt-LT" sz="1200" dirty="0" err="1">
                <a:solidFill>
                  <a:srgbClr val="52585F"/>
                </a:solidFill>
              </a:rPr>
              <a:t>Psychiatrists</a:t>
            </a:r>
            <a:endParaRPr lang="lt-LT" sz="1200" dirty="0">
              <a:solidFill>
                <a:srgbClr val="52585F"/>
              </a:solidFill>
            </a:endParaRPr>
          </a:p>
          <a:p>
            <a:r>
              <a:rPr lang="lt-LT" sz="1200" dirty="0" err="1">
                <a:solidFill>
                  <a:srgbClr val="52585F"/>
                </a:solidFill>
              </a:rPr>
              <a:t>Pulmonologists</a:t>
            </a:r>
            <a:endParaRPr lang="lt-LT" sz="1200" dirty="0">
              <a:solidFill>
                <a:srgbClr val="52585F"/>
              </a:solidFill>
            </a:endParaRPr>
          </a:p>
          <a:p>
            <a:r>
              <a:rPr lang="lt-LT" sz="1200" dirty="0" err="1">
                <a:solidFill>
                  <a:srgbClr val="52585F"/>
                </a:solidFill>
              </a:rPr>
              <a:t>Physiatrists</a:t>
            </a:r>
            <a:endParaRPr lang="lt-LT" sz="1200" dirty="0">
              <a:solidFill>
                <a:srgbClr val="52585F"/>
              </a:solidFill>
            </a:endParaRPr>
          </a:p>
          <a:p>
            <a:r>
              <a:rPr lang="lt-LT" sz="1200" dirty="0" err="1">
                <a:solidFill>
                  <a:srgbClr val="52585F"/>
                </a:solidFill>
              </a:rPr>
              <a:t>Physiotherapists</a:t>
            </a:r>
            <a:endParaRPr lang="lt-LT" sz="1200" dirty="0">
              <a:solidFill>
                <a:srgbClr val="52585F"/>
              </a:solidFill>
            </a:endParaRPr>
          </a:p>
          <a:p>
            <a:r>
              <a:rPr lang="lt-LT" sz="1200" dirty="0" err="1">
                <a:solidFill>
                  <a:srgbClr val="52585F"/>
                </a:solidFill>
              </a:rPr>
              <a:t>Plastic</a:t>
            </a:r>
            <a:r>
              <a:rPr lang="lt-LT" sz="1200" dirty="0">
                <a:solidFill>
                  <a:srgbClr val="52585F"/>
                </a:solidFill>
              </a:rPr>
              <a:t> </a:t>
            </a:r>
            <a:r>
              <a:rPr lang="lt-LT" sz="1200" dirty="0" err="1">
                <a:solidFill>
                  <a:srgbClr val="52585F"/>
                </a:solidFill>
              </a:rPr>
              <a:t>surgeons</a:t>
            </a:r>
            <a:endParaRPr lang="lt-LT" sz="1200" dirty="0">
              <a:solidFill>
                <a:srgbClr val="52585F"/>
              </a:solidFill>
            </a:endParaRPr>
          </a:p>
          <a:p>
            <a:r>
              <a:rPr lang="lt-LT" sz="1200" dirty="0" err="1">
                <a:solidFill>
                  <a:srgbClr val="52585F"/>
                </a:solidFill>
              </a:rPr>
              <a:t>Cardiologists</a:t>
            </a:r>
            <a:endParaRPr lang="lt-LT" sz="1200" dirty="0">
              <a:solidFill>
                <a:srgbClr val="52585F"/>
              </a:solidFill>
            </a:endParaRPr>
          </a:p>
          <a:p>
            <a:r>
              <a:rPr lang="lt-LT" sz="1200" dirty="0" err="1">
                <a:solidFill>
                  <a:srgbClr val="52585F"/>
                </a:solidFill>
              </a:rPr>
              <a:t>Radiologists</a:t>
            </a:r>
            <a:endParaRPr lang="lt-LT" sz="1200" dirty="0">
              <a:solidFill>
                <a:srgbClr val="52585F"/>
              </a:solidFill>
            </a:endParaRPr>
          </a:p>
          <a:p>
            <a:r>
              <a:rPr lang="lt-LT" sz="1200" dirty="0" err="1">
                <a:solidFill>
                  <a:srgbClr val="52585F"/>
                </a:solidFill>
              </a:rPr>
              <a:t>Rehumatologists</a:t>
            </a:r>
            <a:endParaRPr lang="lt-LT" sz="1200" dirty="0">
              <a:solidFill>
                <a:srgbClr val="52585F"/>
              </a:solidFill>
            </a:endParaRPr>
          </a:p>
          <a:p>
            <a:r>
              <a:rPr lang="lt-LT" sz="1200" dirty="0" err="1">
                <a:solidFill>
                  <a:srgbClr val="52585F"/>
                </a:solidFill>
              </a:rPr>
              <a:t>Sports</a:t>
            </a:r>
            <a:r>
              <a:rPr lang="lt-LT" sz="1200" dirty="0">
                <a:solidFill>
                  <a:srgbClr val="52585F"/>
                </a:solidFill>
              </a:rPr>
              <a:t> </a:t>
            </a:r>
            <a:r>
              <a:rPr lang="lt-LT" sz="1200" dirty="0" err="1">
                <a:solidFill>
                  <a:srgbClr val="52585F"/>
                </a:solidFill>
              </a:rPr>
              <a:t>medicine</a:t>
            </a:r>
            <a:r>
              <a:rPr lang="lt-LT" sz="1200" dirty="0">
                <a:solidFill>
                  <a:srgbClr val="52585F"/>
                </a:solidFill>
              </a:rPr>
              <a:t> </a:t>
            </a:r>
            <a:r>
              <a:rPr lang="lt-LT" sz="1200" dirty="0" err="1">
                <a:solidFill>
                  <a:srgbClr val="52585F"/>
                </a:solidFill>
              </a:rPr>
              <a:t>specialists</a:t>
            </a:r>
            <a:endParaRPr lang="lt-LT" sz="1200" dirty="0">
              <a:solidFill>
                <a:srgbClr val="52585F"/>
              </a:solidFill>
            </a:endParaRPr>
          </a:p>
          <a:p>
            <a:r>
              <a:rPr lang="lt-LT" sz="1200" dirty="0" err="1">
                <a:solidFill>
                  <a:srgbClr val="52585F"/>
                </a:solidFill>
              </a:rPr>
              <a:t>Surgeons</a:t>
            </a:r>
            <a:endParaRPr lang="lt-LT" sz="1200" dirty="0">
              <a:solidFill>
                <a:srgbClr val="52585F"/>
              </a:solidFill>
            </a:endParaRPr>
          </a:p>
          <a:p>
            <a:r>
              <a:rPr lang="lt-LT" sz="1200" dirty="0" err="1">
                <a:solidFill>
                  <a:srgbClr val="52585F"/>
                </a:solidFill>
              </a:rPr>
              <a:t>Sonographers</a:t>
            </a:r>
            <a:endParaRPr lang="lt-LT" sz="1200" dirty="0">
              <a:solidFill>
                <a:srgbClr val="52585F"/>
              </a:solidFill>
            </a:endParaRPr>
          </a:p>
          <a:p>
            <a:r>
              <a:rPr lang="lt-LT" sz="1200" dirty="0" err="1">
                <a:solidFill>
                  <a:srgbClr val="52585F"/>
                </a:solidFill>
              </a:rPr>
              <a:t>Urologists</a:t>
            </a:r>
            <a:endParaRPr lang="lt-LT" sz="1200" dirty="0">
              <a:solidFill>
                <a:srgbClr val="52585F"/>
              </a:solidFill>
            </a:endParaRPr>
          </a:p>
          <a:p>
            <a:r>
              <a:rPr lang="lt-LT" sz="1200" dirty="0" err="1">
                <a:solidFill>
                  <a:srgbClr val="52585F"/>
                </a:solidFill>
              </a:rPr>
              <a:t>Vascular</a:t>
            </a:r>
            <a:r>
              <a:rPr lang="lt-LT" sz="1200" dirty="0">
                <a:solidFill>
                  <a:srgbClr val="52585F"/>
                </a:solidFill>
              </a:rPr>
              <a:t> </a:t>
            </a:r>
            <a:r>
              <a:rPr lang="lt-LT" sz="1200" dirty="0" err="1">
                <a:solidFill>
                  <a:srgbClr val="52585F"/>
                </a:solidFill>
              </a:rPr>
              <a:t>surgeons</a:t>
            </a:r>
            <a:endParaRPr lang="lt-LT" sz="1200" dirty="0">
              <a:solidFill>
                <a:srgbClr val="52585F"/>
              </a:solidFill>
            </a:endParaRPr>
          </a:p>
          <a:p>
            <a:endParaRPr lang="lt-LT" dirty="0"/>
          </a:p>
        </p:txBody>
      </p:sp>
      <p:sp>
        <p:nvSpPr>
          <p:cNvPr id="4" name="Slide Number Placeholder 3"/>
          <p:cNvSpPr>
            <a:spLocks noGrp="1"/>
          </p:cNvSpPr>
          <p:nvPr>
            <p:ph type="sldNum" sz="quarter" idx="5"/>
          </p:nvPr>
        </p:nvSpPr>
        <p:spPr/>
        <p:txBody>
          <a:bodyPr/>
          <a:lstStyle/>
          <a:p>
            <a:fld id="{639BA34B-CB15-486B-8845-35AD36C2DFF4}" type="slidenum">
              <a:rPr lang="en-GB" smtClean="0"/>
              <a:t>8</a:t>
            </a:fld>
            <a:endParaRPr lang="en-GB"/>
          </a:p>
        </p:txBody>
      </p:sp>
    </p:spTree>
    <p:extLst>
      <p:ext uri="{BB962C8B-B14F-4D97-AF65-F5344CB8AC3E}">
        <p14:creationId xmlns:p14="http://schemas.microsoft.com/office/powerpoint/2010/main" val="2202459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5"/>
          </p:nvPr>
        </p:nvSpPr>
        <p:spPr/>
        <p:txBody>
          <a:bodyPr/>
          <a:lstStyle/>
          <a:p>
            <a:fld id="{639BA34B-CB15-486B-8845-35AD36C2DFF4}" type="slidenum">
              <a:rPr lang="en-GB" smtClean="0"/>
              <a:t>11</a:t>
            </a:fld>
            <a:endParaRPr lang="en-GB"/>
          </a:p>
        </p:txBody>
      </p:sp>
    </p:spTree>
    <p:extLst>
      <p:ext uri="{BB962C8B-B14F-4D97-AF65-F5344CB8AC3E}">
        <p14:creationId xmlns:p14="http://schemas.microsoft.com/office/powerpoint/2010/main" val="2529046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5" Type="http://schemas.openxmlformats.org/officeDocument/2006/relationships/image" Target="../media/image12.png"/><Relationship Id="rId4" Type="http://schemas.openxmlformats.org/officeDocument/2006/relationships/image" Target="../media/image11.e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B256B3-21A8-4C1D-9AAB-F7422ECA1AE6}"/>
              </a:ext>
            </a:extLst>
          </p:cNvPr>
          <p:cNvSpPr>
            <a:spLocks noGrp="1"/>
          </p:cNvSpPr>
          <p:nvPr>
            <p:ph type="pic" sz="quarter" idx="10"/>
          </p:nvPr>
        </p:nvSpPr>
        <p:spPr>
          <a:xfrm>
            <a:off x="0" y="0"/>
            <a:ext cx="9906000" cy="6858000"/>
          </a:xfrm>
          <a:prstGeom prst="rect">
            <a:avLst/>
          </a:prstGeom>
        </p:spPr>
        <p:txBody>
          <a:bodyPr/>
          <a:lstStyle/>
          <a:p>
            <a:endParaRPr lang="en-GB"/>
          </a:p>
        </p:txBody>
      </p:sp>
      <p:sp>
        <p:nvSpPr>
          <p:cNvPr id="2" name="Title 1"/>
          <p:cNvSpPr>
            <a:spLocks noGrp="1"/>
          </p:cNvSpPr>
          <p:nvPr>
            <p:ph type="title" hasCustomPrompt="1"/>
          </p:nvPr>
        </p:nvSpPr>
        <p:spPr>
          <a:xfrm>
            <a:off x="403205" y="2948949"/>
            <a:ext cx="4168795" cy="970714"/>
          </a:xfrm>
          <a:prstGeom prst="rect">
            <a:avLst/>
          </a:prstGeom>
        </p:spPr>
        <p:txBody>
          <a:bodyPr anchor="b"/>
          <a:lstStyle>
            <a:lvl1pPr algn="l">
              <a:defRPr sz="3200">
                <a:solidFill>
                  <a:srgbClr val="418FDE"/>
                </a:solidFill>
              </a:defRPr>
            </a:lvl1pPr>
          </a:lstStyle>
          <a:p>
            <a:r>
              <a:rPr lang="en-US"/>
              <a:t>Master title style</a:t>
            </a:r>
            <a:endParaRPr lang="en-GB"/>
          </a:p>
        </p:txBody>
      </p:sp>
      <p:sp>
        <p:nvSpPr>
          <p:cNvPr id="3" name="Text Placeholder 2"/>
          <p:cNvSpPr>
            <a:spLocks noGrp="1"/>
          </p:cNvSpPr>
          <p:nvPr>
            <p:ph type="body" idx="1"/>
          </p:nvPr>
        </p:nvSpPr>
        <p:spPr>
          <a:xfrm>
            <a:off x="434027" y="3946650"/>
            <a:ext cx="4137974" cy="648220"/>
          </a:xfrm>
          <a:prstGeom prst="rect">
            <a:avLst/>
          </a:prstGeom>
        </p:spPr>
        <p:txBody>
          <a:bodyPr/>
          <a:lstStyle>
            <a:lvl1pPr marL="0" indent="0" algn="l">
              <a:buNone/>
              <a:defRPr sz="2400" baseline="0">
                <a:solidFill>
                  <a:srgbClr val="52585F"/>
                </a:solidFill>
              </a:defRPr>
            </a:lvl1pPr>
            <a:lvl2pPr marL="371460" indent="0">
              <a:buNone/>
              <a:defRPr sz="1625">
                <a:solidFill>
                  <a:schemeClr val="tx1">
                    <a:tint val="75000"/>
                  </a:schemeClr>
                </a:solidFill>
              </a:defRPr>
            </a:lvl2pPr>
            <a:lvl3pPr marL="742920" indent="0">
              <a:buNone/>
              <a:defRPr sz="1463">
                <a:solidFill>
                  <a:schemeClr val="tx1">
                    <a:tint val="75000"/>
                  </a:schemeClr>
                </a:solidFill>
              </a:defRPr>
            </a:lvl3pPr>
            <a:lvl4pPr marL="1114380" indent="0">
              <a:buNone/>
              <a:defRPr sz="1300">
                <a:solidFill>
                  <a:schemeClr val="tx1">
                    <a:tint val="75000"/>
                  </a:schemeClr>
                </a:solidFill>
              </a:defRPr>
            </a:lvl4pPr>
            <a:lvl5pPr marL="1485840" indent="0">
              <a:buNone/>
              <a:defRPr sz="1300">
                <a:solidFill>
                  <a:schemeClr val="tx1">
                    <a:tint val="75000"/>
                  </a:schemeClr>
                </a:solidFill>
              </a:defRPr>
            </a:lvl5pPr>
            <a:lvl6pPr marL="1857301" indent="0">
              <a:buNone/>
              <a:defRPr sz="1300">
                <a:solidFill>
                  <a:schemeClr val="tx1">
                    <a:tint val="75000"/>
                  </a:schemeClr>
                </a:solidFill>
              </a:defRPr>
            </a:lvl6pPr>
            <a:lvl7pPr marL="2228761" indent="0">
              <a:buNone/>
              <a:defRPr sz="1300">
                <a:solidFill>
                  <a:schemeClr val="tx1">
                    <a:tint val="75000"/>
                  </a:schemeClr>
                </a:solidFill>
              </a:defRPr>
            </a:lvl7pPr>
            <a:lvl8pPr marL="2600221" indent="0">
              <a:buNone/>
              <a:defRPr sz="1300">
                <a:solidFill>
                  <a:schemeClr val="tx1">
                    <a:tint val="75000"/>
                  </a:schemeClr>
                </a:solidFill>
              </a:defRPr>
            </a:lvl8pPr>
            <a:lvl9pPr marL="2971681" indent="0">
              <a:buNone/>
              <a:defRPr sz="13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0368581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age 2">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B256B3-21A8-4C1D-9AAB-F7422ECA1AE6}"/>
              </a:ext>
            </a:extLst>
          </p:cNvPr>
          <p:cNvSpPr>
            <a:spLocks noGrp="1"/>
          </p:cNvSpPr>
          <p:nvPr>
            <p:ph type="pic" sz="quarter" idx="10"/>
          </p:nvPr>
        </p:nvSpPr>
        <p:spPr>
          <a:xfrm>
            <a:off x="0" y="0"/>
            <a:ext cx="9906000" cy="6858000"/>
          </a:xfrm>
          <a:prstGeom prst="rect">
            <a:avLst/>
          </a:prstGeom>
        </p:spPr>
        <p:txBody>
          <a:bodyPr/>
          <a:lstStyle/>
          <a:p>
            <a:endParaRPr lang="en-GB"/>
          </a:p>
        </p:txBody>
      </p:sp>
      <p:sp>
        <p:nvSpPr>
          <p:cNvPr id="2" name="Title 1"/>
          <p:cNvSpPr>
            <a:spLocks noGrp="1"/>
          </p:cNvSpPr>
          <p:nvPr>
            <p:ph type="title" hasCustomPrompt="1"/>
          </p:nvPr>
        </p:nvSpPr>
        <p:spPr>
          <a:xfrm>
            <a:off x="403205" y="2948949"/>
            <a:ext cx="3951979" cy="970714"/>
          </a:xfrm>
          <a:prstGeom prst="rect">
            <a:avLst/>
          </a:prstGeom>
        </p:spPr>
        <p:txBody>
          <a:bodyPr anchor="b"/>
          <a:lstStyle>
            <a:lvl1pPr algn="l">
              <a:defRPr sz="3200">
                <a:solidFill>
                  <a:srgbClr val="418FDE"/>
                </a:solidFill>
              </a:defRPr>
            </a:lvl1pPr>
          </a:lstStyle>
          <a:p>
            <a:r>
              <a:rPr lang="en-US"/>
              <a:t>Master title style</a:t>
            </a:r>
            <a:endParaRPr lang="en-GB"/>
          </a:p>
        </p:txBody>
      </p:sp>
      <p:sp>
        <p:nvSpPr>
          <p:cNvPr id="3" name="Text Placeholder 2"/>
          <p:cNvSpPr>
            <a:spLocks noGrp="1"/>
          </p:cNvSpPr>
          <p:nvPr>
            <p:ph type="body" idx="1"/>
          </p:nvPr>
        </p:nvSpPr>
        <p:spPr>
          <a:xfrm>
            <a:off x="434027" y="3946650"/>
            <a:ext cx="3921158" cy="648220"/>
          </a:xfrm>
          <a:prstGeom prst="rect">
            <a:avLst/>
          </a:prstGeom>
        </p:spPr>
        <p:txBody>
          <a:bodyPr/>
          <a:lstStyle>
            <a:lvl1pPr marL="0" indent="0" algn="l">
              <a:buNone/>
              <a:defRPr sz="2400" baseline="0">
                <a:solidFill>
                  <a:srgbClr val="52585F"/>
                </a:solidFill>
              </a:defRPr>
            </a:lvl1pPr>
            <a:lvl2pPr marL="371460" indent="0">
              <a:buNone/>
              <a:defRPr sz="1625">
                <a:solidFill>
                  <a:schemeClr val="tx1">
                    <a:tint val="75000"/>
                  </a:schemeClr>
                </a:solidFill>
              </a:defRPr>
            </a:lvl2pPr>
            <a:lvl3pPr marL="742920" indent="0">
              <a:buNone/>
              <a:defRPr sz="1463">
                <a:solidFill>
                  <a:schemeClr val="tx1">
                    <a:tint val="75000"/>
                  </a:schemeClr>
                </a:solidFill>
              </a:defRPr>
            </a:lvl3pPr>
            <a:lvl4pPr marL="1114380" indent="0">
              <a:buNone/>
              <a:defRPr sz="1300">
                <a:solidFill>
                  <a:schemeClr val="tx1">
                    <a:tint val="75000"/>
                  </a:schemeClr>
                </a:solidFill>
              </a:defRPr>
            </a:lvl4pPr>
            <a:lvl5pPr marL="1485840" indent="0">
              <a:buNone/>
              <a:defRPr sz="1300">
                <a:solidFill>
                  <a:schemeClr val="tx1">
                    <a:tint val="75000"/>
                  </a:schemeClr>
                </a:solidFill>
              </a:defRPr>
            </a:lvl5pPr>
            <a:lvl6pPr marL="1857301" indent="0">
              <a:buNone/>
              <a:defRPr sz="1300">
                <a:solidFill>
                  <a:schemeClr val="tx1">
                    <a:tint val="75000"/>
                  </a:schemeClr>
                </a:solidFill>
              </a:defRPr>
            </a:lvl6pPr>
            <a:lvl7pPr marL="2228761" indent="0">
              <a:buNone/>
              <a:defRPr sz="1300">
                <a:solidFill>
                  <a:schemeClr val="tx1">
                    <a:tint val="75000"/>
                  </a:schemeClr>
                </a:solidFill>
              </a:defRPr>
            </a:lvl7pPr>
            <a:lvl8pPr marL="2600221" indent="0">
              <a:buNone/>
              <a:defRPr sz="1300">
                <a:solidFill>
                  <a:schemeClr val="tx1">
                    <a:tint val="75000"/>
                  </a:schemeClr>
                </a:solidFill>
              </a:defRPr>
            </a:lvl8pPr>
            <a:lvl9pPr marL="2971681" indent="0">
              <a:buNone/>
              <a:defRPr sz="13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630231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over Pag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E37E66-87E8-4EAD-8EBE-CAA0D37C12AC}"/>
              </a:ext>
            </a:extLst>
          </p:cNvPr>
          <p:cNvSpPr/>
          <p:nvPr userDrawn="1"/>
        </p:nvSpPr>
        <p:spPr>
          <a:xfrm>
            <a:off x="0" y="0"/>
            <a:ext cx="9906000" cy="6858000"/>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03205" y="2948949"/>
            <a:ext cx="8291246" cy="970714"/>
          </a:xfrm>
          <a:prstGeom prst="rect">
            <a:avLst/>
          </a:prstGeom>
        </p:spPr>
        <p:txBody>
          <a:bodyPr anchor="b"/>
          <a:lstStyle>
            <a:lvl1pPr algn="l">
              <a:defRPr sz="32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34026" y="3946650"/>
            <a:ext cx="8260425" cy="648220"/>
          </a:xfrm>
          <a:prstGeom prst="rect">
            <a:avLst/>
          </a:prstGeom>
        </p:spPr>
        <p:txBody>
          <a:bodyPr/>
          <a:lstStyle>
            <a:lvl1pPr marL="0" indent="0" algn="l">
              <a:buNone/>
              <a:defRPr sz="2400" baseline="0">
                <a:solidFill>
                  <a:srgbClr val="DDDEE1"/>
                </a:solidFill>
              </a:defRPr>
            </a:lvl1pPr>
            <a:lvl2pPr marL="371460" indent="0">
              <a:buNone/>
              <a:defRPr sz="1625">
                <a:solidFill>
                  <a:schemeClr val="tx1">
                    <a:tint val="75000"/>
                  </a:schemeClr>
                </a:solidFill>
              </a:defRPr>
            </a:lvl2pPr>
            <a:lvl3pPr marL="742920" indent="0">
              <a:buNone/>
              <a:defRPr sz="1463">
                <a:solidFill>
                  <a:schemeClr val="tx1">
                    <a:tint val="75000"/>
                  </a:schemeClr>
                </a:solidFill>
              </a:defRPr>
            </a:lvl3pPr>
            <a:lvl4pPr marL="1114380" indent="0">
              <a:buNone/>
              <a:defRPr sz="1300">
                <a:solidFill>
                  <a:schemeClr val="tx1">
                    <a:tint val="75000"/>
                  </a:schemeClr>
                </a:solidFill>
              </a:defRPr>
            </a:lvl4pPr>
            <a:lvl5pPr marL="1485840" indent="0">
              <a:buNone/>
              <a:defRPr sz="1300">
                <a:solidFill>
                  <a:schemeClr val="tx1">
                    <a:tint val="75000"/>
                  </a:schemeClr>
                </a:solidFill>
              </a:defRPr>
            </a:lvl5pPr>
            <a:lvl6pPr marL="1857301" indent="0">
              <a:buNone/>
              <a:defRPr sz="1300">
                <a:solidFill>
                  <a:schemeClr val="tx1">
                    <a:tint val="75000"/>
                  </a:schemeClr>
                </a:solidFill>
              </a:defRPr>
            </a:lvl6pPr>
            <a:lvl7pPr marL="2228761" indent="0">
              <a:buNone/>
              <a:defRPr sz="1300">
                <a:solidFill>
                  <a:schemeClr val="tx1">
                    <a:tint val="75000"/>
                  </a:schemeClr>
                </a:solidFill>
              </a:defRPr>
            </a:lvl7pPr>
            <a:lvl8pPr marL="2600221" indent="0">
              <a:buNone/>
              <a:defRPr sz="1300">
                <a:solidFill>
                  <a:schemeClr val="tx1">
                    <a:tint val="75000"/>
                  </a:schemeClr>
                </a:solidFill>
              </a:defRPr>
            </a:lvl8pPr>
            <a:lvl9pPr marL="2971681" indent="0">
              <a:buNone/>
              <a:defRPr sz="1300">
                <a:solidFill>
                  <a:schemeClr val="tx1">
                    <a:tint val="75000"/>
                  </a:schemeClr>
                </a:solidFill>
              </a:defRPr>
            </a:lvl9pPr>
          </a:lstStyle>
          <a:p>
            <a:pPr lvl="0"/>
            <a:r>
              <a:rPr lang="en-US"/>
              <a:t>Edit Master text styles</a:t>
            </a:r>
          </a:p>
        </p:txBody>
      </p:sp>
      <p:sp>
        <p:nvSpPr>
          <p:cNvPr id="8" name="Rectangle 7">
            <a:extLst>
              <a:ext uri="{FF2B5EF4-FFF2-40B4-BE49-F238E27FC236}">
                <a16:creationId xmlns:a16="http://schemas.microsoft.com/office/drawing/2014/main" id="{250BBEBD-E7EC-4E2D-B117-B9652F989C8C}"/>
              </a:ext>
            </a:extLst>
          </p:cNvPr>
          <p:cNvSpPr/>
          <p:nvPr userDrawn="1"/>
        </p:nvSpPr>
        <p:spPr>
          <a:xfrm>
            <a:off x="212158" y="6172998"/>
            <a:ext cx="3493149" cy="507831"/>
          </a:xfrm>
          <a:prstGeom prst="rect">
            <a:avLst/>
          </a:prstGeom>
        </p:spPr>
        <p:txBody>
          <a:bodyPr wrap="square">
            <a:spAutoFit/>
          </a:bodyPr>
          <a:lstStyle/>
          <a:p>
            <a:pPr algn="just">
              <a:buClr>
                <a:srgbClr val="3F8FDE"/>
              </a:buClr>
            </a:pPr>
            <a:r>
              <a:rPr lang="en-GB" sz="85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850" err="1">
                <a:solidFill>
                  <a:srgbClr val="C6C7CC"/>
                </a:solidFill>
                <a:latin typeface="Harmonia Sans W1G" panose="020B0502030402020204" pitchFamily="34" charset="0"/>
              </a:rPr>
              <a:t>Affi</a:t>
            </a:r>
            <a:r>
              <a:rPr lang="en-GB" sz="900" err="1">
                <a:solidFill>
                  <a:srgbClr val="C6C7CC"/>
                </a:solidFill>
                <a:latin typeface="Harmonia Sans W1G" panose="020B0502030402020204" pitchFamily="34" charset="0"/>
              </a:rPr>
              <a:t>dea</a:t>
            </a:r>
            <a:r>
              <a:rPr lang="en-GB" sz="900">
                <a:solidFill>
                  <a:srgbClr val="C6C7CC"/>
                </a:solidFill>
                <a:latin typeface="Harmonia Sans W1G" panose="020B0502030402020204" pitchFamily="34" charset="0"/>
              </a:rPr>
              <a:t>.</a:t>
            </a:r>
          </a:p>
        </p:txBody>
      </p:sp>
      <p:pic>
        <p:nvPicPr>
          <p:cNvPr id="6" name="Picture 5">
            <a:extLst>
              <a:ext uri="{FF2B5EF4-FFF2-40B4-BE49-F238E27FC236}">
                <a16:creationId xmlns:a16="http://schemas.microsoft.com/office/drawing/2014/main" id="{9D7B70E5-58D2-4069-ABA1-93385423E8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93518" y="5605984"/>
            <a:ext cx="1280120" cy="1284759"/>
          </a:xfrm>
          <a:prstGeom prst="rect">
            <a:avLst/>
          </a:prstGeom>
        </p:spPr>
      </p:pic>
    </p:spTree>
    <p:extLst>
      <p:ext uri="{BB962C8B-B14F-4D97-AF65-F5344CB8AC3E}">
        <p14:creationId xmlns:p14="http://schemas.microsoft.com/office/powerpoint/2010/main" val="3040027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over page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E37E66-87E8-4EAD-8EBE-CAA0D37C12AC}"/>
              </a:ext>
            </a:extLst>
          </p:cNvPr>
          <p:cNvSpPr/>
          <p:nvPr userDrawn="1"/>
        </p:nvSpPr>
        <p:spPr>
          <a:xfrm>
            <a:off x="0" y="0"/>
            <a:ext cx="9906000" cy="6858000"/>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03205" y="2948949"/>
            <a:ext cx="8291246" cy="970714"/>
          </a:xfrm>
          <a:prstGeom prst="rect">
            <a:avLst/>
          </a:prstGeom>
        </p:spPr>
        <p:txBody>
          <a:bodyPr anchor="b"/>
          <a:lstStyle>
            <a:lvl1pPr algn="l">
              <a:defRPr sz="32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34026" y="3946650"/>
            <a:ext cx="8260425" cy="648220"/>
          </a:xfrm>
          <a:prstGeom prst="rect">
            <a:avLst/>
          </a:prstGeom>
        </p:spPr>
        <p:txBody>
          <a:bodyPr/>
          <a:lstStyle>
            <a:lvl1pPr marL="0" indent="0" algn="l">
              <a:buNone/>
              <a:defRPr sz="2400" baseline="0">
                <a:solidFill>
                  <a:srgbClr val="DDDEE1"/>
                </a:solidFill>
              </a:defRPr>
            </a:lvl1pPr>
            <a:lvl2pPr marL="371460" indent="0">
              <a:buNone/>
              <a:defRPr sz="1625">
                <a:solidFill>
                  <a:schemeClr val="tx1">
                    <a:tint val="75000"/>
                  </a:schemeClr>
                </a:solidFill>
              </a:defRPr>
            </a:lvl2pPr>
            <a:lvl3pPr marL="742920" indent="0">
              <a:buNone/>
              <a:defRPr sz="1463">
                <a:solidFill>
                  <a:schemeClr val="tx1">
                    <a:tint val="75000"/>
                  </a:schemeClr>
                </a:solidFill>
              </a:defRPr>
            </a:lvl3pPr>
            <a:lvl4pPr marL="1114380" indent="0">
              <a:buNone/>
              <a:defRPr sz="1300">
                <a:solidFill>
                  <a:schemeClr val="tx1">
                    <a:tint val="75000"/>
                  </a:schemeClr>
                </a:solidFill>
              </a:defRPr>
            </a:lvl4pPr>
            <a:lvl5pPr marL="1485840" indent="0">
              <a:buNone/>
              <a:defRPr sz="1300">
                <a:solidFill>
                  <a:schemeClr val="tx1">
                    <a:tint val="75000"/>
                  </a:schemeClr>
                </a:solidFill>
              </a:defRPr>
            </a:lvl5pPr>
            <a:lvl6pPr marL="1857301" indent="0">
              <a:buNone/>
              <a:defRPr sz="1300">
                <a:solidFill>
                  <a:schemeClr val="tx1">
                    <a:tint val="75000"/>
                  </a:schemeClr>
                </a:solidFill>
              </a:defRPr>
            </a:lvl6pPr>
            <a:lvl7pPr marL="2228761" indent="0">
              <a:buNone/>
              <a:defRPr sz="1300">
                <a:solidFill>
                  <a:schemeClr val="tx1">
                    <a:tint val="75000"/>
                  </a:schemeClr>
                </a:solidFill>
              </a:defRPr>
            </a:lvl7pPr>
            <a:lvl8pPr marL="2600221" indent="0">
              <a:buNone/>
              <a:defRPr sz="1300">
                <a:solidFill>
                  <a:schemeClr val="tx1">
                    <a:tint val="75000"/>
                  </a:schemeClr>
                </a:solidFill>
              </a:defRPr>
            </a:lvl8pPr>
            <a:lvl9pPr marL="2971681" indent="0">
              <a:buNone/>
              <a:defRPr sz="1300">
                <a:solidFill>
                  <a:schemeClr val="tx1">
                    <a:tint val="75000"/>
                  </a:schemeClr>
                </a:solidFill>
              </a:defRPr>
            </a:lvl9pPr>
          </a:lstStyle>
          <a:p>
            <a:pPr lvl="0"/>
            <a:r>
              <a:rPr lang="en-US"/>
              <a:t>Edit Master text styles</a:t>
            </a:r>
          </a:p>
        </p:txBody>
      </p:sp>
      <p:sp>
        <p:nvSpPr>
          <p:cNvPr id="8" name="Rectangle 7">
            <a:extLst>
              <a:ext uri="{FF2B5EF4-FFF2-40B4-BE49-F238E27FC236}">
                <a16:creationId xmlns:a16="http://schemas.microsoft.com/office/drawing/2014/main" id="{505A11AE-8842-486E-B8E2-13E670A4889D}"/>
              </a:ext>
            </a:extLst>
          </p:cNvPr>
          <p:cNvSpPr/>
          <p:nvPr userDrawn="1"/>
        </p:nvSpPr>
        <p:spPr>
          <a:xfrm>
            <a:off x="212158" y="6172998"/>
            <a:ext cx="3493149" cy="507831"/>
          </a:xfrm>
          <a:prstGeom prst="rect">
            <a:avLst/>
          </a:prstGeom>
        </p:spPr>
        <p:txBody>
          <a:bodyPr wrap="square">
            <a:spAutoFit/>
          </a:bodyPr>
          <a:lstStyle/>
          <a:p>
            <a:pPr algn="just">
              <a:buClr>
                <a:srgbClr val="3F8FDE"/>
              </a:buClr>
            </a:pPr>
            <a:r>
              <a:rPr lang="en-GB" sz="85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850" err="1">
                <a:solidFill>
                  <a:srgbClr val="C6C7CC"/>
                </a:solidFill>
                <a:latin typeface="Harmonia Sans W1G" panose="020B0502030402020204" pitchFamily="34" charset="0"/>
              </a:rPr>
              <a:t>Affi</a:t>
            </a:r>
            <a:r>
              <a:rPr lang="en-GB" sz="900" err="1">
                <a:solidFill>
                  <a:srgbClr val="C6C7CC"/>
                </a:solidFill>
                <a:latin typeface="Harmonia Sans W1G" panose="020B0502030402020204" pitchFamily="34" charset="0"/>
              </a:rPr>
              <a:t>dea</a:t>
            </a:r>
            <a:r>
              <a:rPr lang="en-GB" sz="900">
                <a:solidFill>
                  <a:srgbClr val="C6C7CC"/>
                </a:solidFill>
                <a:latin typeface="Harmonia Sans W1G" panose="020B0502030402020204" pitchFamily="34" charset="0"/>
              </a:rPr>
              <a:t>.</a:t>
            </a:r>
          </a:p>
        </p:txBody>
      </p:sp>
      <p:pic>
        <p:nvPicPr>
          <p:cNvPr id="5" name="Picture 4">
            <a:extLst>
              <a:ext uri="{FF2B5EF4-FFF2-40B4-BE49-F238E27FC236}">
                <a16:creationId xmlns:a16="http://schemas.microsoft.com/office/drawing/2014/main" id="{00329FAB-74A8-4D9E-BA15-9414E86735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6238" y="5675963"/>
            <a:ext cx="3189261" cy="994169"/>
          </a:xfrm>
          <a:prstGeom prst="rect">
            <a:avLst/>
          </a:prstGeom>
        </p:spPr>
      </p:pic>
    </p:spTree>
    <p:extLst>
      <p:ext uri="{BB962C8B-B14F-4D97-AF65-F5344CB8AC3E}">
        <p14:creationId xmlns:p14="http://schemas.microsoft.com/office/powerpoint/2010/main" val="3795534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Page 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E94177-EC59-471F-AABB-6FBC5A7695F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201210" y="2756425"/>
            <a:ext cx="3855628" cy="4098316"/>
          </a:xfrm>
          <a:prstGeom prst="rect">
            <a:avLst/>
          </a:prstGeom>
        </p:spPr>
      </p:pic>
      <p:sp>
        <p:nvSpPr>
          <p:cNvPr id="9" name="Rectangle 8">
            <a:extLst>
              <a:ext uri="{FF2B5EF4-FFF2-40B4-BE49-F238E27FC236}">
                <a16:creationId xmlns:a16="http://schemas.microsoft.com/office/drawing/2014/main" id="{F36C9361-431C-42CC-AA78-1FE899677C88}"/>
              </a:ext>
            </a:extLst>
          </p:cNvPr>
          <p:cNvSpPr/>
          <p:nvPr userDrawn="1"/>
        </p:nvSpPr>
        <p:spPr>
          <a:xfrm>
            <a:off x="4196916" y="2420888"/>
            <a:ext cx="151216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ffidea_logos_RGB_5.png">
            <a:extLst>
              <a:ext uri="{FF2B5EF4-FFF2-40B4-BE49-F238E27FC236}">
                <a16:creationId xmlns:a16="http://schemas.microsoft.com/office/drawing/2014/main" id="{3336F29A-A632-4AE9-931B-EB695EFC8E1B}"/>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10829"/>
          <a:stretch/>
        </p:blipFill>
        <p:spPr>
          <a:xfrm>
            <a:off x="2561693" y="2531645"/>
            <a:ext cx="4782613" cy="1329403"/>
          </a:xfrm>
          <a:prstGeom prst="rect">
            <a:avLst/>
          </a:prstGeom>
          <a:noFill/>
        </p:spPr>
      </p:pic>
      <p:sp>
        <p:nvSpPr>
          <p:cNvPr id="10" name="Title 1">
            <a:extLst>
              <a:ext uri="{FF2B5EF4-FFF2-40B4-BE49-F238E27FC236}">
                <a16:creationId xmlns:a16="http://schemas.microsoft.com/office/drawing/2014/main" id="{B8AA67B8-90B3-4666-8830-FC1FD1E6983A}"/>
              </a:ext>
            </a:extLst>
          </p:cNvPr>
          <p:cNvSpPr>
            <a:spLocks noGrp="1"/>
          </p:cNvSpPr>
          <p:nvPr>
            <p:ph type="title"/>
          </p:nvPr>
        </p:nvSpPr>
        <p:spPr>
          <a:xfrm>
            <a:off x="4256113" y="3080927"/>
            <a:ext cx="3803798" cy="970714"/>
          </a:xfrm>
          <a:prstGeom prst="rect">
            <a:avLst/>
          </a:prstGeom>
        </p:spPr>
        <p:txBody>
          <a:bodyPr anchor="b"/>
          <a:lstStyle>
            <a:lvl1pPr algn="l">
              <a:defRPr sz="2400" b="0">
                <a:solidFill>
                  <a:srgbClr val="52585F"/>
                </a:solidFill>
              </a:defRPr>
            </a:lvl1pPr>
          </a:lstStyle>
          <a:p>
            <a:r>
              <a:rPr lang="en-US"/>
              <a:t>Click to edit Master title </a:t>
            </a:r>
            <a:endParaRPr lang="en-GB"/>
          </a:p>
        </p:txBody>
      </p:sp>
      <p:sp>
        <p:nvSpPr>
          <p:cNvPr id="11" name="Text Placeholder 2">
            <a:extLst>
              <a:ext uri="{FF2B5EF4-FFF2-40B4-BE49-F238E27FC236}">
                <a16:creationId xmlns:a16="http://schemas.microsoft.com/office/drawing/2014/main" id="{1EC44D7D-07A9-4FEE-8A10-159A7DE89722}"/>
              </a:ext>
            </a:extLst>
          </p:cNvPr>
          <p:cNvSpPr>
            <a:spLocks noGrp="1"/>
          </p:cNvSpPr>
          <p:nvPr>
            <p:ph type="body" idx="1"/>
          </p:nvPr>
        </p:nvSpPr>
        <p:spPr>
          <a:xfrm>
            <a:off x="4256113" y="4051641"/>
            <a:ext cx="3803798" cy="648220"/>
          </a:xfrm>
          <a:prstGeom prst="rect">
            <a:avLst/>
          </a:prstGeom>
        </p:spPr>
        <p:txBody>
          <a:bodyPr/>
          <a:lstStyle>
            <a:lvl1pPr marL="0" indent="0" algn="l">
              <a:buNone/>
              <a:defRPr sz="2000" baseline="0">
                <a:solidFill>
                  <a:srgbClr val="DDDEE1"/>
                </a:solidFill>
              </a:defRPr>
            </a:lvl1pPr>
            <a:lvl2pPr marL="371460" indent="0">
              <a:buNone/>
              <a:defRPr sz="1625">
                <a:solidFill>
                  <a:schemeClr val="tx1">
                    <a:tint val="75000"/>
                  </a:schemeClr>
                </a:solidFill>
              </a:defRPr>
            </a:lvl2pPr>
            <a:lvl3pPr marL="742920" indent="0">
              <a:buNone/>
              <a:defRPr sz="1463">
                <a:solidFill>
                  <a:schemeClr val="tx1">
                    <a:tint val="75000"/>
                  </a:schemeClr>
                </a:solidFill>
              </a:defRPr>
            </a:lvl3pPr>
            <a:lvl4pPr marL="1114380" indent="0">
              <a:buNone/>
              <a:defRPr sz="1300">
                <a:solidFill>
                  <a:schemeClr val="tx1">
                    <a:tint val="75000"/>
                  </a:schemeClr>
                </a:solidFill>
              </a:defRPr>
            </a:lvl4pPr>
            <a:lvl5pPr marL="1485840" indent="0">
              <a:buNone/>
              <a:defRPr sz="1300">
                <a:solidFill>
                  <a:schemeClr val="tx1">
                    <a:tint val="75000"/>
                  </a:schemeClr>
                </a:solidFill>
              </a:defRPr>
            </a:lvl5pPr>
            <a:lvl6pPr marL="1857301" indent="0">
              <a:buNone/>
              <a:defRPr sz="1300">
                <a:solidFill>
                  <a:schemeClr val="tx1">
                    <a:tint val="75000"/>
                  </a:schemeClr>
                </a:solidFill>
              </a:defRPr>
            </a:lvl6pPr>
            <a:lvl7pPr marL="2228761" indent="0">
              <a:buNone/>
              <a:defRPr sz="1300">
                <a:solidFill>
                  <a:schemeClr val="tx1">
                    <a:tint val="75000"/>
                  </a:schemeClr>
                </a:solidFill>
              </a:defRPr>
            </a:lvl7pPr>
            <a:lvl8pPr marL="2600221" indent="0">
              <a:buNone/>
              <a:defRPr sz="1300">
                <a:solidFill>
                  <a:schemeClr val="tx1">
                    <a:tint val="75000"/>
                  </a:schemeClr>
                </a:solidFill>
              </a:defRPr>
            </a:lvl8pPr>
            <a:lvl9pPr marL="2971681" indent="0">
              <a:buNone/>
              <a:defRPr sz="1300">
                <a:solidFill>
                  <a:schemeClr val="tx1">
                    <a:tint val="75000"/>
                  </a:schemeClr>
                </a:solidFill>
              </a:defRPr>
            </a:lvl9pPr>
          </a:lstStyle>
          <a:p>
            <a:pPr lvl="0"/>
            <a:r>
              <a:rPr lang="en-US"/>
              <a:t>Edit Master text styles</a:t>
            </a:r>
          </a:p>
        </p:txBody>
      </p:sp>
      <p:sp>
        <p:nvSpPr>
          <p:cNvPr id="13" name="Rectangle 12">
            <a:extLst>
              <a:ext uri="{FF2B5EF4-FFF2-40B4-BE49-F238E27FC236}">
                <a16:creationId xmlns:a16="http://schemas.microsoft.com/office/drawing/2014/main" id="{71622343-2F0C-461E-A955-269ED7756D8A}"/>
              </a:ext>
            </a:extLst>
          </p:cNvPr>
          <p:cNvSpPr/>
          <p:nvPr userDrawn="1"/>
        </p:nvSpPr>
        <p:spPr>
          <a:xfrm>
            <a:off x="212158" y="6172998"/>
            <a:ext cx="3493149" cy="507831"/>
          </a:xfrm>
          <a:prstGeom prst="rect">
            <a:avLst/>
          </a:prstGeom>
        </p:spPr>
        <p:txBody>
          <a:bodyPr wrap="square">
            <a:spAutoFit/>
          </a:bodyPr>
          <a:lstStyle/>
          <a:p>
            <a:pPr algn="just">
              <a:buClr>
                <a:srgbClr val="3F8FDE"/>
              </a:buClr>
            </a:pPr>
            <a:r>
              <a:rPr lang="en-GB" sz="85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850" err="1">
                <a:solidFill>
                  <a:srgbClr val="C6C7CC"/>
                </a:solidFill>
                <a:latin typeface="Harmonia Sans W1G" panose="020B0502030402020204" pitchFamily="34" charset="0"/>
              </a:rPr>
              <a:t>Affi</a:t>
            </a:r>
            <a:r>
              <a:rPr lang="en-GB" sz="900" err="1">
                <a:solidFill>
                  <a:srgbClr val="C6C7CC"/>
                </a:solidFill>
                <a:latin typeface="Harmonia Sans W1G" panose="020B0502030402020204" pitchFamily="34" charset="0"/>
              </a:rPr>
              <a:t>dea</a:t>
            </a:r>
            <a:r>
              <a:rPr lang="en-GB" sz="900">
                <a:solidFill>
                  <a:srgbClr val="C6C7CC"/>
                </a:solidFill>
                <a:latin typeface="Harmonia Sans W1G" panose="020B0502030402020204" pitchFamily="34" charset="0"/>
              </a:rPr>
              <a:t>.</a:t>
            </a:r>
          </a:p>
        </p:txBody>
      </p:sp>
    </p:spTree>
    <p:extLst>
      <p:ext uri="{BB962C8B-B14F-4D97-AF65-F5344CB8AC3E}">
        <p14:creationId xmlns:p14="http://schemas.microsoft.com/office/powerpoint/2010/main" val="2548422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Page 6">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E37E66-87E8-4EAD-8EBE-CAA0D37C12AC}"/>
              </a:ext>
            </a:extLst>
          </p:cNvPr>
          <p:cNvSpPr/>
          <p:nvPr userDrawn="1"/>
        </p:nvSpPr>
        <p:spPr>
          <a:xfrm>
            <a:off x="0" y="0"/>
            <a:ext cx="9906000" cy="6858000"/>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p:cNvSpPr/>
          <p:nvPr userDrawn="1"/>
        </p:nvSpPr>
        <p:spPr>
          <a:xfrm>
            <a:off x="358559" y="6180951"/>
            <a:ext cx="4431104" cy="553998"/>
          </a:xfrm>
          <a:prstGeom prst="rect">
            <a:avLst/>
          </a:prstGeom>
        </p:spPr>
        <p:txBody>
          <a:bodyPr wrap="square">
            <a:spAutoFit/>
          </a:bodyPr>
          <a:lstStyle/>
          <a:p>
            <a:pPr>
              <a:buClr>
                <a:srgbClr val="3F8FDE"/>
              </a:buClr>
            </a:pPr>
            <a:r>
              <a:rPr lang="en-GB" sz="100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©Affidea</a:t>
            </a:r>
          </a:p>
        </p:txBody>
      </p:sp>
      <p:pic>
        <p:nvPicPr>
          <p:cNvPr id="9" name="Picture 8" descr="Affidea_logos_RGB_5.png">
            <a:extLst>
              <a:ext uri="{FF2B5EF4-FFF2-40B4-BE49-F238E27FC236}">
                <a16:creationId xmlns:a16="http://schemas.microsoft.com/office/drawing/2014/main" id="{3716DE32-D76C-4026-8652-3AAD6BADFFA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0829"/>
          <a:stretch/>
        </p:blipFill>
        <p:spPr>
          <a:xfrm>
            <a:off x="2561693" y="2531645"/>
            <a:ext cx="4782613" cy="1329403"/>
          </a:xfrm>
          <a:prstGeom prst="rect">
            <a:avLst/>
          </a:prstGeom>
          <a:noFill/>
        </p:spPr>
      </p:pic>
      <p:sp>
        <p:nvSpPr>
          <p:cNvPr id="4" name="Isosceles Triangle 3">
            <a:extLst>
              <a:ext uri="{FF2B5EF4-FFF2-40B4-BE49-F238E27FC236}">
                <a16:creationId xmlns:a16="http://schemas.microsoft.com/office/drawing/2014/main" id="{F4742293-7B40-4A9D-91AA-079C643A9DAA}"/>
              </a:ext>
            </a:extLst>
          </p:cNvPr>
          <p:cNvSpPr/>
          <p:nvPr userDrawn="1"/>
        </p:nvSpPr>
        <p:spPr>
          <a:xfrm>
            <a:off x="1536569" y="2767058"/>
            <a:ext cx="2875175" cy="208774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08ACD0A-E228-4D55-B79B-37E627ED994B}"/>
              </a:ext>
            </a:extLst>
          </p:cNvPr>
          <p:cNvSpPr/>
          <p:nvPr userDrawn="1"/>
        </p:nvSpPr>
        <p:spPr>
          <a:xfrm>
            <a:off x="346141" y="6180951"/>
            <a:ext cx="4431104" cy="553998"/>
          </a:xfrm>
          <a:prstGeom prst="rect">
            <a:avLst/>
          </a:prstGeom>
        </p:spPr>
        <p:txBody>
          <a:bodyPr wrap="square">
            <a:spAutoFit/>
          </a:bodyPr>
          <a:lstStyle/>
          <a:p>
            <a:pPr>
              <a:buClr>
                <a:srgbClr val="3F8FDE"/>
              </a:buClr>
            </a:pPr>
            <a:r>
              <a:rPr lang="en-GB" sz="100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©Affidea</a:t>
            </a:r>
          </a:p>
        </p:txBody>
      </p:sp>
      <p:sp>
        <p:nvSpPr>
          <p:cNvPr id="16" name="Title 1">
            <a:extLst>
              <a:ext uri="{FF2B5EF4-FFF2-40B4-BE49-F238E27FC236}">
                <a16:creationId xmlns:a16="http://schemas.microsoft.com/office/drawing/2014/main" id="{C24A323E-0B90-4A04-B9E4-20A2C5D8A22C}"/>
              </a:ext>
            </a:extLst>
          </p:cNvPr>
          <p:cNvSpPr>
            <a:spLocks noGrp="1"/>
          </p:cNvSpPr>
          <p:nvPr>
            <p:ph type="title"/>
          </p:nvPr>
        </p:nvSpPr>
        <p:spPr>
          <a:xfrm>
            <a:off x="4256113" y="3080927"/>
            <a:ext cx="3803798" cy="970714"/>
          </a:xfrm>
          <a:prstGeom prst="rect">
            <a:avLst/>
          </a:prstGeom>
        </p:spPr>
        <p:txBody>
          <a:bodyPr anchor="b"/>
          <a:lstStyle>
            <a:lvl1pPr algn="l">
              <a:defRPr sz="2400" b="0">
                <a:solidFill>
                  <a:schemeClr val="bg1"/>
                </a:solidFill>
              </a:defRPr>
            </a:lvl1pPr>
          </a:lstStyle>
          <a:p>
            <a:r>
              <a:rPr lang="en-US"/>
              <a:t>Click to edit Master title </a:t>
            </a:r>
            <a:endParaRPr lang="en-GB"/>
          </a:p>
        </p:txBody>
      </p:sp>
      <p:sp>
        <p:nvSpPr>
          <p:cNvPr id="17" name="Text Placeholder 2">
            <a:extLst>
              <a:ext uri="{FF2B5EF4-FFF2-40B4-BE49-F238E27FC236}">
                <a16:creationId xmlns:a16="http://schemas.microsoft.com/office/drawing/2014/main" id="{17EE8FF7-FA01-4AE9-9A37-387704119971}"/>
              </a:ext>
            </a:extLst>
          </p:cNvPr>
          <p:cNvSpPr>
            <a:spLocks noGrp="1"/>
          </p:cNvSpPr>
          <p:nvPr>
            <p:ph type="body" idx="1"/>
          </p:nvPr>
        </p:nvSpPr>
        <p:spPr>
          <a:xfrm>
            <a:off x="4256113" y="4051641"/>
            <a:ext cx="3803798" cy="648220"/>
          </a:xfrm>
          <a:prstGeom prst="rect">
            <a:avLst/>
          </a:prstGeom>
        </p:spPr>
        <p:txBody>
          <a:bodyPr/>
          <a:lstStyle>
            <a:lvl1pPr marL="0" indent="0" algn="l">
              <a:buNone/>
              <a:defRPr sz="2000" baseline="0">
                <a:solidFill>
                  <a:srgbClr val="DDDEE1"/>
                </a:solidFill>
              </a:defRPr>
            </a:lvl1pPr>
            <a:lvl2pPr marL="371460" indent="0">
              <a:buNone/>
              <a:defRPr sz="1625">
                <a:solidFill>
                  <a:schemeClr val="tx1">
                    <a:tint val="75000"/>
                  </a:schemeClr>
                </a:solidFill>
              </a:defRPr>
            </a:lvl2pPr>
            <a:lvl3pPr marL="742920" indent="0">
              <a:buNone/>
              <a:defRPr sz="1463">
                <a:solidFill>
                  <a:schemeClr val="tx1">
                    <a:tint val="75000"/>
                  </a:schemeClr>
                </a:solidFill>
              </a:defRPr>
            </a:lvl3pPr>
            <a:lvl4pPr marL="1114380" indent="0">
              <a:buNone/>
              <a:defRPr sz="1300">
                <a:solidFill>
                  <a:schemeClr val="tx1">
                    <a:tint val="75000"/>
                  </a:schemeClr>
                </a:solidFill>
              </a:defRPr>
            </a:lvl4pPr>
            <a:lvl5pPr marL="1485840" indent="0">
              <a:buNone/>
              <a:defRPr sz="1300">
                <a:solidFill>
                  <a:schemeClr val="tx1">
                    <a:tint val="75000"/>
                  </a:schemeClr>
                </a:solidFill>
              </a:defRPr>
            </a:lvl5pPr>
            <a:lvl6pPr marL="1857301" indent="0">
              <a:buNone/>
              <a:defRPr sz="1300">
                <a:solidFill>
                  <a:schemeClr val="tx1">
                    <a:tint val="75000"/>
                  </a:schemeClr>
                </a:solidFill>
              </a:defRPr>
            </a:lvl6pPr>
            <a:lvl7pPr marL="2228761" indent="0">
              <a:buNone/>
              <a:defRPr sz="1300">
                <a:solidFill>
                  <a:schemeClr val="tx1">
                    <a:tint val="75000"/>
                  </a:schemeClr>
                </a:solidFill>
              </a:defRPr>
            </a:lvl7pPr>
            <a:lvl8pPr marL="2600221" indent="0">
              <a:buNone/>
              <a:defRPr sz="1300">
                <a:solidFill>
                  <a:schemeClr val="tx1">
                    <a:tint val="75000"/>
                  </a:schemeClr>
                </a:solidFill>
              </a:defRPr>
            </a:lvl8pPr>
            <a:lvl9pPr marL="2971681" indent="0">
              <a:buNone/>
              <a:defRPr sz="1300">
                <a:solidFill>
                  <a:schemeClr val="tx1">
                    <a:tint val="75000"/>
                  </a:schemeClr>
                </a:solidFill>
              </a:defRPr>
            </a:lvl9pPr>
          </a:lstStyle>
          <a:p>
            <a:pPr lvl="0"/>
            <a:r>
              <a:rPr lang="en-US"/>
              <a:t>Edit Master text styles</a:t>
            </a:r>
          </a:p>
        </p:txBody>
      </p:sp>
      <p:sp>
        <p:nvSpPr>
          <p:cNvPr id="11" name="Rectangle 12">
            <a:extLst>
              <a:ext uri="{FF2B5EF4-FFF2-40B4-BE49-F238E27FC236}">
                <a16:creationId xmlns:a16="http://schemas.microsoft.com/office/drawing/2014/main" id="{43757F79-055F-4A7F-A9DB-8B782E5C1265}"/>
              </a:ext>
            </a:extLst>
          </p:cNvPr>
          <p:cNvSpPr/>
          <p:nvPr userDrawn="1"/>
        </p:nvSpPr>
        <p:spPr>
          <a:xfrm rot="20590419">
            <a:off x="-828866" y="-292036"/>
            <a:ext cx="4797802" cy="8006142"/>
          </a:xfrm>
          <a:custGeom>
            <a:avLst/>
            <a:gdLst>
              <a:gd name="connsiteX0" fmla="*/ 0 w 2498103"/>
              <a:gd name="connsiteY0" fmla="*/ 0 h 4147794"/>
              <a:gd name="connsiteX1" fmla="*/ 2498103 w 2498103"/>
              <a:gd name="connsiteY1" fmla="*/ 0 h 4147794"/>
              <a:gd name="connsiteX2" fmla="*/ 2498103 w 2498103"/>
              <a:gd name="connsiteY2" fmla="*/ 4147794 h 4147794"/>
              <a:gd name="connsiteX3" fmla="*/ 0 w 2498103"/>
              <a:gd name="connsiteY3" fmla="*/ 4147794 h 4147794"/>
              <a:gd name="connsiteX4" fmla="*/ 0 w 2498103"/>
              <a:gd name="connsiteY4" fmla="*/ 0 h 4147794"/>
              <a:gd name="connsiteX0" fmla="*/ 18451 w 2516554"/>
              <a:gd name="connsiteY0" fmla="*/ 0 h 4147794"/>
              <a:gd name="connsiteX1" fmla="*/ 2516554 w 2516554"/>
              <a:gd name="connsiteY1" fmla="*/ 0 h 4147794"/>
              <a:gd name="connsiteX2" fmla="*/ 2516554 w 2516554"/>
              <a:gd name="connsiteY2" fmla="*/ 4147794 h 4147794"/>
              <a:gd name="connsiteX3" fmla="*/ 0 w 2516554"/>
              <a:gd name="connsiteY3" fmla="*/ 3328087 h 4147794"/>
              <a:gd name="connsiteX4" fmla="*/ 18451 w 2516554"/>
              <a:gd name="connsiteY4" fmla="*/ 0 h 4147794"/>
              <a:gd name="connsiteX0" fmla="*/ 18451 w 2516554"/>
              <a:gd name="connsiteY0" fmla="*/ 0 h 3998866"/>
              <a:gd name="connsiteX1" fmla="*/ 2516554 w 2516554"/>
              <a:gd name="connsiteY1" fmla="*/ 0 h 3998866"/>
              <a:gd name="connsiteX2" fmla="*/ 2510491 w 2516554"/>
              <a:gd name="connsiteY2" fmla="*/ 3998866 h 3998866"/>
              <a:gd name="connsiteX3" fmla="*/ 0 w 2516554"/>
              <a:gd name="connsiteY3" fmla="*/ 3328087 h 3998866"/>
              <a:gd name="connsiteX4" fmla="*/ 18451 w 2516554"/>
              <a:gd name="connsiteY4" fmla="*/ 0 h 3998866"/>
              <a:gd name="connsiteX0" fmla="*/ 37777 w 2535880"/>
              <a:gd name="connsiteY0" fmla="*/ 0 h 3998866"/>
              <a:gd name="connsiteX1" fmla="*/ 2535880 w 2535880"/>
              <a:gd name="connsiteY1" fmla="*/ 0 h 3998866"/>
              <a:gd name="connsiteX2" fmla="*/ 2529817 w 2535880"/>
              <a:gd name="connsiteY2" fmla="*/ 3998866 h 3998866"/>
              <a:gd name="connsiteX3" fmla="*/ 0 w 2535880"/>
              <a:gd name="connsiteY3" fmla="*/ 3293071 h 3998866"/>
              <a:gd name="connsiteX4" fmla="*/ 37777 w 2535880"/>
              <a:gd name="connsiteY4" fmla="*/ 0 h 3998866"/>
              <a:gd name="connsiteX0" fmla="*/ 48047 w 2546150"/>
              <a:gd name="connsiteY0" fmla="*/ 0 h 3998866"/>
              <a:gd name="connsiteX1" fmla="*/ 2546150 w 2546150"/>
              <a:gd name="connsiteY1" fmla="*/ 0 h 3998866"/>
              <a:gd name="connsiteX2" fmla="*/ 2540087 w 2546150"/>
              <a:gd name="connsiteY2" fmla="*/ 3998866 h 3998866"/>
              <a:gd name="connsiteX3" fmla="*/ 0 w 2546150"/>
              <a:gd name="connsiteY3" fmla="*/ 3260673 h 3998866"/>
              <a:gd name="connsiteX4" fmla="*/ 48047 w 2546150"/>
              <a:gd name="connsiteY4" fmla="*/ 0 h 3998866"/>
              <a:gd name="connsiteX0" fmla="*/ 48047 w 2546150"/>
              <a:gd name="connsiteY0" fmla="*/ 0 h 3958622"/>
              <a:gd name="connsiteX1" fmla="*/ 2546150 w 2546150"/>
              <a:gd name="connsiteY1" fmla="*/ 0 h 3958622"/>
              <a:gd name="connsiteX2" fmla="*/ 2502647 w 2546150"/>
              <a:gd name="connsiteY2" fmla="*/ 3958622 h 3958622"/>
              <a:gd name="connsiteX3" fmla="*/ 0 w 2546150"/>
              <a:gd name="connsiteY3" fmla="*/ 3260673 h 3958622"/>
              <a:gd name="connsiteX4" fmla="*/ 48047 w 2546150"/>
              <a:gd name="connsiteY4" fmla="*/ 0 h 3958622"/>
              <a:gd name="connsiteX0" fmla="*/ 48047 w 2547932"/>
              <a:gd name="connsiteY0" fmla="*/ 0 h 3971696"/>
              <a:gd name="connsiteX1" fmla="*/ 2546150 w 2547932"/>
              <a:gd name="connsiteY1" fmla="*/ 0 h 3971696"/>
              <a:gd name="connsiteX2" fmla="*/ 2547932 w 2547932"/>
              <a:gd name="connsiteY2" fmla="*/ 3971696 h 3971696"/>
              <a:gd name="connsiteX3" fmla="*/ 0 w 2547932"/>
              <a:gd name="connsiteY3" fmla="*/ 3260673 h 3971696"/>
              <a:gd name="connsiteX4" fmla="*/ 48047 w 2547932"/>
              <a:gd name="connsiteY4" fmla="*/ 0 h 3971696"/>
              <a:gd name="connsiteX0" fmla="*/ 499391 w 2999276"/>
              <a:gd name="connsiteY0" fmla="*/ 0 h 3971696"/>
              <a:gd name="connsiteX1" fmla="*/ 2997494 w 2999276"/>
              <a:gd name="connsiteY1" fmla="*/ 0 h 3971696"/>
              <a:gd name="connsiteX2" fmla="*/ 2999276 w 2999276"/>
              <a:gd name="connsiteY2" fmla="*/ 3971696 h 3971696"/>
              <a:gd name="connsiteX3" fmla="*/ -1 w 2999276"/>
              <a:gd name="connsiteY3" fmla="*/ 3771876 h 3971696"/>
              <a:gd name="connsiteX4" fmla="*/ 499391 w 2999276"/>
              <a:gd name="connsiteY4" fmla="*/ 0 h 3971696"/>
              <a:gd name="connsiteX0" fmla="*/ 588789 w 3088674"/>
              <a:gd name="connsiteY0" fmla="*/ 0 h 3971696"/>
              <a:gd name="connsiteX1" fmla="*/ 3086892 w 3088674"/>
              <a:gd name="connsiteY1" fmla="*/ 0 h 3971696"/>
              <a:gd name="connsiteX2" fmla="*/ 3088674 w 3088674"/>
              <a:gd name="connsiteY2" fmla="*/ 3971696 h 3971696"/>
              <a:gd name="connsiteX3" fmla="*/ -1 w 3088674"/>
              <a:gd name="connsiteY3" fmla="*/ 3805488 h 3971696"/>
              <a:gd name="connsiteX4" fmla="*/ 588789 w 3088674"/>
              <a:gd name="connsiteY4" fmla="*/ 0 h 3971696"/>
              <a:gd name="connsiteX0" fmla="*/ 588789 w 3135714"/>
              <a:gd name="connsiteY0" fmla="*/ 0 h 4004096"/>
              <a:gd name="connsiteX1" fmla="*/ 3086892 w 3135714"/>
              <a:gd name="connsiteY1" fmla="*/ 0 h 4004096"/>
              <a:gd name="connsiteX2" fmla="*/ 3135714 w 3135714"/>
              <a:gd name="connsiteY2" fmla="*/ 4004096 h 4004096"/>
              <a:gd name="connsiteX3" fmla="*/ -1 w 3135714"/>
              <a:gd name="connsiteY3" fmla="*/ 3805488 h 4004096"/>
              <a:gd name="connsiteX4" fmla="*/ 588789 w 3135714"/>
              <a:gd name="connsiteY4" fmla="*/ 0 h 4004096"/>
              <a:gd name="connsiteX0" fmla="*/ 0 w 3500794"/>
              <a:gd name="connsiteY0" fmla="*/ 0 h 4449899"/>
              <a:gd name="connsiteX1" fmla="*/ 3451972 w 3500794"/>
              <a:gd name="connsiteY1" fmla="*/ 445803 h 4449899"/>
              <a:gd name="connsiteX2" fmla="*/ 3500794 w 3500794"/>
              <a:gd name="connsiteY2" fmla="*/ 4449899 h 4449899"/>
              <a:gd name="connsiteX3" fmla="*/ 365079 w 3500794"/>
              <a:gd name="connsiteY3" fmla="*/ 4251291 h 4449899"/>
              <a:gd name="connsiteX4" fmla="*/ 0 w 3500794"/>
              <a:gd name="connsiteY4" fmla="*/ 0 h 4449899"/>
              <a:gd name="connsiteX0" fmla="*/ 2261175 w 5761969"/>
              <a:gd name="connsiteY0" fmla="*/ 0 h 4449899"/>
              <a:gd name="connsiteX1" fmla="*/ 5713147 w 5761969"/>
              <a:gd name="connsiteY1" fmla="*/ 445803 h 4449899"/>
              <a:gd name="connsiteX2" fmla="*/ 5761969 w 5761969"/>
              <a:gd name="connsiteY2" fmla="*/ 4449899 h 4449899"/>
              <a:gd name="connsiteX3" fmla="*/ 0 w 5761969"/>
              <a:gd name="connsiteY3" fmla="*/ 3698972 h 4449899"/>
              <a:gd name="connsiteX4" fmla="*/ 2261175 w 5761969"/>
              <a:gd name="connsiteY4" fmla="*/ 0 h 4449899"/>
              <a:gd name="connsiteX0" fmla="*/ 2261175 w 5744151"/>
              <a:gd name="connsiteY0" fmla="*/ 0 h 4478637"/>
              <a:gd name="connsiteX1" fmla="*/ 5713147 w 5744151"/>
              <a:gd name="connsiteY1" fmla="*/ 445803 h 4478637"/>
              <a:gd name="connsiteX2" fmla="*/ 5744151 w 5744151"/>
              <a:gd name="connsiteY2" fmla="*/ 4478637 h 4478637"/>
              <a:gd name="connsiteX3" fmla="*/ 0 w 5744151"/>
              <a:gd name="connsiteY3" fmla="*/ 3698972 h 4478637"/>
              <a:gd name="connsiteX4" fmla="*/ 2261175 w 5744151"/>
              <a:gd name="connsiteY4" fmla="*/ 0 h 4478637"/>
              <a:gd name="connsiteX0" fmla="*/ 2261175 w 5744151"/>
              <a:gd name="connsiteY0" fmla="*/ 0 h 4478637"/>
              <a:gd name="connsiteX1" fmla="*/ 5709582 w 5744151"/>
              <a:gd name="connsiteY1" fmla="*/ 451551 h 4478637"/>
              <a:gd name="connsiteX2" fmla="*/ 5744151 w 5744151"/>
              <a:gd name="connsiteY2" fmla="*/ 4478637 h 4478637"/>
              <a:gd name="connsiteX3" fmla="*/ 0 w 5744151"/>
              <a:gd name="connsiteY3" fmla="*/ 3698972 h 4478637"/>
              <a:gd name="connsiteX4" fmla="*/ 2261175 w 5744151"/>
              <a:gd name="connsiteY4" fmla="*/ 0 h 4478637"/>
              <a:gd name="connsiteX0" fmla="*/ 2275935 w 5744151"/>
              <a:gd name="connsiteY0" fmla="*/ 0 h 4485907"/>
              <a:gd name="connsiteX1" fmla="*/ 5709582 w 5744151"/>
              <a:gd name="connsiteY1" fmla="*/ 458821 h 4485907"/>
              <a:gd name="connsiteX2" fmla="*/ 5744151 w 5744151"/>
              <a:gd name="connsiteY2" fmla="*/ 4485907 h 4485907"/>
              <a:gd name="connsiteX3" fmla="*/ 0 w 5744151"/>
              <a:gd name="connsiteY3" fmla="*/ 3706242 h 4485907"/>
              <a:gd name="connsiteX4" fmla="*/ 2275935 w 5744151"/>
              <a:gd name="connsiteY4" fmla="*/ 0 h 4485907"/>
              <a:gd name="connsiteX0" fmla="*/ 2275935 w 5744151"/>
              <a:gd name="connsiteY0" fmla="*/ 0 h 4485907"/>
              <a:gd name="connsiteX1" fmla="*/ 5704021 w 5744151"/>
              <a:gd name="connsiteY1" fmla="*/ 467386 h 4485907"/>
              <a:gd name="connsiteX2" fmla="*/ 5744151 w 5744151"/>
              <a:gd name="connsiteY2" fmla="*/ 4485907 h 4485907"/>
              <a:gd name="connsiteX3" fmla="*/ 0 w 5744151"/>
              <a:gd name="connsiteY3" fmla="*/ 3706242 h 4485907"/>
              <a:gd name="connsiteX4" fmla="*/ 2275935 w 5744151"/>
              <a:gd name="connsiteY4" fmla="*/ 0 h 4485907"/>
              <a:gd name="connsiteX0" fmla="*/ 2333894 w 5802110"/>
              <a:gd name="connsiteY0" fmla="*/ 0 h 4485907"/>
              <a:gd name="connsiteX1" fmla="*/ 5761980 w 5802110"/>
              <a:gd name="connsiteY1" fmla="*/ 467386 h 4485907"/>
              <a:gd name="connsiteX2" fmla="*/ 5802110 w 5802110"/>
              <a:gd name="connsiteY2" fmla="*/ 4485907 h 4485907"/>
              <a:gd name="connsiteX3" fmla="*/ 0 w 5802110"/>
              <a:gd name="connsiteY3" fmla="*/ 3702755 h 4485907"/>
              <a:gd name="connsiteX4" fmla="*/ 2333894 w 5802110"/>
              <a:gd name="connsiteY4" fmla="*/ 0 h 4485907"/>
              <a:gd name="connsiteX0" fmla="*/ 2333894 w 5790986"/>
              <a:gd name="connsiteY0" fmla="*/ 0 h 4503036"/>
              <a:gd name="connsiteX1" fmla="*/ 5761980 w 5790986"/>
              <a:gd name="connsiteY1" fmla="*/ 467386 h 4503036"/>
              <a:gd name="connsiteX2" fmla="*/ 5790986 w 5790986"/>
              <a:gd name="connsiteY2" fmla="*/ 4503036 h 4503036"/>
              <a:gd name="connsiteX3" fmla="*/ 0 w 5790986"/>
              <a:gd name="connsiteY3" fmla="*/ 3702755 h 4503036"/>
              <a:gd name="connsiteX4" fmla="*/ 2333894 w 5790986"/>
              <a:gd name="connsiteY4" fmla="*/ 0 h 4503036"/>
              <a:gd name="connsiteX0" fmla="*/ 2333894 w 5788206"/>
              <a:gd name="connsiteY0" fmla="*/ 0 h 4507318"/>
              <a:gd name="connsiteX1" fmla="*/ 5761980 w 5788206"/>
              <a:gd name="connsiteY1" fmla="*/ 467386 h 4507318"/>
              <a:gd name="connsiteX2" fmla="*/ 5788205 w 5788206"/>
              <a:gd name="connsiteY2" fmla="*/ 4507318 h 4507318"/>
              <a:gd name="connsiteX3" fmla="*/ 0 w 5788206"/>
              <a:gd name="connsiteY3" fmla="*/ 3702755 h 4507318"/>
              <a:gd name="connsiteX4" fmla="*/ 2333894 w 5788206"/>
              <a:gd name="connsiteY4" fmla="*/ 0 h 4507318"/>
              <a:gd name="connsiteX0" fmla="*/ 2333894 w 5788205"/>
              <a:gd name="connsiteY0" fmla="*/ 0 h 4507318"/>
              <a:gd name="connsiteX1" fmla="*/ 5756417 w 5788205"/>
              <a:gd name="connsiteY1" fmla="*/ 475951 h 4507318"/>
              <a:gd name="connsiteX2" fmla="*/ 5788205 w 5788205"/>
              <a:gd name="connsiteY2" fmla="*/ 4507318 h 4507318"/>
              <a:gd name="connsiteX3" fmla="*/ 0 w 5788205"/>
              <a:gd name="connsiteY3" fmla="*/ 3702755 h 4507318"/>
              <a:gd name="connsiteX4" fmla="*/ 2333894 w 5788205"/>
              <a:gd name="connsiteY4" fmla="*/ 0 h 4507318"/>
              <a:gd name="connsiteX0" fmla="*/ 2333894 w 5788205"/>
              <a:gd name="connsiteY0" fmla="*/ 0 h 4507318"/>
              <a:gd name="connsiteX1" fmla="*/ 5753636 w 5788205"/>
              <a:gd name="connsiteY1" fmla="*/ 480233 h 4507318"/>
              <a:gd name="connsiteX2" fmla="*/ 5788205 w 5788205"/>
              <a:gd name="connsiteY2" fmla="*/ 4507318 h 4507318"/>
              <a:gd name="connsiteX3" fmla="*/ 0 w 5788205"/>
              <a:gd name="connsiteY3" fmla="*/ 3702755 h 4507318"/>
              <a:gd name="connsiteX4" fmla="*/ 2333894 w 5788205"/>
              <a:gd name="connsiteY4" fmla="*/ 0 h 4507318"/>
              <a:gd name="connsiteX0" fmla="*/ 2333894 w 5788205"/>
              <a:gd name="connsiteY0" fmla="*/ 0 h 4507318"/>
              <a:gd name="connsiteX1" fmla="*/ 5760053 w 5788205"/>
              <a:gd name="connsiteY1" fmla="*/ 485810 h 4507318"/>
              <a:gd name="connsiteX2" fmla="*/ 5788205 w 5788205"/>
              <a:gd name="connsiteY2" fmla="*/ 4507318 h 4507318"/>
              <a:gd name="connsiteX3" fmla="*/ 0 w 5788205"/>
              <a:gd name="connsiteY3" fmla="*/ 3702755 h 4507318"/>
              <a:gd name="connsiteX4" fmla="*/ 2333894 w 5788205"/>
              <a:gd name="connsiteY4" fmla="*/ 0 h 4507318"/>
              <a:gd name="connsiteX0" fmla="*/ 2343091 w 5797402"/>
              <a:gd name="connsiteY0" fmla="*/ 0 h 4507318"/>
              <a:gd name="connsiteX1" fmla="*/ 5769250 w 5797402"/>
              <a:gd name="connsiteY1" fmla="*/ 485810 h 4507318"/>
              <a:gd name="connsiteX2" fmla="*/ 5797402 w 5797402"/>
              <a:gd name="connsiteY2" fmla="*/ 4507318 h 4507318"/>
              <a:gd name="connsiteX3" fmla="*/ 0 w 5797402"/>
              <a:gd name="connsiteY3" fmla="*/ 3701460 h 4507318"/>
              <a:gd name="connsiteX4" fmla="*/ 2343091 w 5797402"/>
              <a:gd name="connsiteY4" fmla="*/ 0 h 4507318"/>
              <a:gd name="connsiteX0" fmla="*/ 2361484 w 5797402"/>
              <a:gd name="connsiteY0" fmla="*/ 0 h 4504728"/>
              <a:gd name="connsiteX1" fmla="*/ 5769250 w 5797402"/>
              <a:gd name="connsiteY1" fmla="*/ 483220 h 4504728"/>
              <a:gd name="connsiteX2" fmla="*/ 5797402 w 5797402"/>
              <a:gd name="connsiteY2" fmla="*/ 4504728 h 4504728"/>
              <a:gd name="connsiteX3" fmla="*/ 0 w 5797402"/>
              <a:gd name="connsiteY3" fmla="*/ 3698870 h 4504728"/>
              <a:gd name="connsiteX4" fmla="*/ 2361484 w 5797402"/>
              <a:gd name="connsiteY4" fmla="*/ 0 h 450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7402" h="4504728">
                <a:moveTo>
                  <a:pt x="2361484" y="0"/>
                </a:moveTo>
                <a:lnTo>
                  <a:pt x="5769250" y="483220"/>
                </a:lnTo>
                <a:lnTo>
                  <a:pt x="5797402" y="4504728"/>
                </a:lnTo>
                <a:lnTo>
                  <a:pt x="0" y="3698870"/>
                </a:lnTo>
                <a:lnTo>
                  <a:pt x="2361484" y="0"/>
                </a:lnTo>
                <a:close/>
              </a:path>
            </a:pathLst>
          </a:custGeom>
          <a:gradFill>
            <a:gsLst>
              <a:gs pos="0">
                <a:schemeClr val="bg1">
                  <a:lumMod val="85000"/>
                </a:schemeClr>
              </a:gs>
              <a:gs pos="0">
                <a:srgbClr val="5FA1E3"/>
              </a:gs>
              <a:gs pos="100000">
                <a:srgbClr val="418FDE"/>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EB899FB0-18EE-4AD9-ABE8-AB9C775E95A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1693" y="2396246"/>
            <a:ext cx="4699035" cy="1464802"/>
          </a:xfrm>
          <a:prstGeom prst="rect">
            <a:avLst/>
          </a:prstGeom>
        </p:spPr>
      </p:pic>
      <p:sp>
        <p:nvSpPr>
          <p:cNvPr id="14" name="Rectangle 13">
            <a:extLst>
              <a:ext uri="{FF2B5EF4-FFF2-40B4-BE49-F238E27FC236}">
                <a16:creationId xmlns:a16="http://schemas.microsoft.com/office/drawing/2014/main" id="{3CABD62A-E7DF-4A98-9C4F-C90F33BE9269}"/>
              </a:ext>
            </a:extLst>
          </p:cNvPr>
          <p:cNvSpPr/>
          <p:nvPr userDrawn="1"/>
        </p:nvSpPr>
        <p:spPr>
          <a:xfrm>
            <a:off x="212158" y="6172998"/>
            <a:ext cx="3493149" cy="507831"/>
          </a:xfrm>
          <a:prstGeom prst="rect">
            <a:avLst/>
          </a:prstGeom>
        </p:spPr>
        <p:txBody>
          <a:bodyPr wrap="square">
            <a:spAutoFit/>
          </a:bodyPr>
          <a:lstStyle/>
          <a:p>
            <a:pPr algn="just">
              <a:buClr>
                <a:srgbClr val="3F8FDE"/>
              </a:buClr>
            </a:pPr>
            <a:r>
              <a:rPr lang="en-GB" sz="85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850" err="1">
                <a:solidFill>
                  <a:srgbClr val="C6C7CC"/>
                </a:solidFill>
                <a:latin typeface="Harmonia Sans W1G" panose="020B0502030402020204" pitchFamily="34" charset="0"/>
              </a:rPr>
              <a:t>Affi</a:t>
            </a:r>
            <a:r>
              <a:rPr lang="en-GB" sz="900" err="1">
                <a:solidFill>
                  <a:srgbClr val="C6C7CC"/>
                </a:solidFill>
                <a:latin typeface="Harmonia Sans W1G" panose="020B0502030402020204" pitchFamily="34" charset="0"/>
              </a:rPr>
              <a:t>dea</a:t>
            </a:r>
            <a:r>
              <a:rPr lang="en-GB" sz="900">
                <a:solidFill>
                  <a:srgbClr val="C6C7CC"/>
                </a:solidFill>
                <a:latin typeface="Harmonia Sans W1G" panose="020B0502030402020204" pitchFamily="34" charset="0"/>
              </a:rPr>
              <a:t>.</a:t>
            </a:r>
          </a:p>
        </p:txBody>
      </p:sp>
    </p:spTree>
    <p:extLst>
      <p:ext uri="{BB962C8B-B14F-4D97-AF65-F5344CB8AC3E}">
        <p14:creationId xmlns:p14="http://schemas.microsoft.com/office/powerpoint/2010/main" val="2179387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Page 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0020108-E694-461A-AA95-43BB06089485}"/>
              </a:ext>
            </a:extLst>
          </p:cNvPr>
          <p:cNvSpPr>
            <a:spLocks noGrp="1"/>
          </p:cNvSpPr>
          <p:nvPr>
            <p:ph type="pic" sz="quarter" idx="10"/>
          </p:nvPr>
        </p:nvSpPr>
        <p:spPr>
          <a:xfrm>
            <a:off x="0" y="-6350"/>
            <a:ext cx="9906000" cy="6864350"/>
          </a:xfrm>
          <a:prstGeom prst="rect">
            <a:avLst/>
          </a:prstGeom>
        </p:spPr>
        <p:txBody>
          <a:bodyPr/>
          <a:lstStyle/>
          <a:p>
            <a:endParaRPr lang="en-GB"/>
          </a:p>
        </p:txBody>
      </p:sp>
      <p:sp>
        <p:nvSpPr>
          <p:cNvPr id="12" name="Rectangle 11"/>
          <p:cNvSpPr/>
          <p:nvPr userDrawn="1"/>
        </p:nvSpPr>
        <p:spPr>
          <a:xfrm>
            <a:off x="392743" y="6180951"/>
            <a:ext cx="4431104" cy="553998"/>
          </a:xfrm>
          <a:prstGeom prst="rect">
            <a:avLst/>
          </a:prstGeom>
        </p:spPr>
        <p:txBody>
          <a:bodyPr wrap="square">
            <a:spAutoFit/>
          </a:bodyPr>
          <a:lstStyle/>
          <a:p>
            <a:pPr algn="just">
              <a:buClr>
                <a:srgbClr val="3F8FDE"/>
              </a:buClr>
            </a:pPr>
            <a:r>
              <a:rPr lang="en-GB" sz="100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©Affidea</a:t>
            </a:r>
          </a:p>
        </p:txBody>
      </p:sp>
      <p:sp>
        <p:nvSpPr>
          <p:cNvPr id="8" name="Rectangle 1">
            <a:extLst>
              <a:ext uri="{FF2B5EF4-FFF2-40B4-BE49-F238E27FC236}">
                <a16:creationId xmlns:a16="http://schemas.microsoft.com/office/drawing/2014/main" id="{C4D89E10-B989-49DE-BCBA-4E539FC80C38}"/>
              </a:ext>
            </a:extLst>
          </p:cNvPr>
          <p:cNvSpPr/>
          <p:nvPr userDrawn="1"/>
        </p:nvSpPr>
        <p:spPr>
          <a:xfrm>
            <a:off x="0" y="-19050"/>
            <a:ext cx="4970463" cy="6896100"/>
          </a:xfrm>
          <a:custGeom>
            <a:avLst/>
            <a:gdLst>
              <a:gd name="connsiteX0" fmla="*/ 0 w 3008784"/>
              <a:gd name="connsiteY0" fmla="*/ 0 h 6877050"/>
              <a:gd name="connsiteX1" fmla="*/ 3008784 w 3008784"/>
              <a:gd name="connsiteY1" fmla="*/ 0 h 6877050"/>
              <a:gd name="connsiteX2" fmla="*/ 3008784 w 3008784"/>
              <a:gd name="connsiteY2" fmla="*/ 6877050 h 6877050"/>
              <a:gd name="connsiteX3" fmla="*/ 0 w 3008784"/>
              <a:gd name="connsiteY3" fmla="*/ 6877050 h 6877050"/>
              <a:gd name="connsiteX4" fmla="*/ 0 w 3008784"/>
              <a:gd name="connsiteY4" fmla="*/ 0 h 6877050"/>
              <a:gd name="connsiteX0" fmla="*/ 0 w 4970934"/>
              <a:gd name="connsiteY0" fmla="*/ 0 h 6896100"/>
              <a:gd name="connsiteX1" fmla="*/ 3008784 w 4970934"/>
              <a:gd name="connsiteY1" fmla="*/ 0 h 6896100"/>
              <a:gd name="connsiteX2" fmla="*/ 4970934 w 4970934"/>
              <a:gd name="connsiteY2" fmla="*/ 6896100 h 6896100"/>
              <a:gd name="connsiteX3" fmla="*/ 0 w 4970934"/>
              <a:gd name="connsiteY3" fmla="*/ 6877050 h 6896100"/>
              <a:gd name="connsiteX4" fmla="*/ 0 w 4970934"/>
              <a:gd name="connsiteY4" fmla="*/ 0 h 6896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0934" h="6896100">
                <a:moveTo>
                  <a:pt x="0" y="0"/>
                </a:moveTo>
                <a:lnTo>
                  <a:pt x="3008784" y="0"/>
                </a:lnTo>
                <a:lnTo>
                  <a:pt x="4970934" y="6896100"/>
                </a:lnTo>
                <a:lnTo>
                  <a:pt x="0" y="6877050"/>
                </a:lnTo>
                <a:lnTo>
                  <a:pt x="0" y="0"/>
                </a:lnTo>
                <a:close/>
              </a:path>
            </a:pathLst>
          </a:cu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 name="Title 1"/>
          <p:cNvSpPr>
            <a:spLocks noGrp="1"/>
          </p:cNvSpPr>
          <p:nvPr>
            <p:ph type="title"/>
          </p:nvPr>
        </p:nvSpPr>
        <p:spPr>
          <a:xfrm>
            <a:off x="89472" y="2948949"/>
            <a:ext cx="3803798" cy="970714"/>
          </a:xfrm>
          <a:prstGeom prst="rect">
            <a:avLst/>
          </a:prstGeom>
        </p:spPr>
        <p:txBody>
          <a:bodyPr anchor="b"/>
          <a:lstStyle>
            <a:lvl1pPr algn="l">
              <a:defRPr sz="2400" b="0">
                <a:solidFill>
                  <a:schemeClr val="bg1"/>
                </a:solidFill>
              </a:defRPr>
            </a:lvl1pPr>
          </a:lstStyle>
          <a:p>
            <a:r>
              <a:rPr lang="en-US"/>
              <a:t>Click to edit Master title </a:t>
            </a:r>
            <a:endParaRPr lang="en-GB"/>
          </a:p>
        </p:txBody>
      </p:sp>
      <p:sp>
        <p:nvSpPr>
          <p:cNvPr id="3" name="Text Placeholder 2"/>
          <p:cNvSpPr>
            <a:spLocks noGrp="1"/>
          </p:cNvSpPr>
          <p:nvPr>
            <p:ph type="body" idx="1"/>
          </p:nvPr>
        </p:nvSpPr>
        <p:spPr>
          <a:xfrm>
            <a:off x="89472" y="3919663"/>
            <a:ext cx="3273350" cy="648220"/>
          </a:xfrm>
          <a:prstGeom prst="rect">
            <a:avLst/>
          </a:prstGeom>
        </p:spPr>
        <p:txBody>
          <a:bodyPr/>
          <a:lstStyle>
            <a:lvl1pPr marL="0" indent="0" algn="l">
              <a:buNone/>
              <a:defRPr sz="2000" baseline="0">
                <a:solidFill>
                  <a:srgbClr val="DDDEE1"/>
                </a:solidFill>
              </a:defRPr>
            </a:lvl1pPr>
            <a:lvl2pPr marL="371460" indent="0">
              <a:buNone/>
              <a:defRPr sz="1625">
                <a:solidFill>
                  <a:schemeClr val="tx1">
                    <a:tint val="75000"/>
                  </a:schemeClr>
                </a:solidFill>
              </a:defRPr>
            </a:lvl2pPr>
            <a:lvl3pPr marL="742920" indent="0">
              <a:buNone/>
              <a:defRPr sz="1463">
                <a:solidFill>
                  <a:schemeClr val="tx1">
                    <a:tint val="75000"/>
                  </a:schemeClr>
                </a:solidFill>
              </a:defRPr>
            </a:lvl3pPr>
            <a:lvl4pPr marL="1114380" indent="0">
              <a:buNone/>
              <a:defRPr sz="1300">
                <a:solidFill>
                  <a:schemeClr val="tx1">
                    <a:tint val="75000"/>
                  </a:schemeClr>
                </a:solidFill>
              </a:defRPr>
            </a:lvl4pPr>
            <a:lvl5pPr marL="1485840" indent="0">
              <a:buNone/>
              <a:defRPr sz="1300">
                <a:solidFill>
                  <a:schemeClr val="tx1">
                    <a:tint val="75000"/>
                  </a:schemeClr>
                </a:solidFill>
              </a:defRPr>
            </a:lvl5pPr>
            <a:lvl6pPr marL="1857301" indent="0">
              <a:buNone/>
              <a:defRPr sz="1300">
                <a:solidFill>
                  <a:schemeClr val="tx1">
                    <a:tint val="75000"/>
                  </a:schemeClr>
                </a:solidFill>
              </a:defRPr>
            </a:lvl6pPr>
            <a:lvl7pPr marL="2228761" indent="0">
              <a:buNone/>
              <a:defRPr sz="1300">
                <a:solidFill>
                  <a:schemeClr val="tx1">
                    <a:tint val="75000"/>
                  </a:schemeClr>
                </a:solidFill>
              </a:defRPr>
            </a:lvl7pPr>
            <a:lvl8pPr marL="2600221" indent="0">
              <a:buNone/>
              <a:defRPr sz="1300">
                <a:solidFill>
                  <a:schemeClr val="tx1">
                    <a:tint val="75000"/>
                  </a:schemeClr>
                </a:solidFill>
              </a:defRPr>
            </a:lvl8pPr>
            <a:lvl9pPr marL="2971681" indent="0">
              <a:buNone/>
              <a:defRPr sz="1300">
                <a:solidFill>
                  <a:schemeClr val="tx1">
                    <a:tint val="75000"/>
                  </a:schemeClr>
                </a:solidFill>
              </a:defRPr>
            </a:lvl9pPr>
          </a:lstStyle>
          <a:p>
            <a:pPr lvl="0"/>
            <a:r>
              <a:rPr lang="en-US"/>
              <a:t>Edit Master text styles</a:t>
            </a:r>
          </a:p>
        </p:txBody>
      </p:sp>
      <p:sp>
        <p:nvSpPr>
          <p:cNvPr id="10" name="Rectangle 9">
            <a:extLst>
              <a:ext uri="{FF2B5EF4-FFF2-40B4-BE49-F238E27FC236}">
                <a16:creationId xmlns:a16="http://schemas.microsoft.com/office/drawing/2014/main" id="{21141F91-941A-459E-AAD2-ED5CF9E6B708}"/>
              </a:ext>
            </a:extLst>
          </p:cNvPr>
          <p:cNvSpPr/>
          <p:nvPr userDrawn="1"/>
        </p:nvSpPr>
        <p:spPr>
          <a:xfrm>
            <a:off x="212158" y="6172998"/>
            <a:ext cx="3493149" cy="507831"/>
          </a:xfrm>
          <a:prstGeom prst="rect">
            <a:avLst/>
          </a:prstGeom>
        </p:spPr>
        <p:txBody>
          <a:bodyPr wrap="square">
            <a:spAutoFit/>
          </a:bodyPr>
          <a:lstStyle/>
          <a:p>
            <a:pPr algn="just">
              <a:buClr>
                <a:srgbClr val="3F8FDE"/>
              </a:buClr>
            </a:pPr>
            <a:r>
              <a:rPr lang="en-GB" sz="85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850" err="1">
                <a:solidFill>
                  <a:srgbClr val="C6C7CC"/>
                </a:solidFill>
                <a:latin typeface="Harmonia Sans W1G" panose="020B0502030402020204" pitchFamily="34" charset="0"/>
              </a:rPr>
              <a:t>Affi</a:t>
            </a:r>
            <a:r>
              <a:rPr lang="en-GB" sz="900" err="1">
                <a:solidFill>
                  <a:srgbClr val="C6C7CC"/>
                </a:solidFill>
                <a:latin typeface="Harmonia Sans W1G" panose="020B0502030402020204" pitchFamily="34" charset="0"/>
              </a:rPr>
              <a:t>dea</a:t>
            </a:r>
            <a:r>
              <a:rPr lang="en-GB" sz="900">
                <a:solidFill>
                  <a:srgbClr val="C6C7CC"/>
                </a:solidFill>
                <a:latin typeface="Harmonia Sans W1G" panose="020B0502030402020204" pitchFamily="34" charset="0"/>
              </a:rPr>
              <a:t>.</a:t>
            </a:r>
          </a:p>
        </p:txBody>
      </p:sp>
    </p:spTree>
    <p:extLst>
      <p:ext uri="{BB962C8B-B14F-4D97-AF65-F5344CB8AC3E}">
        <p14:creationId xmlns:p14="http://schemas.microsoft.com/office/powerpoint/2010/main" val="643164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803" y="3304880"/>
            <a:ext cx="8543925" cy="489453"/>
          </a:xfrm>
          <a:prstGeom prst="rect">
            <a:avLst/>
          </a:prstGeom>
        </p:spPr>
        <p:txBody>
          <a:bodyPr/>
          <a:lstStyle>
            <a:lvl1pPr>
              <a:defRPr sz="3200">
                <a:solidFill>
                  <a:srgbClr val="418FDE"/>
                </a:solidFill>
              </a:defRPr>
            </a:lvl1pPr>
          </a:lstStyle>
          <a:p>
            <a:r>
              <a:rPr lang="en-US"/>
              <a:t>Click to edit Divider title style</a:t>
            </a:r>
            <a:endParaRPr lang="en-GB"/>
          </a:p>
        </p:txBody>
      </p:sp>
      <p:sp>
        <p:nvSpPr>
          <p:cNvPr id="3" name="TextBox 2"/>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sp>
        <p:nvSpPr>
          <p:cNvPr id="9" name="Text Placeholder 8"/>
          <p:cNvSpPr>
            <a:spLocks noGrp="1"/>
          </p:cNvSpPr>
          <p:nvPr>
            <p:ph type="body" sz="quarter" idx="10"/>
          </p:nvPr>
        </p:nvSpPr>
        <p:spPr>
          <a:xfrm>
            <a:off x="270300" y="3828469"/>
            <a:ext cx="7523162" cy="649287"/>
          </a:xfrm>
          <a:prstGeom prst="rect">
            <a:avLst/>
          </a:prstGeom>
        </p:spPr>
        <p:txBody>
          <a:bodyPr/>
          <a:lstStyle>
            <a:lvl1pPr marL="0" indent="0">
              <a:buClr>
                <a:srgbClr val="3F8FDE"/>
              </a:buClr>
              <a:buNone/>
              <a:defRPr sz="2000"/>
            </a:lvl1pPr>
          </a:lstStyle>
          <a:p>
            <a:pPr lvl="0"/>
            <a:r>
              <a:rPr lang="en-US"/>
              <a:t>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07790" y="5747820"/>
            <a:ext cx="1040231" cy="1044000"/>
          </a:xfrm>
          <a:prstGeom prst="rect">
            <a:avLst/>
          </a:prstGeom>
        </p:spPr>
      </p:pic>
    </p:spTree>
    <p:extLst>
      <p:ext uri="{BB962C8B-B14F-4D97-AF65-F5344CB8AC3E}">
        <p14:creationId xmlns:p14="http://schemas.microsoft.com/office/powerpoint/2010/main" val="459995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ppendix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5805" y="3304880"/>
            <a:ext cx="8543925" cy="489453"/>
          </a:xfrm>
          <a:prstGeom prst="rect">
            <a:avLst/>
          </a:prstGeom>
        </p:spPr>
        <p:txBody>
          <a:bodyPr/>
          <a:lstStyle>
            <a:lvl1pPr>
              <a:defRPr sz="3200" baseline="0">
                <a:solidFill>
                  <a:srgbClr val="418FDE"/>
                </a:solidFill>
              </a:defRPr>
            </a:lvl1pPr>
          </a:lstStyle>
          <a:p>
            <a:r>
              <a:rPr lang="en-US"/>
              <a:t>Appendix</a:t>
            </a:r>
            <a:endParaRPr lang="en-GB"/>
          </a:p>
        </p:txBody>
      </p:sp>
      <p:sp>
        <p:nvSpPr>
          <p:cNvPr id="3" name="TextBox 2"/>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07790" y="5747820"/>
            <a:ext cx="1040231" cy="1044000"/>
          </a:xfrm>
          <a:prstGeom prst="rect">
            <a:avLst/>
          </a:prstGeom>
        </p:spPr>
      </p:pic>
    </p:spTree>
    <p:extLst>
      <p:ext uri="{BB962C8B-B14F-4D97-AF65-F5344CB8AC3E}">
        <p14:creationId xmlns:p14="http://schemas.microsoft.com/office/powerpoint/2010/main" val="207368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4097" y="365129"/>
            <a:ext cx="9332514" cy="436256"/>
          </a:xfrm>
        </p:spPr>
        <p:txBody>
          <a:bodyPr/>
          <a:lstStyle/>
          <a:p>
            <a:r>
              <a:rPr lang="en-US"/>
              <a:t>Click to edit Master title style</a:t>
            </a:r>
            <a:endParaRPr lang="en-GB"/>
          </a:p>
        </p:txBody>
      </p:sp>
      <p:sp>
        <p:nvSpPr>
          <p:cNvPr id="3" name="Content Placeholder 2"/>
          <p:cNvSpPr>
            <a:spLocks noGrp="1"/>
          </p:cNvSpPr>
          <p:nvPr>
            <p:ph idx="1"/>
          </p:nvPr>
        </p:nvSpPr>
        <p:spPr>
          <a:xfrm>
            <a:off x="309781" y="1394117"/>
            <a:ext cx="9306830" cy="4832022"/>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Text Placeholder 9"/>
          <p:cNvSpPr>
            <a:spLocks noGrp="1"/>
          </p:cNvSpPr>
          <p:nvPr>
            <p:ph type="body" sz="quarter" idx="13" hasCustomPrompt="1"/>
          </p:nvPr>
        </p:nvSpPr>
        <p:spPr>
          <a:xfrm>
            <a:off x="299507" y="786163"/>
            <a:ext cx="9317104" cy="412750"/>
          </a:xfrm>
        </p:spPr>
        <p:txBody>
          <a:bodyPr>
            <a:normAutofit/>
          </a:bodyPr>
          <a:lstStyle>
            <a:lvl1pPr marL="0" indent="0">
              <a:buNone/>
              <a:defRPr sz="1600">
                <a:solidFill>
                  <a:srgbClr val="52585F"/>
                </a:solidFill>
              </a:defRPr>
            </a:lvl1pPr>
          </a:lstStyle>
          <a:p>
            <a:pPr lvl="0"/>
            <a:r>
              <a:rPr lang="en-US"/>
              <a:t>Subtitle</a:t>
            </a:r>
          </a:p>
        </p:txBody>
      </p:sp>
    </p:spTree>
    <p:extLst>
      <p:ext uri="{BB962C8B-B14F-4D97-AF65-F5344CB8AC3E}">
        <p14:creationId xmlns:p14="http://schemas.microsoft.com/office/powerpoint/2010/main" val="3522438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43AC462-671B-42EC-B47E-6A5CB2A486B2}"/>
              </a:ext>
            </a:extLst>
          </p:cNvPr>
          <p:cNvSpPr/>
          <p:nvPr userDrawn="1"/>
        </p:nvSpPr>
        <p:spPr>
          <a:xfrm>
            <a:off x="0" y="0"/>
            <a:ext cx="9906000" cy="6863197"/>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89234" y="365128"/>
            <a:ext cx="9291418" cy="467079"/>
          </a:xfrm>
        </p:spPr>
        <p:txBody>
          <a:bodyPr/>
          <a:lstStyle>
            <a:lvl1pPr>
              <a:defRPr>
                <a:solidFill>
                  <a:schemeClr val="bg1"/>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solidFill>
                  <a:srgbClr val="C6C7CC"/>
                </a:solidFill>
              </a:defRPr>
            </a:lvl1pPr>
          </a:lstStyle>
          <a:p>
            <a:pPr lvl="0"/>
            <a:r>
              <a:rPr lang="en-US"/>
              <a:t>Subtitle</a:t>
            </a:r>
          </a:p>
        </p:txBody>
      </p:sp>
      <p:sp>
        <p:nvSpPr>
          <p:cNvPr id="6" name="TextBox 5">
            <a:extLst>
              <a:ext uri="{FF2B5EF4-FFF2-40B4-BE49-F238E27FC236}">
                <a16:creationId xmlns:a16="http://schemas.microsoft.com/office/drawing/2014/main" id="{FB393F91-F9EF-46F6-89EB-92C18E46BA5B}"/>
              </a:ext>
            </a:extLst>
          </p:cNvPr>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9" name="Picture 8">
            <a:extLst>
              <a:ext uri="{FF2B5EF4-FFF2-40B4-BE49-F238E27FC236}">
                <a16:creationId xmlns:a16="http://schemas.microsoft.com/office/drawing/2014/main" id="{99C45487-2C0E-4674-9A20-C3E84CA857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09514" y="5747820"/>
            <a:ext cx="1040231" cy="1044000"/>
          </a:xfrm>
          <a:prstGeom prst="rect">
            <a:avLst/>
          </a:prstGeom>
        </p:spPr>
      </p:pic>
    </p:spTree>
    <p:extLst>
      <p:ext uri="{BB962C8B-B14F-4D97-AF65-F5344CB8AC3E}">
        <p14:creationId xmlns:p14="http://schemas.microsoft.com/office/powerpoint/2010/main" val="694342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43AC462-671B-42EC-B47E-6A5CB2A486B2}"/>
              </a:ext>
            </a:extLst>
          </p:cNvPr>
          <p:cNvSpPr/>
          <p:nvPr userDrawn="1"/>
        </p:nvSpPr>
        <p:spPr>
          <a:xfrm>
            <a:off x="0" y="-18148"/>
            <a:ext cx="9906000" cy="6876148"/>
          </a:xfrm>
          <a:prstGeom prst="rect">
            <a:avLst/>
          </a:prstGeom>
          <a:solidFill>
            <a:srgbClr val="525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89234" y="365128"/>
            <a:ext cx="9291418" cy="467079"/>
          </a:xfrm>
        </p:spPr>
        <p:txBody>
          <a:bodyPr/>
          <a:lstStyle>
            <a:lvl1pPr>
              <a:defRPr>
                <a:solidFill>
                  <a:schemeClr val="bg1"/>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solidFill>
                  <a:srgbClr val="C6C7CC"/>
                </a:solidFill>
              </a:defRPr>
            </a:lvl1pPr>
          </a:lstStyle>
          <a:p>
            <a:pPr lvl="0"/>
            <a:r>
              <a:rPr lang="en-US"/>
              <a:t>Subtitle</a:t>
            </a:r>
          </a:p>
        </p:txBody>
      </p:sp>
      <p:sp>
        <p:nvSpPr>
          <p:cNvPr id="6" name="TextBox 5">
            <a:extLst>
              <a:ext uri="{FF2B5EF4-FFF2-40B4-BE49-F238E27FC236}">
                <a16:creationId xmlns:a16="http://schemas.microsoft.com/office/drawing/2014/main" id="{FB393F91-F9EF-46F6-89EB-92C18E46BA5B}"/>
              </a:ext>
            </a:extLst>
          </p:cNvPr>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4" name="Picture 3"/>
          <p:cNvPicPr>
            <a:picLocks noChangeAspect="1"/>
          </p:cNvPicPr>
          <p:nvPr userDrawn="1"/>
        </p:nvPicPr>
        <p:blipFill>
          <a:blip r:embed="rId2"/>
          <a:stretch>
            <a:fillRect/>
          </a:stretch>
        </p:blipFill>
        <p:spPr>
          <a:xfrm>
            <a:off x="8712365" y="5748831"/>
            <a:ext cx="1039485" cy="1044000"/>
          </a:xfrm>
          <a:prstGeom prst="rect">
            <a:avLst/>
          </a:prstGeom>
        </p:spPr>
      </p:pic>
    </p:spTree>
    <p:extLst>
      <p:ext uri="{BB962C8B-B14F-4D97-AF65-F5344CB8AC3E}">
        <p14:creationId xmlns:p14="http://schemas.microsoft.com/office/powerpoint/2010/main" val="1694217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ght Grey">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FFF0D9A-C6ED-4C47-BC24-349A1E7FCEE5}"/>
              </a:ext>
            </a:extLst>
          </p:cNvPr>
          <p:cNvSpPr/>
          <p:nvPr userDrawn="1"/>
        </p:nvSpPr>
        <p:spPr>
          <a:xfrm>
            <a:off x="152400" y="152400"/>
            <a:ext cx="9906000" cy="6863197"/>
          </a:xfrm>
          <a:prstGeom prst="rect">
            <a:avLst/>
          </a:prstGeom>
          <a:solidFill>
            <a:srgbClr val="DD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FFF0D9A-C6ED-4C47-BC24-349A1E7FCEE5}"/>
              </a:ext>
            </a:extLst>
          </p:cNvPr>
          <p:cNvSpPr/>
          <p:nvPr userDrawn="1"/>
        </p:nvSpPr>
        <p:spPr>
          <a:xfrm>
            <a:off x="0" y="0"/>
            <a:ext cx="9906000" cy="6863197"/>
          </a:xfrm>
          <a:prstGeom prst="rect">
            <a:avLst/>
          </a:prstGeom>
          <a:solidFill>
            <a:srgbClr val="DD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4FFF0D9A-C6ED-4C47-BC24-349A1E7FCEE5}"/>
              </a:ext>
            </a:extLst>
          </p:cNvPr>
          <p:cNvSpPr/>
          <p:nvPr userDrawn="1"/>
        </p:nvSpPr>
        <p:spPr>
          <a:xfrm>
            <a:off x="152400" y="152400"/>
            <a:ext cx="9906000" cy="6863197"/>
          </a:xfrm>
          <a:prstGeom prst="rect">
            <a:avLst/>
          </a:prstGeom>
          <a:solidFill>
            <a:srgbClr val="DD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89234" y="365128"/>
            <a:ext cx="9291418" cy="467079"/>
          </a:xfrm>
        </p:spPr>
        <p:txBody>
          <a:bodyPr/>
          <a:lstStyle>
            <a:lvl1pPr>
              <a:defRPr>
                <a:solidFill>
                  <a:srgbClr val="418FDE"/>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0" y="6487438"/>
            <a:ext cx="9906000" cy="365125"/>
          </a:xfrm>
          <a:prstGeom prst="rect">
            <a:avLst/>
          </a:prstGeom>
        </p:spPr>
        <p:txBody>
          <a:bodyPr/>
          <a:lstStyle>
            <a:lvl1pPr>
              <a:defRPr>
                <a:solidFill>
                  <a:schemeClr val="bg1">
                    <a:lumMod val="65000"/>
                  </a:schemeClr>
                </a:solidFill>
              </a:defRPr>
            </a:lvl1pPr>
          </a:lstStyle>
          <a:p>
            <a:fld id="{E3411C27-C9F6-407B-B9E6-485D74C397C0}" type="slidenum">
              <a:rPr lang="en-GB" smtClean="0"/>
              <a:pPr/>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lvl1pPr>
          </a:lstStyle>
          <a:p>
            <a:pPr lvl="0"/>
            <a:r>
              <a:rPr lang="en-US"/>
              <a:t>Subtitle</a:t>
            </a:r>
          </a:p>
        </p:txBody>
      </p:sp>
      <p:sp>
        <p:nvSpPr>
          <p:cNvPr id="7" name="TextBox 6">
            <a:extLst>
              <a:ext uri="{FF2B5EF4-FFF2-40B4-BE49-F238E27FC236}">
                <a16:creationId xmlns:a16="http://schemas.microsoft.com/office/drawing/2014/main" id="{7CA83C7F-D86D-43BB-9DDC-2F6DCDEFCF51}"/>
              </a:ext>
            </a:extLst>
          </p:cNvPr>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chemeClr val="bg1">
                    <a:lumMod val="65000"/>
                  </a:schemeClr>
                </a:solidFill>
              </a:rPr>
              <a:t>©</a:t>
            </a:r>
            <a:r>
              <a:rPr lang="en-GB" sz="850" noProof="0" err="1">
                <a:solidFill>
                  <a:schemeClr val="bg1">
                    <a:lumMod val="65000"/>
                  </a:schemeClr>
                </a:solidFill>
              </a:rPr>
              <a:t>Affidea</a:t>
            </a:r>
            <a:r>
              <a:rPr lang="en-GB" sz="850" noProof="0">
                <a:solidFill>
                  <a:schemeClr val="bg1">
                    <a:lumMod val="65000"/>
                  </a:schemeClr>
                </a:solidFill>
              </a:rPr>
              <a:t>.</a:t>
            </a:r>
          </a:p>
        </p:txBody>
      </p:sp>
      <p:sp>
        <p:nvSpPr>
          <p:cNvPr id="4" name="TextBox 3">
            <a:extLst>
              <a:ext uri="{FF2B5EF4-FFF2-40B4-BE49-F238E27FC236}">
                <a16:creationId xmlns:a16="http://schemas.microsoft.com/office/drawing/2014/main" id="{0B96FF99-0385-483E-915C-E3C34664EE60}"/>
              </a:ext>
            </a:extLst>
          </p:cNvPr>
          <p:cNvSpPr txBox="1"/>
          <p:nvPr userDrawn="1"/>
        </p:nvSpPr>
        <p:spPr>
          <a:xfrm>
            <a:off x="452487" y="1659118"/>
            <a:ext cx="9271903" cy="3469063"/>
          </a:xfrm>
          <a:prstGeom prst="rect">
            <a:avLst/>
          </a:prstGeom>
          <a:noFill/>
        </p:spPr>
        <p:txBody>
          <a:bodyPr wrap="square" rtlCol="0">
            <a:spAutoFit/>
          </a:bodyPr>
          <a:lstStyle/>
          <a:p>
            <a:endParaRPr lang="en-GB" sz="1200">
              <a:solidFill>
                <a:schemeClr val="bg1"/>
              </a:solidFill>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07790" y="5747820"/>
            <a:ext cx="1040231" cy="1044000"/>
          </a:xfrm>
          <a:prstGeom prst="rect">
            <a:avLst/>
          </a:prstGeom>
        </p:spPr>
      </p:pic>
    </p:spTree>
    <p:extLst>
      <p:ext uri="{BB962C8B-B14F-4D97-AF65-F5344CB8AC3E}">
        <p14:creationId xmlns:p14="http://schemas.microsoft.com/office/powerpoint/2010/main" val="1504376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487438"/>
            <a:ext cx="9906000" cy="365125"/>
          </a:xfrm>
          <a:prstGeom prst="rect">
            <a:avLst/>
          </a:prstGeom>
        </p:spPr>
        <p:txBody>
          <a:bodyPr/>
          <a:lstStyle>
            <a:lvl1pPr>
              <a:defRPr>
                <a:solidFill>
                  <a:srgbClr val="C6C7CC"/>
                </a:solidFill>
              </a:defRPr>
            </a:lvl1pPr>
          </a:lstStyle>
          <a:p>
            <a:fld id="{E3411C27-C9F6-407B-B9E6-485D74C397C0}" type="slidenum">
              <a:rPr lang="en-GB" smtClean="0"/>
              <a:pPr/>
              <a:t>‹#›</a:t>
            </a:fld>
            <a:endParaRPr lang="en-GB"/>
          </a:p>
        </p:txBody>
      </p:sp>
    </p:spTree>
    <p:extLst>
      <p:ext uri="{BB962C8B-B14F-4D97-AF65-F5344CB8AC3E}">
        <p14:creationId xmlns:p14="http://schemas.microsoft.com/office/powerpoint/2010/main" val="633871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89234" y="365128"/>
            <a:ext cx="9291418" cy="467079"/>
          </a:xfrm>
        </p:spPr>
        <p:txBody>
          <a:bodyPr/>
          <a:lstStyle>
            <a:lvl1pPr>
              <a:defRPr>
                <a:solidFill>
                  <a:srgbClr val="418FDE"/>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3101590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4097" y="365129"/>
            <a:ext cx="9332514" cy="436256"/>
          </a:xfrm>
        </p:spPr>
        <p:txBody>
          <a:bodyPr/>
          <a:lstStyle/>
          <a:p>
            <a:r>
              <a:rPr lang="en-US"/>
              <a:t>Click to edit Master title style</a:t>
            </a:r>
            <a:endParaRPr lang="en-GB"/>
          </a:p>
        </p:txBody>
      </p:sp>
      <p:sp>
        <p:nvSpPr>
          <p:cNvPr id="3" name="Content Placeholder 2"/>
          <p:cNvSpPr>
            <a:spLocks noGrp="1"/>
          </p:cNvSpPr>
          <p:nvPr>
            <p:ph idx="1"/>
          </p:nvPr>
        </p:nvSpPr>
        <p:spPr>
          <a:xfrm>
            <a:off x="309781" y="1394117"/>
            <a:ext cx="9306830" cy="4832022"/>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Text Placeholder 9"/>
          <p:cNvSpPr>
            <a:spLocks noGrp="1"/>
          </p:cNvSpPr>
          <p:nvPr>
            <p:ph type="body" sz="quarter" idx="13" hasCustomPrompt="1"/>
          </p:nvPr>
        </p:nvSpPr>
        <p:spPr>
          <a:xfrm>
            <a:off x="299507" y="786163"/>
            <a:ext cx="9317104" cy="412750"/>
          </a:xfrm>
        </p:spPr>
        <p:txBody>
          <a:bodyPr>
            <a:normAutofit/>
          </a:bodyPr>
          <a:lstStyle>
            <a:lvl1pPr marL="0" indent="0">
              <a:buNone/>
              <a:defRPr sz="1600">
                <a:solidFill>
                  <a:srgbClr val="52585F"/>
                </a:solidFill>
              </a:defRPr>
            </a:lvl1pPr>
          </a:lstStyle>
          <a:p>
            <a:pPr lvl="0"/>
            <a:r>
              <a:rPr lang="en-US"/>
              <a:t>Subtitle</a:t>
            </a:r>
          </a:p>
        </p:txBody>
      </p:sp>
    </p:spTree>
    <p:extLst>
      <p:ext uri="{BB962C8B-B14F-4D97-AF65-F5344CB8AC3E}">
        <p14:creationId xmlns:p14="http://schemas.microsoft.com/office/powerpoint/2010/main" val="14467586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3" y="365128"/>
            <a:ext cx="9337651" cy="467079"/>
          </a:xfrm>
        </p:spPr>
        <p:txBody>
          <a:bodyPr/>
          <a:lstStyle/>
          <a:p>
            <a:r>
              <a:rPr lang="en-US"/>
              <a:t>Click to edit Master title style</a:t>
            </a:r>
            <a:endParaRPr lang="en-GB"/>
          </a:p>
        </p:txBody>
      </p:sp>
      <p:sp>
        <p:nvSpPr>
          <p:cNvPr id="3" name="Content Placeholder 2"/>
          <p:cNvSpPr>
            <a:spLocks noGrp="1"/>
          </p:cNvSpPr>
          <p:nvPr>
            <p:ph sz="half" idx="1"/>
          </p:nvPr>
        </p:nvSpPr>
        <p:spPr>
          <a:xfrm>
            <a:off x="289234" y="1409527"/>
            <a:ext cx="4626950" cy="4785789"/>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993240" y="1409527"/>
            <a:ext cx="4633645" cy="4785789"/>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7" name="Slide Number Placeholder 6"/>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Text Placeholder 9"/>
          <p:cNvSpPr>
            <a:spLocks noGrp="1"/>
          </p:cNvSpPr>
          <p:nvPr>
            <p:ph type="body" sz="quarter" idx="13" hasCustomPrompt="1"/>
          </p:nvPr>
        </p:nvSpPr>
        <p:spPr>
          <a:xfrm>
            <a:off x="297774" y="782548"/>
            <a:ext cx="9329110" cy="269875"/>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5189841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4" y="365128"/>
            <a:ext cx="9322240" cy="467079"/>
          </a:xfrm>
        </p:spPr>
        <p:txBody>
          <a:bodyPr/>
          <a:lstStyle/>
          <a:p>
            <a:r>
              <a:rPr lang="en-US"/>
              <a:t>Click to edit Master title style</a:t>
            </a:r>
            <a:endParaRPr lang="en-GB"/>
          </a:p>
        </p:txBody>
      </p:sp>
      <p:sp>
        <p:nvSpPr>
          <p:cNvPr id="3" name="Content Placeholder 2"/>
          <p:cNvSpPr>
            <a:spLocks noGrp="1"/>
          </p:cNvSpPr>
          <p:nvPr>
            <p:ph idx="1"/>
          </p:nvPr>
        </p:nvSpPr>
        <p:spPr>
          <a:xfrm>
            <a:off x="306571" y="1404391"/>
            <a:ext cx="3032530"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9" name="Content Placeholder 2"/>
          <p:cNvSpPr>
            <a:spLocks noGrp="1"/>
          </p:cNvSpPr>
          <p:nvPr>
            <p:ph idx="13"/>
          </p:nvPr>
        </p:nvSpPr>
        <p:spPr>
          <a:xfrm>
            <a:off x="3400746" y="1404391"/>
            <a:ext cx="3066835"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0" name="Content Placeholder 2"/>
          <p:cNvSpPr>
            <a:spLocks noGrp="1"/>
          </p:cNvSpPr>
          <p:nvPr>
            <p:ph idx="14"/>
          </p:nvPr>
        </p:nvSpPr>
        <p:spPr>
          <a:xfrm>
            <a:off x="6529226" y="1404391"/>
            <a:ext cx="3060263"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5" name="Content Placeholder 4"/>
          <p:cNvSpPr>
            <a:spLocks noGrp="1"/>
          </p:cNvSpPr>
          <p:nvPr>
            <p:ph sz="quarter" idx="15" hasCustomPrompt="1"/>
          </p:nvPr>
        </p:nvSpPr>
        <p:spPr>
          <a:xfrm>
            <a:off x="297310" y="777411"/>
            <a:ext cx="9210675" cy="285750"/>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952220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3" y="365128"/>
            <a:ext cx="9306829" cy="467079"/>
          </a:xfrm>
        </p:spPr>
        <p:txBody>
          <a:bodyPr/>
          <a:lstStyle/>
          <a:p>
            <a:r>
              <a:rPr lang="en-US"/>
              <a:t>Click to edit Master title style</a:t>
            </a:r>
            <a:endParaRPr lang="en-GB"/>
          </a:p>
        </p:txBody>
      </p:sp>
      <p:sp>
        <p:nvSpPr>
          <p:cNvPr id="3" name="Content Placeholder 2"/>
          <p:cNvSpPr>
            <a:spLocks noGrp="1"/>
          </p:cNvSpPr>
          <p:nvPr>
            <p:ph idx="1"/>
          </p:nvPr>
        </p:nvSpPr>
        <p:spPr>
          <a:xfrm>
            <a:off x="316846" y="1407560"/>
            <a:ext cx="3128104" cy="482646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5" name="Content Placeholder 2"/>
          <p:cNvSpPr>
            <a:spLocks noGrp="1"/>
          </p:cNvSpPr>
          <p:nvPr>
            <p:ph idx="13"/>
          </p:nvPr>
        </p:nvSpPr>
        <p:spPr>
          <a:xfrm>
            <a:off x="3530009" y="1418307"/>
            <a:ext cx="6066053" cy="2377041"/>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1" name="Content Placeholder 2"/>
          <p:cNvSpPr>
            <a:spLocks noGrp="1"/>
          </p:cNvSpPr>
          <p:nvPr>
            <p:ph idx="14"/>
          </p:nvPr>
        </p:nvSpPr>
        <p:spPr>
          <a:xfrm>
            <a:off x="3530009" y="3850534"/>
            <a:ext cx="6066053" cy="2384784"/>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0" name="Content Placeholder 9"/>
          <p:cNvSpPr>
            <a:spLocks noGrp="1"/>
          </p:cNvSpPr>
          <p:nvPr>
            <p:ph sz="quarter" idx="15" hasCustomPrompt="1"/>
          </p:nvPr>
        </p:nvSpPr>
        <p:spPr>
          <a:xfrm>
            <a:off x="302822" y="777411"/>
            <a:ext cx="9201150" cy="301625"/>
          </a:xfrm>
        </p:spPr>
        <p:txBody>
          <a:bodyPr>
            <a:noAutofit/>
          </a:bodyPr>
          <a:lstStyle>
            <a:lvl1pPr marL="0" indent="0">
              <a:buFontTx/>
              <a:buNone/>
              <a:defRPr sz="1600"/>
            </a:lvl1pPr>
            <a:lvl2pPr marL="371461" indent="0">
              <a:buFontTx/>
              <a:buNone/>
              <a:defRPr/>
            </a:lvl2pPr>
            <a:lvl3pPr marL="742921" indent="0">
              <a:buFontTx/>
              <a:buNone/>
              <a:defRPr/>
            </a:lvl3pPr>
            <a:lvl4pPr marL="1114381" indent="0">
              <a:buFontTx/>
              <a:buNone/>
              <a:defRPr/>
            </a:lvl4pPr>
            <a:lvl5pPr marL="1485841" indent="0">
              <a:buFontTx/>
              <a:buNone/>
              <a:defRPr/>
            </a:lvl5pPr>
          </a:lstStyle>
          <a:p>
            <a:pPr lvl="0"/>
            <a:r>
              <a:rPr lang="en-US"/>
              <a:t>Subtitle</a:t>
            </a:r>
          </a:p>
        </p:txBody>
      </p:sp>
    </p:spTree>
    <p:extLst>
      <p:ext uri="{BB962C8B-B14F-4D97-AF65-F5344CB8AC3E}">
        <p14:creationId xmlns:p14="http://schemas.microsoft.com/office/powerpoint/2010/main" val="25658855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8959" y="365128"/>
            <a:ext cx="9255457" cy="400297"/>
          </a:xfrm>
        </p:spPr>
        <p:txBody>
          <a:bodyPr/>
          <a:lstStyle/>
          <a:p>
            <a:r>
              <a:rPr lang="en-US"/>
              <a:t>Click to edit Master title style</a:t>
            </a:r>
            <a:endParaRPr lang="en-GB"/>
          </a:p>
        </p:txBody>
      </p:sp>
      <p:sp>
        <p:nvSpPr>
          <p:cNvPr id="3" name="Text Placeholder 2"/>
          <p:cNvSpPr>
            <a:spLocks noGrp="1"/>
          </p:cNvSpPr>
          <p:nvPr>
            <p:ph type="body" idx="1"/>
          </p:nvPr>
        </p:nvSpPr>
        <p:spPr>
          <a:xfrm>
            <a:off x="385281" y="1408902"/>
            <a:ext cx="4487749" cy="368531"/>
          </a:xfrm>
        </p:spPr>
        <p:txBody>
          <a:bodyPr anchor="t">
            <a:normAutofit/>
          </a:bodyPr>
          <a:lstStyle>
            <a:lvl1pPr marL="0" indent="0">
              <a:buNone/>
              <a:defRPr sz="2000" b="0">
                <a:solidFill>
                  <a:srgbClr val="418FDE"/>
                </a:solidFill>
              </a:defRPr>
            </a:lvl1pPr>
            <a:lvl2pPr marL="371460" indent="0">
              <a:buNone/>
              <a:defRPr sz="1625" b="1"/>
            </a:lvl2pPr>
            <a:lvl3pPr marL="742920" indent="0">
              <a:buNone/>
              <a:defRPr sz="1463" b="1"/>
            </a:lvl3pPr>
            <a:lvl4pPr marL="1114380" indent="0">
              <a:buNone/>
              <a:defRPr sz="1300" b="1"/>
            </a:lvl4pPr>
            <a:lvl5pPr marL="1485840" indent="0">
              <a:buNone/>
              <a:defRPr sz="1300" b="1"/>
            </a:lvl5pPr>
            <a:lvl6pPr marL="1857301" indent="0">
              <a:buNone/>
              <a:defRPr sz="1300" b="1"/>
            </a:lvl6pPr>
            <a:lvl7pPr marL="2228761" indent="0">
              <a:buNone/>
              <a:defRPr sz="1300" b="1"/>
            </a:lvl7pPr>
            <a:lvl8pPr marL="2600221" indent="0">
              <a:buNone/>
              <a:defRPr sz="1300" b="1"/>
            </a:lvl8pPr>
            <a:lvl9pPr marL="2971681" indent="0">
              <a:buNone/>
              <a:defRPr sz="1300" b="1"/>
            </a:lvl9pPr>
          </a:lstStyle>
          <a:p>
            <a:pPr lvl="0"/>
            <a:r>
              <a:rPr lang="en-US"/>
              <a:t>Edit Master text styles</a:t>
            </a:r>
          </a:p>
        </p:txBody>
      </p:sp>
      <p:sp>
        <p:nvSpPr>
          <p:cNvPr id="4" name="Content Placeholder 3"/>
          <p:cNvSpPr>
            <a:spLocks noGrp="1"/>
          </p:cNvSpPr>
          <p:nvPr>
            <p:ph sz="half" idx="2"/>
          </p:nvPr>
        </p:nvSpPr>
        <p:spPr>
          <a:xfrm>
            <a:off x="385281" y="1875034"/>
            <a:ext cx="4487751" cy="4314630"/>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5014914" y="1408902"/>
            <a:ext cx="4519503" cy="368531"/>
          </a:xfrm>
        </p:spPr>
        <p:txBody>
          <a:bodyPr anchor="t">
            <a:normAutofit/>
          </a:bodyPr>
          <a:lstStyle>
            <a:lvl1pPr marL="0" indent="0">
              <a:buNone/>
              <a:defRPr sz="2000" b="0">
                <a:solidFill>
                  <a:srgbClr val="418FDE"/>
                </a:solidFill>
              </a:defRPr>
            </a:lvl1pPr>
            <a:lvl2pPr marL="371460" indent="0">
              <a:buNone/>
              <a:defRPr sz="1625" b="1"/>
            </a:lvl2pPr>
            <a:lvl3pPr marL="742920" indent="0">
              <a:buNone/>
              <a:defRPr sz="1463" b="1"/>
            </a:lvl3pPr>
            <a:lvl4pPr marL="1114380" indent="0">
              <a:buNone/>
              <a:defRPr sz="1300" b="1"/>
            </a:lvl4pPr>
            <a:lvl5pPr marL="1485840" indent="0">
              <a:buNone/>
              <a:defRPr sz="1300" b="1"/>
            </a:lvl5pPr>
            <a:lvl6pPr marL="1857301" indent="0">
              <a:buNone/>
              <a:defRPr sz="1300" b="1"/>
            </a:lvl6pPr>
            <a:lvl7pPr marL="2228761" indent="0">
              <a:buNone/>
              <a:defRPr sz="1300" b="1"/>
            </a:lvl7pPr>
            <a:lvl8pPr marL="2600221" indent="0">
              <a:buNone/>
              <a:defRPr sz="1300" b="1"/>
            </a:lvl8pPr>
            <a:lvl9pPr marL="2971681" indent="0">
              <a:buNone/>
              <a:defRPr sz="1300" b="1"/>
            </a:lvl9pPr>
          </a:lstStyle>
          <a:p>
            <a:pPr lvl="0"/>
            <a:r>
              <a:rPr lang="en-US"/>
              <a:t>Edit Master text styles</a:t>
            </a:r>
          </a:p>
        </p:txBody>
      </p:sp>
      <p:sp>
        <p:nvSpPr>
          <p:cNvPr id="6" name="Content Placeholder 5"/>
          <p:cNvSpPr>
            <a:spLocks noGrp="1"/>
          </p:cNvSpPr>
          <p:nvPr>
            <p:ph sz="quarter" idx="4"/>
          </p:nvPr>
        </p:nvSpPr>
        <p:spPr>
          <a:xfrm>
            <a:off x="5014912" y="1875034"/>
            <a:ext cx="4519505" cy="4314630"/>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9" name="Slide Number Placeholder 8"/>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2" name="Content Placeholder 11"/>
          <p:cNvSpPr>
            <a:spLocks noGrp="1"/>
          </p:cNvSpPr>
          <p:nvPr>
            <p:ph sz="quarter" idx="13" hasCustomPrompt="1"/>
          </p:nvPr>
        </p:nvSpPr>
        <p:spPr>
          <a:xfrm>
            <a:off x="298434" y="782548"/>
            <a:ext cx="9148762" cy="269875"/>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8603311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0144" y="577516"/>
            <a:ext cx="3672819" cy="1479884"/>
          </a:xfrm>
        </p:spPr>
        <p:txBody>
          <a:bodyPr anchor="ctr">
            <a:normAutofit/>
          </a:bodyPr>
          <a:lstStyle>
            <a:lvl1pPr>
              <a:defRPr sz="2200"/>
            </a:lvl1pPr>
          </a:lstStyle>
          <a:p>
            <a:r>
              <a:rPr lang="en-US"/>
              <a:t>Click to edit Master title style</a:t>
            </a:r>
            <a:endParaRPr lang="en-GB"/>
          </a:p>
        </p:txBody>
      </p:sp>
      <p:sp>
        <p:nvSpPr>
          <p:cNvPr id="3" name="Content Placeholder 2"/>
          <p:cNvSpPr>
            <a:spLocks noGrp="1"/>
          </p:cNvSpPr>
          <p:nvPr>
            <p:ph idx="1"/>
          </p:nvPr>
        </p:nvSpPr>
        <p:spPr>
          <a:xfrm>
            <a:off x="4162926" y="577517"/>
            <a:ext cx="5371492" cy="5602390"/>
          </a:xfrm>
        </p:spPr>
        <p:txBody>
          <a:bodyPr/>
          <a:lstStyle>
            <a:lvl1pPr>
              <a:buClr>
                <a:srgbClr val="3F8FDE"/>
              </a:buClr>
              <a:defRPr sz="1200"/>
            </a:lvl1pPr>
            <a:lvl2pPr>
              <a:buClr>
                <a:srgbClr val="3F8FDE"/>
              </a:buClr>
              <a:defRPr sz="1150"/>
            </a:lvl2pPr>
            <a:lvl3pPr>
              <a:buClr>
                <a:srgbClr val="3F8FDE"/>
              </a:buClr>
              <a:defRPr sz="1100"/>
            </a:lvl3pPr>
            <a:lvl4pPr>
              <a:buClr>
                <a:srgbClr val="3F8FDE"/>
              </a:buClr>
              <a:defRPr sz="1625"/>
            </a:lvl4pPr>
            <a:lvl5pPr>
              <a:buClr>
                <a:srgbClr val="3F8FDE"/>
              </a:buClr>
              <a:defRPr sz="1625"/>
            </a:lvl5pPr>
            <a:lvl6pPr>
              <a:defRPr sz="1625"/>
            </a:lvl6pPr>
            <a:lvl7pPr>
              <a:defRPr sz="1625"/>
            </a:lvl7pPr>
            <a:lvl8pPr>
              <a:defRPr sz="1625"/>
            </a:lvl8pPr>
            <a:lvl9pPr>
              <a:defRPr sz="1625"/>
            </a:lvl9pPr>
          </a:lstStyle>
          <a:p>
            <a:pPr lvl="0"/>
            <a:r>
              <a:rPr lang="en-US"/>
              <a:t>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380144" y="2057400"/>
            <a:ext cx="3672819" cy="4122506"/>
          </a:xfrm>
        </p:spPr>
        <p:txBody>
          <a:bodyPr>
            <a:normAutofit/>
          </a:bodyPr>
          <a:lstStyle>
            <a:lvl1pPr marL="0" indent="0">
              <a:buNone/>
              <a:defRPr sz="1200"/>
            </a:lvl1pPr>
            <a:lvl2pPr marL="371460" indent="0">
              <a:buNone/>
              <a:defRPr sz="1138"/>
            </a:lvl2pPr>
            <a:lvl3pPr marL="742920" indent="0">
              <a:buNone/>
              <a:defRPr sz="974"/>
            </a:lvl3pPr>
            <a:lvl4pPr marL="1114380" indent="0">
              <a:buNone/>
              <a:defRPr sz="812"/>
            </a:lvl4pPr>
            <a:lvl5pPr marL="1485840" indent="0">
              <a:buNone/>
              <a:defRPr sz="812"/>
            </a:lvl5pPr>
            <a:lvl6pPr marL="1857301" indent="0">
              <a:buNone/>
              <a:defRPr sz="812"/>
            </a:lvl6pPr>
            <a:lvl7pPr marL="2228761" indent="0">
              <a:buNone/>
              <a:defRPr sz="812"/>
            </a:lvl7pPr>
            <a:lvl8pPr marL="2600221" indent="0">
              <a:buNone/>
              <a:defRPr sz="812"/>
            </a:lvl8pPr>
            <a:lvl9pPr marL="2971681" indent="0">
              <a:buNone/>
              <a:defRPr sz="812"/>
            </a:lvl9pPr>
          </a:lstStyle>
          <a:p>
            <a:pPr lvl="0"/>
            <a:r>
              <a:rPr lang="en-US"/>
              <a:t>Edit Master text styles</a:t>
            </a:r>
          </a:p>
        </p:txBody>
      </p:sp>
      <p:sp>
        <p:nvSpPr>
          <p:cNvPr id="7" name="Slide Number Placeholder 6"/>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8" name="Content Placeholder 7"/>
          <p:cNvSpPr>
            <a:spLocks noGrp="1"/>
          </p:cNvSpPr>
          <p:nvPr>
            <p:ph sz="quarter" idx="13" hasCustomPrompt="1"/>
          </p:nvPr>
        </p:nvSpPr>
        <p:spPr>
          <a:xfrm>
            <a:off x="374813" y="1628596"/>
            <a:ext cx="3678150" cy="338138"/>
          </a:xfrm>
        </p:spPr>
        <p:txBody>
          <a:bodyPr>
            <a:norm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36806665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ver Page 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0020108-E694-461A-AA95-43BB06089485}"/>
              </a:ext>
            </a:extLst>
          </p:cNvPr>
          <p:cNvSpPr>
            <a:spLocks noGrp="1"/>
          </p:cNvSpPr>
          <p:nvPr>
            <p:ph type="pic" sz="quarter" idx="10"/>
          </p:nvPr>
        </p:nvSpPr>
        <p:spPr>
          <a:xfrm>
            <a:off x="0" y="-6350"/>
            <a:ext cx="9906000" cy="6864350"/>
          </a:xfrm>
          <a:prstGeom prst="rect">
            <a:avLst/>
          </a:prstGeom>
        </p:spPr>
        <p:txBody>
          <a:bodyPr/>
          <a:lstStyle/>
          <a:p>
            <a:endParaRPr lang="en-GB"/>
          </a:p>
        </p:txBody>
      </p:sp>
      <p:sp>
        <p:nvSpPr>
          <p:cNvPr id="12" name="Rectangle 11"/>
          <p:cNvSpPr/>
          <p:nvPr userDrawn="1"/>
        </p:nvSpPr>
        <p:spPr>
          <a:xfrm>
            <a:off x="392743" y="6180951"/>
            <a:ext cx="4431104" cy="553998"/>
          </a:xfrm>
          <a:prstGeom prst="rect">
            <a:avLst/>
          </a:prstGeom>
        </p:spPr>
        <p:txBody>
          <a:bodyPr wrap="square">
            <a:spAutoFit/>
          </a:bodyPr>
          <a:lstStyle/>
          <a:p>
            <a:pPr algn="just">
              <a:buClr>
                <a:srgbClr val="3F8FDE"/>
              </a:buClr>
            </a:pPr>
            <a:r>
              <a:rPr lang="en-GB" sz="100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©Affidea</a:t>
            </a:r>
          </a:p>
        </p:txBody>
      </p:sp>
      <p:sp>
        <p:nvSpPr>
          <p:cNvPr id="8" name="Rectangle 1">
            <a:extLst>
              <a:ext uri="{FF2B5EF4-FFF2-40B4-BE49-F238E27FC236}">
                <a16:creationId xmlns:a16="http://schemas.microsoft.com/office/drawing/2014/main" id="{C4D89E10-B989-49DE-BCBA-4E539FC80C38}"/>
              </a:ext>
            </a:extLst>
          </p:cNvPr>
          <p:cNvSpPr/>
          <p:nvPr userDrawn="1"/>
        </p:nvSpPr>
        <p:spPr>
          <a:xfrm>
            <a:off x="0" y="-19050"/>
            <a:ext cx="4970463" cy="6896100"/>
          </a:xfrm>
          <a:custGeom>
            <a:avLst/>
            <a:gdLst>
              <a:gd name="connsiteX0" fmla="*/ 0 w 3008784"/>
              <a:gd name="connsiteY0" fmla="*/ 0 h 6877050"/>
              <a:gd name="connsiteX1" fmla="*/ 3008784 w 3008784"/>
              <a:gd name="connsiteY1" fmla="*/ 0 h 6877050"/>
              <a:gd name="connsiteX2" fmla="*/ 3008784 w 3008784"/>
              <a:gd name="connsiteY2" fmla="*/ 6877050 h 6877050"/>
              <a:gd name="connsiteX3" fmla="*/ 0 w 3008784"/>
              <a:gd name="connsiteY3" fmla="*/ 6877050 h 6877050"/>
              <a:gd name="connsiteX4" fmla="*/ 0 w 3008784"/>
              <a:gd name="connsiteY4" fmla="*/ 0 h 6877050"/>
              <a:gd name="connsiteX0" fmla="*/ 0 w 4970934"/>
              <a:gd name="connsiteY0" fmla="*/ 0 h 6896100"/>
              <a:gd name="connsiteX1" fmla="*/ 3008784 w 4970934"/>
              <a:gd name="connsiteY1" fmla="*/ 0 h 6896100"/>
              <a:gd name="connsiteX2" fmla="*/ 4970934 w 4970934"/>
              <a:gd name="connsiteY2" fmla="*/ 6896100 h 6896100"/>
              <a:gd name="connsiteX3" fmla="*/ 0 w 4970934"/>
              <a:gd name="connsiteY3" fmla="*/ 6877050 h 6896100"/>
              <a:gd name="connsiteX4" fmla="*/ 0 w 4970934"/>
              <a:gd name="connsiteY4" fmla="*/ 0 h 6896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0934" h="6896100">
                <a:moveTo>
                  <a:pt x="0" y="0"/>
                </a:moveTo>
                <a:lnTo>
                  <a:pt x="3008784" y="0"/>
                </a:lnTo>
                <a:lnTo>
                  <a:pt x="4970934" y="6896100"/>
                </a:lnTo>
                <a:lnTo>
                  <a:pt x="0" y="6877050"/>
                </a:lnTo>
                <a:lnTo>
                  <a:pt x="0" y="0"/>
                </a:lnTo>
                <a:close/>
              </a:path>
            </a:pathLst>
          </a:cu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2" name="Title 1"/>
          <p:cNvSpPr>
            <a:spLocks noGrp="1"/>
          </p:cNvSpPr>
          <p:nvPr>
            <p:ph type="title"/>
          </p:nvPr>
        </p:nvSpPr>
        <p:spPr>
          <a:xfrm>
            <a:off x="89472" y="2948949"/>
            <a:ext cx="3803798" cy="970714"/>
          </a:xfrm>
          <a:prstGeom prst="rect">
            <a:avLst/>
          </a:prstGeom>
        </p:spPr>
        <p:txBody>
          <a:bodyPr anchor="b"/>
          <a:lstStyle>
            <a:lvl1pPr algn="l">
              <a:defRPr sz="2400" b="0">
                <a:solidFill>
                  <a:schemeClr val="bg1"/>
                </a:solidFill>
              </a:defRPr>
            </a:lvl1pPr>
          </a:lstStyle>
          <a:p>
            <a:r>
              <a:rPr lang="en-US"/>
              <a:t>Click to edit Master title </a:t>
            </a:r>
            <a:endParaRPr lang="en-GB"/>
          </a:p>
        </p:txBody>
      </p:sp>
      <p:sp>
        <p:nvSpPr>
          <p:cNvPr id="3" name="Text Placeholder 2"/>
          <p:cNvSpPr>
            <a:spLocks noGrp="1"/>
          </p:cNvSpPr>
          <p:nvPr>
            <p:ph type="body" idx="1"/>
          </p:nvPr>
        </p:nvSpPr>
        <p:spPr>
          <a:xfrm>
            <a:off x="89472" y="3919663"/>
            <a:ext cx="3273350" cy="648220"/>
          </a:xfrm>
          <a:prstGeom prst="rect">
            <a:avLst/>
          </a:prstGeom>
        </p:spPr>
        <p:txBody>
          <a:bodyPr/>
          <a:lstStyle>
            <a:lvl1pPr marL="0" indent="0" algn="l">
              <a:buNone/>
              <a:defRPr sz="2000" baseline="0">
                <a:solidFill>
                  <a:srgbClr val="DDDEE1"/>
                </a:solidFill>
              </a:defRPr>
            </a:lvl1pPr>
            <a:lvl2pPr marL="371460" indent="0">
              <a:buNone/>
              <a:defRPr sz="1625">
                <a:solidFill>
                  <a:schemeClr val="tx1">
                    <a:tint val="75000"/>
                  </a:schemeClr>
                </a:solidFill>
              </a:defRPr>
            </a:lvl2pPr>
            <a:lvl3pPr marL="742920" indent="0">
              <a:buNone/>
              <a:defRPr sz="1463">
                <a:solidFill>
                  <a:schemeClr val="tx1">
                    <a:tint val="75000"/>
                  </a:schemeClr>
                </a:solidFill>
              </a:defRPr>
            </a:lvl3pPr>
            <a:lvl4pPr marL="1114380" indent="0">
              <a:buNone/>
              <a:defRPr sz="1300">
                <a:solidFill>
                  <a:schemeClr val="tx1">
                    <a:tint val="75000"/>
                  </a:schemeClr>
                </a:solidFill>
              </a:defRPr>
            </a:lvl4pPr>
            <a:lvl5pPr marL="1485840" indent="0">
              <a:buNone/>
              <a:defRPr sz="1300">
                <a:solidFill>
                  <a:schemeClr val="tx1">
                    <a:tint val="75000"/>
                  </a:schemeClr>
                </a:solidFill>
              </a:defRPr>
            </a:lvl5pPr>
            <a:lvl6pPr marL="1857301" indent="0">
              <a:buNone/>
              <a:defRPr sz="1300">
                <a:solidFill>
                  <a:schemeClr val="tx1">
                    <a:tint val="75000"/>
                  </a:schemeClr>
                </a:solidFill>
              </a:defRPr>
            </a:lvl6pPr>
            <a:lvl7pPr marL="2228761" indent="0">
              <a:buNone/>
              <a:defRPr sz="1300">
                <a:solidFill>
                  <a:schemeClr val="tx1">
                    <a:tint val="75000"/>
                  </a:schemeClr>
                </a:solidFill>
              </a:defRPr>
            </a:lvl7pPr>
            <a:lvl8pPr marL="2600221" indent="0">
              <a:buNone/>
              <a:defRPr sz="1300">
                <a:solidFill>
                  <a:schemeClr val="tx1">
                    <a:tint val="75000"/>
                  </a:schemeClr>
                </a:solidFill>
              </a:defRPr>
            </a:lvl8pPr>
            <a:lvl9pPr marL="2971681" indent="0">
              <a:buNone/>
              <a:defRPr sz="1300">
                <a:solidFill>
                  <a:schemeClr val="tx1">
                    <a:tint val="75000"/>
                  </a:schemeClr>
                </a:solidFill>
              </a:defRPr>
            </a:lvl9pPr>
          </a:lstStyle>
          <a:p>
            <a:pPr lvl="0"/>
            <a:r>
              <a:rPr lang="en-US"/>
              <a:t>Edit Master text styles</a:t>
            </a:r>
          </a:p>
        </p:txBody>
      </p:sp>
      <p:sp>
        <p:nvSpPr>
          <p:cNvPr id="10" name="Rectangle 9">
            <a:extLst>
              <a:ext uri="{FF2B5EF4-FFF2-40B4-BE49-F238E27FC236}">
                <a16:creationId xmlns:a16="http://schemas.microsoft.com/office/drawing/2014/main" id="{21141F91-941A-459E-AAD2-ED5CF9E6B708}"/>
              </a:ext>
            </a:extLst>
          </p:cNvPr>
          <p:cNvSpPr/>
          <p:nvPr userDrawn="1"/>
        </p:nvSpPr>
        <p:spPr>
          <a:xfrm>
            <a:off x="212158" y="6172998"/>
            <a:ext cx="3493149" cy="507831"/>
          </a:xfrm>
          <a:prstGeom prst="rect">
            <a:avLst/>
          </a:prstGeom>
        </p:spPr>
        <p:txBody>
          <a:bodyPr wrap="square">
            <a:spAutoFit/>
          </a:bodyPr>
          <a:lstStyle/>
          <a:p>
            <a:pPr algn="just">
              <a:buClr>
                <a:srgbClr val="3F8FDE"/>
              </a:buClr>
            </a:pPr>
            <a:r>
              <a:rPr lang="en-GB" sz="85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850" err="1">
                <a:solidFill>
                  <a:srgbClr val="C6C7CC"/>
                </a:solidFill>
                <a:latin typeface="Harmonia Sans W1G" panose="020B0502030402020204" pitchFamily="34" charset="0"/>
              </a:rPr>
              <a:t>Affi</a:t>
            </a:r>
            <a:r>
              <a:rPr lang="en-GB" sz="900" err="1">
                <a:solidFill>
                  <a:srgbClr val="C6C7CC"/>
                </a:solidFill>
                <a:latin typeface="Harmonia Sans W1G" panose="020B0502030402020204" pitchFamily="34" charset="0"/>
              </a:rPr>
              <a:t>dea</a:t>
            </a:r>
            <a:r>
              <a:rPr lang="en-GB" sz="900">
                <a:solidFill>
                  <a:srgbClr val="C6C7CC"/>
                </a:solidFill>
                <a:latin typeface="Harmonia Sans W1G" panose="020B0502030402020204" pitchFamily="34" charset="0"/>
              </a:rPr>
              <a:t>.</a:t>
            </a:r>
          </a:p>
        </p:txBody>
      </p:sp>
    </p:spTree>
    <p:extLst>
      <p:ext uri="{BB962C8B-B14F-4D97-AF65-F5344CB8AC3E}">
        <p14:creationId xmlns:p14="http://schemas.microsoft.com/office/powerpoint/2010/main" val="1891246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4098" y="365129"/>
            <a:ext cx="9332514" cy="436256"/>
          </a:xfrm>
        </p:spPr>
        <p:txBody>
          <a:bodyPr/>
          <a:lstStyle/>
          <a:p>
            <a:r>
              <a:rPr lang="en-US"/>
              <a:t>Click to edit Master title style</a:t>
            </a:r>
            <a:endParaRPr lang="en-GB"/>
          </a:p>
        </p:txBody>
      </p:sp>
      <p:sp>
        <p:nvSpPr>
          <p:cNvPr id="3" name="Content Placeholder 2"/>
          <p:cNvSpPr>
            <a:spLocks noGrp="1"/>
          </p:cNvSpPr>
          <p:nvPr>
            <p:ph idx="1"/>
          </p:nvPr>
        </p:nvSpPr>
        <p:spPr>
          <a:xfrm>
            <a:off x="309781" y="1394117"/>
            <a:ext cx="9306830" cy="4832022"/>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p:txBody>
          <a:bodyPr/>
          <a:lstStyle/>
          <a:p>
            <a:fld id="{E3411C27-C9F6-407B-B9E6-485D74C397C0}" type="slidenum">
              <a:rPr lang="en-GB" smtClean="0"/>
              <a:t>‹#›</a:t>
            </a:fld>
            <a:endParaRPr lang="en-GB"/>
          </a:p>
        </p:txBody>
      </p:sp>
      <p:sp>
        <p:nvSpPr>
          <p:cNvPr id="10" name="Text Placeholder 9"/>
          <p:cNvSpPr>
            <a:spLocks noGrp="1"/>
          </p:cNvSpPr>
          <p:nvPr>
            <p:ph type="body" sz="quarter" idx="13" hasCustomPrompt="1"/>
          </p:nvPr>
        </p:nvSpPr>
        <p:spPr>
          <a:xfrm>
            <a:off x="299507" y="786163"/>
            <a:ext cx="9317104" cy="412750"/>
          </a:xfrm>
        </p:spPr>
        <p:txBody>
          <a:bodyPr>
            <a:normAutofit/>
          </a:bodyPr>
          <a:lstStyle>
            <a:lvl1pPr marL="0" indent="0">
              <a:buNone/>
              <a:defRPr sz="1300">
                <a:solidFill>
                  <a:srgbClr val="52585F"/>
                </a:solidFill>
              </a:defRPr>
            </a:lvl1pPr>
          </a:lstStyle>
          <a:p>
            <a:pPr lvl="0"/>
            <a:r>
              <a:rPr lang="en-US"/>
              <a:t>Subtitle</a:t>
            </a:r>
          </a:p>
        </p:txBody>
      </p:sp>
    </p:spTree>
    <p:extLst>
      <p:ext uri="{BB962C8B-B14F-4D97-AF65-F5344CB8AC3E}">
        <p14:creationId xmlns:p14="http://schemas.microsoft.com/office/powerpoint/2010/main" val="2089740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36924-CA11-4331-9E60-F150A8EB0B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BF9680-C7F4-4993-9464-06388B92EB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933318-B9D0-49C1-BDF4-6D2A194D739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84805D4-68F0-4206-B4C5-F12C548EE5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7CF27B-9DDA-420E-BD9E-DB28EDF8AB24}"/>
              </a:ext>
            </a:extLst>
          </p:cNvPr>
          <p:cNvSpPr>
            <a:spLocks noGrp="1"/>
          </p:cNvSpPr>
          <p:nvPr>
            <p:ph type="sldNum" sz="quarter" idx="12"/>
          </p:nvPr>
        </p:nvSpPr>
        <p:spPr/>
        <p:txBody>
          <a:bodyPr/>
          <a:lstStyle/>
          <a:p>
            <a:fld id="{B4D53542-68E5-439F-B2BD-04BA91A318BE}" type="slidenum">
              <a:rPr lang="en-US" smtClean="0"/>
              <a:t>‹#›</a:t>
            </a:fld>
            <a:endParaRPr lang="en-US"/>
          </a:p>
        </p:txBody>
      </p:sp>
    </p:spTree>
    <p:extLst>
      <p:ext uri="{BB962C8B-B14F-4D97-AF65-F5344CB8AC3E}">
        <p14:creationId xmlns:p14="http://schemas.microsoft.com/office/powerpoint/2010/main" val="986292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Tytuł 1"/>
          <p:cNvSpPr>
            <a:spLocks noGrp="1"/>
          </p:cNvSpPr>
          <p:nvPr>
            <p:ph type="title"/>
          </p:nvPr>
        </p:nvSpPr>
        <p:spPr>
          <a:xfrm>
            <a:off x="495301" y="274639"/>
            <a:ext cx="8915400" cy="1143000"/>
          </a:xfrm>
          <a:prstGeom prst="rect">
            <a:avLst/>
          </a:prstGeom>
        </p:spPr>
        <p:txBody>
          <a:bodyPr lIns="99569" tIns="49785" rIns="99569" bIns="49785"/>
          <a:lstStyle>
            <a:lvl1pPr algn="l">
              <a:defRPr sz="2540">
                <a:solidFill>
                  <a:srgbClr val="418FDE"/>
                </a:solidFill>
                <a:latin typeface="Harmonia Sans W1G" pitchFamily="34" charset="0"/>
              </a:defRPr>
            </a:lvl1pPr>
          </a:lstStyle>
          <a:p>
            <a:r>
              <a:rPr lang="en-GB" noProof="0" err="1"/>
              <a:t>Kliknij</a:t>
            </a:r>
            <a:r>
              <a:rPr lang="en-GB" noProof="0"/>
              <a:t>, aby </a:t>
            </a:r>
            <a:r>
              <a:rPr lang="en-GB" noProof="0" err="1"/>
              <a:t>edytować</a:t>
            </a:r>
            <a:r>
              <a:rPr lang="en-GB" noProof="0"/>
              <a:t> </a:t>
            </a:r>
            <a:r>
              <a:rPr lang="en-GB" noProof="0" err="1"/>
              <a:t>styl</a:t>
            </a:r>
            <a:endParaRPr lang="en-GB" noProof="0"/>
          </a:p>
        </p:txBody>
      </p:sp>
      <p:sp>
        <p:nvSpPr>
          <p:cNvPr id="4" name="Symbol zastępczy zawartości 2"/>
          <p:cNvSpPr>
            <a:spLocks noGrp="1"/>
          </p:cNvSpPr>
          <p:nvPr>
            <p:ph idx="1"/>
          </p:nvPr>
        </p:nvSpPr>
        <p:spPr>
          <a:xfrm>
            <a:off x="495301" y="1600201"/>
            <a:ext cx="4324288" cy="4277072"/>
          </a:xfrm>
          <a:prstGeom prst="rect">
            <a:avLst/>
          </a:prstGeom>
        </p:spPr>
        <p:txBody>
          <a:bodyPr lIns="99569" tIns="49785" rIns="99569" bIns="49785"/>
          <a:lstStyle>
            <a:lvl1pPr marL="338659" indent="-338659">
              <a:buClr>
                <a:srgbClr val="418FDE"/>
              </a:buClr>
              <a:buFont typeface="Wingdings" pitchFamily="2" charset="2"/>
              <a:buChar char="§"/>
              <a:defRPr sz="1814">
                <a:solidFill>
                  <a:srgbClr val="41464E"/>
                </a:solidFill>
                <a:latin typeface="Harmonia Sans W1G" pitchFamily="34" charset="0"/>
              </a:defRPr>
            </a:lvl1pPr>
            <a:lvl2pPr>
              <a:defRPr sz="1814">
                <a:solidFill>
                  <a:srgbClr val="41464E"/>
                </a:solidFill>
                <a:latin typeface="Harmonia Sans W1G" pitchFamily="34" charset="0"/>
              </a:defRPr>
            </a:lvl2pPr>
          </a:lstStyle>
          <a:p>
            <a:pPr lvl="0"/>
            <a:r>
              <a:rPr lang="en-GB" noProof="0" err="1"/>
              <a:t>Kliknij</a:t>
            </a:r>
            <a:r>
              <a:rPr lang="en-GB" noProof="0"/>
              <a:t>, aby </a:t>
            </a:r>
            <a:r>
              <a:rPr lang="en-GB" noProof="0" err="1"/>
              <a:t>edytować</a:t>
            </a:r>
            <a:r>
              <a:rPr lang="en-GB" noProof="0"/>
              <a:t> style </a:t>
            </a:r>
            <a:r>
              <a:rPr lang="en-GB" noProof="0" err="1"/>
              <a:t>wzorca</a:t>
            </a:r>
            <a:r>
              <a:rPr lang="en-GB" noProof="0"/>
              <a:t> </a:t>
            </a:r>
            <a:r>
              <a:rPr lang="en-GB" noProof="0" err="1"/>
              <a:t>tekstu</a:t>
            </a:r>
            <a:endParaRPr lang="en-GB" noProof="0"/>
          </a:p>
          <a:p>
            <a:pPr lvl="1"/>
            <a:r>
              <a:rPr lang="en-GB" noProof="0" err="1"/>
              <a:t>Drugi</a:t>
            </a:r>
            <a:r>
              <a:rPr lang="en-GB" noProof="0"/>
              <a:t> </a:t>
            </a:r>
            <a:r>
              <a:rPr lang="en-GB" noProof="0" err="1"/>
              <a:t>poziom</a:t>
            </a:r>
            <a:endParaRPr lang="en-GB" noProof="0"/>
          </a:p>
        </p:txBody>
      </p:sp>
      <p:sp>
        <p:nvSpPr>
          <p:cNvPr id="5" name="Symbol zastępczy zawartości 2"/>
          <p:cNvSpPr>
            <a:spLocks noGrp="1"/>
          </p:cNvSpPr>
          <p:nvPr>
            <p:ph idx="10"/>
          </p:nvPr>
        </p:nvSpPr>
        <p:spPr>
          <a:xfrm>
            <a:off x="5086414" y="1600201"/>
            <a:ext cx="4324288" cy="4277072"/>
          </a:xfrm>
          <a:prstGeom prst="rect">
            <a:avLst/>
          </a:prstGeom>
        </p:spPr>
        <p:txBody>
          <a:bodyPr lIns="99569" tIns="49785" rIns="99569" bIns="49785"/>
          <a:lstStyle>
            <a:lvl1pPr marL="338659" indent="-338659">
              <a:buClr>
                <a:srgbClr val="418FDE"/>
              </a:buClr>
              <a:buFont typeface="Wingdings" pitchFamily="2" charset="2"/>
              <a:buChar char="§"/>
              <a:defRPr sz="1814">
                <a:solidFill>
                  <a:srgbClr val="41464E"/>
                </a:solidFill>
                <a:latin typeface="Harmonia Sans W1G" pitchFamily="34" charset="0"/>
              </a:defRPr>
            </a:lvl1pPr>
            <a:lvl2pPr>
              <a:defRPr sz="1814">
                <a:solidFill>
                  <a:srgbClr val="41464E"/>
                </a:solidFill>
                <a:latin typeface="Harmonia Sans W1G" pitchFamily="34" charset="0"/>
              </a:defRPr>
            </a:lvl2pPr>
          </a:lstStyle>
          <a:p>
            <a:pPr lvl="0"/>
            <a:r>
              <a:rPr lang="en-GB" noProof="0" err="1"/>
              <a:t>Kliknij</a:t>
            </a:r>
            <a:r>
              <a:rPr lang="en-GB" noProof="0"/>
              <a:t>, aby </a:t>
            </a:r>
            <a:r>
              <a:rPr lang="en-GB" noProof="0" err="1"/>
              <a:t>edytować</a:t>
            </a:r>
            <a:r>
              <a:rPr lang="en-GB" noProof="0"/>
              <a:t> style </a:t>
            </a:r>
            <a:r>
              <a:rPr lang="en-GB" noProof="0" err="1"/>
              <a:t>wzorca</a:t>
            </a:r>
            <a:r>
              <a:rPr lang="en-GB" noProof="0"/>
              <a:t> </a:t>
            </a:r>
            <a:r>
              <a:rPr lang="en-GB" noProof="0" err="1"/>
              <a:t>tekstu</a:t>
            </a:r>
            <a:endParaRPr lang="en-GB" noProof="0"/>
          </a:p>
          <a:p>
            <a:pPr lvl="1"/>
            <a:r>
              <a:rPr lang="en-GB" noProof="0" err="1"/>
              <a:t>Drugi</a:t>
            </a:r>
            <a:r>
              <a:rPr lang="en-GB" noProof="0"/>
              <a:t> </a:t>
            </a:r>
            <a:r>
              <a:rPr lang="en-GB" noProof="0" err="1"/>
              <a:t>poziom</a:t>
            </a:r>
            <a:endParaRPr lang="en-GB" noProof="0"/>
          </a:p>
        </p:txBody>
      </p:sp>
    </p:spTree>
    <p:extLst>
      <p:ext uri="{BB962C8B-B14F-4D97-AF65-F5344CB8AC3E}">
        <p14:creationId xmlns:p14="http://schemas.microsoft.com/office/powerpoint/2010/main" val="10658878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89236" y="365131"/>
            <a:ext cx="9291417" cy="467079"/>
          </a:xfrm>
        </p:spPr>
        <p:txBody>
          <a:bodyPr/>
          <a:lstStyle>
            <a:lvl1pPr>
              <a:defRPr>
                <a:solidFill>
                  <a:srgbClr val="418FDE"/>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0" y="6487441"/>
            <a:ext cx="9906000" cy="365125"/>
          </a:xfrm>
          <a:prstGeom prst="rect">
            <a:avLst/>
          </a:prstGeom>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9" y="777411"/>
            <a:ext cx="9278205" cy="419100"/>
          </a:xfrm>
        </p:spPr>
        <p:txBody>
          <a:bodyPr>
            <a:normAutofit/>
          </a:bodyPr>
          <a:lstStyle>
            <a:lvl1pPr marL="0" indent="0">
              <a:buFontTx/>
              <a:buNone/>
              <a:defRPr sz="1200"/>
            </a:lvl1pPr>
          </a:lstStyle>
          <a:p>
            <a:pPr lvl="0"/>
            <a:r>
              <a:rPr lang="en-US"/>
              <a:t>Subtitle</a:t>
            </a:r>
          </a:p>
        </p:txBody>
      </p:sp>
    </p:spTree>
    <p:extLst>
      <p:ext uri="{BB962C8B-B14F-4D97-AF65-F5344CB8AC3E}">
        <p14:creationId xmlns:p14="http://schemas.microsoft.com/office/powerpoint/2010/main" val="20974662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_Two columns">
    <p:spTree>
      <p:nvGrpSpPr>
        <p:cNvPr id="1" name=""/>
        <p:cNvGrpSpPr/>
        <p:nvPr/>
      </p:nvGrpSpPr>
      <p:grpSpPr>
        <a:xfrm>
          <a:off x="0" y="0"/>
          <a:ext cx="0" cy="0"/>
          <a:chOff x="0" y="0"/>
          <a:chExt cx="0" cy="0"/>
        </a:xfrm>
      </p:grpSpPr>
      <p:sp>
        <p:nvSpPr>
          <p:cNvPr id="10" name="Tytuł 1"/>
          <p:cNvSpPr>
            <a:spLocks noGrp="1"/>
          </p:cNvSpPr>
          <p:nvPr>
            <p:ph type="title"/>
          </p:nvPr>
        </p:nvSpPr>
        <p:spPr>
          <a:xfrm>
            <a:off x="495301" y="274639"/>
            <a:ext cx="8915400" cy="1143000"/>
          </a:xfrm>
          <a:prstGeom prst="rect">
            <a:avLst/>
          </a:prstGeom>
        </p:spPr>
        <p:txBody>
          <a:bodyPr lIns="99569" tIns="49785" rIns="99569" bIns="49785"/>
          <a:lstStyle>
            <a:lvl1pPr algn="l">
              <a:defRPr sz="2064">
                <a:solidFill>
                  <a:srgbClr val="418FDE"/>
                </a:solidFill>
                <a:latin typeface="Harmonia Sans W1G" pitchFamily="34" charset="0"/>
              </a:defRPr>
            </a:lvl1pPr>
          </a:lstStyle>
          <a:p>
            <a:r>
              <a:rPr lang="en-US"/>
              <a:t>Click to edit Master title style</a:t>
            </a:r>
            <a:endParaRPr lang="pl-PL"/>
          </a:p>
        </p:txBody>
      </p:sp>
      <p:sp>
        <p:nvSpPr>
          <p:cNvPr id="4" name="Symbol zastępczy zawartości 2"/>
          <p:cNvSpPr>
            <a:spLocks noGrp="1"/>
          </p:cNvSpPr>
          <p:nvPr>
            <p:ph idx="1"/>
          </p:nvPr>
        </p:nvSpPr>
        <p:spPr>
          <a:xfrm>
            <a:off x="495301" y="1600201"/>
            <a:ext cx="4324288" cy="4277072"/>
          </a:xfrm>
          <a:prstGeom prst="rect">
            <a:avLst/>
          </a:prstGeom>
        </p:spPr>
        <p:txBody>
          <a:bodyPr lIns="99569" tIns="49785" rIns="99569" bIns="49785"/>
          <a:lstStyle>
            <a:lvl1pPr marL="275160" indent="-275160">
              <a:buClr>
                <a:srgbClr val="418FDE"/>
              </a:buClr>
              <a:buFont typeface="Wingdings" pitchFamily="2" charset="2"/>
              <a:buChar char="§"/>
              <a:defRPr sz="1474">
                <a:solidFill>
                  <a:srgbClr val="41464E"/>
                </a:solidFill>
                <a:latin typeface="Harmonia Sans W1G" pitchFamily="34" charset="0"/>
              </a:defRPr>
            </a:lvl1pPr>
            <a:lvl2pPr>
              <a:defRPr sz="1474">
                <a:solidFill>
                  <a:srgbClr val="41464E"/>
                </a:solidFill>
                <a:latin typeface="Harmonia Sans W1G" pitchFamily="34" charset="0"/>
              </a:defRPr>
            </a:lvl2pPr>
          </a:lstStyle>
          <a:p>
            <a:pPr lvl="0"/>
            <a:r>
              <a:rPr lang="en-US"/>
              <a:t>Click to edit Master text styles</a:t>
            </a:r>
          </a:p>
          <a:p>
            <a:pPr lvl="1"/>
            <a:r>
              <a:rPr lang="en-US"/>
              <a:t>Second level</a:t>
            </a:r>
          </a:p>
        </p:txBody>
      </p:sp>
      <p:sp>
        <p:nvSpPr>
          <p:cNvPr id="5" name="pole tekstowe 6"/>
          <p:cNvSpPr txBox="1"/>
          <p:nvPr/>
        </p:nvSpPr>
        <p:spPr>
          <a:xfrm>
            <a:off x="0" y="6302670"/>
            <a:ext cx="9906000" cy="217111"/>
          </a:xfrm>
          <a:prstGeom prst="rect">
            <a:avLst/>
          </a:prstGeom>
          <a:noFill/>
        </p:spPr>
        <p:txBody>
          <a:bodyPr wrap="square" rtlCol="0">
            <a:spAutoFit/>
          </a:bodyPr>
          <a:lstStyle>
            <a:defPPr>
              <a:defRPr lang="pl-PL"/>
            </a:defPPr>
            <a:lvl1pPr marL="0" algn="l" defTabSz="779227" rtl="0" eaLnBrk="1" latinLnBrk="0" hangingPunct="1">
              <a:defRPr sz="1600" kern="1200">
                <a:solidFill>
                  <a:schemeClr val="tx1"/>
                </a:solidFill>
                <a:latin typeface="+mn-lt"/>
                <a:ea typeface="+mn-ea"/>
                <a:cs typeface="+mn-cs"/>
              </a:defRPr>
            </a:lvl1pPr>
            <a:lvl2pPr marL="389613" algn="l" defTabSz="779227" rtl="0" eaLnBrk="1" latinLnBrk="0" hangingPunct="1">
              <a:defRPr sz="1600" kern="1200">
                <a:solidFill>
                  <a:schemeClr val="tx1"/>
                </a:solidFill>
                <a:latin typeface="+mn-lt"/>
                <a:ea typeface="+mn-ea"/>
                <a:cs typeface="+mn-cs"/>
              </a:defRPr>
            </a:lvl2pPr>
            <a:lvl3pPr marL="779227" algn="l" defTabSz="779227" rtl="0" eaLnBrk="1" latinLnBrk="0" hangingPunct="1">
              <a:defRPr sz="1600" kern="1200">
                <a:solidFill>
                  <a:schemeClr val="tx1"/>
                </a:solidFill>
                <a:latin typeface="+mn-lt"/>
                <a:ea typeface="+mn-ea"/>
                <a:cs typeface="+mn-cs"/>
              </a:defRPr>
            </a:lvl3pPr>
            <a:lvl4pPr marL="1168840" algn="l" defTabSz="779227" rtl="0" eaLnBrk="1" latinLnBrk="0" hangingPunct="1">
              <a:defRPr sz="1600" kern="1200">
                <a:solidFill>
                  <a:schemeClr val="tx1"/>
                </a:solidFill>
                <a:latin typeface="+mn-lt"/>
                <a:ea typeface="+mn-ea"/>
                <a:cs typeface="+mn-cs"/>
              </a:defRPr>
            </a:lvl4pPr>
            <a:lvl5pPr marL="1558454" algn="l" defTabSz="779227" rtl="0" eaLnBrk="1" latinLnBrk="0" hangingPunct="1">
              <a:defRPr sz="1600" kern="1200">
                <a:solidFill>
                  <a:schemeClr val="tx1"/>
                </a:solidFill>
                <a:latin typeface="+mn-lt"/>
                <a:ea typeface="+mn-ea"/>
                <a:cs typeface="+mn-cs"/>
              </a:defRPr>
            </a:lvl5pPr>
            <a:lvl6pPr marL="1948067" algn="l" defTabSz="779227" rtl="0" eaLnBrk="1" latinLnBrk="0" hangingPunct="1">
              <a:defRPr sz="1600" kern="1200">
                <a:solidFill>
                  <a:schemeClr val="tx1"/>
                </a:solidFill>
                <a:latin typeface="+mn-lt"/>
                <a:ea typeface="+mn-ea"/>
                <a:cs typeface="+mn-cs"/>
              </a:defRPr>
            </a:lvl6pPr>
            <a:lvl7pPr marL="2337681" algn="l" defTabSz="779227" rtl="0" eaLnBrk="1" latinLnBrk="0" hangingPunct="1">
              <a:defRPr sz="1600" kern="1200">
                <a:solidFill>
                  <a:schemeClr val="tx1"/>
                </a:solidFill>
                <a:latin typeface="+mn-lt"/>
                <a:ea typeface="+mn-ea"/>
                <a:cs typeface="+mn-cs"/>
              </a:defRPr>
            </a:lvl7pPr>
            <a:lvl8pPr marL="2727295" algn="l" defTabSz="779227" rtl="0" eaLnBrk="1" latinLnBrk="0" hangingPunct="1">
              <a:defRPr sz="1600" kern="1200">
                <a:solidFill>
                  <a:schemeClr val="tx1"/>
                </a:solidFill>
                <a:latin typeface="+mn-lt"/>
                <a:ea typeface="+mn-ea"/>
                <a:cs typeface="+mn-cs"/>
              </a:defRPr>
            </a:lvl8pPr>
            <a:lvl9pPr marL="3116909" algn="l" defTabSz="779227" rtl="0" eaLnBrk="1" latinLnBrk="0" hangingPunct="1">
              <a:defRPr sz="1600" kern="1200">
                <a:solidFill>
                  <a:schemeClr val="tx1"/>
                </a:solidFill>
                <a:latin typeface="+mn-lt"/>
                <a:ea typeface="+mn-ea"/>
                <a:cs typeface="+mn-cs"/>
              </a:defRPr>
            </a:lvl9pPr>
          </a:lstStyle>
          <a:p>
            <a:pPr algn="ctr"/>
            <a:fld id="{ED162046-12A4-4326-8340-B791D2864639}" type="slidenum">
              <a:rPr lang="pl-PL" sz="811" smtClean="0">
                <a:solidFill>
                  <a:srgbClr val="418FDE"/>
                </a:solidFill>
                <a:latin typeface="Harmonia Sans W1G Semi Bd" pitchFamily="34" charset="0"/>
              </a:rPr>
              <a:pPr algn="ctr"/>
              <a:t>‹#›</a:t>
            </a:fld>
            <a:endParaRPr lang="pl-PL" sz="811">
              <a:solidFill>
                <a:srgbClr val="418FDE"/>
              </a:solidFill>
              <a:latin typeface="Harmonia Sans W1G Semi Bd" pitchFamily="34" charset="0"/>
            </a:endParaRPr>
          </a:p>
        </p:txBody>
      </p:sp>
      <p:sp>
        <p:nvSpPr>
          <p:cNvPr id="7" name="Symbol zastępczy zawartości 2"/>
          <p:cNvSpPr>
            <a:spLocks noGrp="1"/>
          </p:cNvSpPr>
          <p:nvPr>
            <p:ph idx="10"/>
          </p:nvPr>
        </p:nvSpPr>
        <p:spPr>
          <a:xfrm>
            <a:off x="5086415" y="1600201"/>
            <a:ext cx="4324288" cy="4277072"/>
          </a:xfrm>
          <a:prstGeom prst="rect">
            <a:avLst/>
          </a:prstGeom>
        </p:spPr>
        <p:txBody>
          <a:bodyPr lIns="99569" tIns="49785" rIns="99569" bIns="49785"/>
          <a:lstStyle>
            <a:lvl1pPr marL="275160" indent="-275160">
              <a:buClr>
                <a:srgbClr val="418FDE"/>
              </a:buClr>
              <a:buFont typeface="Wingdings" pitchFamily="2" charset="2"/>
              <a:buChar char="§"/>
              <a:defRPr sz="1474">
                <a:solidFill>
                  <a:srgbClr val="41464E"/>
                </a:solidFill>
                <a:latin typeface="Harmonia Sans W1G" pitchFamily="34" charset="0"/>
              </a:defRPr>
            </a:lvl1pPr>
            <a:lvl2pPr>
              <a:defRPr sz="1474">
                <a:solidFill>
                  <a:srgbClr val="41464E"/>
                </a:solidFill>
                <a:latin typeface="Harmonia Sans W1G"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9117824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Appendix Slid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5805" y="3304880"/>
            <a:ext cx="8543925" cy="489453"/>
          </a:xfrm>
          <a:prstGeom prst="rect">
            <a:avLst/>
          </a:prstGeom>
        </p:spPr>
        <p:txBody>
          <a:bodyPr/>
          <a:lstStyle>
            <a:lvl1pPr>
              <a:defRPr sz="3200" baseline="0">
                <a:solidFill>
                  <a:srgbClr val="418FDE"/>
                </a:solidFill>
              </a:defRPr>
            </a:lvl1pPr>
          </a:lstStyle>
          <a:p>
            <a:r>
              <a:rPr lang="en-US"/>
              <a:t>Appendix</a:t>
            </a:r>
            <a:endParaRPr lang="en-GB"/>
          </a:p>
        </p:txBody>
      </p:sp>
      <p:sp>
        <p:nvSpPr>
          <p:cNvPr id="3" name="TextBox 2"/>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1545" y="5832041"/>
            <a:ext cx="1040231" cy="1044000"/>
          </a:xfrm>
          <a:prstGeom prst="rect">
            <a:avLst/>
          </a:prstGeom>
        </p:spPr>
      </p:pic>
    </p:spTree>
    <p:extLst>
      <p:ext uri="{BB962C8B-B14F-4D97-AF65-F5344CB8AC3E}">
        <p14:creationId xmlns:p14="http://schemas.microsoft.com/office/powerpoint/2010/main" val="3347869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43AC462-671B-42EC-B47E-6A5CB2A486B2}"/>
              </a:ext>
            </a:extLst>
          </p:cNvPr>
          <p:cNvSpPr/>
          <p:nvPr userDrawn="1"/>
        </p:nvSpPr>
        <p:spPr>
          <a:xfrm>
            <a:off x="-11451" y="9012"/>
            <a:ext cx="9906000" cy="6852563"/>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43AC462-671B-42EC-B47E-6A5CB2A486B2}"/>
              </a:ext>
            </a:extLst>
          </p:cNvPr>
          <p:cNvSpPr/>
          <p:nvPr userDrawn="1"/>
        </p:nvSpPr>
        <p:spPr>
          <a:xfrm>
            <a:off x="-11451" y="0"/>
            <a:ext cx="9906000" cy="6852563"/>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43AC462-671B-42EC-B47E-6A5CB2A486B2}"/>
              </a:ext>
            </a:extLst>
          </p:cNvPr>
          <p:cNvSpPr/>
          <p:nvPr userDrawn="1"/>
        </p:nvSpPr>
        <p:spPr>
          <a:xfrm>
            <a:off x="-818" y="9012"/>
            <a:ext cx="9906000" cy="6852563"/>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99C45487-2C0E-4674-9A20-C3E84CA857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7115" y="5824450"/>
            <a:ext cx="1040231" cy="1044000"/>
          </a:xfrm>
          <a:prstGeom prst="rect">
            <a:avLst/>
          </a:prstGeom>
        </p:spPr>
      </p:pic>
      <p:sp>
        <p:nvSpPr>
          <p:cNvPr id="2" name="Title 1"/>
          <p:cNvSpPr>
            <a:spLocks noGrp="1"/>
          </p:cNvSpPr>
          <p:nvPr>
            <p:ph type="title"/>
          </p:nvPr>
        </p:nvSpPr>
        <p:spPr>
          <a:xfrm>
            <a:off x="289234" y="365128"/>
            <a:ext cx="9291418" cy="467079"/>
          </a:xfrm>
        </p:spPr>
        <p:txBody>
          <a:bodyPr/>
          <a:lstStyle>
            <a:lvl1pPr>
              <a:defRPr>
                <a:solidFill>
                  <a:schemeClr val="bg1"/>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53166" y="6483040"/>
            <a:ext cx="9745741" cy="342210"/>
          </a:xfrm>
          <a:prstGeom prst="rect">
            <a:avLst/>
          </a:prstGeom>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solidFill>
                  <a:srgbClr val="C6C7CC"/>
                </a:solidFill>
              </a:defRPr>
            </a:lvl1pPr>
          </a:lstStyle>
          <a:p>
            <a:pPr lvl="0"/>
            <a:r>
              <a:rPr lang="en-US"/>
              <a:t>Subtitle</a:t>
            </a:r>
          </a:p>
        </p:txBody>
      </p:sp>
      <p:sp>
        <p:nvSpPr>
          <p:cNvPr id="6" name="TextBox 5">
            <a:extLst>
              <a:ext uri="{FF2B5EF4-FFF2-40B4-BE49-F238E27FC236}">
                <a16:creationId xmlns:a16="http://schemas.microsoft.com/office/drawing/2014/main" id="{FB393F91-F9EF-46F6-89EB-92C18E46BA5B}"/>
              </a:ext>
            </a:extLst>
          </p:cNvPr>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spTree>
    <p:extLst>
      <p:ext uri="{BB962C8B-B14F-4D97-AF65-F5344CB8AC3E}">
        <p14:creationId xmlns:p14="http://schemas.microsoft.com/office/powerpoint/2010/main" val="25579482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ark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43AC462-671B-42EC-B47E-6A5CB2A486B2}"/>
              </a:ext>
            </a:extLst>
          </p:cNvPr>
          <p:cNvSpPr/>
          <p:nvPr userDrawn="1"/>
        </p:nvSpPr>
        <p:spPr>
          <a:xfrm>
            <a:off x="0" y="-7027"/>
            <a:ext cx="9906000" cy="6878470"/>
          </a:xfrm>
          <a:prstGeom prst="rect">
            <a:avLst/>
          </a:prstGeom>
          <a:solidFill>
            <a:srgbClr val="525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89234" y="365128"/>
            <a:ext cx="9291418" cy="467079"/>
          </a:xfrm>
        </p:spPr>
        <p:txBody>
          <a:bodyPr/>
          <a:lstStyle>
            <a:lvl1pPr>
              <a:defRPr>
                <a:solidFill>
                  <a:schemeClr val="bg1"/>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53166" y="6469930"/>
            <a:ext cx="9745741" cy="389416"/>
          </a:xfrm>
          <a:prstGeom prst="rect">
            <a:avLst/>
          </a:prstGeom>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solidFill>
                  <a:srgbClr val="C6C7CC"/>
                </a:solidFill>
              </a:defRPr>
            </a:lvl1pPr>
          </a:lstStyle>
          <a:p>
            <a:pPr lvl="0"/>
            <a:r>
              <a:rPr lang="en-US"/>
              <a:t>Subtitle</a:t>
            </a:r>
          </a:p>
        </p:txBody>
      </p:sp>
      <p:sp>
        <p:nvSpPr>
          <p:cNvPr id="6" name="TextBox 5">
            <a:extLst>
              <a:ext uri="{FF2B5EF4-FFF2-40B4-BE49-F238E27FC236}">
                <a16:creationId xmlns:a16="http://schemas.microsoft.com/office/drawing/2014/main" id="{FB393F91-F9EF-46F6-89EB-92C18E46BA5B}"/>
              </a:ext>
            </a:extLst>
          </p:cNvPr>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9" name="Picture 8"/>
          <p:cNvPicPr>
            <a:picLocks noChangeAspect="1"/>
          </p:cNvPicPr>
          <p:nvPr userDrawn="1"/>
        </p:nvPicPr>
        <p:blipFill>
          <a:blip r:embed="rId2"/>
          <a:stretch>
            <a:fillRect/>
          </a:stretch>
        </p:blipFill>
        <p:spPr>
          <a:xfrm>
            <a:off x="4576288" y="5823262"/>
            <a:ext cx="1039485" cy="1044000"/>
          </a:xfrm>
          <a:prstGeom prst="rect">
            <a:avLst/>
          </a:prstGeom>
        </p:spPr>
      </p:pic>
    </p:spTree>
    <p:extLst>
      <p:ext uri="{BB962C8B-B14F-4D97-AF65-F5344CB8AC3E}">
        <p14:creationId xmlns:p14="http://schemas.microsoft.com/office/powerpoint/2010/main" val="24633253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ight Gre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FFF0D9A-C6ED-4C47-BC24-349A1E7FCEE5}"/>
              </a:ext>
            </a:extLst>
          </p:cNvPr>
          <p:cNvSpPr/>
          <p:nvPr userDrawn="1"/>
        </p:nvSpPr>
        <p:spPr>
          <a:xfrm>
            <a:off x="0" y="245"/>
            <a:ext cx="9906000" cy="6863196"/>
          </a:xfrm>
          <a:prstGeom prst="rect">
            <a:avLst/>
          </a:prstGeom>
          <a:solidFill>
            <a:srgbClr val="DD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89234" y="365128"/>
            <a:ext cx="9291418" cy="467079"/>
          </a:xfrm>
        </p:spPr>
        <p:txBody>
          <a:bodyPr/>
          <a:lstStyle>
            <a:lvl1pPr>
              <a:defRPr>
                <a:solidFill>
                  <a:srgbClr val="418FDE"/>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49408" y="6500548"/>
            <a:ext cx="9745741" cy="342210"/>
          </a:xfrm>
          <a:prstGeom prst="rect">
            <a:avLst/>
          </a:prstGeom>
        </p:spPr>
        <p:txBody>
          <a:bodyPr/>
          <a:lstStyle>
            <a:lvl1pPr>
              <a:defRPr>
                <a:solidFill>
                  <a:schemeClr val="bg1">
                    <a:lumMod val="65000"/>
                  </a:schemeClr>
                </a:solidFill>
              </a:defRPr>
            </a:lvl1pPr>
          </a:lstStyle>
          <a:p>
            <a:fld id="{E3411C27-C9F6-407B-B9E6-485D74C397C0}" type="slidenum">
              <a:rPr lang="en-GB" smtClean="0"/>
              <a:pPr/>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lvl1pPr>
          </a:lstStyle>
          <a:p>
            <a:pPr lvl="0"/>
            <a:r>
              <a:rPr lang="en-US"/>
              <a:t>Subtitle</a:t>
            </a:r>
          </a:p>
        </p:txBody>
      </p:sp>
      <p:sp>
        <p:nvSpPr>
          <p:cNvPr id="7" name="TextBox 6">
            <a:extLst>
              <a:ext uri="{FF2B5EF4-FFF2-40B4-BE49-F238E27FC236}">
                <a16:creationId xmlns:a16="http://schemas.microsoft.com/office/drawing/2014/main" id="{7CA83C7F-D86D-43BB-9DDC-2F6DCDEFCF51}"/>
              </a:ext>
            </a:extLst>
          </p:cNvPr>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chemeClr val="bg1">
                    <a:lumMod val="65000"/>
                  </a:schemeClr>
                </a:solidFill>
              </a:rPr>
              <a:t>©</a:t>
            </a:r>
            <a:r>
              <a:rPr lang="en-GB" sz="850" noProof="0" err="1">
                <a:solidFill>
                  <a:schemeClr val="bg1">
                    <a:lumMod val="65000"/>
                  </a:schemeClr>
                </a:solidFill>
              </a:rPr>
              <a:t>Affidea</a:t>
            </a:r>
            <a:r>
              <a:rPr lang="en-GB" sz="850" noProof="0">
                <a:solidFill>
                  <a:schemeClr val="bg1">
                    <a:lumMod val="65000"/>
                  </a:schemeClr>
                </a:solidFill>
              </a:rPr>
              <a:t>.</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1545" y="5832041"/>
            <a:ext cx="1040231" cy="1044000"/>
          </a:xfrm>
          <a:prstGeom prst="rect">
            <a:avLst/>
          </a:prstGeom>
        </p:spPr>
      </p:pic>
    </p:spTree>
    <p:extLst>
      <p:ext uri="{BB962C8B-B14F-4D97-AF65-F5344CB8AC3E}">
        <p14:creationId xmlns:p14="http://schemas.microsoft.com/office/powerpoint/2010/main" val="9765863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53166" y="6487438"/>
            <a:ext cx="9745741" cy="370562"/>
          </a:xfrm>
          <a:prstGeom prst="rect">
            <a:avLst/>
          </a:prstGeom>
        </p:spPr>
        <p:txBody>
          <a:bodyPr/>
          <a:lstStyle>
            <a:lvl1pPr>
              <a:defRPr>
                <a:solidFill>
                  <a:srgbClr val="C6C7CC"/>
                </a:solidFill>
              </a:defRPr>
            </a:lvl1pPr>
          </a:lstStyle>
          <a:p>
            <a:fld id="{E3411C27-C9F6-407B-B9E6-485D74C397C0}" type="slidenum">
              <a:rPr lang="en-GB" smtClean="0"/>
              <a:pPr/>
              <a:t>‹#›</a:t>
            </a:fld>
            <a:endParaRPr lang="en-GB"/>
          </a:p>
        </p:txBody>
      </p:sp>
    </p:spTree>
    <p:extLst>
      <p:ext uri="{BB962C8B-B14F-4D97-AF65-F5344CB8AC3E}">
        <p14:creationId xmlns:p14="http://schemas.microsoft.com/office/powerpoint/2010/main" val="243529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89234" y="365128"/>
            <a:ext cx="9291418" cy="467079"/>
          </a:xfrm>
        </p:spPr>
        <p:txBody>
          <a:bodyPr/>
          <a:lstStyle>
            <a:lvl1pPr>
              <a:defRPr>
                <a:solidFill>
                  <a:srgbClr val="418FDE"/>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53166" y="6476214"/>
            <a:ext cx="9745741" cy="376349"/>
          </a:xfrm>
          <a:prstGeom prst="rect">
            <a:avLst/>
          </a:prstGeom>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2023213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4097" y="365129"/>
            <a:ext cx="9332514" cy="436256"/>
          </a:xfrm>
        </p:spPr>
        <p:txBody>
          <a:bodyPr/>
          <a:lstStyle/>
          <a:p>
            <a:r>
              <a:rPr lang="en-US"/>
              <a:t>Click to edit Master title style</a:t>
            </a:r>
            <a:endParaRPr lang="en-GB"/>
          </a:p>
        </p:txBody>
      </p:sp>
      <p:sp>
        <p:nvSpPr>
          <p:cNvPr id="3" name="Content Placeholder 2"/>
          <p:cNvSpPr>
            <a:spLocks noGrp="1"/>
          </p:cNvSpPr>
          <p:nvPr>
            <p:ph idx="1"/>
          </p:nvPr>
        </p:nvSpPr>
        <p:spPr>
          <a:xfrm>
            <a:off x="309781" y="1394117"/>
            <a:ext cx="9306830" cy="4832022"/>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a:xfrm>
            <a:off x="-53166" y="6487438"/>
            <a:ext cx="9745741" cy="370562"/>
          </a:xfrm>
          <a:prstGeom prst="rect">
            <a:avLst/>
          </a:prstGeom>
        </p:spPr>
        <p:txBody>
          <a:bodyPr/>
          <a:lstStyle/>
          <a:p>
            <a:fld id="{E3411C27-C9F6-407B-B9E6-485D74C397C0}" type="slidenum">
              <a:rPr lang="en-GB" smtClean="0"/>
              <a:t>‹#›</a:t>
            </a:fld>
            <a:endParaRPr lang="en-GB"/>
          </a:p>
        </p:txBody>
      </p:sp>
      <p:sp>
        <p:nvSpPr>
          <p:cNvPr id="10" name="Text Placeholder 9"/>
          <p:cNvSpPr>
            <a:spLocks noGrp="1"/>
          </p:cNvSpPr>
          <p:nvPr>
            <p:ph type="body" sz="quarter" idx="13" hasCustomPrompt="1"/>
          </p:nvPr>
        </p:nvSpPr>
        <p:spPr>
          <a:xfrm>
            <a:off x="299507" y="786163"/>
            <a:ext cx="9317104" cy="412750"/>
          </a:xfrm>
        </p:spPr>
        <p:txBody>
          <a:bodyPr>
            <a:normAutofit/>
          </a:bodyPr>
          <a:lstStyle>
            <a:lvl1pPr marL="0" indent="0">
              <a:buNone/>
              <a:defRPr sz="1600">
                <a:solidFill>
                  <a:srgbClr val="52585F"/>
                </a:solidFill>
              </a:defRPr>
            </a:lvl1pPr>
          </a:lstStyle>
          <a:p>
            <a:pPr lvl="0"/>
            <a:r>
              <a:rPr lang="en-US"/>
              <a:t>Subtitle</a:t>
            </a:r>
          </a:p>
        </p:txBody>
      </p:sp>
    </p:spTree>
    <p:extLst>
      <p:ext uri="{BB962C8B-B14F-4D97-AF65-F5344CB8AC3E}">
        <p14:creationId xmlns:p14="http://schemas.microsoft.com/office/powerpoint/2010/main" val="28031981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3" y="365128"/>
            <a:ext cx="9337651" cy="467079"/>
          </a:xfrm>
        </p:spPr>
        <p:txBody>
          <a:bodyPr/>
          <a:lstStyle/>
          <a:p>
            <a:r>
              <a:rPr lang="en-US"/>
              <a:t>Click to edit Master title style</a:t>
            </a:r>
            <a:endParaRPr lang="en-GB"/>
          </a:p>
        </p:txBody>
      </p:sp>
      <p:sp>
        <p:nvSpPr>
          <p:cNvPr id="3" name="Content Placeholder 2"/>
          <p:cNvSpPr>
            <a:spLocks noGrp="1"/>
          </p:cNvSpPr>
          <p:nvPr>
            <p:ph sz="half" idx="1"/>
          </p:nvPr>
        </p:nvSpPr>
        <p:spPr>
          <a:xfrm>
            <a:off x="289234" y="1409527"/>
            <a:ext cx="4626950" cy="4785789"/>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993240" y="1409527"/>
            <a:ext cx="4633645" cy="4785789"/>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7" name="Slide Number Placeholder 6"/>
          <p:cNvSpPr>
            <a:spLocks noGrp="1"/>
          </p:cNvSpPr>
          <p:nvPr>
            <p:ph type="sldNum" sz="quarter" idx="12"/>
          </p:nvPr>
        </p:nvSpPr>
        <p:spPr>
          <a:xfrm>
            <a:off x="-53166" y="6487438"/>
            <a:ext cx="9745741" cy="370562"/>
          </a:xfrm>
          <a:prstGeom prst="rect">
            <a:avLst/>
          </a:prstGeom>
        </p:spPr>
        <p:txBody>
          <a:bodyPr/>
          <a:lstStyle/>
          <a:p>
            <a:fld id="{E3411C27-C9F6-407B-B9E6-485D74C397C0}" type="slidenum">
              <a:rPr lang="en-GB" smtClean="0"/>
              <a:t>‹#›</a:t>
            </a:fld>
            <a:endParaRPr lang="en-GB"/>
          </a:p>
        </p:txBody>
      </p:sp>
      <p:sp>
        <p:nvSpPr>
          <p:cNvPr id="10" name="Text Placeholder 9"/>
          <p:cNvSpPr>
            <a:spLocks noGrp="1"/>
          </p:cNvSpPr>
          <p:nvPr>
            <p:ph type="body" sz="quarter" idx="13" hasCustomPrompt="1"/>
          </p:nvPr>
        </p:nvSpPr>
        <p:spPr>
          <a:xfrm>
            <a:off x="297774" y="782548"/>
            <a:ext cx="9329110" cy="269875"/>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0461196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4" y="365128"/>
            <a:ext cx="9322240" cy="467079"/>
          </a:xfrm>
        </p:spPr>
        <p:txBody>
          <a:bodyPr/>
          <a:lstStyle/>
          <a:p>
            <a:r>
              <a:rPr lang="en-US"/>
              <a:t>Click to edit Master title style</a:t>
            </a:r>
            <a:endParaRPr lang="en-GB"/>
          </a:p>
        </p:txBody>
      </p:sp>
      <p:sp>
        <p:nvSpPr>
          <p:cNvPr id="3" name="Content Placeholder 2"/>
          <p:cNvSpPr>
            <a:spLocks noGrp="1"/>
          </p:cNvSpPr>
          <p:nvPr>
            <p:ph idx="1"/>
          </p:nvPr>
        </p:nvSpPr>
        <p:spPr>
          <a:xfrm>
            <a:off x="306571" y="1404391"/>
            <a:ext cx="3032530"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a:xfrm>
            <a:off x="-53166" y="6542438"/>
            <a:ext cx="9745741" cy="310885"/>
          </a:xfrm>
          <a:prstGeom prst="rect">
            <a:avLst/>
          </a:prstGeom>
        </p:spPr>
        <p:txBody>
          <a:bodyPr/>
          <a:lstStyle/>
          <a:p>
            <a:fld id="{E3411C27-C9F6-407B-B9E6-485D74C397C0}" type="slidenum">
              <a:rPr lang="en-GB" smtClean="0"/>
              <a:t>‹#›</a:t>
            </a:fld>
            <a:endParaRPr lang="en-GB"/>
          </a:p>
        </p:txBody>
      </p:sp>
      <p:sp>
        <p:nvSpPr>
          <p:cNvPr id="9" name="Content Placeholder 2"/>
          <p:cNvSpPr>
            <a:spLocks noGrp="1"/>
          </p:cNvSpPr>
          <p:nvPr>
            <p:ph idx="13"/>
          </p:nvPr>
        </p:nvSpPr>
        <p:spPr>
          <a:xfrm>
            <a:off x="3400746" y="1404391"/>
            <a:ext cx="3066835"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0" name="Content Placeholder 2"/>
          <p:cNvSpPr>
            <a:spLocks noGrp="1"/>
          </p:cNvSpPr>
          <p:nvPr>
            <p:ph idx="14"/>
          </p:nvPr>
        </p:nvSpPr>
        <p:spPr>
          <a:xfrm>
            <a:off x="6529226" y="1404391"/>
            <a:ext cx="3060263"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5" name="Content Placeholder 4"/>
          <p:cNvSpPr>
            <a:spLocks noGrp="1"/>
          </p:cNvSpPr>
          <p:nvPr>
            <p:ph sz="quarter" idx="15" hasCustomPrompt="1"/>
          </p:nvPr>
        </p:nvSpPr>
        <p:spPr>
          <a:xfrm>
            <a:off x="297310" y="777411"/>
            <a:ext cx="9210675" cy="285750"/>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7805817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3" y="365128"/>
            <a:ext cx="9306829" cy="467079"/>
          </a:xfrm>
        </p:spPr>
        <p:txBody>
          <a:bodyPr/>
          <a:lstStyle/>
          <a:p>
            <a:r>
              <a:rPr lang="en-US"/>
              <a:t>Click to edit Master title style</a:t>
            </a:r>
            <a:endParaRPr lang="en-GB"/>
          </a:p>
        </p:txBody>
      </p:sp>
      <p:sp>
        <p:nvSpPr>
          <p:cNvPr id="3" name="Content Placeholder 2"/>
          <p:cNvSpPr>
            <a:spLocks noGrp="1"/>
          </p:cNvSpPr>
          <p:nvPr>
            <p:ph idx="1"/>
          </p:nvPr>
        </p:nvSpPr>
        <p:spPr>
          <a:xfrm>
            <a:off x="316846" y="1407560"/>
            <a:ext cx="3128104" cy="482646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a:xfrm>
            <a:off x="-53166" y="6521814"/>
            <a:ext cx="9745741" cy="332690"/>
          </a:xfrm>
          <a:prstGeom prst="rect">
            <a:avLst/>
          </a:prstGeom>
        </p:spPr>
        <p:txBody>
          <a:bodyPr/>
          <a:lstStyle/>
          <a:p>
            <a:fld id="{E3411C27-C9F6-407B-B9E6-485D74C397C0}" type="slidenum">
              <a:rPr lang="en-GB" smtClean="0"/>
              <a:t>‹#›</a:t>
            </a:fld>
            <a:endParaRPr lang="en-GB"/>
          </a:p>
        </p:txBody>
      </p:sp>
      <p:sp>
        <p:nvSpPr>
          <p:cNvPr id="5" name="Content Placeholder 2"/>
          <p:cNvSpPr>
            <a:spLocks noGrp="1"/>
          </p:cNvSpPr>
          <p:nvPr>
            <p:ph idx="13"/>
          </p:nvPr>
        </p:nvSpPr>
        <p:spPr>
          <a:xfrm>
            <a:off x="3530009" y="1418307"/>
            <a:ext cx="6066053" cy="2377041"/>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1" name="Content Placeholder 2"/>
          <p:cNvSpPr>
            <a:spLocks noGrp="1"/>
          </p:cNvSpPr>
          <p:nvPr>
            <p:ph idx="14"/>
          </p:nvPr>
        </p:nvSpPr>
        <p:spPr>
          <a:xfrm>
            <a:off x="3530009" y="3850534"/>
            <a:ext cx="6066053" cy="2384784"/>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0" name="Content Placeholder 9"/>
          <p:cNvSpPr>
            <a:spLocks noGrp="1"/>
          </p:cNvSpPr>
          <p:nvPr>
            <p:ph sz="quarter" idx="15" hasCustomPrompt="1"/>
          </p:nvPr>
        </p:nvSpPr>
        <p:spPr>
          <a:xfrm>
            <a:off x="302822" y="777411"/>
            <a:ext cx="9201150" cy="301625"/>
          </a:xfrm>
        </p:spPr>
        <p:txBody>
          <a:bodyPr>
            <a:noAutofit/>
          </a:bodyPr>
          <a:lstStyle>
            <a:lvl1pPr marL="0" indent="0">
              <a:buFontTx/>
              <a:buNone/>
              <a:defRPr sz="1600"/>
            </a:lvl1pPr>
            <a:lvl2pPr marL="371461" indent="0">
              <a:buFontTx/>
              <a:buNone/>
              <a:defRPr/>
            </a:lvl2pPr>
            <a:lvl3pPr marL="742921" indent="0">
              <a:buFontTx/>
              <a:buNone/>
              <a:defRPr/>
            </a:lvl3pPr>
            <a:lvl4pPr marL="1114381" indent="0">
              <a:buFontTx/>
              <a:buNone/>
              <a:defRPr/>
            </a:lvl4pPr>
            <a:lvl5pPr marL="1485841" indent="0">
              <a:buFontTx/>
              <a:buNone/>
              <a:defRPr/>
            </a:lvl5pPr>
          </a:lstStyle>
          <a:p>
            <a:pPr lvl="0"/>
            <a:r>
              <a:rPr lang="en-US"/>
              <a:t>Subtitle</a:t>
            </a:r>
          </a:p>
        </p:txBody>
      </p:sp>
    </p:spTree>
    <p:extLst>
      <p:ext uri="{BB962C8B-B14F-4D97-AF65-F5344CB8AC3E}">
        <p14:creationId xmlns:p14="http://schemas.microsoft.com/office/powerpoint/2010/main" val="3429766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8959" y="365128"/>
            <a:ext cx="9255457" cy="400297"/>
          </a:xfrm>
        </p:spPr>
        <p:txBody>
          <a:bodyPr/>
          <a:lstStyle/>
          <a:p>
            <a:r>
              <a:rPr lang="en-US"/>
              <a:t>Click to edit Master title style</a:t>
            </a:r>
            <a:endParaRPr lang="en-GB"/>
          </a:p>
        </p:txBody>
      </p:sp>
      <p:sp>
        <p:nvSpPr>
          <p:cNvPr id="3" name="Text Placeholder 2"/>
          <p:cNvSpPr>
            <a:spLocks noGrp="1"/>
          </p:cNvSpPr>
          <p:nvPr>
            <p:ph type="body" idx="1"/>
          </p:nvPr>
        </p:nvSpPr>
        <p:spPr>
          <a:xfrm>
            <a:off x="385281" y="1408902"/>
            <a:ext cx="4487749" cy="368531"/>
          </a:xfrm>
        </p:spPr>
        <p:txBody>
          <a:bodyPr anchor="t">
            <a:normAutofit/>
          </a:bodyPr>
          <a:lstStyle>
            <a:lvl1pPr marL="0" indent="0">
              <a:buNone/>
              <a:defRPr sz="2000" b="0">
                <a:solidFill>
                  <a:srgbClr val="418FDE"/>
                </a:solidFill>
              </a:defRPr>
            </a:lvl1pPr>
            <a:lvl2pPr marL="371460" indent="0">
              <a:buNone/>
              <a:defRPr sz="1625" b="1"/>
            </a:lvl2pPr>
            <a:lvl3pPr marL="742920" indent="0">
              <a:buNone/>
              <a:defRPr sz="1463" b="1"/>
            </a:lvl3pPr>
            <a:lvl4pPr marL="1114380" indent="0">
              <a:buNone/>
              <a:defRPr sz="1300" b="1"/>
            </a:lvl4pPr>
            <a:lvl5pPr marL="1485840" indent="0">
              <a:buNone/>
              <a:defRPr sz="1300" b="1"/>
            </a:lvl5pPr>
            <a:lvl6pPr marL="1857301" indent="0">
              <a:buNone/>
              <a:defRPr sz="1300" b="1"/>
            </a:lvl6pPr>
            <a:lvl7pPr marL="2228761" indent="0">
              <a:buNone/>
              <a:defRPr sz="1300" b="1"/>
            </a:lvl7pPr>
            <a:lvl8pPr marL="2600221" indent="0">
              <a:buNone/>
              <a:defRPr sz="1300" b="1"/>
            </a:lvl8pPr>
            <a:lvl9pPr marL="2971681" indent="0">
              <a:buNone/>
              <a:defRPr sz="1300" b="1"/>
            </a:lvl9pPr>
          </a:lstStyle>
          <a:p>
            <a:pPr lvl="0"/>
            <a:r>
              <a:rPr lang="en-US"/>
              <a:t>Edit Master text styles</a:t>
            </a:r>
          </a:p>
        </p:txBody>
      </p:sp>
      <p:sp>
        <p:nvSpPr>
          <p:cNvPr id="4" name="Content Placeholder 3"/>
          <p:cNvSpPr>
            <a:spLocks noGrp="1"/>
          </p:cNvSpPr>
          <p:nvPr>
            <p:ph sz="half" idx="2"/>
          </p:nvPr>
        </p:nvSpPr>
        <p:spPr>
          <a:xfrm>
            <a:off x="385281" y="1875034"/>
            <a:ext cx="4487751" cy="4314630"/>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5014914" y="1408902"/>
            <a:ext cx="4519503" cy="368531"/>
          </a:xfrm>
        </p:spPr>
        <p:txBody>
          <a:bodyPr anchor="t">
            <a:normAutofit/>
          </a:bodyPr>
          <a:lstStyle>
            <a:lvl1pPr marL="0" indent="0">
              <a:buNone/>
              <a:defRPr sz="2000" b="0">
                <a:solidFill>
                  <a:srgbClr val="418FDE"/>
                </a:solidFill>
              </a:defRPr>
            </a:lvl1pPr>
            <a:lvl2pPr marL="371460" indent="0">
              <a:buNone/>
              <a:defRPr sz="1625" b="1"/>
            </a:lvl2pPr>
            <a:lvl3pPr marL="742920" indent="0">
              <a:buNone/>
              <a:defRPr sz="1463" b="1"/>
            </a:lvl3pPr>
            <a:lvl4pPr marL="1114380" indent="0">
              <a:buNone/>
              <a:defRPr sz="1300" b="1"/>
            </a:lvl4pPr>
            <a:lvl5pPr marL="1485840" indent="0">
              <a:buNone/>
              <a:defRPr sz="1300" b="1"/>
            </a:lvl5pPr>
            <a:lvl6pPr marL="1857301" indent="0">
              <a:buNone/>
              <a:defRPr sz="1300" b="1"/>
            </a:lvl6pPr>
            <a:lvl7pPr marL="2228761" indent="0">
              <a:buNone/>
              <a:defRPr sz="1300" b="1"/>
            </a:lvl7pPr>
            <a:lvl8pPr marL="2600221" indent="0">
              <a:buNone/>
              <a:defRPr sz="1300" b="1"/>
            </a:lvl8pPr>
            <a:lvl9pPr marL="2971681" indent="0">
              <a:buNone/>
              <a:defRPr sz="1300" b="1"/>
            </a:lvl9pPr>
          </a:lstStyle>
          <a:p>
            <a:pPr lvl="0"/>
            <a:r>
              <a:rPr lang="en-US"/>
              <a:t>Edit Master text styles</a:t>
            </a:r>
          </a:p>
        </p:txBody>
      </p:sp>
      <p:sp>
        <p:nvSpPr>
          <p:cNvPr id="6" name="Content Placeholder 5"/>
          <p:cNvSpPr>
            <a:spLocks noGrp="1"/>
          </p:cNvSpPr>
          <p:nvPr>
            <p:ph sz="quarter" idx="4"/>
          </p:nvPr>
        </p:nvSpPr>
        <p:spPr>
          <a:xfrm>
            <a:off x="5014912" y="1875034"/>
            <a:ext cx="4519505" cy="4314630"/>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9" name="Slide Number Placeholder 8"/>
          <p:cNvSpPr>
            <a:spLocks noGrp="1"/>
          </p:cNvSpPr>
          <p:nvPr>
            <p:ph type="sldNum" sz="quarter" idx="12"/>
          </p:nvPr>
        </p:nvSpPr>
        <p:spPr>
          <a:xfrm>
            <a:off x="-42532" y="6555952"/>
            <a:ext cx="9736314" cy="300934"/>
          </a:xfrm>
          <a:prstGeom prst="rect">
            <a:avLst/>
          </a:prstGeom>
        </p:spPr>
        <p:txBody>
          <a:bodyPr/>
          <a:lstStyle/>
          <a:p>
            <a:fld id="{E3411C27-C9F6-407B-B9E6-485D74C397C0}" type="slidenum">
              <a:rPr lang="en-GB" smtClean="0"/>
              <a:t>‹#›</a:t>
            </a:fld>
            <a:endParaRPr lang="en-GB"/>
          </a:p>
        </p:txBody>
      </p:sp>
      <p:sp>
        <p:nvSpPr>
          <p:cNvPr id="12" name="Content Placeholder 11"/>
          <p:cNvSpPr>
            <a:spLocks noGrp="1"/>
          </p:cNvSpPr>
          <p:nvPr>
            <p:ph sz="quarter" idx="13" hasCustomPrompt="1"/>
          </p:nvPr>
        </p:nvSpPr>
        <p:spPr>
          <a:xfrm>
            <a:off x="298434" y="782548"/>
            <a:ext cx="9148762" cy="269875"/>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30829953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0144" y="577516"/>
            <a:ext cx="3672819" cy="1479884"/>
          </a:xfrm>
        </p:spPr>
        <p:txBody>
          <a:bodyPr anchor="ctr">
            <a:normAutofit/>
          </a:bodyPr>
          <a:lstStyle>
            <a:lvl1pPr>
              <a:defRPr sz="2200"/>
            </a:lvl1pPr>
          </a:lstStyle>
          <a:p>
            <a:r>
              <a:rPr lang="en-US"/>
              <a:t>Click to edit Master title style</a:t>
            </a:r>
            <a:endParaRPr lang="en-GB"/>
          </a:p>
        </p:txBody>
      </p:sp>
      <p:sp>
        <p:nvSpPr>
          <p:cNvPr id="3" name="Content Placeholder 2"/>
          <p:cNvSpPr>
            <a:spLocks noGrp="1"/>
          </p:cNvSpPr>
          <p:nvPr>
            <p:ph idx="1"/>
          </p:nvPr>
        </p:nvSpPr>
        <p:spPr>
          <a:xfrm>
            <a:off x="4162926" y="577517"/>
            <a:ext cx="5371492" cy="5602390"/>
          </a:xfrm>
        </p:spPr>
        <p:txBody>
          <a:bodyPr/>
          <a:lstStyle>
            <a:lvl1pPr>
              <a:buClr>
                <a:srgbClr val="3F8FDE"/>
              </a:buClr>
              <a:defRPr sz="1200"/>
            </a:lvl1pPr>
            <a:lvl2pPr>
              <a:buClr>
                <a:srgbClr val="3F8FDE"/>
              </a:buClr>
              <a:defRPr sz="1150"/>
            </a:lvl2pPr>
            <a:lvl3pPr>
              <a:buClr>
                <a:srgbClr val="3F8FDE"/>
              </a:buClr>
              <a:defRPr sz="1100"/>
            </a:lvl3pPr>
            <a:lvl4pPr>
              <a:buClr>
                <a:srgbClr val="3F8FDE"/>
              </a:buClr>
              <a:defRPr sz="1625"/>
            </a:lvl4pPr>
            <a:lvl5pPr>
              <a:buClr>
                <a:srgbClr val="3F8FDE"/>
              </a:buClr>
              <a:defRPr sz="1625"/>
            </a:lvl5pPr>
            <a:lvl6pPr>
              <a:defRPr sz="1625"/>
            </a:lvl6pPr>
            <a:lvl7pPr>
              <a:defRPr sz="1625"/>
            </a:lvl7pPr>
            <a:lvl8pPr>
              <a:defRPr sz="1625"/>
            </a:lvl8pPr>
            <a:lvl9pPr>
              <a:defRPr sz="1625"/>
            </a:lvl9pPr>
          </a:lstStyle>
          <a:p>
            <a:pPr lvl="0"/>
            <a:r>
              <a:rPr lang="en-US"/>
              <a:t>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380144" y="2057400"/>
            <a:ext cx="3672819" cy="4122506"/>
          </a:xfrm>
        </p:spPr>
        <p:txBody>
          <a:bodyPr>
            <a:normAutofit/>
          </a:bodyPr>
          <a:lstStyle>
            <a:lvl1pPr marL="0" indent="0">
              <a:buNone/>
              <a:defRPr sz="1200"/>
            </a:lvl1pPr>
            <a:lvl2pPr marL="371460" indent="0">
              <a:buNone/>
              <a:defRPr sz="1138"/>
            </a:lvl2pPr>
            <a:lvl3pPr marL="742920" indent="0">
              <a:buNone/>
              <a:defRPr sz="974"/>
            </a:lvl3pPr>
            <a:lvl4pPr marL="1114380" indent="0">
              <a:buNone/>
              <a:defRPr sz="812"/>
            </a:lvl4pPr>
            <a:lvl5pPr marL="1485840" indent="0">
              <a:buNone/>
              <a:defRPr sz="812"/>
            </a:lvl5pPr>
            <a:lvl6pPr marL="1857301" indent="0">
              <a:buNone/>
              <a:defRPr sz="812"/>
            </a:lvl6pPr>
            <a:lvl7pPr marL="2228761" indent="0">
              <a:buNone/>
              <a:defRPr sz="812"/>
            </a:lvl7pPr>
            <a:lvl8pPr marL="2600221" indent="0">
              <a:buNone/>
              <a:defRPr sz="812"/>
            </a:lvl8pPr>
            <a:lvl9pPr marL="2971681" indent="0">
              <a:buNone/>
              <a:defRPr sz="812"/>
            </a:lvl9pPr>
          </a:lstStyle>
          <a:p>
            <a:pPr lvl="0"/>
            <a:r>
              <a:rPr lang="en-US"/>
              <a:t>Edit Master text styles</a:t>
            </a:r>
          </a:p>
        </p:txBody>
      </p:sp>
      <p:sp>
        <p:nvSpPr>
          <p:cNvPr id="7" name="Slide Number Placeholder 6"/>
          <p:cNvSpPr>
            <a:spLocks noGrp="1"/>
          </p:cNvSpPr>
          <p:nvPr>
            <p:ph type="sldNum" sz="quarter" idx="12"/>
          </p:nvPr>
        </p:nvSpPr>
        <p:spPr>
          <a:xfrm>
            <a:off x="-53166" y="6495068"/>
            <a:ext cx="9745741" cy="357495"/>
          </a:xfrm>
          <a:prstGeom prst="rect">
            <a:avLst/>
          </a:prstGeom>
        </p:spPr>
        <p:txBody>
          <a:bodyPr/>
          <a:lstStyle/>
          <a:p>
            <a:fld id="{E3411C27-C9F6-407B-B9E6-485D74C397C0}" type="slidenum">
              <a:rPr lang="en-GB" smtClean="0"/>
              <a:t>‹#›</a:t>
            </a:fld>
            <a:endParaRPr lang="en-GB"/>
          </a:p>
        </p:txBody>
      </p:sp>
      <p:sp>
        <p:nvSpPr>
          <p:cNvPr id="8" name="Content Placeholder 7"/>
          <p:cNvSpPr>
            <a:spLocks noGrp="1"/>
          </p:cNvSpPr>
          <p:nvPr>
            <p:ph sz="quarter" idx="13" hasCustomPrompt="1"/>
          </p:nvPr>
        </p:nvSpPr>
        <p:spPr>
          <a:xfrm>
            <a:off x="374813" y="1628596"/>
            <a:ext cx="3678150" cy="338138"/>
          </a:xfrm>
        </p:spPr>
        <p:txBody>
          <a:bodyPr>
            <a:norm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35600919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ast Pag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3DA329-FB11-46FB-A5D5-AA6B759D9979}"/>
              </a:ext>
            </a:extLst>
          </p:cNvPr>
          <p:cNvSpPr/>
          <p:nvPr userDrawn="1"/>
        </p:nvSpPr>
        <p:spPr>
          <a:xfrm>
            <a:off x="0" y="0"/>
            <a:ext cx="9906000" cy="6858000"/>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0" y="2980848"/>
            <a:ext cx="9906000" cy="970714"/>
          </a:xfrm>
          <a:prstGeom prst="rect">
            <a:avLst/>
          </a:prstGeom>
        </p:spPr>
        <p:txBody>
          <a:bodyPr anchor="ctr"/>
          <a:lstStyle>
            <a:lvl1pPr algn="ctr">
              <a:defRPr sz="2400">
                <a:solidFill>
                  <a:schemeClr val="bg1"/>
                </a:solidFill>
                <a:latin typeface="Harmonia Sans W1G Semi Bd" panose="020B0602030402020204" pitchFamily="34" charset="0"/>
              </a:defRPr>
            </a:lvl1pPr>
          </a:lstStyle>
          <a:p>
            <a:r>
              <a:rPr lang="en-US"/>
              <a:t>—nothing is more important than health</a:t>
            </a:r>
            <a:endParaRPr lang="en-GB"/>
          </a:p>
        </p:txBody>
      </p:sp>
      <p:pic>
        <p:nvPicPr>
          <p:cNvPr id="9" name="Picture 8">
            <a:extLst>
              <a:ext uri="{FF2B5EF4-FFF2-40B4-BE49-F238E27FC236}">
                <a16:creationId xmlns:a16="http://schemas.microsoft.com/office/drawing/2014/main" id="{99C45487-2C0E-4674-9A20-C3E84CA857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7115" y="5817575"/>
            <a:ext cx="1040231" cy="1044000"/>
          </a:xfrm>
          <a:prstGeom prst="rect">
            <a:avLst/>
          </a:prstGeom>
        </p:spPr>
      </p:pic>
      <p:sp>
        <p:nvSpPr>
          <p:cNvPr id="5" name="Rectangle 4">
            <a:extLst>
              <a:ext uri="{FF2B5EF4-FFF2-40B4-BE49-F238E27FC236}">
                <a16:creationId xmlns:a16="http://schemas.microsoft.com/office/drawing/2014/main" id="{71622343-2F0C-461E-A955-269ED7756D8A}"/>
              </a:ext>
            </a:extLst>
          </p:cNvPr>
          <p:cNvSpPr/>
          <p:nvPr userDrawn="1"/>
        </p:nvSpPr>
        <p:spPr>
          <a:xfrm>
            <a:off x="212158" y="6172998"/>
            <a:ext cx="3493149" cy="507831"/>
          </a:xfrm>
          <a:prstGeom prst="rect">
            <a:avLst/>
          </a:prstGeom>
        </p:spPr>
        <p:txBody>
          <a:bodyPr wrap="square">
            <a:spAutoFit/>
          </a:bodyPr>
          <a:lstStyle/>
          <a:p>
            <a:pPr algn="just">
              <a:buClr>
                <a:srgbClr val="3F8FDE"/>
              </a:buClr>
            </a:pPr>
            <a:r>
              <a:rPr lang="en-GB" sz="85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850" err="1">
                <a:solidFill>
                  <a:srgbClr val="C6C7CC"/>
                </a:solidFill>
                <a:latin typeface="Harmonia Sans W1G" panose="020B0502030402020204" pitchFamily="34" charset="0"/>
              </a:rPr>
              <a:t>Affi</a:t>
            </a:r>
            <a:r>
              <a:rPr lang="en-GB" sz="900" err="1">
                <a:solidFill>
                  <a:srgbClr val="C6C7CC"/>
                </a:solidFill>
                <a:latin typeface="Harmonia Sans W1G" panose="020B0502030402020204" pitchFamily="34" charset="0"/>
              </a:rPr>
              <a:t>dea</a:t>
            </a:r>
            <a:r>
              <a:rPr lang="en-GB" sz="900">
                <a:solidFill>
                  <a:srgbClr val="C6C7CC"/>
                </a:solidFill>
                <a:latin typeface="Harmonia Sans W1G" panose="020B0502030402020204" pitchFamily="34" charset="0"/>
              </a:rPr>
              <a:t>.</a:t>
            </a:r>
          </a:p>
        </p:txBody>
      </p:sp>
    </p:spTree>
    <p:extLst>
      <p:ext uri="{BB962C8B-B14F-4D97-AF65-F5344CB8AC3E}">
        <p14:creationId xmlns:p14="http://schemas.microsoft.com/office/powerpoint/2010/main" val="35282687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st Pag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E37E66-87E8-4EAD-8EBE-CAA0D37C12AC}"/>
              </a:ext>
            </a:extLst>
          </p:cNvPr>
          <p:cNvSpPr/>
          <p:nvPr userDrawn="1"/>
        </p:nvSpPr>
        <p:spPr>
          <a:xfrm>
            <a:off x="0" y="0"/>
            <a:ext cx="9906000" cy="6858000"/>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Isosceles Triangle 3">
            <a:extLst>
              <a:ext uri="{FF2B5EF4-FFF2-40B4-BE49-F238E27FC236}">
                <a16:creationId xmlns:a16="http://schemas.microsoft.com/office/drawing/2014/main" id="{F4742293-7B40-4A9D-91AA-079C643A9DAA}"/>
              </a:ext>
            </a:extLst>
          </p:cNvPr>
          <p:cNvSpPr/>
          <p:nvPr userDrawn="1"/>
        </p:nvSpPr>
        <p:spPr>
          <a:xfrm>
            <a:off x="1536569" y="2767058"/>
            <a:ext cx="2875175" cy="208774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99C45487-2C0E-4674-9A20-C3E84CA857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7115" y="5817575"/>
            <a:ext cx="1040231" cy="1044000"/>
          </a:xfrm>
          <a:prstGeom prst="rect">
            <a:avLst/>
          </a:prstGeom>
        </p:spPr>
      </p:pic>
      <p:sp>
        <p:nvSpPr>
          <p:cNvPr id="3" name="Text Placeholder 2"/>
          <p:cNvSpPr>
            <a:spLocks noGrp="1"/>
          </p:cNvSpPr>
          <p:nvPr>
            <p:ph type="body" sz="quarter" idx="10" hasCustomPrompt="1"/>
          </p:nvPr>
        </p:nvSpPr>
        <p:spPr>
          <a:xfrm>
            <a:off x="0" y="2924506"/>
            <a:ext cx="9906000" cy="1084262"/>
          </a:xfrm>
          <a:prstGeom prst="rect">
            <a:avLst/>
          </a:prstGeom>
        </p:spPr>
        <p:txBody>
          <a:bodyPr anchor="ctr"/>
          <a:lstStyle>
            <a:lvl1pPr marL="0" indent="0" algn="ctr">
              <a:buFontTx/>
              <a:buNone/>
              <a:defRPr sz="2400" b="1" i="0">
                <a:solidFill>
                  <a:schemeClr val="bg1"/>
                </a:solidFill>
                <a:latin typeface="Harmonia Sans W1G Semibold" charset="0"/>
                <a:ea typeface="Harmonia Sans W1G Semibold" charset="0"/>
                <a:cs typeface="Harmonia Sans W1G Semibold" charset="0"/>
              </a:defRPr>
            </a:lvl1pPr>
          </a:lstStyle>
          <a:p>
            <a:pPr lvl="0"/>
            <a:r>
              <a:rPr lang="en-US"/>
              <a:t>Thank You!</a:t>
            </a:r>
          </a:p>
        </p:txBody>
      </p:sp>
      <p:sp>
        <p:nvSpPr>
          <p:cNvPr id="6" name="Rectangle 5">
            <a:extLst>
              <a:ext uri="{FF2B5EF4-FFF2-40B4-BE49-F238E27FC236}">
                <a16:creationId xmlns:a16="http://schemas.microsoft.com/office/drawing/2014/main" id="{71622343-2F0C-461E-A955-269ED7756D8A}"/>
              </a:ext>
            </a:extLst>
          </p:cNvPr>
          <p:cNvSpPr/>
          <p:nvPr userDrawn="1"/>
        </p:nvSpPr>
        <p:spPr>
          <a:xfrm>
            <a:off x="212158" y="6172998"/>
            <a:ext cx="3493149" cy="507831"/>
          </a:xfrm>
          <a:prstGeom prst="rect">
            <a:avLst/>
          </a:prstGeom>
        </p:spPr>
        <p:txBody>
          <a:bodyPr wrap="square">
            <a:spAutoFit/>
          </a:bodyPr>
          <a:lstStyle/>
          <a:p>
            <a:pPr algn="just">
              <a:buClr>
                <a:srgbClr val="3F8FDE"/>
              </a:buClr>
            </a:pPr>
            <a:r>
              <a:rPr lang="en-GB" sz="850">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850" err="1">
                <a:solidFill>
                  <a:srgbClr val="C6C7CC"/>
                </a:solidFill>
                <a:latin typeface="Harmonia Sans W1G" panose="020B0502030402020204" pitchFamily="34" charset="0"/>
              </a:rPr>
              <a:t>Affi</a:t>
            </a:r>
            <a:r>
              <a:rPr lang="en-GB" sz="900" err="1">
                <a:solidFill>
                  <a:srgbClr val="C6C7CC"/>
                </a:solidFill>
                <a:latin typeface="Harmonia Sans W1G" panose="020B0502030402020204" pitchFamily="34" charset="0"/>
              </a:rPr>
              <a:t>dea</a:t>
            </a:r>
            <a:r>
              <a:rPr lang="en-GB" sz="900">
                <a:solidFill>
                  <a:srgbClr val="C6C7CC"/>
                </a:solidFill>
                <a:latin typeface="Harmonia Sans W1G" panose="020B0502030402020204" pitchFamily="34" charset="0"/>
              </a:rPr>
              <a:t>.</a:t>
            </a:r>
          </a:p>
        </p:txBody>
      </p:sp>
    </p:spTree>
    <p:extLst>
      <p:ext uri="{BB962C8B-B14F-4D97-AF65-F5344CB8AC3E}">
        <p14:creationId xmlns:p14="http://schemas.microsoft.com/office/powerpoint/2010/main" val="17442742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411C27-C9F6-407B-B9E6-485D74C397C0}" type="slidenum">
              <a:rPr lang="en-GB" smtClean="0"/>
              <a:t>‹#›</a:t>
            </a:fld>
            <a:endParaRPr lang="en-GB"/>
          </a:p>
        </p:txBody>
      </p:sp>
    </p:spTree>
    <p:extLst>
      <p:ext uri="{BB962C8B-B14F-4D97-AF65-F5344CB8AC3E}">
        <p14:creationId xmlns:p14="http://schemas.microsoft.com/office/powerpoint/2010/main" val="633871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Rectangle 7"/>
          <p:cNvSpPr/>
          <p:nvPr userDrawn="1"/>
        </p:nvSpPr>
        <p:spPr>
          <a:xfrm>
            <a:off x="15564" y="839025"/>
            <a:ext cx="2418059" cy="5967911"/>
          </a:xfrm>
          <a:prstGeom prst="rect">
            <a:avLst/>
          </a:prstGeom>
          <a:solidFill>
            <a:schemeClr val="bg2">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userDrawn="1"/>
        </p:nvSpPr>
        <p:spPr>
          <a:xfrm>
            <a:off x="2464596" y="839025"/>
            <a:ext cx="2459308" cy="5969766"/>
          </a:xfrm>
          <a:prstGeom prst="rect">
            <a:avLst/>
          </a:prstGeom>
          <a:solidFill>
            <a:schemeClr val="bg2">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userDrawn="1"/>
        </p:nvSpPr>
        <p:spPr>
          <a:xfrm>
            <a:off x="4952027" y="837522"/>
            <a:ext cx="2459308" cy="5974729"/>
          </a:xfrm>
          <a:prstGeom prst="rect">
            <a:avLst/>
          </a:prstGeom>
          <a:solidFill>
            <a:schemeClr val="bg2">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6A03BF4-8186-42BB-A1E4-CDD11FE7EA51}"/>
              </a:ext>
            </a:extLst>
          </p:cNvPr>
          <p:cNvSpPr/>
          <p:nvPr userDrawn="1"/>
        </p:nvSpPr>
        <p:spPr>
          <a:xfrm>
            <a:off x="7439456" y="837522"/>
            <a:ext cx="2468880" cy="5989320"/>
          </a:xfrm>
          <a:prstGeom prst="rect">
            <a:avLst/>
          </a:prstGeom>
          <a:solidFill>
            <a:schemeClr val="bg2">
              <a:lumMod val="9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89234" y="365128"/>
            <a:ext cx="9291418" cy="467079"/>
          </a:xfrm>
        </p:spPr>
        <p:txBody>
          <a:bodyPr/>
          <a:lstStyle/>
          <a:p>
            <a:r>
              <a:rPr lang="en-US"/>
              <a:t>Click to edit Master title style</a:t>
            </a:r>
            <a:endParaRPr lang="en-GB"/>
          </a:p>
        </p:txBody>
      </p:sp>
      <p:sp>
        <p:nvSpPr>
          <p:cNvPr id="5" name="Slide Number Placeholder 4"/>
          <p:cNvSpPr>
            <a:spLocks noGrp="1"/>
          </p:cNvSpPr>
          <p:nvPr>
            <p:ph type="sldNum" sz="quarter" idx="12"/>
          </p:nvPr>
        </p:nvSpPr>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lvl1pPr>
          </a:lstStyle>
          <a:p>
            <a:pPr lvl="0"/>
            <a:r>
              <a:rPr lang="en-US"/>
              <a:t>Subtitle</a:t>
            </a:r>
          </a:p>
        </p:txBody>
      </p:sp>
      <p:sp>
        <p:nvSpPr>
          <p:cNvPr id="9" name="TextBox 8"/>
          <p:cNvSpPr txBox="1"/>
          <p:nvPr userDrawn="1"/>
        </p:nvSpPr>
        <p:spPr>
          <a:xfrm>
            <a:off x="232288" y="657117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700" noProof="0">
                <a:solidFill>
                  <a:srgbClr val="3F8FDE"/>
                </a:solidFill>
              </a:rPr>
              <a:t>Company confidential</a:t>
            </a:r>
            <a:r>
              <a:rPr lang="en-GB" sz="700" baseline="0" noProof="0">
                <a:solidFill>
                  <a:srgbClr val="3F8FDE"/>
                </a:solidFill>
              </a:rPr>
              <a:t> information. </a:t>
            </a:r>
            <a:r>
              <a:rPr lang="en-GB" sz="700" noProof="0">
                <a:solidFill>
                  <a:srgbClr val="3F8FDE"/>
                </a:solidFill>
              </a:rPr>
              <a:t>©Affidea.</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45510" y="6505251"/>
            <a:ext cx="369451" cy="370789"/>
          </a:xfrm>
          <a:prstGeom prst="rect">
            <a:avLst/>
          </a:prstGeom>
        </p:spPr>
      </p:pic>
    </p:spTree>
    <p:extLst>
      <p:ext uri="{BB962C8B-B14F-4D97-AF65-F5344CB8AC3E}">
        <p14:creationId xmlns:p14="http://schemas.microsoft.com/office/powerpoint/2010/main" val="31015906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Rectangle 7"/>
          <p:cNvSpPr/>
          <p:nvPr userDrawn="1"/>
        </p:nvSpPr>
        <p:spPr>
          <a:xfrm>
            <a:off x="15564" y="740818"/>
            <a:ext cx="2418059" cy="6066118"/>
          </a:xfrm>
          <a:prstGeom prst="rect">
            <a:avLst/>
          </a:prstGeom>
          <a:solidFill>
            <a:schemeClr val="bg2">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userDrawn="1"/>
        </p:nvSpPr>
        <p:spPr>
          <a:xfrm>
            <a:off x="2464596" y="740788"/>
            <a:ext cx="2459308" cy="6068003"/>
          </a:xfrm>
          <a:prstGeom prst="rect">
            <a:avLst/>
          </a:prstGeom>
          <a:solidFill>
            <a:schemeClr val="bg2">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userDrawn="1"/>
        </p:nvSpPr>
        <p:spPr>
          <a:xfrm>
            <a:off x="4952027" y="739204"/>
            <a:ext cx="2459308" cy="6073048"/>
          </a:xfrm>
          <a:prstGeom prst="rect">
            <a:avLst/>
          </a:prstGeom>
          <a:solidFill>
            <a:schemeClr val="bg2">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6A03BF4-8186-42BB-A1E4-CDD11FE7EA51}"/>
              </a:ext>
            </a:extLst>
          </p:cNvPr>
          <p:cNvSpPr/>
          <p:nvPr userDrawn="1"/>
        </p:nvSpPr>
        <p:spPr>
          <a:xfrm>
            <a:off x="7439456" y="738962"/>
            <a:ext cx="2468880" cy="6087879"/>
          </a:xfrm>
          <a:prstGeom prst="rect">
            <a:avLst/>
          </a:prstGeom>
          <a:solidFill>
            <a:schemeClr val="bg2">
              <a:lumMod val="9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Slide Number Placeholder 4"/>
          <p:cNvSpPr>
            <a:spLocks noGrp="1"/>
          </p:cNvSpPr>
          <p:nvPr>
            <p:ph type="sldNum" sz="quarter" idx="12"/>
          </p:nvPr>
        </p:nvSpPr>
        <p:spPr/>
        <p:txBody>
          <a:bodyPr/>
          <a:lstStyle/>
          <a:p>
            <a:fld id="{E3411C27-C9F6-407B-B9E6-485D74C397C0}" type="slidenum">
              <a:rPr lang="en-GB" smtClean="0"/>
              <a:t>‹#›</a:t>
            </a:fld>
            <a:endParaRPr lang="en-GB"/>
          </a:p>
        </p:txBody>
      </p:sp>
      <p:sp>
        <p:nvSpPr>
          <p:cNvPr id="9" name="TextBox 8"/>
          <p:cNvSpPr txBox="1"/>
          <p:nvPr userDrawn="1"/>
        </p:nvSpPr>
        <p:spPr>
          <a:xfrm>
            <a:off x="232288" y="657117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700" noProof="0">
                <a:solidFill>
                  <a:srgbClr val="3F8FDE"/>
                </a:solidFill>
              </a:rPr>
              <a:t>Company confidential</a:t>
            </a:r>
            <a:r>
              <a:rPr lang="en-GB" sz="700" baseline="0" noProof="0">
                <a:solidFill>
                  <a:srgbClr val="3F8FDE"/>
                </a:solidFill>
              </a:rPr>
              <a:t> information. </a:t>
            </a:r>
            <a:r>
              <a:rPr lang="en-GB" sz="700" noProof="0">
                <a:solidFill>
                  <a:srgbClr val="3F8FDE"/>
                </a:solidFill>
              </a:rPr>
              <a:t>©Affidea.</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45510" y="6505251"/>
            <a:ext cx="369451" cy="370789"/>
          </a:xfrm>
          <a:prstGeom prst="rect">
            <a:avLst/>
          </a:prstGeom>
        </p:spPr>
      </p:pic>
    </p:spTree>
    <p:extLst>
      <p:ext uri="{BB962C8B-B14F-4D97-AF65-F5344CB8AC3E}">
        <p14:creationId xmlns:p14="http://schemas.microsoft.com/office/powerpoint/2010/main" val="30532185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4097" y="365129"/>
            <a:ext cx="9332514" cy="436256"/>
          </a:xfrm>
        </p:spPr>
        <p:txBody>
          <a:bodyPr/>
          <a:lstStyle/>
          <a:p>
            <a:r>
              <a:rPr lang="en-US"/>
              <a:t>Click to edit Master title style</a:t>
            </a:r>
            <a:endParaRPr lang="en-GB"/>
          </a:p>
        </p:txBody>
      </p:sp>
      <p:sp>
        <p:nvSpPr>
          <p:cNvPr id="3" name="Content Placeholder 2"/>
          <p:cNvSpPr>
            <a:spLocks noGrp="1"/>
          </p:cNvSpPr>
          <p:nvPr>
            <p:ph idx="1"/>
          </p:nvPr>
        </p:nvSpPr>
        <p:spPr>
          <a:xfrm>
            <a:off x="309781" y="1394117"/>
            <a:ext cx="9306830" cy="4832022"/>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p:txBody>
          <a:bodyPr/>
          <a:lstStyle/>
          <a:p>
            <a:fld id="{E3411C27-C9F6-407B-B9E6-485D74C397C0}" type="slidenum">
              <a:rPr lang="en-GB" smtClean="0"/>
              <a:t>‹#›</a:t>
            </a:fld>
            <a:endParaRPr lang="en-GB"/>
          </a:p>
        </p:txBody>
      </p:sp>
      <p:sp>
        <p:nvSpPr>
          <p:cNvPr id="10" name="Text Placeholder 9"/>
          <p:cNvSpPr>
            <a:spLocks noGrp="1"/>
          </p:cNvSpPr>
          <p:nvPr>
            <p:ph type="body" sz="quarter" idx="13" hasCustomPrompt="1"/>
          </p:nvPr>
        </p:nvSpPr>
        <p:spPr>
          <a:xfrm>
            <a:off x="299507" y="786163"/>
            <a:ext cx="9317104" cy="412750"/>
          </a:xfrm>
        </p:spPr>
        <p:txBody>
          <a:bodyPr>
            <a:normAutofit/>
          </a:bodyPr>
          <a:lstStyle>
            <a:lvl1pPr marL="0" indent="0">
              <a:buNone/>
              <a:defRPr sz="1600">
                <a:solidFill>
                  <a:srgbClr val="52585F"/>
                </a:solidFill>
              </a:defRPr>
            </a:lvl1pPr>
          </a:lstStyle>
          <a:p>
            <a:pPr lvl="0"/>
            <a:r>
              <a:rPr lang="en-US"/>
              <a:t>Subtitle</a:t>
            </a:r>
          </a:p>
        </p:txBody>
      </p:sp>
    </p:spTree>
    <p:extLst>
      <p:ext uri="{BB962C8B-B14F-4D97-AF65-F5344CB8AC3E}">
        <p14:creationId xmlns:p14="http://schemas.microsoft.com/office/powerpoint/2010/main" val="14467586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3" y="365128"/>
            <a:ext cx="9337651" cy="467079"/>
          </a:xfrm>
        </p:spPr>
        <p:txBody>
          <a:bodyPr/>
          <a:lstStyle/>
          <a:p>
            <a:r>
              <a:rPr lang="en-US"/>
              <a:t>Click to edit Master title style</a:t>
            </a:r>
            <a:endParaRPr lang="en-GB"/>
          </a:p>
        </p:txBody>
      </p:sp>
      <p:sp>
        <p:nvSpPr>
          <p:cNvPr id="3" name="Content Placeholder 2"/>
          <p:cNvSpPr>
            <a:spLocks noGrp="1"/>
          </p:cNvSpPr>
          <p:nvPr>
            <p:ph sz="half" idx="1"/>
          </p:nvPr>
        </p:nvSpPr>
        <p:spPr>
          <a:xfrm>
            <a:off x="289234" y="1409527"/>
            <a:ext cx="4626950" cy="4785789"/>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993240" y="1409527"/>
            <a:ext cx="4633645" cy="4785789"/>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7" name="Slide Number Placeholder 6"/>
          <p:cNvSpPr>
            <a:spLocks noGrp="1"/>
          </p:cNvSpPr>
          <p:nvPr>
            <p:ph type="sldNum" sz="quarter" idx="12"/>
          </p:nvPr>
        </p:nvSpPr>
        <p:spPr/>
        <p:txBody>
          <a:bodyPr/>
          <a:lstStyle/>
          <a:p>
            <a:fld id="{E3411C27-C9F6-407B-B9E6-485D74C397C0}" type="slidenum">
              <a:rPr lang="en-GB" smtClean="0"/>
              <a:t>‹#›</a:t>
            </a:fld>
            <a:endParaRPr lang="en-GB"/>
          </a:p>
        </p:txBody>
      </p:sp>
      <p:sp>
        <p:nvSpPr>
          <p:cNvPr id="10" name="Text Placeholder 9"/>
          <p:cNvSpPr>
            <a:spLocks noGrp="1"/>
          </p:cNvSpPr>
          <p:nvPr>
            <p:ph type="body" sz="quarter" idx="13" hasCustomPrompt="1"/>
          </p:nvPr>
        </p:nvSpPr>
        <p:spPr>
          <a:xfrm>
            <a:off x="297774" y="782548"/>
            <a:ext cx="9329110" cy="269875"/>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5189841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4" y="365128"/>
            <a:ext cx="9322240" cy="467079"/>
          </a:xfrm>
        </p:spPr>
        <p:txBody>
          <a:bodyPr/>
          <a:lstStyle/>
          <a:p>
            <a:r>
              <a:rPr lang="en-US"/>
              <a:t>Click to edit Master title style</a:t>
            </a:r>
            <a:endParaRPr lang="en-GB"/>
          </a:p>
        </p:txBody>
      </p:sp>
      <p:sp>
        <p:nvSpPr>
          <p:cNvPr id="3" name="Content Placeholder 2"/>
          <p:cNvSpPr>
            <a:spLocks noGrp="1"/>
          </p:cNvSpPr>
          <p:nvPr>
            <p:ph idx="1"/>
          </p:nvPr>
        </p:nvSpPr>
        <p:spPr>
          <a:xfrm>
            <a:off x="306571" y="1404391"/>
            <a:ext cx="3032530"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p:txBody>
          <a:bodyPr/>
          <a:lstStyle/>
          <a:p>
            <a:fld id="{E3411C27-C9F6-407B-B9E6-485D74C397C0}" type="slidenum">
              <a:rPr lang="en-GB" smtClean="0"/>
              <a:t>‹#›</a:t>
            </a:fld>
            <a:endParaRPr lang="en-GB"/>
          </a:p>
        </p:txBody>
      </p:sp>
      <p:sp>
        <p:nvSpPr>
          <p:cNvPr id="9" name="Content Placeholder 2"/>
          <p:cNvSpPr>
            <a:spLocks noGrp="1"/>
          </p:cNvSpPr>
          <p:nvPr>
            <p:ph idx="13"/>
          </p:nvPr>
        </p:nvSpPr>
        <p:spPr>
          <a:xfrm>
            <a:off x="3400746" y="1404391"/>
            <a:ext cx="3066835"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0" name="Content Placeholder 2"/>
          <p:cNvSpPr>
            <a:spLocks noGrp="1"/>
          </p:cNvSpPr>
          <p:nvPr>
            <p:ph idx="14"/>
          </p:nvPr>
        </p:nvSpPr>
        <p:spPr>
          <a:xfrm>
            <a:off x="6529226" y="1404391"/>
            <a:ext cx="3060263"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5" name="Content Placeholder 4"/>
          <p:cNvSpPr>
            <a:spLocks noGrp="1"/>
          </p:cNvSpPr>
          <p:nvPr>
            <p:ph sz="quarter" idx="15" hasCustomPrompt="1"/>
          </p:nvPr>
        </p:nvSpPr>
        <p:spPr>
          <a:xfrm>
            <a:off x="297310" y="777411"/>
            <a:ext cx="9210675" cy="285750"/>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9522209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3" y="365128"/>
            <a:ext cx="9306829" cy="467079"/>
          </a:xfrm>
        </p:spPr>
        <p:txBody>
          <a:bodyPr/>
          <a:lstStyle/>
          <a:p>
            <a:r>
              <a:rPr lang="en-US"/>
              <a:t>Click to edit Master title style</a:t>
            </a:r>
            <a:endParaRPr lang="en-GB"/>
          </a:p>
        </p:txBody>
      </p:sp>
      <p:sp>
        <p:nvSpPr>
          <p:cNvPr id="3" name="Content Placeholder 2"/>
          <p:cNvSpPr>
            <a:spLocks noGrp="1"/>
          </p:cNvSpPr>
          <p:nvPr>
            <p:ph idx="1"/>
          </p:nvPr>
        </p:nvSpPr>
        <p:spPr>
          <a:xfrm>
            <a:off x="316846" y="1407560"/>
            <a:ext cx="3128104" cy="482646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p:txBody>
          <a:bodyPr/>
          <a:lstStyle/>
          <a:p>
            <a:fld id="{E3411C27-C9F6-407B-B9E6-485D74C397C0}" type="slidenum">
              <a:rPr lang="en-GB" smtClean="0"/>
              <a:t>‹#›</a:t>
            </a:fld>
            <a:endParaRPr lang="en-GB"/>
          </a:p>
        </p:txBody>
      </p:sp>
      <p:sp>
        <p:nvSpPr>
          <p:cNvPr id="5" name="Content Placeholder 2"/>
          <p:cNvSpPr>
            <a:spLocks noGrp="1"/>
          </p:cNvSpPr>
          <p:nvPr>
            <p:ph idx="13"/>
          </p:nvPr>
        </p:nvSpPr>
        <p:spPr>
          <a:xfrm>
            <a:off x="3530009" y="1418307"/>
            <a:ext cx="6066053" cy="2377041"/>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1" name="Content Placeholder 2"/>
          <p:cNvSpPr>
            <a:spLocks noGrp="1"/>
          </p:cNvSpPr>
          <p:nvPr>
            <p:ph idx="14"/>
          </p:nvPr>
        </p:nvSpPr>
        <p:spPr>
          <a:xfrm>
            <a:off x="3530009" y="3850534"/>
            <a:ext cx="6066053" cy="2384784"/>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0" name="Content Placeholder 9"/>
          <p:cNvSpPr>
            <a:spLocks noGrp="1"/>
          </p:cNvSpPr>
          <p:nvPr>
            <p:ph sz="quarter" idx="15" hasCustomPrompt="1"/>
          </p:nvPr>
        </p:nvSpPr>
        <p:spPr>
          <a:xfrm>
            <a:off x="302822" y="777411"/>
            <a:ext cx="9201150" cy="301625"/>
          </a:xfrm>
        </p:spPr>
        <p:txBody>
          <a:bodyPr>
            <a:noAutofit/>
          </a:bodyPr>
          <a:lstStyle>
            <a:lvl1pPr marL="0" indent="0">
              <a:buFontTx/>
              <a:buNone/>
              <a:defRPr sz="1600"/>
            </a:lvl1pPr>
            <a:lvl2pPr marL="371461" indent="0">
              <a:buFontTx/>
              <a:buNone/>
              <a:defRPr/>
            </a:lvl2pPr>
            <a:lvl3pPr marL="742921" indent="0">
              <a:buFontTx/>
              <a:buNone/>
              <a:defRPr/>
            </a:lvl3pPr>
            <a:lvl4pPr marL="1114381" indent="0">
              <a:buFontTx/>
              <a:buNone/>
              <a:defRPr/>
            </a:lvl4pPr>
            <a:lvl5pPr marL="1485841" indent="0">
              <a:buFontTx/>
              <a:buNone/>
              <a:defRPr/>
            </a:lvl5pPr>
          </a:lstStyle>
          <a:p>
            <a:pPr lvl="0"/>
            <a:r>
              <a:rPr lang="en-US"/>
              <a:t>Subtitle</a:t>
            </a:r>
          </a:p>
        </p:txBody>
      </p:sp>
    </p:spTree>
    <p:extLst>
      <p:ext uri="{BB962C8B-B14F-4D97-AF65-F5344CB8AC3E}">
        <p14:creationId xmlns:p14="http://schemas.microsoft.com/office/powerpoint/2010/main" val="25658855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8959" y="365128"/>
            <a:ext cx="9255457" cy="400297"/>
          </a:xfrm>
        </p:spPr>
        <p:txBody>
          <a:bodyPr/>
          <a:lstStyle/>
          <a:p>
            <a:r>
              <a:rPr lang="en-US"/>
              <a:t>Click to edit Master title style</a:t>
            </a:r>
            <a:endParaRPr lang="en-GB"/>
          </a:p>
        </p:txBody>
      </p:sp>
      <p:sp>
        <p:nvSpPr>
          <p:cNvPr id="3" name="Text Placeholder 2"/>
          <p:cNvSpPr>
            <a:spLocks noGrp="1"/>
          </p:cNvSpPr>
          <p:nvPr>
            <p:ph type="body" idx="1"/>
          </p:nvPr>
        </p:nvSpPr>
        <p:spPr>
          <a:xfrm>
            <a:off x="385281" y="1408902"/>
            <a:ext cx="4487749" cy="368531"/>
          </a:xfrm>
        </p:spPr>
        <p:txBody>
          <a:bodyPr anchor="t">
            <a:normAutofit/>
          </a:bodyPr>
          <a:lstStyle>
            <a:lvl1pPr marL="0" indent="0">
              <a:buNone/>
              <a:defRPr sz="2000" b="0">
                <a:solidFill>
                  <a:srgbClr val="3F8FDE"/>
                </a:solidFill>
              </a:defRPr>
            </a:lvl1pPr>
            <a:lvl2pPr marL="371460" indent="0">
              <a:buNone/>
              <a:defRPr sz="1625" b="1"/>
            </a:lvl2pPr>
            <a:lvl3pPr marL="742920" indent="0">
              <a:buNone/>
              <a:defRPr sz="1463" b="1"/>
            </a:lvl3pPr>
            <a:lvl4pPr marL="1114380" indent="0">
              <a:buNone/>
              <a:defRPr sz="1300" b="1"/>
            </a:lvl4pPr>
            <a:lvl5pPr marL="1485840" indent="0">
              <a:buNone/>
              <a:defRPr sz="1300" b="1"/>
            </a:lvl5pPr>
            <a:lvl6pPr marL="1857301" indent="0">
              <a:buNone/>
              <a:defRPr sz="1300" b="1"/>
            </a:lvl6pPr>
            <a:lvl7pPr marL="2228761" indent="0">
              <a:buNone/>
              <a:defRPr sz="1300" b="1"/>
            </a:lvl7pPr>
            <a:lvl8pPr marL="2600221" indent="0">
              <a:buNone/>
              <a:defRPr sz="1300" b="1"/>
            </a:lvl8pPr>
            <a:lvl9pPr marL="2971681" indent="0">
              <a:buNone/>
              <a:defRPr sz="1300" b="1"/>
            </a:lvl9pPr>
          </a:lstStyle>
          <a:p>
            <a:pPr lvl="0"/>
            <a:r>
              <a:rPr lang="en-US"/>
              <a:t>Edit Master text styles</a:t>
            </a:r>
          </a:p>
        </p:txBody>
      </p:sp>
      <p:sp>
        <p:nvSpPr>
          <p:cNvPr id="4" name="Content Placeholder 3"/>
          <p:cNvSpPr>
            <a:spLocks noGrp="1"/>
          </p:cNvSpPr>
          <p:nvPr>
            <p:ph sz="half" idx="2"/>
          </p:nvPr>
        </p:nvSpPr>
        <p:spPr>
          <a:xfrm>
            <a:off x="385281" y="1875034"/>
            <a:ext cx="4487751" cy="4314630"/>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5014914" y="1408902"/>
            <a:ext cx="4519503" cy="368531"/>
          </a:xfrm>
        </p:spPr>
        <p:txBody>
          <a:bodyPr anchor="t">
            <a:normAutofit/>
          </a:bodyPr>
          <a:lstStyle>
            <a:lvl1pPr marL="0" indent="0">
              <a:buNone/>
              <a:defRPr sz="2000" b="0">
                <a:solidFill>
                  <a:srgbClr val="3F8FDE"/>
                </a:solidFill>
              </a:defRPr>
            </a:lvl1pPr>
            <a:lvl2pPr marL="371460" indent="0">
              <a:buNone/>
              <a:defRPr sz="1625" b="1"/>
            </a:lvl2pPr>
            <a:lvl3pPr marL="742920" indent="0">
              <a:buNone/>
              <a:defRPr sz="1463" b="1"/>
            </a:lvl3pPr>
            <a:lvl4pPr marL="1114380" indent="0">
              <a:buNone/>
              <a:defRPr sz="1300" b="1"/>
            </a:lvl4pPr>
            <a:lvl5pPr marL="1485840" indent="0">
              <a:buNone/>
              <a:defRPr sz="1300" b="1"/>
            </a:lvl5pPr>
            <a:lvl6pPr marL="1857301" indent="0">
              <a:buNone/>
              <a:defRPr sz="1300" b="1"/>
            </a:lvl6pPr>
            <a:lvl7pPr marL="2228761" indent="0">
              <a:buNone/>
              <a:defRPr sz="1300" b="1"/>
            </a:lvl7pPr>
            <a:lvl8pPr marL="2600221" indent="0">
              <a:buNone/>
              <a:defRPr sz="1300" b="1"/>
            </a:lvl8pPr>
            <a:lvl9pPr marL="2971681" indent="0">
              <a:buNone/>
              <a:defRPr sz="1300" b="1"/>
            </a:lvl9pPr>
          </a:lstStyle>
          <a:p>
            <a:pPr lvl="0"/>
            <a:r>
              <a:rPr lang="en-US"/>
              <a:t>Edit Master text styles</a:t>
            </a:r>
          </a:p>
        </p:txBody>
      </p:sp>
      <p:sp>
        <p:nvSpPr>
          <p:cNvPr id="6" name="Content Placeholder 5"/>
          <p:cNvSpPr>
            <a:spLocks noGrp="1"/>
          </p:cNvSpPr>
          <p:nvPr>
            <p:ph sz="quarter" idx="4"/>
          </p:nvPr>
        </p:nvSpPr>
        <p:spPr>
          <a:xfrm>
            <a:off x="5014912" y="1875034"/>
            <a:ext cx="4519505" cy="4314630"/>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9" name="Slide Number Placeholder 8"/>
          <p:cNvSpPr>
            <a:spLocks noGrp="1"/>
          </p:cNvSpPr>
          <p:nvPr>
            <p:ph type="sldNum" sz="quarter" idx="12"/>
          </p:nvPr>
        </p:nvSpPr>
        <p:spPr/>
        <p:txBody>
          <a:bodyPr/>
          <a:lstStyle/>
          <a:p>
            <a:fld id="{E3411C27-C9F6-407B-B9E6-485D74C397C0}" type="slidenum">
              <a:rPr lang="en-GB" smtClean="0"/>
              <a:t>‹#›</a:t>
            </a:fld>
            <a:endParaRPr lang="en-GB"/>
          </a:p>
        </p:txBody>
      </p:sp>
      <p:sp>
        <p:nvSpPr>
          <p:cNvPr id="12" name="Content Placeholder 11"/>
          <p:cNvSpPr>
            <a:spLocks noGrp="1"/>
          </p:cNvSpPr>
          <p:nvPr>
            <p:ph sz="quarter" idx="13" hasCustomPrompt="1"/>
          </p:nvPr>
        </p:nvSpPr>
        <p:spPr>
          <a:xfrm>
            <a:off x="298434" y="782548"/>
            <a:ext cx="9148762" cy="269875"/>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8603311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0144" y="577516"/>
            <a:ext cx="3672819" cy="1479884"/>
          </a:xfrm>
        </p:spPr>
        <p:txBody>
          <a:bodyPr anchor="ctr">
            <a:normAutofit/>
          </a:bodyPr>
          <a:lstStyle>
            <a:lvl1pPr>
              <a:defRPr sz="2200"/>
            </a:lvl1pPr>
          </a:lstStyle>
          <a:p>
            <a:r>
              <a:rPr lang="en-US"/>
              <a:t>Click to edit Master title style</a:t>
            </a:r>
            <a:endParaRPr lang="en-GB"/>
          </a:p>
        </p:txBody>
      </p:sp>
      <p:sp>
        <p:nvSpPr>
          <p:cNvPr id="3" name="Content Placeholder 2"/>
          <p:cNvSpPr>
            <a:spLocks noGrp="1"/>
          </p:cNvSpPr>
          <p:nvPr>
            <p:ph idx="1"/>
          </p:nvPr>
        </p:nvSpPr>
        <p:spPr>
          <a:xfrm>
            <a:off x="4162926" y="577517"/>
            <a:ext cx="5371492" cy="5602390"/>
          </a:xfrm>
        </p:spPr>
        <p:txBody>
          <a:bodyPr/>
          <a:lstStyle>
            <a:lvl1pPr>
              <a:buClr>
                <a:srgbClr val="3F8FDE"/>
              </a:buClr>
              <a:defRPr sz="1200"/>
            </a:lvl1pPr>
            <a:lvl2pPr>
              <a:buClr>
                <a:srgbClr val="3F8FDE"/>
              </a:buClr>
              <a:defRPr sz="1150"/>
            </a:lvl2pPr>
            <a:lvl3pPr>
              <a:buClr>
                <a:srgbClr val="3F8FDE"/>
              </a:buClr>
              <a:defRPr sz="1100"/>
            </a:lvl3pPr>
            <a:lvl4pPr>
              <a:buClr>
                <a:srgbClr val="3F8FDE"/>
              </a:buClr>
              <a:defRPr sz="1625"/>
            </a:lvl4pPr>
            <a:lvl5pPr>
              <a:buClr>
                <a:srgbClr val="3F8FDE"/>
              </a:buClr>
              <a:defRPr sz="1625"/>
            </a:lvl5pPr>
            <a:lvl6pPr>
              <a:defRPr sz="1625"/>
            </a:lvl6pPr>
            <a:lvl7pPr>
              <a:defRPr sz="1625"/>
            </a:lvl7pPr>
            <a:lvl8pPr>
              <a:defRPr sz="1625"/>
            </a:lvl8pPr>
            <a:lvl9pPr>
              <a:defRPr sz="1625"/>
            </a:lvl9pPr>
          </a:lstStyle>
          <a:p>
            <a:pPr lvl="0"/>
            <a:r>
              <a:rPr lang="en-US"/>
              <a:t>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380144" y="2057400"/>
            <a:ext cx="3672819" cy="4122506"/>
          </a:xfrm>
        </p:spPr>
        <p:txBody>
          <a:bodyPr>
            <a:normAutofit/>
          </a:bodyPr>
          <a:lstStyle>
            <a:lvl1pPr marL="0" indent="0">
              <a:buNone/>
              <a:defRPr sz="1200"/>
            </a:lvl1pPr>
            <a:lvl2pPr marL="371460" indent="0">
              <a:buNone/>
              <a:defRPr sz="1138"/>
            </a:lvl2pPr>
            <a:lvl3pPr marL="742920" indent="0">
              <a:buNone/>
              <a:defRPr sz="974"/>
            </a:lvl3pPr>
            <a:lvl4pPr marL="1114380" indent="0">
              <a:buNone/>
              <a:defRPr sz="812"/>
            </a:lvl4pPr>
            <a:lvl5pPr marL="1485840" indent="0">
              <a:buNone/>
              <a:defRPr sz="812"/>
            </a:lvl5pPr>
            <a:lvl6pPr marL="1857301" indent="0">
              <a:buNone/>
              <a:defRPr sz="812"/>
            </a:lvl6pPr>
            <a:lvl7pPr marL="2228761" indent="0">
              <a:buNone/>
              <a:defRPr sz="812"/>
            </a:lvl7pPr>
            <a:lvl8pPr marL="2600221" indent="0">
              <a:buNone/>
              <a:defRPr sz="812"/>
            </a:lvl8pPr>
            <a:lvl9pPr marL="2971681" indent="0">
              <a:buNone/>
              <a:defRPr sz="812"/>
            </a:lvl9pPr>
          </a:lstStyle>
          <a:p>
            <a:pPr lvl="0"/>
            <a:r>
              <a:rPr lang="en-US"/>
              <a:t>Edit Master text styles</a:t>
            </a:r>
          </a:p>
        </p:txBody>
      </p:sp>
      <p:sp>
        <p:nvSpPr>
          <p:cNvPr id="7" name="Slide Number Placeholder 6"/>
          <p:cNvSpPr>
            <a:spLocks noGrp="1"/>
          </p:cNvSpPr>
          <p:nvPr>
            <p:ph type="sldNum" sz="quarter" idx="12"/>
          </p:nvPr>
        </p:nvSpPr>
        <p:spPr/>
        <p:txBody>
          <a:bodyPr/>
          <a:lstStyle/>
          <a:p>
            <a:fld id="{E3411C27-C9F6-407B-B9E6-485D74C397C0}" type="slidenum">
              <a:rPr lang="en-GB" smtClean="0"/>
              <a:t>‹#›</a:t>
            </a:fld>
            <a:endParaRPr lang="en-GB"/>
          </a:p>
        </p:txBody>
      </p:sp>
      <p:sp>
        <p:nvSpPr>
          <p:cNvPr id="8" name="Content Placeholder 7"/>
          <p:cNvSpPr>
            <a:spLocks noGrp="1"/>
          </p:cNvSpPr>
          <p:nvPr>
            <p:ph sz="quarter" idx="13" hasCustomPrompt="1"/>
          </p:nvPr>
        </p:nvSpPr>
        <p:spPr>
          <a:xfrm>
            <a:off x="374813" y="1628596"/>
            <a:ext cx="3678150" cy="338138"/>
          </a:xfrm>
        </p:spPr>
        <p:txBody>
          <a:bodyPr>
            <a:norm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36806665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ver P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B256B3-21A8-4C1D-9AAB-F7422ECA1AE6}"/>
              </a:ext>
            </a:extLst>
          </p:cNvPr>
          <p:cNvSpPr>
            <a:spLocks noGrp="1"/>
          </p:cNvSpPr>
          <p:nvPr>
            <p:ph type="pic" sz="quarter" idx="10"/>
          </p:nvPr>
        </p:nvSpPr>
        <p:spPr>
          <a:xfrm>
            <a:off x="0" y="0"/>
            <a:ext cx="9906000" cy="6858000"/>
          </a:xfrm>
          <a:prstGeom prst="rect">
            <a:avLst/>
          </a:prstGeom>
        </p:spPr>
        <p:txBody>
          <a:bodyPr/>
          <a:lstStyle/>
          <a:p>
            <a:endParaRPr lang="en-GB"/>
          </a:p>
        </p:txBody>
      </p:sp>
      <p:sp>
        <p:nvSpPr>
          <p:cNvPr id="2" name="Title 1"/>
          <p:cNvSpPr>
            <a:spLocks noGrp="1"/>
          </p:cNvSpPr>
          <p:nvPr>
            <p:ph type="title" hasCustomPrompt="1"/>
          </p:nvPr>
        </p:nvSpPr>
        <p:spPr>
          <a:xfrm>
            <a:off x="403206" y="2948949"/>
            <a:ext cx="4168795" cy="970714"/>
          </a:xfrm>
          <a:prstGeom prst="rect">
            <a:avLst/>
          </a:prstGeom>
        </p:spPr>
        <p:txBody>
          <a:bodyPr anchor="b"/>
          <a:lstStyle>
            <a:lvl1pPr algn="l">
              <a:defRPr sz="2600">
                <a:solidFill>
                  <a:srgbClr val="418FDE"/>
                </a:solidFill>
              </a:defRPr>
            </a:lvl1pPr>
          </a:lstStyle>
          <a:p>
            <a:r>
              <a:rPr lang="en-US"/>
              <a:t>Master title style</a:t>
            </a:r>
            <a:endParaRPr lang="en-GB"/>
          </a:p>
        </p:txBody>
      </p:sp>
      <p:sp>
        <p:nvSpPr>
          <p:cNvPr id="3" name="Text Placeholder 2"/>
          <p:cNvSpPr>
            <a:spLocks noGrp="1"/>
          </p:cNvSpPr>
          <p:nvPr>
            <p:ph type="body" idx="1"/>
          </p:nvPr>
        </p:nvSpPr>
        <p:spPr>
          <a:xfrm>
            <a:off x="434027" y="3946650"/>
            <a:ext cx="4137974" cy="648220"/>
          </a:xfrm>
          <a:prstGeom prst="rect">
            <a:avLst/>
          </a:prstGeom>
        </p:spPr>
        <p:txBody>
          <a:bodyPr/>
          <a:lstStyle>
            <a:lvl1pPr marL="0" indent="0" algn="l">
              <a:buNone/>
              <a:defRPr sz="1950" baseline="0">
                <a:solidFill>
                  <a:srgbClr val="52585F"/>
                </a:solidFill>
              </a:defRPr>
            </a:lvl1pPr>
            <a:lvl2pPr marL="301811" indent="0">
              <a:buNone/>
              <a:defRPr sz="1320">
                <a:solidFill>
                  <a:schemeClr val="tx1">
                    <a:tint val="75000"/>
                  </a:schemeClr>
                </a:solidFill>
              </a:defRPr>
            </a:lvl2pPr>
            <a:lvl3pPr marL="603623" indent="0">
              <a:buNone/>
              <a:defRPr sz="1189">
                <a:solidFill>
                  <a:schemeClr val="tx1">
                    <a:tint val="75000"/>
                  </a:schemeClr>
                </a:solidFill>
              </a:defRPr>
            </a:lvl3pPr>
            <a:lvl4pPr marL="905434" indent="0">
              <a:buNone/>
              <a:defRPr sz="1056">
                <a:solidFill>
                  <a:schemeClr val="tx1">
                    <a:tint val="75000"/>
                  </a:schemeClr>
                </a:solidFill>
              </a:defRPr>
            </a:lvl4pPr>
            <a:lvl5pPr marL="1207245" indent="0">
              <a:buNone/>
              <a:defRPr sz="1056">
                <a:solidFill>
                  <a:schemeClr val="tx1">
                    <a:tint val="75000"/>
                  </a:schemeClr>
                </a:solidFill>
              </a:defRPr>
            </a:lvl5pPr>
            <a:lvl6pPr marL="1509057" indent="0">
              <a:buNone/>
              <a:defRPr sz="1056">
                <a:solidFill>
                  <a:schemeClr val="tx1">
                    <a:tint val="75000"/>
                  </a:schemeClr>
                </a:solidFill>
              </a:defRPr>
            </a:lvl6pPr>
            <a:lvl7pPr marL="1810868" indent="0">
              <a:buNone/>
              <a:defRPr sz="1056">
                <a:solidFill>
                  <a:schemeClr val="tx1">
                    <a:tint val="75000"/>
                  </a:schemeClr>
                </a:solidFill>
              </a:defRPr>
            </a:lvl7pPr>
            <a:lvl8pPr marL="2112680" indent="0">
              <a:buNone/>
              <a:defRPr sz="1056">
                <a:solidFill>
                  <a:schemeClr val="tx1">
                    <a:tint val="75000"/>
                  </a:schemeClr>
                </a:solidFill>
              </a:defRPr>
            </a:lvl8pPr>
            <a:lvl9pPr marL="2414491" indent="0">
              <a:buNone/>
              <a:defRPr sz="1056">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2324474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ver Page 2">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CB256B3-21A8-4C1D-9AAB-F7422ECA1AE6}"/>
              </a:ext>
            </a:extLst>
          </p:cNvPr>
          <p:cNvSpPr>
            <a:spLocks noGrp="1"/>
          </p:cNvSpPr>
          <p:nvPr>
            <p:ph type="pic" sz="quarter" idx="10"/>
          </p:nvPr>
        </p:nvSpPr>
        <p:spPr>
          <a:xfrm>
            <a:off x="0" y="0"/>
            <a:ext cx="9906000" cy="6858000"/>
          </a:xfrm>
          <a:prstGeom prst="rect">
            <a:avLst/>
          </a:prstGeom>
        </p:spPr>
        <p:txBody>
          <a:bodyPr/>
          <a:lstStyle/>
          <a:p>
            <a:endParaRPr lang="en-GB"/>
          </a:p>
        </p:txBody>
      </p:sp>
      <p:sp>
        <p:nvSpPr>
          <p:cNvPr id="2" name="Title 1"/>
          <p:cNvSpPr>
            <a:spLocks noGrp="1"/>
          </p:cNvSpPr>
          <p:nvPr>
            <p:ph type="title" hasCustomPrompt="1"/>
          </p:nvPr>
        </p:nvSpPr>
        <p:spPr>
          <a:xfrm>
            <a:off x="403206" y="2948949"/>
            <a:ext cx="3951979" cy="970714"/>
          </a:xfrm>
          <a:prstGeom prst="rect">
            <a:avLst/>
          </a:prstGeom>
        </p:spPr>
        <p:txBody>
          <a:bodyPr anchor="b"/>
          <a:lstStyle>
            <a:lvl1pPr algn="l">
              <a:defRPr sz="2600">
                <a:solidFill>
                  <a:srgbClr val="418FDE"/>
                </a:solidFill>
              </a:defRPr>
            </a:lvl1pPr>
          </a:lstStyle>
          <a:p>
            <a:r>
              <a:rPr lang="en-US"/>
              <a:t>Master title style</a:t>
            </a:r>
            <a:endParaRPr lang="en-GB"/>
          </a:p>
        </p:txBody>
      </p:sp>
      <p:sp>
        <p:nvSpPr>
          <p:cNvPr id="3" name="Text Placeholder 2"/>
          <p:cNvSpPr>
            <a:spLocks noGrp="1"/>
          </p:cNvSpPr>
          <p:nvPr>
            <p:ph type="body" idx="1"/>
          </p:nvPr>
        </p:nvSpPr>
        <p:spPr>
          <a:xfrm>
            <a:off x="434028" y="3946650"/>
            <a:ext cx="3921158" cy="648220"/>
          </a:xfrm>
          <a:prstGeom prst="rect">
            <a:avLst/>
          </a:prstGeom>
        </p:spPr>
        <p:txBody>
          <a:bodyPr/>
          <a:lstStyle>
            <a:lvl1pPr marL="0" indent="0" algn="l">
              <a:buNone/>
              <a:defRPr sz="1950" baseline="0">
                <a:solidFill>
                  <a:srgbClr val="52585F"/>
                </a:solidFill>
              </a:defRPr>
            </a:lvl1pPr>
            <a:lvl2pPr marL="301811" indent="0">
              <a:buNone/>
              <a:defRPr sz="1320">
                <a:solidFill>
                  <a:schemeClr val="tx1">
                    <a:tint val="75000"/>
                  </a:schemeClr>
                </a:solidFill>
              </a:defRPr>
            </a:lvl2pPr>
            <a:lvl3pPr marL="603623" indent="0">
              <a:buNone/>
              <a:defRPr sz="1189">
                <a:solidFill>
                  <a:schemeClr val="tx1">
                    <a:tint val="75000"/>
                  </a:schemeClr>
                </a:solidFill>
              </a:defRPr>
            </a:lvl3pPr>
            <a:lvl4pPr marL="905434" indent="0">
              <a:buNone/>
              <a:defRPr sz="1056">
                <a:solidFill>
                  <a:schemeClr val="tx1">
                    <a:tint val="75000"/>
                  </a:schemeClr>
                </a:solidFill>
              </a:defRPr>
            </a:lvl4pPr>
            <a:lvl5pPr marL="1207245" indent="0">
              <a:buNone/>
              <a:defRPr sz="1056">
                <a:solidFill>
                  <a:schemeClr val="tx1">
                    <a:tint val="75000"/>
                  </a:schemeClr>
                </a:solidFill>
              </a:defRPr>
            </a:lvl5pPr>
            <a:lvl6pPr marL="1509057" indent="0">
              <a:buNone/>
              <a:defRPr sz="1056">
                <a:solidFill>
                  <a:schemeClr val="tx1">
                    <a:tint val="75000"/>
                  </a:schemeClr>
                </a:solidFill>
              </a:defRPr>
            </a:lvl6pPr>
            <a:lvl7pPr marL="1810868" indent="0">
              <a:buNone/>
              <a:defRPr sz="1056">
                <a:solidFill>
                  <a:schemeClr val="tx1">
                    <a:tint val="75000"/>
                  </a:schemeClr>
                </a:solidFill>
              </a:defRPr>
            </a:lvl7pPr>
            <a:lvl8pPr marL="2112680" indent="0">
              <a:buNone/>
              <a:defRPr sz="1056">
                <a:solidFill>
                  <a:schemeClr val="tx1">
                    <a:tint val="75000"/>
                  </a:schemeClr>
                </a:solidFill>
              </a:defRPr>
            </a:lvl8pPr>
            <a:lvl9pPr marL="2414491" indent="0">
              <a:buNone/>
              <a:defRPr sz="1056">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28161115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Cover Pag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E37E66-87E8-4EAD-8EBE-CAA0D37C12AC}"/>
              </a:ext>
            </a:extLst>
          </p:cNvPr>
          <p:cNvSpPr/>
          <p:nvPr userDrawn="1"/>
        </p:nvSpPr>
        <p:spPr>
          <a:xfrm>
            <a:off x="0" y="0"/>
            <a:ext cx="9906000" cy="6858000"/>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2" name="Title 1"/>
          <p:cNvSpPr>
            <a:spLocks noGrp="1"/>
          </p:cNvSpPr>
          <p:nvPr>
            <p:ph type="title"/>
          </p:nvPr>
        </p:nvSpPr>
        <p:spPr>
          <a:xfrm>
            <a:off x="403205" y="2948949"/>
            <a:ext cx="8291246" cy="970714"/>
          </a:xfrm>
          <a:prstGeom prst="rect">
            <a:avLst/>
          </a:prstGeom>
        </p:spPr>
        <p:txBody>
          <a:bodyPr anchor="b"/>
          <a:lstStyle>
            <a:lvl1pPr algn="l">
              <a:defRPr sz="26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34027" y="3946650"/>
            <a:ext cx="8260425" cy="648220"/>
          </a:xfrm>
          <a:prstGeom prst="rect">
            <a:avLst/>
          </a:prstGeom>
        </p:spPr>
        <p:txBody>
          <a:bodyPr/>
          <a:lstStyle>
            <a:lvl1pPr marL="0" indent="0" algn="l">
              <a:buNone/>
              <a:defRPr sz="1950" baseline="0">
                <a:solidFill>
                  <a:srgbClr val="DDDEE1"/>
                </a:solidFill>
              </a:defRPr>
            </a:lvl1pPr>
            <a:lvl2pPr marL="301811" indent="0">
              <a:buNone/>
              <a:defRPr sz="1320">
                <a:solidFill>
                  <a:schemeClr val="tx1">
                    <a:tint val="75000"/>
                  </a:schemeClr>
                </a:solidFill>
              </a:defRPr>
            </a:lvl2pPr>
            <a:lvl3pPr marL="603623" indent="0">
              <a:buNone/>
              <a:defRPr sz="1189">
                <a:solidFill>
                  <a:schemeClr val="tx1">
                    <a:tint val="75000"/>
                  </a:schemeClr>
                </a:solidFill>
              </a:defRPr>
            </a:lvl3pPr>
            <a:lvl4pPr marL="905434" indent="0">
              <a:buNone/>
              <a:defRPr sz="1056">
                <a:solidFill>
                  <a:schemeClr val="tx1">
                    <a:tint val="75000"/>
                  </a:schemeClr>
                </a:solidFill>
              </a:defRPr>
            </a:lvl4pPr>
            <a:lvl5pPr marL="1207245" indent="0">
              <a:buNone/>
              <a:defRPr sz="1056">
                <a:solidFill>
                  <a:schemeClr val="tx1">
                    <a:tint val="75000"/>
                  </a:schemeClr>
                </a:solidFill>
              </a:defRPr>
            </a:lvl5pPr>
            <a:lvl6pPr marL="1509057" indent="0">
              <a:buNone/>
              <a:defRPr sz="1056">
                <a:solidFill>
                  <a:schemeClr val="tx1">
                    <a:tint val="75000"/>
                  </a:schemeClr>
                </a:solidFill>
              </a:defRPr>
            </a:lvl6pPr>
            <a:lvl7pPr marL="1810868" indent="0">
              <a:buNone/>
              <a:defRPr sz="1056">
                <a:solidFill>
                  <a:schemeClr val="tx1">
                    <a:tint val="75000"/>
                  </a:schemeClr>
                </a:solidFill>
              </a:defRPr>
            </a:lvl7pPr>
            <a:lvl8pPr marL="2112680" indent="0">
              <a:buNone/>
              <a:defRPr sz="1056">
                <a:solidFill>
                  <a:schemeClr val="tx1">
                    <a:tint val="75000"/>
                  </a:schemeClr>
                </a:solidFill>
              </a:defRPr>
            </a:lvl8pPr>
            <a:lvl9pPr marL="2414491" indent="0">
              <a:buNone/>
              <a:defRPr sz="1056">
                <a:solidFill>
                  <a:schemeClr val="tx1">
                    <a:tint val="75000"/>
                  </a:schemeClr>
                </a:solidFill>
              </a:defRPr>
            </a:lvl9pPr>
          </a:lstStyle>
          <a:p>
            <a:pPr lvl="0"/>
            <a:r>
              <a:rPr lang="en-US"/>
              <a:t>Edit Master text styles</a:t>
            </a:r>
          </a:p>
        </p:txBody>
      </p:sp>
      <p:sp>
        <p:nvSpPr>
          <p:cNvPr id="8" name="Rectangle 7">
            <a:extLst>
              <a:ext uri="{FF2B5EF4-FFF2-40B4-BE49-F238E27FC236}">
                <a16:creationId xmlns:a16="http://schemas.microsoft.com/office/drawing/2014/main" id="{250BBEBD-E7EC-4E2D-B117-B9652F989C8C}"/>
              </a:ext>
            </a:extLst>
          </p:cNvPr>
          <p:cNvSpPr/>
          <p:nvPr userDrawn="1"/>
        </p:nvSpPr>
        <p:spPr>
          <a:xfrm>
            <a:off x="212158" y="6173000"/>
            <a:ext cx="3493149" cy="417422"/>
          </a:xfrm>
          <a:prstGeom prst="rect">
            <a:avLst/>
          </a:prstGeom>
        </p:spPr>
        <p:txBody>
          <a:bodyPr wrap="square">
            <a:spAutoFit/>
          </a:bodyPr>
          <a:lstStyle/>
          <a:p>
            <a:pPr algn="just">
              <a:buClr>
                <a:srgbClr val="3F8FDE"/>
              </a:buClr>
            </a:pPr>
            <a:r>
              <a:rPr lang="en-GB" sz="691">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691" err="1">
                <a:solidFill>
                  <a:srgbClr val="C6C7CC"/>
                </a:solidFill>
                <a:latin typeface="Harmonia Sans W1G" panose="020B0502030402020204" pitchFamily="34" charset="0"/>
              </a:rPr>
              <a:t>Affi</a:t>
            </a:r>
            <a:r>
              <a:rPr lang="en-GB" sz="731" err="1">
                <a:solidFill>
                  <a:srgbClr val="C6C7CC"/>
                </a:solidFill>
                <a:latin typeface="Harmonia Sans W1G" panose="020B0502030402020204" pitchFamily="34" charset="0"/>
              </a:rPr>
              <a:t>dea</a:t>
            </a:r>
            <a:r>
              <a:rPr lang="en-GB" sz="731">
                <a:solidFill>
                  <a:srgbClr val="C6C7CC"/>
                </a:solidFill>
                <a:latin typeface="Harmonia Sans W1G" panose="020B0502030402020204" pitchFamily="34" charset="0"/>
              </a:rPr>
              <a:t>.</a:t>
            </a:r>
          </a:p>
        </p:txBody>
      </p:sp>
      <p:pic>
        <p:nvPicPr>
          <p:cNvPr id="6" name="Picture 5">
            <a:extLst>
              <a:ext uri="{FF2B5EF4-FFF2-40B4-BE49-F238E27FC236}">
                <a16:creationId xmlns:a16="http://schemas.microsoft.com/office/drawing/2014/main" id="{9D7B70E5-58D2-4069-ABA1-93385423E8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93518" y="5605986"/>
            <a:ext cx="1280120" cy="1284759"/>
          </a:xfrm>
          <a:prstGeom prst="rect">
            <a:avLst/>
          </a:prstGeom>
        </p:spPr>
      </p:pic>
    </p:spTree>
    <p:extLst>
      <p:ext uri="{BB962C8B-B14F-4D97-AF65-F5344CB8AC3E}">
        <p14:creationId xmlns:p14="http://schemas.microsoft.com/office/powerpoint/2010/main" val="19464726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Cover page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E37E66-87E8-4EAD-8EBE-CAA0D37C12AC}"/>
              </a:ext>
            </a:extLst>
          </p:cNvPr>
          <p:cNvSpPr/>
          <p:nvPr userDrawn="1"/>
        </p:nvSpPr>
        <p:spPr>
          <a:xfrm>
            <a:off x="0" y="0"/>
            <a:ext cx="9906000" cy="6858000"/>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2" name="Title 1"/>
          <p:cNvSpPr>
            <a:spLocks noGrp="1"/>
          </p:cNvSpPr>
          <p:nvPr>
            <p:ph type="title"/>
          </p:nvPr>
        </p:nvSpPr>
        <p:spPr>
          <a:xfrm>
            <a:off x="403205" y="2948949"/>
            <a:ext cx="8291246" cy="970714"/>
          </a:xfrm>
          <a:prstGeom prst="rect">
            <a:avLst/>
          </a:prstGeom>
        </p:spPr>
        <p:txBody>
          <a:bodyPr anchor="b"/>
          <a:lstStyle>
            <a:lvl1pPr algn="l">
              <a:defRPr sz="26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34027" y="3946650"/>
            <a:ext cx="8260425" cy="648220"/>
          </a:xfrm>
          <a:prstGeom prst="rect">
            <a:avLst/>
          </a:prstGeom>
        </p:spPr>
        <p:txBody>
          <a:bodyPr/>
          <a:lstStyle>
            <a:lvl1pPr marL="0" indent="0" algn="l">
              <a:buNone/>
              <a:defRPr sz="1950" baseline="0">
                <a:solidFill>
                  <a:srgbClr val="DDDEE1"/>
                </a:solidFill>
              </a:defRPr>
            </a:lvl1pPr>
            <a:lvl2pPr marL="301811" indent="0">
              <a:buNone/>
              <a:defRPr sz="1320">
                <a:solidFill>
                  <a:schemeClr val="tx1">
                    <a:tint val="75000"/>
                  </a:schemeClr>
                </a:solidFill>
              </a:defRPr>
            </a:lvl2pPr>
            <a:lvl3pPr marL="603623" indent="0">
              <a:buNone/>
              <a:defRPr sz="1189">
                <a:solidFill>
                  <a:schemeClr val="tx1">
                    <a:tint val="75000"/>
                  </a:schemeClr>
                </a:solidFill>
              </a:defRPr>
            </a:lvl3pPr>
            <a:lvl4pPr marL="905434" indent="0">
              <a:buNone/>
              <a:defRPr sz="1056">
                <a:solidFill>
                  <a:schemeClr val="tx1">
                    <a:tint val="75000"/>
                  </a:schemeClr>
                </a:solidFill>
              </a:defRPr>
            </a:lvl4pPr>
            <a:lvl5pPr marL="1207245" indent="0">
              <a:buNone/>
              <a:defRPr sz="1056">
                <a:solidFill>
                  <a:schemeClr val="tx1">
                    <a:tint val="75000"/>
                  </a:schemeClr>
                </a:solidFill>
              </a:defRPr>
            </a:lvl5pPr>
            <a:lvl6pPr marL="1509057" indent="0">
              <a:buNone/>
              <a:defRPr sz="1056">
                <a:solidFill>
                  <a:schemeClr val="tx1">
                    <a:tint val="75000"/>
                  </a:schemeClr>
                </a:solidFill>
              </a:defRPr>
            </a:lvl6pPr>
            <a:lvl7pPr marL="1810868" indent="0">
              <a:buNone/>
              <a:defRPr sz="1056">
                <a:solidFill>
                  <a:schemeClr val="tx1">
                    <a:tint val="75000"/>
                  </a:schemeClr>
                </a:solidFill>
              </a:defRPr>
            </a:lvl7pPr>
            <a:lvl8pPr marL="2112680" indent="0">
              <a:buNone/>
              <a:defRPr sz="1056">
                <a:solidFill>
                  <a:schemeClr val="tx1">
                    <a:tint val="75000"/>
                  </a:schemeClr>
                </a:solidFill>
              </a:defRPr>
            </a:lvl8pPr>
            <a:lvl9pPr marL="2414491" indent="0">
              <a:buNone/>
              <a:defRPr sz="1056">
                <a:solidFill>
                  <a:schemeClr val="tx1">
                    <a:tint val="75000"/>
                  </a:schemeClr>
                </a:solidFill>
              </a:defRPr>
            </a:lvl9pPr>
          </a:lstStyle>
          <a:p>
            <a:pPr lvl="0"/>
            <a:r>
              <a:rPr lang="en-US"/>
              <a:t>Edit Master text styles</a:t>
            </a:r>
          </a:p>
        </p:txBody>
      </p:sp>
      <p:sp>
        <p:nvSpPr>
          <p:cNvPr id="8" name="Rectangle 7">
            <a:extLst>
              <a:ext uri="{FF2B5EF4-FFF2-40B4-BE49-F238E27FC236}">
                <a16:creationId xmlns:a16="http://schemas.microsoft.com/office/drawing/2014/main" id="{505A11AE-8842-486E-B8E2-13E670A4889D}"/>
              </a:ext>
            </a:extLst>
          </p:cNvPr>
          <p:cNvSpPr/>
          <p:nvPr userDrawn="1"/>
        </p:nvSpPr>
        <p:spPr>
          <a:xfrm>
            <a:off x="212158" y="6173000"/>
            <a:ext cx="3493149" cy="417422"/>
          </a:xfrm>
          <a:prstGeom prst="rect">
            <a:avLst/>
          </a:prstGeom>
        </p:spPr>
        <p:txBody>
          <a:bodyPr wrap="square">
            <a:spAutoFit/>
          </a:bodyPr>
          <a:lstStyle/>
          <a:p>
            <a:pPr algn="just">
              <a:buClr>
                <a:srgbClr val="3F8FDE"/>
              </a:buClr>
            </a:pPr>
            <a:r>
              <a:rPr lang="en-GB" sz="691">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691" err="1">
                <a:solidFill>
                  <a:srgbClr val="C6C7CC"/>
                </a:solidFill>
                <a:latin typeface="Harmonia Sans W1G" panose="020B0502030402020204" pitchFamily="34" charset="0"/>
              </a:rPr>
              <a:t>Affi</a:t>
            </a:r>
            <a:r>
              <a:rPr lang="en-GB" sz="731" err="1">
                <a:solidFill>
                  <a:srgbClr val="C6C7CC"/>
                </a:solidFill>
                <a:latin typeface="Harmonia Sans W1G" panose="020B0502030402020204" pitchFamily="34" charset="0"/>
              </a:rPr>
              <a:t>dea</a:t>
            </a:r>
            <a:r>
              <a:rPr lang="en-GB" sz="731">
                <a:solidFill>
                  <a:srgbClr val="C6C7CC"/>
                </a:solidFill>
                <a:latin typeface="Harmonia Sans W1G" panose="020B0502030402020204" pitchFamily="34" charset="0"/>
              </a:rPr>
              <a:t>.</a:t>
            </a:r>
          </a:p>
        </p:txBody>
      </p:sp>
      <p:pic>
        <p:nvPicPr>
          <p:cNvPr id="5" name="Picture 4">
            <a:extLst>
              <a:ext uri="{FF2B5EF4-FFF2-40B4-BE49-F238E27FC236}">
                <a16:creationId xmlns:a16="http://schemas.microsoft.com/office/drawing/2014/main" id="{00329FAB-74A8-4D9E-BA15-9414E86735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6239" y="5675965"/>
            <a:ext cx="3189261" cy="994169"/>
          </a:xfrm>
          <a:prstGeom prst="rect">
            <a:avLst/>
          </a:prstGeom>
        </p:spPr>
      </p:pic>
    </p:spTree>
    <p:extLst>
      <p:ext uri="{BB962C8B-B14F-4D97-AF65-F5344CB8AC3E}">
        <p14:creationId xmlns:p14="http://schemas.microsoft.com/office/powerpoint/2010/main" val="6339371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ver Page 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E94177-EC59-471F-AABB-6FBC5A7695F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201210" y="2756425"/>
            <a:ext cx="3855628" cy="4098316"/>
          </a:xfrm>
          <a:prstGeom prst="rect">
            <a:avLst/>
          </a:prstGeom>
        </p:spPr>
      </p:pic>
      <p:sp>
        <p:nvSpPr>
          <p:cNvPr id="9" name="Rectangle 8">
            <a:extLst>
              <a:ext uri="{FF2B5EF4-FFF2-40B4-BE49-F238E27FC236}">
                <a16:creationId xmlns:a16="http://schemas.microsoft.com/office/drawing/2014/main" id="{F36C9361-431C-42CC-AA78-1FE899677C88}"/>
              </a:ext>
            </a:extLst>
          </p:cNvPr>
          <p:cNvSpPr/>
          <p:nvPr userDrawn="1"/>
        </p:nvSpPr>
        <p:spPr>
          <a:xfrm>
            <a:off x="4196916" y="2420888"/>
            <a:ext cx="1512168" cy="9361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8" name="Picture 7" descr="Affidea_logos_RGB_5.png">
            <a:extLst>
              <a:ext uri="{FF2B5EF4-FFF2-40B4-BE49-F238E27FC236}">
                <a16:creationId xmlns:a16="http://schemas.microsoft.com/office/drawing/2014/main" id="{3336F29A-A632-4AE9-931B-EB695EFC8E1B}"/>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10829"/>
          <a:stretch/>
        </p:blipFill>
        <p:spPr>
          <a:xfrm>
            <a:off x="2561694" y="2531647"/>
            <a:ext cx="4782613" cy="1329403"/>
          </a:xfrm>
          <a:prstGeom prst="rect">
            <a:avLst/>
          </a:prstGeom>
          <a:noFill/>
        </p:spPr>
      </p:pic>
      <p:sp>
        <p:nvSpPr>
          <p:cNvPr id="10" name="Title 1">
            <a:extLst>
              <a:ext uri="{FF2B5EF4-FFF2-40B4-BE49-F238E27FC236}">
                <a16:creationId xmlns:a16="http://schemas.microsoft.com/office/drawing/2014/main" id="{B8AA67B8-90B3-4666-8830-FC1FD1E6983A}"/>
              </a:ext>
            </a:extLst>
          </p:cNvPr>
          <p:cNvSpPr>
            <a:spLocks noGrp="1"/>
          </p:cNvSpPr>
          <p:nvPr>
            <p:ph type="title"/>
          </p:nvPr>
        </p:nvSpPr>
        <p:spPr>
          <a:xfrm>
            <a:off x="4256113" y="3080927"/>
            <a:ext cx="3803798" cy="970714"/>
          </a:xfrm>
          <a:prstGeom prst="rect">
            <a:avLst/>
          </a:prstGeom>
        </p:spPr>
        <p:txBody>
          <a:bodyPr anchor="b"/>
          <a:lstStyle>
            <a:lvl1pPr algn="l">
              <a:defRPr sz="1950" b="0">
                <a:solidFill>
                  <a:srgbClr val="52585F"/>
                </a:solidFill>
              </a:defRPr>
            </a:lvl1pPr>
          </a:lstStyle>
          <a:p>
            <a:r>
              <a:rPr lang="en-US"/>
              <a:t>Click to edit Master title </a:t>
            </a:r>
            <a:endParaRPr lang="en-GB"/>
          </a:p>
        </p:txBody>
      </p:sp>
      <p:sp>
        <p:nvSpPr>
          <p:cNvPr id="11" name="Text Placeholder 2">
            <a:extLst>
              <a:ext uri="{FF2B5EF4-FFF2-40B4-BE49-F238E27FC236}">
                <a16:creationId xmlns:a16="http://schemas.microsoft.com/office/drawing/2014/main" id="{1EC44D7D-07A9-4FEE-8A10-159A7DE89722}"/>
              </a:ext>
            </a:extLst>
          </p:cNvPr>
          <p:cNvSpPr>
            <a:spLocks noGrp="1"/>
          </p:cNvSpPr>
          <p:nvPr>
            <p:ph type="body" idx="1"/>
          </p:nvPr>
        </p:nvSpPr>
        <p:spPr>
          <a:xfrm>
            <a:off x="4256113" y="4051641"/>
            <a:ext cx="3803798" cy="648220"/>
          </a:xfrm>
          <a:prstGeom prst="rect">
            <a:avLst/>
          </a:prstGeom>
        </p:spPr>
        <p:txBody>
          <a:bodyPr/>
          <a:lstStyle>
            <a:lvl1pPr marL="0" indent="0" algn="l">
              <a:buNone/>
              <a:defRPr sz="1625" baseline="0">
                <a:solidFill>
                  <a:srgbClr val="DDDEE1"/>
                </a:solidFill>
              </a:defRPr>
            </a:lvl1pPr>
            <a:lvl2pPr marL="301811" indent="0">
              <a:buNone/>
              <a:defRPr sz="1320">
                <a:solidFill>
                  <a:schemeClr val="tx1">
                    <a:tint val="75000"/>
                  </a:schemeClr>
                </a:solidFill>
              </a:defRPr>
            </a:lvl2pPr>
            <a:lvl3pPr marL="603623" indent="0">
              <a:buNone/>
              <a:defRPr sz="1189">
                <a:solidFill>
                  <a:schemeClr val="tx1">
                    <a:tint val="75000"/>
                  </a:schemeClr>
                </a:solidFill>
              </a:defRPr>
            </a:lvl3pPr>
            <a:lvl4pPr marL="905434" indent="0">
              <a:buNone/>
              <a:defRPr sz="1056">
                <a:solidFill>
                  <a:schemeClr val="tx1">
                    <a:tint val="75000"/>
                  </a:schemeClr>
                </a:solidFill>
              </a:defRPr>
            </a:lvl4pPr>
            <a:lvl5pPr marL="1207245" indent="0">
              <a:buNone/>
              <a:defRPr sz="1056">
                <a:solidFill>
                  <a:schemeClr val="tx1">
                    <a:tint val="75000"/>
                  </a:schemeClr>
                </a:solidFill>
              </a:defRPr>
            </a:lvl5pPr>
            <a:lvl6pPr marL="1509057" indent="0">
              <a:buNone/>
              <a:defRPr sz="1056">
                <a:solidFill>
                  <a:schemeClr val="tx1">
                    <a:tint val="75000"/>
                  </a:schemeClr>
                </a:solidFill>
              </a:defRPr>
            </a:lvl6pPr>
            <a:lvl7pPr marL="1810868" indent="0">
              <a:buNone/>
              <a:defRPr sz="1056">
                <a:solidFill>
                  <a:schemeClr val="tx1">
                    <a:tint val="75000"/>
                  </a:schemeClr>
                </a:solidFill>
              </a:defRPr>
            </a:lvl7pPr>
            <a:lvl8pPr marL="2112680" indent="0">
              <a:buNone/>
              <a:defRPr sz="1056">
                <a:solidFill>
                  <a:schemeClr val="tx1">
                    <a:tint val="75000"/>
                  </a:schemeClr>
                </a:solidFill>
              </a:defRPr>
            </a:lvl8pPr>
            <a:lvl9pPr marL="2414491" indent="0">
              <a:buNone/>
              <a:defRPr sz="1056">
                <a:solidFill>
                  <a:schemeClr val="tx1">
                    <a:tint val="75000"/>
                  </a:schemeClr>
                </a:solidFill>
              </a:defRPr>
            </a:lvl9pPr>
          </a:lstStyle>
          <a:p>
            <a:pPr lvl="0"/>
            <a:r>
              <a:rPr lang="en-US"/>
              <a:t>Edit Master text styles</a:t>
            </a:r>
          </a:p>
        </p:txBody>
      </p:sp>
      <p:sp>
        <p:nvSpPr>
          <p:cNvPr id="13" name="Rectangle 12">
            <a:extLst>
              <a:ext uri="{FF2B5EF4-FFF2-40B4-BE49-F238E27FC236}">
                <a16:creationId xmlns:a16="http://schemas.microsoft.com/office/drawing/2014/main" id="{71622343-2F0C-461E-A955-269ED7756D8A}"/>
              </a:ext>
            </a:extLst>
          </p:cNvPr>
          <p:cNvSpPr/>
          <p:nvPr userDrawn="1"/>
        </p:nvSpPr>
        <p:spPr>
          <a:xfrm>
            <a:off x="212158" y="6173000"/>
            <a:ext cx="3493149" cy="417422"/>
          </a:xfrm>
          <a:prstGeom prst="rect">
            <a:avLst/>
          </a:prstGeom>
        </p:spPr>
        <p:txBody>
          <a:bodyPr wrap="square">
            <a:spAutoFit/>
          </a:bodyPr>
          <a:lstStyle/>
          <a:p>
            <a:pPr algn="just">
              <a:buClr>
                <a:srgbClr val="3F8FDE"/>
              </a:buClr>
            </a:pPr>
            <a:r>
              <a:rPr lang="en-GB" sz="691">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691" err="1">
                <a:solidFill>
                  <a:srgbClr val="C6C7CC"/>
                </a:solidFill>
                <a:latin typeface="Harmonia Sans W1G" panose="020B0502030402020204" pitchFamily="34" charset="0"/>
              </a:rPr>
              <a:t>Affi</a:t>
            </a:r>
            <a:r>
              <a:rPr lang="en-GB" sz="731" err="1">
                <a:solidFill>
                  <a:srgbClr val="C6C7CC"/>
                </a:solidFill>
                <a:latin typeface="Harmonia Sans W1G" panose="020B0502030402020204" pitchFamily="34" charset="0"/>
              </a:rPr>
              <a:t>dea</a:t>
            </a:r>
            <a:r>
              <a:rPr lang="en-GB" sz="731">
                <a:solidFill>
                  <a:srgbClr val="C6C7CC"/>
                </a:solidFill>
                <a:latin typeface="Harmonia Sans W1G" panose="020B0502030402020204" pitchFamily="34" charset="0"/>
              </a:rPr>
              <a:t>.</a:t>
            </a:r>
          </a:p>
        </p:txBody>
      </p:sp>
    </p:spTree>
    <p:extLst>
      <p:ext uri="{BB962C8B-B14F-4D97-AF65-F5344CB8AC3E}">
        <p14:creationId xmlns:p14="http://schemas.microsoft.com/office/powerpoint/2010/main" val="1206179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ver Page 6">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E37E66-87E8-4EAD-8EBE-CAA0D37C12AC}"/>
              </a:ext>
            </a:extLst>
          </p:cNvPr>
          <p:cNvSpPr/>
          <p:nvPr userDrawn="1"/>
        </p:nvSpPr>
        <p:spPr>
          <a:xfrm>
            <a:off x="0" y="0"/>
            <a:ext cx="9906000" cy="6858000"/>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2" name="Rectangle 11"/>
          <p:cNvSpPr/>
          <p:nvPr userDrawn="1"/>
        </p:nvSpPr>
        <p:spPr>
          <a:xfrm>
            <a:off x="358559" y="6180951"/>
            <a:ext cx="4431104" cy="467629"/>
          </a:xfrm>
          <a:prstGeom prst="rect">
            <a:avLst/>
          </a:prstGeom>
        </p:spPr>
        <p:txBody>
          <a:bodyPr wrap="square">
            <a:spAutoFit/>
          </a:bodyPr>
          <a:lstStyle/>
          <a:p>
            <a:pPr>
              <a:buClr>
                <a:srgbClr val="3F8FDE"/>
              </a:buClr>
            </a:pPr>
            <a:r>
              <a:rPr lang="en-GB" sz="813">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©Affidea</a:t>
            </a:r>
          </a:p>
        </p:txBody>
      </p:sp>
      <p:pic>
        <p:nvPicPr>
          <p:cNvPr id="9" name="Picture 8" descr="Affidea_logos_RGB_5.png">
            <a:extLst>
              <a:ext uri="{FF2B5EF4-FFF2-40B4-BE49-F238E27FC236}">
                <a16:creationId xmlns:a16="http://schemas.microsoft.com/office/drawing/2014/main" id="{3716DE32-D76C-4026-8652-3AAD6BADFFA0}"/>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0829"/>
          <a:stretch/>
        </p:blipFill>
        <p:spPr>
          <a:xfrm>
            <a:off x="2561694" y="2531647"/>
            <a:ext cx="4782613" cy="1329403"/>
          </a:xfrm>
          <a:prstGeom prst="rect">
            <a:avLst/>
          </a:prstGeom>
          <a:noFill/>
        </p:spPr>
      </p:pic>
      <p:sp>
        <p:nvSpPr>
          <p:cNvPr id="4" name="Isosceles Triangle 3">
            <a:extLst>
              <a:ext uri="{FF2B5EF4-FFF2-40B4-BE49-F238E27FC236}">
                <a16:creationId xmlns:a16="http://schemas.microsoft.com/office/drawing/2014/main" id="{F4742293-7B40-4A9D-91AA-079C643A9DAA}"/>
              </a:ext>
            </a:extLst>
          </p:cNvPr>
          <p:cNvSpPr/>
          <p:nvPr userDrawn="1"/>
        </p:nvSpPr>
        <p:spPr>
          <a:xfrm>
            <a:off x="1536570" y="2767058"/>
            <a:ext cx="2875175" cy="208774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5" name="Rectangle 14">
            <a:extLst>
              <a:ext uri="{FF2B5EF4-FFF2-40B4-BE49-F238E27FC236}">
                <a16:creationId xmlns:a16="http://schemas.microsoft.com/office/drawing/2014/main" id="{908ACD0A-E228-4D55-B79B-37E627ED994B}"/>
              </a:ext>
            </a:extLst>
          </p:cNvPr>
          <p:cNvSpPr/>
          <p:nvPr userDrawn="1"/>
        </p:nvSpPr>
        <p:spPr>
          <a:xfrm>
            <a:off x="346141" y="6180951"/>
            <a:ext cx="4431104" cy="467629"/>
          </a:xfrm>
          <a:prstGeom prst="rect">
            <a:avLst/>
          </a:prstGeom>
        </p:spPr>
        <p:txBody>
          <a:bodyPr wrap="square">
            <a:spAutoFit/>
          </a:bodyPr>
          <a:lstStyle/>
          <a:p>
            <a:pPr>
              <a:buClr>
                <a:srgbClr val="3F8FDE"/>
              </a:buClr>
            </a:pPr>
            <a:r>
              <a:rPr lang="en-GB" sz="813">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©Affidea</a:t>
            </a:r>
          </a:p>
        </p:txBody>
      </p:sp>
      <p:sp>
        <p:nvSpPr>
          <p:cNvPr id="16" name="Title 1">
            <a:extLst>
              <a:ext uri="{FF2B5EF4-FFF2-40B4-BE49-F238E27FC236}">
                <a16:creationId xmlns:a16="http://schemas.microsoft.com/office/drawing/2014/main" id="{C24A323E-0B90-4A04-B9E4-20A2C5D8A22C}"/>
              </a:ext>
            </a:extLst>
          </p:cNvPr>
          <p:cNvSpPr>
            <a:spLocks noGrp="1"/>
          </p:cNvSpPr>
          <p:nvPr>
            <p:ph type="title"/>
          </p:nvPr>
        </p:nvSpPr>
        <p:spPr>
          <a:xfrm>
            <a:off x="4256113" y="3080927"/>
            <a:ext cx="3803798" cy="970714"/>
          </a:xfrm>
          <a:prstGeom prst="rect">
            <a:avLst/>
          </a:prstGeom>
        </p:spPr>
        <p:txBody>
          <a:bodyPr anchor="b"/>
          <a:lstStyle>
            <a:lvl1pPr algn="l">
              <a:defRPr sz="1950" b="0">
                <a:solidFill>
                  <a:schemeClr val="bg1"/>
                </a:solidFill>
              </a:defRPr>
            </a:lvl1pPr>
          </a:lstStyle>
          <a:p>
            <a:r>
              <a:rPr lang="en-US"/>
              <a:t>Click to edit Master title </a:t>
            </a:r>
            <a:endParaRPr lang="en-GB"/>
          </a:p>
        </p:txBody>
      </p:sp>
      <p:sp>
        <p:nvSpPr>
          <p:cNvPr id="17" name="Text Placeholder 2">
            <a:extLst>
              <a:ext uri="{FF2B5EF4-FFF2-40B4-BE49-F238E27FC236}">
                <a16:creationId xmlns:a16="http://schemas.microsoft.com/office/drawing/2014/main" id="{17EE8FF7-FA01-4AE9-9A37-387704119971}"/>
              </a:ext>
            </a:extLst>
          </p:cNvPr>
          <p:cNvSpPr>
            <a:spLocks noGrp="1"/>
          </p:cNvSpPr>
          <p:nvPr>
            <p:ph type="body" idx="1"/>
          </p:nvPr>
        </p:nvSpPr>
        <p:spPr>
          <a:xfrm>
            <a:off x="4256113" y="4051641"/>
            <a:ext cx="3803798" cy="648220"/>
          </a:xfrm>
          <a:prstGeom prst="rect">
            <a:avLst/>
          </a:prstGeom>
        </p:spPr>
        <p:txBody>
          <a:bodyPr/>
          <a:lstStyle>
            <a:lvl1pPr marL="0" indent="0" algn="l">
              <a:buNone/>
              <a:defRPr sz="1625" baseline="0">
                <a:solidFill>
                  <a:srgbClr val="DDDEE1"/>
                </a:solidFill>
              </a:defRPr>
            </a:lvl1pPr>
            <a:lvl2pPr marL="301811" indent="0">
              <a:buNone/>
              <a:defRPr sz="1320">
                <a:solidFill>
                  <a:schemeClr val="tx1">
                    <a:tint val="75000"/>
                  </a:schemeClr>
                </a:solidFill>
              </a:defRPr>
            </a:lvl2pPr>
            <a:lvl3pPr marL="603623" indent="0">
              <a:buNone/>
              <a:defRPr sz="1189">
                <a:solidFill>
                  <a:schemeClr val="tx1">
                    <a:tint val="75000"/>
                  </a:schemeClr>
                </a:solidFill>
              </a:defRPr>
            </a:lvl3pPr>
            <a:lvl4pPr marL="905434" indent="0">
              <a:buNone/>
              <a:defRPr sz="1056">
                <a:solidFill>
                  <a:schemeClr val="tx1">
                    <a:tint val="75000"/>
                  </a:schemeClr>
                </a:solidFill>
              </a:defRPr>
            </a:lvl4pPr>
            <a:lvl5pPr marL="1207245" indent="0">
              <a:buNone/>
              <a:defRPr sz="1056">
                <a:solidFill>
                  <a:schemeClr val="tx1">
                    <a:tint val="75000"/>
                  </a:schemeClr>
                </a:solidFill>
              </a:defRPr>
            </a:lvl5pPr>
            <a:lvl6pPr marL="1509057" indent="0">
              <a:buNone/>
              <a:defRPr sz="1056">
                <a:solidFill>
                  <a:schemeClr val="tx1">
                    <a:tint val="75000"/>
                  </a:schemeClr>
                </a:solidFill>
              </a:defRPr>
            </a:lvl6pPr>
            <a:lvl7pPr marL="1810868" indent="0">
              <a:buNone/>
              <a:defRPr sz="1056">
                <a:solidFill>
                  <a:schemeClr val="tx1">
                    <a:tint val="75000"/>
                  </a:schemeClr>
                </a:solidFill>
              </a:defRPr>
            </a:lvl7pPr>
            <a:lvl8pPr marL="2112680" indent="0">
              <a:buNone/>
              <a:defRPr sz="1056">
                <a:solidFill>
                  <a:schemeClr val="tx1">
                    <a:tint val="75000"/>
                  </a:schemeClr>
                </a:solidFill>
              </a:defRPr>
            </a:lvl8pPr>
            <a:lvl9pPr marL="2414491" indent="0">
              <a:buNone/>
              <a:defRPr sz="1056">
                <a:solidFill>
                  <a:schemeClr val="tx1">
                    <a:tint val="75000"/>
                  </a:schemeClr>
                </a:solidFill>
              </a:defRPr>
            </a:lvl9pPr>
          </a:lstStyle>
          <a:p>
            <a:pPr lvl="0"/>
            <a:r>
              <a:rPr lang="en-US"/>
              <a:t>Edit Master text styles</a:t>
            </a:r>
          </a:p>
        </p:txBody>
      </p:sp>
      <p:sp>
        <p:nvSpPr>
          <p:cNvPr id="11" name="Rectangle 12">
            <a:extLst>
              <a:ext uri="{FF2B5EF4-FFF2-40B4-BE49-F238E27FC236}">
                <a16:creationId xmlns:a16="http://schemas.microsoft.com/office/drawing/2014/main" id="{43757F79-055F-4A7F-A9DB-8B782E5C1265}"/>
              </a:ext>
            </a:extLst>
          </p:cNvPr>
          <p:cNvSpPr/>
          <p:nvPr userDrawn="1"/>
        </p:nvSpPr>
        <p:spPr>
          <a:xfrm rot="20590419">
            <a:off x="-828866" y="-292036"/>
            <a:ext cx="4797802" cy="8006142"/>
          </a:xfrm>
          <a:custGeom>
            <a:avLst/>
            <a:gdLst>
              <a:gd name="connsiteX0" fmla="*/ 0 w 2498103"/>
              <a:gd name="connsiteY0" fmla="*/ 0 h 4147794"/>
              <a:gd name="connsiteX1" fmla="*/ 2498103 w 2498103"/>
              <a:gd name="connsiteY1" fmla="*/ 0 h 4147794"/>
              <a:gd name="connsiteX2" fmla="*/ 2498103 w 2498103"/>
              <a:gd name="connsiteY2" fmla="*/ 4147794 h 4147794"/>
              <a:gd name="connsiteX3" fmla="*/ 0 w 2498103"/>
              <a:gd name="connsiteY3" fmla="*/ 4147794 h 4147794"/>
              <a:gd name="connsiteX4" fmla="*/ 0 w 2498103"/>
              <a:gd name="connsiteY4" fmla="*/ 0 h 4147794"/>
              <a:gd name="connsiteX0" fmla="*/ 18451 w 2516554"/>
              <a:gd name="connsiteY0" fmla="*/ 0 h 4147794"/>
              <a:gd name="connsiteX1" fmla="*/ 2516554 w 2516554"/>
              <a:gd name="connsiteY1" fmla="*/ 0 h 4147794"/>
              <a:gd name="connsiteX2" fmla="*/ 2516554 w 2516554"/>
              <a:gd name="connsiteY2" fmla="*/ 4147794 h 4147794"/>
              <a:gd name="connsiteX3" fmla="*/ 0 w 2516554"/>
              <a:gd name="connsiteY3" fmla="*/ 3328087 h 4147794"/>
              <a:gd name="connsiteX4" fmla="*/ 18451 w 2516554"/>
              <a:gd name="connsiteY4" fmla="*/ 0 h 4147794"/>
              <a:gd name="connsiteX0" fmla="*/ 18451 w 2516554"/>
              <a:gd name="connsiteY0" fmla="*/ 0 h 3998866"/>
              <a:gd name="connsiteX1" fmla="*/ 2516554 w 2516554"/>
              <a:gd name="connsiteY1" fmla="*/ 0 h 3998866"/>
              <a:gd name="connsiteX2" fmla="*/ 2510491 w 2516554"/>
              <a:gd name="connsiteY2" fmla="*/ 3998866 h 3998866"/>
              <a:gd name="connsiteX3" fmla="*/ 0 w 2516554"/>
              <a:gd name="connsiteY3" fmla="*/ 3328087 h 3998866"/>
              <a:gd name="connsiteX4" fmla="*/ 18451 w 2516554"/>
              <a:gd name="connsiteY4" fmla="*/ 0 h 3998866"/>
              <a:gd name="connsiteX0" fmla="*/ 37777 w 2535880"/>
              <a:gd name="connsiteY0" fmla="*/ 0 h 3998866"/>
              <a:gd name="connsiteX1" fmla="*/ 2535880 w 2535880"/>
              <a:gd name="connsiteY1" fmla="*/ 0 h 3998866"/>
              <a:gd name="connsiteX2" fmla="*/ 2529817 w 2535880"/>
              <a:gd name="connsiteY2" fmla="*/ 3998866 h 3998866"/>
              <a:gd name="connsiteX3" fmla="*/ 0 w 2535880"/>
              <a:gd name="connsiteY3" fmla="*/ 3293071 h 3998866"/>
              <a:gd name="connsiteX4" fmla="*/ 37777 w 2535880"/>
              <a:gd name="connsiteY4" fmla="*/ 0 h 3998866"/>
              <a:gd name="connsiteX0" fmla="*/ 48047 w 2546150"/>
              <a:gd name="connsiteY0" fmla="*/ 0 h 3998866"/>
              <a:gd name="connsiteX1" fmla="*/ 2546150 w 2546150"/>
              <a:gd name="connsiteY1" fmla="*/ 0 h 3998866"/>
              <a:gd name="connsiteX2" fmla="*/ 2540087 w 2546150"/>
              <a:gd name="connsiteY2" fmla="*/ 3998866 h 3998866"/>
              <a:gd name="connsiteX3" fmla="*/ 0 w 2546150"/>
              <a:gd name="connsiteY3" fmla="*/ 3260673 h 3998866"/>
              <a:gd name="connsiteX4" fmla="*/ 48047 w 2546150"/>
              <a:gd name="connsiteY4" fmla="*/ 0 h 3998866"/>
              <a:gd name="connsiteX0" fmla="*/ 48047 w 2546150"/>
              <a:gd name="connsiteY0" fmla="*/ 0 h 3958622"/>
              <a:gd name="connsiteX1" fmla="*/ 2546150 w 2546150"/>
              <a:gd name="connsiteY1" fmla="*/ 0 h 3958622"/>
              <a:gd name="connsiteX2" fmla="*/ 2502647 w 2546150"/>
              <a:gd name="connsiteY2" fmla="*/ 3958622 h 3958622"/>
              <a:gd name="connsiteX3" fmla="*/ 0 w 2546150"/>
              <a:gd name="connsiteY3" fmla="*/ 3260673 h 3958622"/>
              <a:gd name="connsiteX4" fmla="*/ 48047 w 2546150"/>
              <a:gd name="connsiteY4" fmla="*/ 0 h 3958622"/>
              <a:gd name="connsiteX0" fmla="*/ 48047 w 2547932"/>
              <a:gd name="connsiteY0" fmla="*/ 0 h 3971696"/>
              <a:gd name="connsiteX1" fmla="*/ 2546150 w 2547932"/>
              <a:gd name="connsiteY1" fmla="*/ 0 h 3971696"/>
              <a:gd name="connsiteX2" fmla="*/ 2547932 w 2547932"/>
              <a:gd name="connsiteY2" fmla="*/ 3971696 h 3971696"/>
              <a:gd name="connsiteX3" fmla="*/ 0 w 2547932"/>
              <a:gd name="connsiteY3" fmla="*/ 3260673 h 3971696"/>
              <a:gd name="connsiteX4" fmla="*/ 48047 w 2547932"/>
              <a:gd name="connsiteY4" fmla="*/ 0 h 3971696"/>
              <a:gd name="connsiteX0" fmla="*/ 499391 w 2999276"/>
              <a:gd name="connsiteY0" fmla="*/ 0 h 3971696"/>
              <a:gd name="connsiteX1" fmla="*/ 2997494 w 2999276"/>
              <a:gd name="connsiteY1" fmla="*/ 0 h 3971696"/>
              <a:gd name="connsiteX2" fmla="*/ 2999276 w 2999276"/>
              <a:gd name="connsiteY2" fmla="*/ 3971696 h 3971696"/>
              <a:gd name="connsiteX3" fmla="*/ -1 w 2999276"/>
              <a:gd name="connsiteY3" fmla="*/ 3771876 h 3971696"/>
              <a:gd name="connsiteX4" fmla="*/ 499391 w 2999276"/>
              <a:gd name="connsiteY4" fmla="*/ 0 h 3971696"/>
              <a:gd name="connsiteX0" fmla="*/ 588789 w 3088674"/>
              <a:gd name="connsiteY0" fmla="*/ 0 h 3971696"/>
              <a:gd name="connsiteX1" fmla="*/ 3086892 w 3088674"/>
              <a:gd name="connsiteY1" fmla="*/ 0 h 3971696"/>
              <a:gd name="connsiteX2" fmla="*/ 3088674 w 3088674"/>
              <a:gd name="connsiteY2" fmla="*/ 3971696 h 3971696"/>
              <a:gd name="connsiteX3" fmla="*/ -1 w 3088674"/>
              <a:gd name="connsiteY3" fmla="*/ 3805488 h 3971696"/>
              <a:gd name="connsiteX4" fmla="*/ 588789 w 3088674"/>
              <a:gd name="connsiteY4" fmla="*/ 0 h 3971696"/>
              <a:gd name="connsiteX0" fmla="*/ 588789 w 3135714"/>
              <a:gd name="connsiteY0" fmla="*/ 0 h 4004096"/>
              <a:gd name="connsiteX1" fmla="*/ 3086892 w 3135714"/>
              <a:gd name="connsiteY1" fmla="*/ 0 h 4004096"/>
              <a:gd name="connsiteX2" fmla="*/ 3135714 w 3135714"/>
              <a:gd name="connsiteY2" fmla="*/ 4004096 h 4004096"/>
              <a:gd name="connsiteX3" fmla="*/ -1 w 3135714"/>
              <a:gd name="connsiteY3" fmla="*/ 3805488 h 4004096"/>
              <a:gd name="connsiteX4" fmla="*/ 588789 w 3135714"/>
              <a:gd name="connsiteY4" fmla="*/ 0 h 4004096"/>
              <a:gd name="connsiteX0" fmla="*/ 0 w 3500794"/>
              <a:gd name="connsiteY0" fmla="*/ 0 h 4449899"/>
              <a:gd name="connsiteX1" fmla="*/ 3451972 w 3500794"/>
              <a:gd name="connsiteY1" fmla="*/ 445803 h 4449899"/>
              <a:gd name="connsiteX2" fmla="*/ 3500794 w 3500794"/>
              <a:gd name="connsiteY2" fmla="*/ 4449899 h 4449899"/>
              <a:gd name="connsiteX3" fmla="*/ 365079 w 3500794"/>
              <a:gd name="connsiteY3" fmla="*/ 4251291 h 4449899"/>
              <a:gd name="connsiteX4" fmla="*/ 0 w 3500794"/>
              <a:gd name="connsiteY4" fmla="*/ 0 h 4449899"/>
              <a:gd name="connsiteX0" fmla="*/ 2261175 w 5761969"/>
              <a:gd name="connsiteY0" fmla="*/ 0 h 4449899"/>
              <a:gd name="connsiteX1" fmla="*/ 5713147 w 5761969"/>
              <a:gd name="connsiteY1" fmla="*/ 445803 h 4449899"/>
              <a:gd name="connsiteX2" fmla="*/ 5761969 w 5761969"/>
              <a:gd name="connsiteY2" fmla="*/ 4449899 h 4449899"/>
              <a:gd name="connsiteX3" fmla="*/ 0 w 5761969"/>
              <a:gd name="connsiteY3" fmla="*/ 3698972 h 4449899"/>
              <a:gd name="connsiteX4" fmla="*/ 2261175 w 5761969"/>
              <a:gd name="connsiteY4" fmla="*/ 0 h 4449899"/>
              <a:gd name="connsiteX0" fmla="*/ 2261175 w 5744151"/>
              <a:gd name="connsiteY0" fmla="*/ 0 h 4478637"/>
              <a:gd name="connsiteX1" fmla="*/ 5713147 w 5744151"/>
              <a:gd name="connsiteY1" fmla="*/ 445803 h 4478637"/>
              <a:gd name="connsiteX2" fmla="*/ 5744151 w 5744151"/>
              <a:gd name="connsiteY2" fmla="*/ 4478637 h 4478637"/>
              <a:gd name="connsiteX3" fmla="*/ 0 w 5744151"/>
              <a:gd name="connsiteY3" fmla="*/ 3698972 h 4478637"/>
              <a:gd name="connsiteX4" fmla="*/ 2261175 w 5744151"/>
              <a:gd name="connsiteY4" fmla="*/ 0 h 4478637"/>
              <a:gd name="connsiteX0" fmla="*/ 2261175 w 5744151"/>
              <a:gd name="connsiteY0" fmla="*/ 0 h 4478637"/>
              <a:gd name="connsiteX1" fmla="*/ 5709582 w 5744151"/>
              <a:gd name="connsiteY1" fmla="*/ 451551 h 4478637"/>
              <a:gd name="connsiteX2" fmla="*/ 5744151 w 5744151"/>
              <a:gd name="connsiteY2" fmla="*/ 4478637 h 4478637"/>
              <a:gd name="connsiteX3" fmla="*/ 0 w 5744151"/>
              <a:gd name="connsiteY3" fmla="*/ 3698972 h 4478637"/>
              <a:gd name="connsiteX4" fmla="*/ 2261175 w 5744151"/>
              <a:gd name="connsiteY4" fmla="*/ 0 h 4478637"/>
              <a:gd name="connsiteX0" fmla="*/ 2275935 w 5744151"/>
              <a:gd name="connsiteY0" fmla="*/ 0 h 4485907"/>
              <a:gd name="connsiteX1" fmla="*/ 5709582 w 5744151"/>
              <a:gd name="connsiteY1" fmla="*/ 458821 h 4485907"/>
              <a:gd name="connsiteX2" fmla="*/ 5744151 w 5744151"/>
              <a:gd name="connsiteY2" fmla="*/ 4485907 h 4485907"/>
              <a:gd name="connsiteX3" fmla="*/ 0 w 5744151"/>
              <a:gd name="connsiteY3" fmla="*/ 3706242 h 4485907"/>
              <a:gd name="connsiteX4" fmla="*/ 2275935 w 5744151"/>
              <a:gd name="connsiteY4" fmla="*/ 0 h 4485907"/>
              <a:gd name="connsiteX0" fmla="*/ 2275935 w 5744151"/>
              <a:gd name="connsiteY0" fmla="*/ 0 h 4485907"/>
              <a:gd name="connsiteX1" fmla="*/ 5704021 w 5744151"/>
              <a:gd name="connsiteY1" fmla="*/ 467386 h 4485907"/>
              <a:gd name="connsiteX2" fmla="*/ 5744151 w 5744151"/>
              <a:gd name="connsiteY2" fmla="*/ 4485907 h 4485907"/>
              <a:gd name="connsiteX3" fmla="*/ 0 w 5744151"/>
              <a:gd name="connsiteY3" fmla="*/ 3706242 h 4485907"/>
              <a:gd name="connsiteX4" fmla="*/ 2275935 w 5744151"/>
              <a:gd name="connsiteY4" fmla="*/ 0 h 4485907"/>
              <a:gd name="connsiteX0" fmla="*/ 2333894 w 5802110"/>
              <a:gd name="connsiteY0" fmla="*/ 0 h 4485907"/>
              <a:gd name="connsiteX1" fmla="*/ 5761980 w 5802110"/>
              <a:gd name="connsiteY1" fmla="*/ 467386 h 4485907"/>
              <a:gd name="connsiteX2" fmla="*/ 5802110 w 5802110"/>
              <a:gd name="connsiteY2" fmla="*/ 4485907 h 4485907"/>
              <a:gd name="connsiteX3" fmla="*/ 0 w 5802110"/>
              <a:gd name="connsiteY3" fmla="*/ 3702755 h 4485907"/>
              <a:gd name="connsiteX4" fmla="*/ 2333894 w 5802110"/>
              <a:gd name="connsiteY4" fmla="*/ 0 h 4485907"/>
              <a:gd name="connsiteX0" fmla="*/ 2333894 w 5790986"/>
              <a:gd name="connsiteY0" fmla="*/ 0 h 4503036"/>
              <a:gd name="connsiteX1" fmla="*/ 5761980 w 5790986"/>
              <a:gd name="connsiteY1" fmla="*/ 467386 h 4503036"/>
              <a:gd name="connsiteX2" fmla="*/ 5790986 w 5790986"/>
              <a:gd name="connsiteY2" fmla="*/ 4503036 h 4503036"/>
              <a:gd name="connsiteX3" fmla="*/ 0 w 5790986"/>
              <a:gd name="connsiteY3" fmla="*/ 3702755 h 4503036"/>
              <a:gd name="connsiteX4" fmla="*/ 2333894 w 5790986"/>
              <a:gd name="connsiteY4" fmla="*/ 0 h 4503036"/>
              <a:gd name="connsiteX0" fmla="*/ 2333894 w 5788206"/>
              <a:gd name="connsiteY0" fmla="*/ 0 h 4507318"/>
              <a:gd name="connsiteX1" fmla="*/ 5761980 w 5788206"/>
              <a:gd name="connsiteY1" fmla="*/ 467386 h 4507318"/>
              <a:gd name="connsiteX2" fmla="*/ 5788205 w 5788206"/>
              <a:gd name="connsiteY2" fmla="*/ 4507318 h 4507318"/>
              <a:gd name="connsiteX3" fmla="*/ 0 w 5788206"/>
              <a:gd name="connsiteY3" fmla="*/ 3702755 h 4507318"/>
              <a:gd name="connsiteX4" fmla="*/ 2333894 w 5788206"/>
              <a:gd name="connsiteY4" fmla="*/ 0 h 4507318"/>
              <a:gd name="connsiteX0" fmla="*/ 2333894 w 5788205"/>
              <a:gd name="connsiteY0" fmla="*/ 0 h 4507318"/>
              <a:gd name="connsiteX1" fmla="*/ 5756417 w 5788205"/>
              <a:gd name="connsiteY1" fmla="*/ 475951 h 4507318"/>
              <a:gd name="connsiteX2" fmla="*/ 5788205 w 5788205"/>
              <a:gd name="connsiteY2" fmla="*/ 4507318 h 4507318"/>
              <a:gd name="connsiteX3" fmla="*/ 0 w 5788205"/>
              <a:gd name="connsiteY3" fmla="*/ 3702755 h 4507318"/>
              <a:gd name="connsiteX4" fmla="*/ 2333894 w 5788205"/>
              <a:gd name="connsiteY4" fmla="*/ 0 h 4507318"/>
              <a:gd name="connsiteX0" fmla="*/ 2333894 w 5788205"/>
              <a:gd name="connsiteY0" fmla="*/ 0 h 4507318"/>
              <a:gd name="connsiteX1" fmla="*/ 5753636 w 5788205"/>
              <a:gd name="connsiteY1" fmla="*/ 480233 h 4507318"/>
              <a:gd name="connsiteX2" fmla="*/ 5788205 w 5788205"/>
              <a:gd name="connsiteY2" fmla="*/ 4507318 h 4507318"/>
              <a:gd name="connsiteX3" fmla="*/ 0 w 5788205"/>
              <a:gd name="connsiteY3" fmla="*/ 3702755 h 4507318"/>
              <a:gd name="connsiteX4" fmla="*/ 2333894 w 5788205"/>
              <a:gd name="connsiteY4" fmla="*/ 0 h 4507318"/>
              <a:gd name="connsiteX0" fmla="*/ 2333894 w 5788205"/>
              <a:gd name="connsiteY0" fmla="*/ 0 h 4507318"/>
              <a:gd name="connsiteX1" fmla="*/ 5760053 w 5788205"/>
              <a:gd name="connsiteY1" fmla="*/ 485810 h 4507318"/>
              <a:gd name="connsiteX2" fmla="*/ 5788205 w 5788205"/>
              <a:gd name="connsiteY2" fmla="*/ 4507318 h 4507318"/>
              <a:gd name="connsiteX3" fmla="*/ 0 w 5788205"/>
              <a:gd name="connsiteY3" fmla="*/ 3702755 h 4507318"/>
              <a:gd name="connsiteX4" fmla="*/ 2333894 w 5788205"/>
              <a:gd name="connsiteY4" fmla="*/ 0 h 4507318"/>
              <a:gd name="connsiteX0" fmla="*/ 2343091 w 5797402"/>
              <a:gd name="connsiteY0" fmla="*/ 0 h 4507318"/>
              <a:gd name="connsiteX1" fmla="*/ 5769250 w 5797402"/>
              <a:gd name="connsiteY1" fmla="*/ 485810 h 4507318"/>
              <a:gd name="connsiteX2" fmla="*/ 5797402 w 5797402"/>
              <a:gd name="connsiteY2" fmla="*/ 4507318 h 4507318"/>
              <a:gd name="connsiteX3" fmla="*/ 0 w 5797402"/>
              <a:gd name="connsiteY3" fmla="*/ 3701460 h 4507318"/>
              <a:gd name="connsiteX4" fmla="*/ 2343091 w 5797402"/>
              <a:gd name="connsiteY4" fmla="*/ 0 h 4507318"/>
              <a:gd name="connsiteX0" fmla="*/ 2361484 w 5797402"/>
              <a:gd name="connsiteY0" fmla="*/ 0 h 4504728"/>
              <a:gd name="connsiteX1" fmla="*/ 5769250 w 5797402"/>
              <a:gd name="connsiteY1" fmla="*/ 483220 h 4504728"/>
              <a:gd name="connsiteX2" fmla="*/ 5797402 w 5797402"/>
              <a:gd name="connsiteY2" fmla="*/ 4504728 h 4504728"/>
              <a:gd name="connsiteX3" fmla="*/ 0 w 5797402"/>
              <a:gd name="connsiteY3" fmla="*/ 3698870 h 4504728"/>
              <a:gd name="connsiteX4" fmla="*/ 2361484 w 5797402"/>
              <a:gd name="connsiteY4" fmla="*/ 0 h 45047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97402" h="4504728">
                <a:moveTo>
                  <a:pt x="2361484" y="0"/>
                </a:moveTo>
                <a:lnTo>
                  <a:pt x="5769250" y="483220"/>
                </a:lnTo>
                <a:lnTo>
                  <a:pt x="5797402" y="4504728"/>
                </a:lnTo>
                <a:lnTo>
                  <a:pt x="0" y="3698870"/>
                </a:lnTo>
                <a:lnTo>
                  <a:pt x="2361484" y="0"/>
                </a:lnTo>
                <a:close/>
              </a:path>
            </a:pathLst>
          </a:custGeom>
          <a:gradFill>
            <a:gsLst>
              <a:gs pos="0">
                <a:schemeClr val="bg1">
                  <a:lumMod val="85000"/>
                </a:schemeClr>
              </a:gs>
              <a:gs pos="0">
                <a:srgbClr val="5FA1E3"/>
              </a:gs>
              <a:gs pos="100000">
                <a:srgbClr val="418FDE"/>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0" name="Picture 9">
            <a:extLst>
              <a:ext uri="{FF2B5EF4-FFF2-40B4-BE49-F238E27FC236}">
                <a16:creationId xmlns:a16="http://schemas.microsoft.com/office/drawing/2014/main" id="{EB899FB0-18EE-4AD9-ABE8-AB9C775E95A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61693" y="2396246"/>
            <a:ext cx="4699035" cy="1464802"/>
          </a:xfrm>
          <a:prstGeom prst="rect">
            <a:avLst/>
          </a:prstGeom>
        </p:spPr>
      </p:pic>
      <p:sp>
        <p:nvSpPr>
          <p:cNvPr id="14" name="Rectangle 13">
            <a:extLst>
              <a:ext uri="{FF2B5EF4-FFF2-40B4-BE49-F238E27FC236}">
                <a16:creationId xmlns:a16="http://schemas.microsoft.com/office/drawing/2014/main" id="{3CABD62A-E7DF-4A98-9C4F-C90F33BE9269}"/>
              </a:ext>
            </a:extLst>
          </p:cNvPr>
          <p:cNvSpPr/>
          <p:nvPr userDrawn="1"/>
        </p:nvSpPr>
        <p:spPr>
          <a:xfrm>
            <a:off x="212158" y="6173000"/>
            <a:ext cx="3493149" cy="417422"/>
          </a:xfrm>
          <a:prstGeom prst="rect">
            <a:avLst/>
          </a:prstGeom>
        </p:spPr>
        <p:txBody>
          <a:bodyPr wrap="square">
            <a:spAutoFit/>
          </a:bodyPr>
          <a:lstStyle/>
          <a:p>
            <a:pPr algn="just">
              <a:buClr>
                <a:srgbClr val="3F8FDE"/>
              </a:buClr>
            </a:pPr>
            <a:r>
              <a:rPr lang="en-GB" sz="691">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691" err="1">
                <a:solidFill>
                  <a:srgbClr val="C6C7CC"/>
                </a:solidFill>
                <a:latin typeface="Harmonia Sans W1G" panose="020B0502030402020204" pitchFamily="34" charset="0"/>
              </a:rPr>
              <a:t>Affi</a:t>
            </a:r>
            <a:r>
              <a:rPr lang="en-GB" sz="731" err="1">
                <a:solidFill>
                  <a:srgbClr val="C6C7CC"/>
                </a:solidFill>
                <a:latin typeface="Harmonia Sans W1G" panose="020B0502030402020204" pitchFamily="34" charset="0"/>
              </a:rPr>
              <a:t>dea</a:t>
            </a:r>
            <a:r>
              <a:rPr lang="en-GB" sz="731">
                <a:solidFill>
                  <a:srgbClr val="C6C7CC"/>
                </a:solidFill>
                <a:latin typeface="Harmonia Sans W1G" panose="020B0502030402020204" pitchFamily="34" charset="0"/>
              </a:rPr>
              <a:t>.</a:t>
            </a:r>
          </a:p>
        </p:txBody>
      </p:sp>
    </p:spTree>
    <p:extLst>
      <p:ext uri="{BB962C8B-B14F-4D97-AF65-F5344CB8AC3E}">
        <p14:creationId xmlns:p14="http://schemas.microsoft.com/office/powerpoint/2010/main" val="28179731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ver Page 7">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0020108-E694-461A-AA95-43BB06089485}"/>
              </a:ext>
            </a:extLst>
          </p:cNvPr>
          <p:cNvSpPr>
            <a:spLocks noGrp="1"/>
          </p:cNvSpPr>
          <p:nvPr>
            <p:ph type="pic" sz="quarter" idx="10"/>
          </p:nvPr>
        </p:nvSpPr>
        <p:spPr>
          <a:xfrm>
            <a:off x="0" y="-6350"/>
            <a:ext cx="9906000" cy="6864350"/>
          </a:xfrm>
          <a:prstGeom prst="rect">
            <a:avLst/>
          </a:prstGeom>
        </p:spPr>
        <p:txBody>
          <a:bodyPr/>
          <a:lstStyle/>
          <a:p>
            <a:endParaRPr lang="en-GB"/>
          </a:p>
        </p:txBody>
      </p:sp>
      <p:sp>
        <p:nvSpPr>
          <p:cNvPr id="12" name="Rectangle 11"/>
          <p:cNvSpPr/>
          <p:nvPr userDrawn="1"/>
        </p:nvSpPr>
        <p:spPr>
          <a:xfrm>
            <a:off x="392743" y="6180951"/>
            <a:ext cx="4431104" cy="467629"/>
          </a:xfrm>
          <a:prstGeom prst="rect">
            <a:avLst/>
          </a:prstGeom>
        </p:spPr>
        <p:txBody>
          <a:bodyPr wrap="square">
            <a:spAutoFit/>
          </a:bodyPr>
          <a:lstStyle/>
          <a:p>
            <a:pPr algn="just">
              <a:buClr>
                <a:srgbClr val="3F8FDE"/>
              </a:buClr>
            </a:pPr>
            <a:r>
              <a:rPr lang="en-GB" sz="813">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©Affidea</a:t>
            </a:r>
          </a:p>
        </p:txBody>
      </p:sp>
      <p:sp>
        <p:nvSpPr>
          <p:cNvPr id="8" name="Rectangle 1">
            <a:extLst>
              <a:ext uri="{FF2B5EF4-FFF2-40B4-BE49-F238E27FC236}">
                <a16:creationId xmlns:a16="http://schemas.microsoft.com/office/drawing/2014/main" id="{C4D89E10-B989-49DE-BCBA-4E539FC80C38}"/>
              </a:ext>
            </a:extLst>
          </p:cNvPr>
          <p:cNvSpPr/>
          <p:nvPr userDrawn="1"/>
        </p:nvSpPr>
        <p:spPr>
          <a:xfrm>
            <a:off x="1" y="-19050"/>
            <a:ext cx="4970463" cy="6896100"/>
          </a:xfrm>
          <a:custGeom>
            <a:avLst/>
            <a:gdLst>
              <a:gd name="connsiteX0" fmla="*/ 0 w 3008784"/>
              <a:gd name="connsiteY0" fmla="*/ 0 h 6877050"/>
              <a:gd name="connsiteX1" fmla="*/ 3008784 w 3008784"/>
              <a:gd name="connsiteY1" fmla="*/ 0 h 6877050"/>
              <a:gd name="connsiteX2" fmla="*/ 3008784 w 3008784"/>
              <a:gd name="connsiteY2" fmla="*/ 6877050 h 6877050"/>
              <a:gd name="connsiteX3" fmla="*/ 0 w 3008784"/>
              <a:gd name="connsiteY3" fmla="*/ 6877050 h 6877050"/>
              <a:gd name="connsiteX4" fmla="*/ 0 w 3008784"/>
              <a:gd name="connsiteY4" fmla="*/ 0 h 6877050"/>
              <a:gd name="connsiteX0" fmla="*/ 0 w 4970934"/>
              <a:gd name="connsiteY0" fmla="*/ 0 h 6896100"/>
              <a:gd name="connsiteX1" fmla="*/ 3008784 w 4970934"/>
              <a:gd name="connsiteY1" fmla="*/ 0 h 6896100"/>
              <a:gd name="connsiteX2" fmla="*/ 4970934 w 4970934"/>
              <a:gd name="connsiteY2" fmla="*/ 6896100 h 6896100"/>
              <a:gd name="connsiteX3" fmla="*/ 0 w 4970934"/>
              <a:gd name="connsiteY3" fmla="*/ 6877050 h 6896100"/>
              <a:gd name="connsiteX4" fmla="*/ 0 w 4970934"/>
              <a:gd name="connsiteY4" fmla="*/ 0 h 6896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0934" h="6896100">
                <a:moveTo>
                  <a:pt x="0" y="0"/>
                </a:moveTo>
                <a:lnTo>
                  <a:pt x="3008784" y="0"/>
                </a:lnTo>
                <a:lnTo>
                  <a:pt x="4970934" y="6896100"/>
                </a:lnTo>
                <a:lnTo>
                  <a:pt x="0" y="6877050"/>
                </a:lnTo>
                <a:lnTo>
                  <a:pt x="0" y="0"/>
                </a:lnTo>
                <a:close/>
              </a:path>
            </a:pathLst>
          </a:cu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63"/>
          </a:p>
        </p:txBody>
      </p:sp>
      <p:sp>
        <p:nvSpPr>
          <p:cNvPr id="2" name="Title 1"/>
          <p:cNvSpPr>
            <a:spLocks noGrp="1"/>
          </p:cNvSpPr>
          <p:nvPr>
            <p:ph type="title"/>
          </p:nvPr>
        </p:nvSpPr>
        <p:spPr>
          <a:xfrm>
            <a:off x="89472" y="2948949"/>
            <a:ext cx="3803798" cy="970714"/>
          </a:xfrm>
          <a:prstGeom prst="rect">
            <a:avLst/>
          </a:prstGeom>
        </p:spPr>
        <p:txBody>
          <a:bodyPr anchor="b"/>
          <a:lstStyle>
            <a:lvl1pPr algn="l">
              <a:defRPr sz="1950" b="0">
                <a:solidFill>
                  <a:schemeClr val="bg1"/>
                </a:solidFill>
              </a:defRPr>
            </a:lvl1pPr>
          </a:lstStyle>
          <a:p>
            <a:r>
              <a:rPr lang="en-US"/>
              <a:t>Click to edit Master title </a:t>
            </a:r>
            <a:endParaRPr lang="en-GB"/>
          </a:p>
        </p:txBody>
      </p:sp>
      <p:sp>
        <p:nvSpPr>
          <p:cNvPr id="3" name="Text Placeholder 2"/>
          <p:cNvSpPr>
            <a:spLocks noGrp="1"/>
          </p:cNvSpPr>
          <p:nvPr>
            <p:ph type="body" idx="1"/>
          </p:nvPr>
        </p:nvSpPr>
        <p:spPr>
          <a:xfrm>
            <a:off x="89472" y="3919663"/>
            <a:ext cx="3273350" cy="648220"/>
          </a:xfrm>
          <a:prstGeom prst="rect">
            <a:avLst/>
          </a:prstGeom>
        </p:spPr>
        <p:txBody>
          <a:bodyPr/>
          <a:lstStyle>
            <a:lvl1pPr marL="0" indent="0" algn="l">
              <a:buNone/>
              <a:defRPr sz="1625" baseline="0">
                <a:solidFill>
                  <a:srgbClr val="DDDEE1"/>
                </a:solidFill>
              </a:defRPr>
            </a:lvl1pPr>
            <a:lvl2pPr marL="301811" indent="0">
              <a:buNone/>
              <a:defRPr sz="1320">
                <a:solidFill>
                  <a:schemeClr val="tx1">
                    <a:tint val="75000"/>
                  </a:schemeClr>
                </a:solidFill>
              </a:defRPr>
            </a:lvl2pPr>
            <a:lvl3pPr marL="603623" indent="0">
              <a:buNone/>
              <a:defRPr sz="1189">
                <a:solidFill>
                  <a:schemeClr val="tx1">
                    <a:tint val="75000"/>
                  </a:schemeClr>
                </a:solidFill>
              </a:defRPr>
            </a:lvl3pPr>
            <a:lvl4pPr marL="905434" indent="0">
              <a:buNone/>
              <a:defRPr sz="1056">
                <a:solidFill>
                  <a:schemeClr val="tx1">
                    <a:tint val="75000"/>
                  </a:schemeClr>
                </a:solidFill>
              </a:defRPr>
            </a:lvl4pPr>
            <a:lvl5pPr marL="1207245" indent="0">
              <a:buNone/>
              <a:defRPr sz="1056">
                <a:solidFill>
                  <a:schemeClr val="tx1">
                    <a:tint val="75000"/>
                  </a:schemeClr>
                </a:solidFill>
              </a:defRPr>
            </a:lvl5pPr>
            <a:lvl6pPr marL="1509057" indent="0">
              <a:buNone/>
              <a:defRPr sz="1056">
                <a:solidFill>
                  <a:schemeClr val="tx1">
                    <a:tint val="75000"/>
                  </a:schemeClr>
                </a:solidFill>
              </a:defRPr>
            </a:lvl6pPr>
            <a:lvl7pPr marL="1810868" indent="0">
              <a:buNone/>
              <a:defRPr sz="1056">
                <a:solidFill>
                  <a:schemeClr val="tx1">
                    <a:tint val="75000"/>
                  </a:schemeClr>
                </a:solidFill>
              </a:defRPr>
            </a:lvl7pPr>
            <a:lvl8pPr marL="2112680" indent="0">
              <a:buNone/>
              <a:defRPr sz="1056">
                <a:solidFill>
                  <a:schemeClr val="tx1">
                    <a:tint val="75000"/>
                  </a:schemeClr>
                </a:solidFill>
              </a:defRPr>
            </a:lvl8pPr>
            <a:lvl9pPr marL="2414491" indent="0">
              <a:buNone/>
              <a:defRPr sz="1056">
                <a:solidFill>
                  <a:schemeClr val="tx1">
                    <a:tint val="75000"/>
                  </a:schemeClr>
                </a:solidFill>
              </a:defRPr>
            </a:lvl9pPr>
          </a:lstStyle>
          <a:p>
            <a:pPr lvl="0"/>
            <a:r>
              <a:rPr lang="en-US"/>
              <a:t>Edit Master text styles</a:t>
            </a:r>
          </a:p>
        </p:txBody>
      </p:sp>
      <p:sp>
        <p:nvSpPr>
          <p:cNvPr id="10" name="Rectangle 9">
            <a:extLst>
              <a:ext uri="{FF2B5EF4-FFF2-40B4-BE49-F238E27FC236}">
                <a16:creationId xmlns:a16="http://schemas.microsoft.com/office/drawing/2014/main" id="{21141F91-941A-459E-AAD2-ED5CF9E6B708}"/>
              </a:ext>
            </a:extLst>
          </p:cNvPr>
          <p:cNvSpPr/>
          <p:nvPr userDrawn="1"/>
        </p:nvSpPr>
        <p:spPr>
          <a:xfrm>
            <a:off x="212158" y="6173000"/>
            <a:ext cx="3493149" cy="417422"/>
          </a:xfrm>
          <a:prstGeom prst="rect">
            <a:avLst/>
          </a:prstGeom>
        </p:spPr>
        <p:txBody>
          <a:bodyPr wrap="square">
            <a:spAutoFit/>
          </a:bodyPr>
          <a:lstStyle/>
          <a:p>
            <a:pPr algn="just">
              <a:buClr>
                <a:srgbClr val="3F8FDE"/>
              </a:buClr>
            </a:pPr>
            <a:r>
              <a:rPr lang="en-GB" sz="691">
                <a:solidFill>
                  <a:srgbClr val="C6C7CC"/>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t>
            </a:r>
            <a:r>
              <a:rPr lang="en-GB" sz="691" err="1">
                <a:solidFill>
                  <a:srgbClr val="C6C7CC"/>
                </a:solidFill>
                <a:latin typeface="Harmonia Sans W1G" panose="020B0502030402020204" pitchFamily="34" charset="0"/>
              </a:rPr>
              <a:t>Affi</a:t>
            </a:r>
            <a:r>
              <a:rPr lang="en-GB" sz="731" err="1">
                <a:solidFill>
                  <a:srgbClr val="C6C7CC"/>
                </a:solidFill>
                <a:latin typeface="Harmonia Sans W1G" panose="020B0502030402020204" pitchFamily="34" charset="0"/>
              </a:rPr>
              <a:t>dea</a:t>
            </a:r>
            <a:r>
              <a:rPr lang="en-GB" sz="731">
                <a:solidFill>
                  <a:srgbClr val="C6C7CC"/>
                </a:solidFill>
                <a:latin typeface="Harmonia Sans W1G" panose="020B0502030402020204" pitchFamily="34" charset="0"/>
              </a:rPr>
              <a:t>.</a:t>
            </a:r>
          </a:p>
        </p:txBody>
      </p:sp>
    </p:spTree>
    <p:extLst>
      <p:ext uri="{BB962C8B-B14F-4D97-AF65-F5344CB8AC3E}">
        <p14:creationId xmlns:p14="http://schemas.microsoft.com/office/powerpoint/2010/main" val="2951311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804" y="3304882"/>
            <a:ext cx="8543925" cy="489453"/>
          </a:xfrm>
          <a:prstGeom prst="rect">
            <a:avLst/>
          </a:prstGeom>
        </p:spPr>
        <p:txBody>
          <a:bodyPr/>
          <a:lstStyle>
            <a:lvl1pPr>
              <a:defRPr sz="2600">
                <a:solidFill>
                  <a:srgbClr val="418FDE"/>
                </a:solidFill>
              </a:defRPr>
            </a:lvl1pPr>
          </a:lstStyle>
          <a:p>
            <a:r>
              <a:rPr lang="en-US"/>
              <a:t>Click to edit Divider title style</a:t>
            </a:r>
            <a:endParaRPr lang="en-GB"/>
          </a:p>
        </p:txBody>
      </p:sp>
      <p:sp>
        <p:nvSpPr>
          <p:cNvPr id="3" name="TextBox 2"/>
          <p:cNvSpPr txBox="1"/>
          <p:nvPr userDrawn="1"/>
        </p:nvSpPr>
        <p:spPr>
          <a:xfrm>
            <a:off x="232289"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691" noProof="0">
                <a:solidFill>
                  <a:srgbClr val="C6C7CC"/>
                </a:solidFill>
              </a:rPr>
              <a:t>©</a:t>
            </a:r>
            <a:r>
              <a:rPr lang="en-GB" sz="691" noProof="0" err="1">
                <a:solidFill>
                  <a:srgbClr val="C6C7CC"/>
                </a:solidFill>
              </a:rPr>
              <a:t>Affidea</a:t>
            </a:r>
            <a:r>
              <a:rPr lang="en-GB" sz="691" noProof="0">
                <a:solidFill>
                  <a:srgbClr val="C6C7CC"/>
                </a:solidFill>
              </a:rPr>
              <a:t>.</a:t>
            </a:r>
          </a:p>
        </p:txBody>
      </p:sp>
      <p:sp>
        <p:nvSpPr>
          <p:cNvPr id="9" name="Text Placeholder 8"/>
          <p:cNvSpPr>
            <a:spLocks noGrp="1"/>
          </p:cNvSpPr>
          <p:nvPr>
            <p:ph type="body" sz="quarter" idx="10"/>
          </p:nvPr>
        </p:nvSpPr>
        <p:spPr>
          <a:xfrm>
            <a:off x="270300" y="3828471"/>
            <a:ext cx="7523162" cy="649287"/>
          </a:xfrm>
          <a:prstGeom prst="rect">
            <a:avLst/>
          </a:prstGeom>
        </p:spPr>
        <p:txBody>
          <a:bodyPr/>
          <a:lstStyle>
            <a:lvl1pPr marL="0" indent="0">
              <a:buClr>
                <a:srgbClr val="3F8FDE"/>
              </a:buClr>
              <a:buNone/>
              <a:defRPr sz="1625"/>
            </a:lvl1pPr>
          </a:lstStyle>
          <a:p>
            <a:pPr lvl="0"/>
            <a:r>
              <a:rPr lang="en-US"/>
              <a:t>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07791" y="5747820"/>
            <a:ext cx="1040231" cy="1044000"/>
          </a:xfrm>
          <a:prstGeom prst="rect">
            <a:avLst/>
          </a:prstGeom>
        </p:spPr>
      </p:pic>
    </p:spTree>
    <p:extLst>
      <p:ext uri="{BB962C8B-B14F-4D97-AF65-F5344CB8AC3E}">
        <p14:creationId xmlns:p14="http://schemas.microsoft.com/office/powerpoint/2010/main" val="17628046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ppendix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5806" y="3304882"/>
            <a:ext cx="8543925" cy="489453"/>
          </a:xfrm>
          <a:prstGeom prst="rect">
            <a:avLst/>
          </a:prstGeom>
        </p:spPr>
        <p:txBody>
          <a:bodyPr/>
          <a:lstStyle>
            <a:lvl1pPr>
              <a:defRPr sz="2600" baseline="0">
                <a:solidFill>
                  <a:srgbClr val="418FDE"/>
                </a:solidFill>
              </a:defRPr>
            </a:lvl1pPr>
          </a:lstStyle>
          <a:p>
            <a:r>
              <a:rPr lang="en-US"/>
              <a:t>Appendix</a:t>
            </a:r>
            <a:endParaRPr lang="en-GB"/>
          </a:p>
        </p:txBody>
      </p:sp>
      <p:sp>
        <p:nvSpPr>
          <p:cNvPr id="3" name="TextBox 2"/>
          <p:cNvSpPr txBox="1"/>
          <p:nvPr userDrawn="1"/>
        </p:nvSpPr>
        <p:spPr>
          <a:xfrm>
            <a:off x="232289"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691" noProof="0">
                <a:solidFill>
                  <a:srgbClr val="C6C7CC"/>
                </a:solidFill>
              </a:rPr>
              <a:t>©</a:t>
            </a:r>
            <a:r>
              <a:rPr lang="en-GB" sz="691" noProof="0" err="1">
                <a:solidFill>
                  <a:srgbClr val="C6C7CC"/>
                </a:solidFill>
              </a:rPr>
              <a:t>Affidea</a:t>
            </a:r>
            <a:r>
              <a:rPr lang="en-GB" sz="691" noProof="0">
                <a:solidFill>
                  <a:srgbClr val="C6C7CC"/>
                </a:solidFill>
              </a:rPr>
              <a:t>.</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07791" y="5747820"/>
            <a:ext cx="1040231" cy="1044000"/>
          </a:xfrm>
          <a:prstGeom prst="rect">
            <a:avLst/>
          </a:prstGeom>
        </p:spPr>
      </p:pic>
    </p:spTree>
    <p:extLst>
      <p:ext uri="{BB962C8B-B14F-4D97-AF65-F5344CB8AC3E}">
        <p14:creationId xmlns:p14="http://schemas.microsoft.com/office/powerpoint/2010/main" val="349707568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291" y="1589"/>
          <a:ext cx="1289"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291" y="1589"/>
                        <a:ext cx="1289" cy="1587"/>
                      </a:xfrm>
                      <a:prstGeom prst="rect">
                        <a:avLst/>
                      </a:prstGeom>
                    </p:spPr>
                  </p:pic>
                </p:oleObj>
              </mc:Fallback>
            </mc:AlternateContent>
          </a:graphicData>
        </a:graphic>
      </p:graphicFrame>
      <p:sp>
        <p:nvSpPr>
          <p:cNvPr id="5" name="Title 4"/>
          <p:cNvSpPr>
            <a:spLocks noGrp="1"/>
          </p:cNvSpPr>
          <p:nvPr>
            <p:ph type="title" hasCustomPrompt="1"/>
          </p:nvPr>
        </p:nvSpPr>
        <p:spPr>
          <a:xfrm>
            <a:off x="511875" y="622800"/>
            <a:ext cx="8883347" cy="382669"/>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2763" b="0" i="0" u="none" kern="1200" spc="0">
                <a:solidFill>
                  <a:schemeClr val="tx2">
                    <a:lumMod val="100000"/>
                  </a:schemeClr>
                </a:solidFill>
                <a:latin typeface="+mj-lt"/>
                <a:sym typeface="+mj-lt"/>
              </a:defRPr>
            </a:lvl1pPr>
          </a:lstStyle>
          <a:p>
            <a:pPr lvl="0"/>
            <a:r>
              <a:rPr lang="en-US"/>
              <a:t>Click to add title</a:t>
            </a:r>
          </a:p>
        </p:txBody>
      </p:sp>
      <p:sp>
        <p:nvSpPr>
          <p:cNvPr id="18" name="TextBox 17"/>
          <p:cNvSpPr txBox="1"/>
          <p:nvPr userDrawn="1"/>
        </p:nvSpPr>
        <p:spPr>
          <a:xfrm>
            <a:off x="4700191" y="6595876"/>
            <a:ext cx="505619" cy="125099"/>
          </a:xfrm>
          <a:prstGeom prst="rect">
            <a:avLst/>
          </a:prstGeom>
          <a:noFill/>
        </p:spPr>
        <p:txBody>
          <a:bodyPr wrap="square" lIns="0" tIns="0" rIns="0" bIns="0" rtlCol="0" anchor="b">
            <a:spAutoFit/>
          </a:bodyPr>
          <a:lstStyle/>
          <a:p>
            <a:pPr marL="0" marR="0" indent="0" algn="ctr" defTabSz="742950" rtl="0" eaLnBrk="1" fontAlgn="auto" latinLnBrk="0" hangingPunct="1">
              <a:lnSpc>
                <a:spcPct val="100000"/>
              </a:lnSpc>
              <a:spcBef>
                <a:spcPts val="0"/>
              </a:spcBef>
              <a:spcAft>
                <a:spcPts val="0"/>
              </a:spcAft>
              <a:buClrTx/>
              <a:buSzTx/>
              <a:buFontTx/>
              <a:buNone/>
              <a:tabLst/>
              <a:defRPr/>
            </a:pPr>
            <a:fld id="{DFCF27A5-1A5B-48D3-A060-2758FFBB1ADD}" type="slidenum">
              <a:rPr lang="en-US" sz="813" kern="1200" smtClean="0">
                <a:solidFill>
                  <a:srgbClr val="D5D6D9"/>
                </a:solidFill>
                <a:latin typeface="+mn-lt"/>
                <a:ea typeface="+mn-ea"/>
                <a:cs typeface="+mn-cs"/>
                <a:sym typeface="Trebuchet MS" panose="020B0603020202020204" pitchFamily="34" charset="0"/>
              </a:rPr>
              <a:pPr marL="0" marR="0" indent="0" algn="ctr" defTabSz="742950" rtl="0" eaLnBrk="1" fontAlgn="auto" latinLnBrk="0" hangingPunct="1">
                <a:lnSpc>
                  <a:spcPct val="100000"/>
                </a:lnSpc>
                <a:spcBef>
                  <a:spcPts val="0"/>
                </a:spcBef>
                <a:spcAft>
                  <a:spcPts val="0"/>
                </a:spcAft>
                <a:buClrTx/>
                <a:buSzTx/>
                <a:buFontTx/>
                <a:buNone/>
                <a:tabLst/>
                <a:defRPr/>
              </a:pPr>
              <a:t>‹#›</a:t>
            </a:fld>
            <a:endParaRPr lang="en-US" sz="813" kern="1200">
              <a:solidFill>
                <a:srgbClr val="D5D6D9"/>
              </a:solidFill>
              <a:latin typeface="+mn-lt"/>
              <a:ea typeface="+mn-ea"/>
              <a:cs typeface="+mn-cs"/>
              <a:sym typeface="Trebuchet MS" panose="020B0603020202020204" pitchFamily="34" charset="0"/>
            </a:endParaRPr>
          </a:p>
        </p:txBody>
      </p:sp>
      <p:sp>
        <p:nvSpPr>
          <p:cNvPr id="19" name="TextBox 18">
            <a:extLst>
              <a:ext uri="{FF2B5EF4-FFF2-40B4-BE49-F238E27FC236}">
                <a16:creationId xmlns:a16="http://schemas.microsoft.com/office/drawing/2014/main" id="{207F11B6-C474-4BEF-9AE3-23279DCBAF6A}"/>
              </a:ext>
            </a:extLst>
          </p:cNvPr>
          <p:cNvSpPr txBox="1"/>
          <p:nvPr userDrawn="1"/>
        </p:nvSpPr>
        <p:spPr>
          <a:xfrm>
            <a:off x="511876" y="6472062"/>
            <a:ext cx="3833140" cy="343938"/>
          </a:xfrm>
          <a:prstGeom prst="rect">
            <a:avLst/>
          </a:prstGeom>
        </p:spPr>
        <p:txBody>
          <a:bodyPr lIns="0" tIns="0" rIns="0" bIns="0" anchor="ctr"/>
          <a:lstStyle>
            <a:defPPr>
              <a:defRPr lang="en-US"/>
            </a:defPPr>
            <a:lvl1pPr>
              <a:defRPr sz="800">
                <a:solidFill>
                  <a:srgbClr val="3F8FDE"/>
                </a:solidFill>
                <a:latin typeface="Harmonia Sans W1G" charset="0"/>
                <a:ea typeface="Harmonia Sans W1G" charset="0"/>
                <a:cs typeface="Harmonia Sans W1G" charset="0"/>
              </a:defRPr>
            </a:lvl1pPr>
          </a:lstStyle>
          <a:p>
            <a:pPr lvl="0" algn="l"/>
            <a:r>
              <a:rPr lang="en-GB" sz="813" noProof="0">
                <a:solidFill>
                  <a:srgbClr val="C6C7CC"/>
                </a:solidFill>
                <a:latin typeface="+mn-lt"/>
              </a:rPr>
              <a:t>Company confidential</a:t>
            </a:r>
            <a:r>
              <a:rPr lang="en-GB" sz="813" baseline="0" noProof="0">
                <a:solidFill>
                  <a:srgbClr val="C6C7CC"/>
                </a:solidFill>
                <a:latin typeface="+mn-lt"/>
              </a:rPr>
              <a:t> information. </a:t>
            </a:r>
            <a:r>
              <a:rPr lang="en-GB" sz="813" noProof="0">
                <a:solidFill>
                  <a:srgbClr val="C6C7CC"/>
                </a:solidFill>
                <a:latin typeface="+mn-lt"/>
              </a:rPr>
              <a:t>©Affidea.</a:t>
            </a:r>
          </a:p>
        </p:txBody>
      </p:sp>
      <p:pic>
        <p:nvPicPr>
          <p:cNvPr id="8" name="Picture 7">
            <a:extLst>
              <a:ext uri="{FF2B5EF4-FFF2-40B4-BE49-F238E27FC236}">
                <a16:creationId xmlns:a16="http://schemas.microsoft.com/office/drawing/2014/main" id="{60481DB8-BBB1-4DA4-A160-BD80A9747DF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75949" y="6202702"/>
            <a:ext cx="419273" cy="517896"/>
          </a:xfrm>
          <a:prstGeom prst="rect">
            <a:avLst/>
          </a:prstGeom>
        </p:spPr>
      </p:pic>
    </p:spTree>
    <p:extLst>
      <p:ext uri="{BB962C8B-B14F-4D97-AF65-F5344CB8AC3E}">
        <p14:creationId xmlns:p14="http://schemas.microsoft.com/office/powerpoint/2010/main" val="25341096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4097" y="365129"/>
            <a:ext cx="9332514" cy="436256"/>
          </a:xfrm>
        </p:spPr>
        <p:txBody>
          <a:bodyPr/>
          <a:lstStyle/>
          <a:p>
            <a:r>
              <a:rPr lang="en-US"/>
              <a:t>Click to edit Master title style</a:t>
            </a:r>
            <a:endParaRPr lang="en-GB"/>
          </a:p>
        </p:txBody>
      </p:sp>
      <p:sp>
        <p:nvSpPr>
          <p:cNvPr id="3" name="Content Placeholder 2"/>
          <p:cNvSpPr>
            <a:spLocks noGrp="1"/>
          </p:cNvSpPr>
          <p:nvPr>
            <p:ph idx="1"/>
          </p:nvPr>
        </p:nvSpPr>
        <p:spPr>
          <a:xfrm>
            <a:off x="309781" y="1394117"/>
            <a:ext cx="9306830" cy="4832022"/>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pPr/>
              <a:t>‹#›</a:t>
            </a:fld>
            <a:endParaRPr lang="en-GB"/>
          </a:p>
        </p:txBody>
      </p:sp>
      <p:sp>
        <p:nvSpPr>
          <p:cNvPr id="10" name="Text Placeholder 9"/>
          <p:cNvSpPr>
            <a:spLocks noGrp="1"/>
          </p:cNvSpPr>
          <p:nvPr>
            <p:ph type="body" sz="quarter" idx="13" hasCustomPrompt="1"/>
          </p:nvPr>
        </p:nvSpPr>
        <p:spPr>
          <a:xfrm>
            <a:off x="299507" y="786163"/>
            <a:ext cx="9317104" cy="412750"/>
          </a:xfrm>
        </p:spPr>
        <p:txBody>
          <a:bodyPr>
            <a:normAutofit/>
          </a:bodyPr>
          <a:lstStyle>
            <a:lvl1pPr marL="0" indent="0">
              <a:buNone/>
              <a:defRPr sz="1600">
                <a:solidFill>
                  <a:srgbClr val="52585F"/>
                </a:solidFill>
              </a:defRPr>
            </a:lvl1pPr>
          </a:lstStyle>
          <a:p>
            <a:pPr lvl="0"/>
            <a:r>
              <a:rPr lang="en-US"/>
              <a:t>Subtitle</a:t>
            </a:r>
          </a:p>
        </p:txBody>
      </p:sp>
    </p:spTree>
    <p:extLst>
      <p:ext uri="{BB962C8B-B14F-4D97-AF65-F5344CB8AC3E}">
        <p14:creationId xmlns:p14="http://schemas.microsoft.com/office/powerpoint/2010/main" val="144675864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43AC462-671B-42EC-B47E-6A5CB2A486B2}"/>
              </a:ext>
            </a:extLst>
          </p:cNvPr>
          <p:cNvSpPr/>
          <p:nvPr userDrawn="1"/>
        </p:nvSpPr>
        <p:spPr>
          <a:xfrm>
            <a:off x="0" y="0"/>
            <a:ext cx="9906000" cy="6863197"/>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89234" y="365128"/>
            <a:ext cx="9291418" cy="467079"/>
          </a:xfrm>
        </p:spPr>
        <p:txBody>
          <a:bodyPr/>
          <a:lstStyle>
            <a:lvl1pPr>
              <a:defRPr>
                <a:solidFill>
                  <a:schemeClr val="bg1"/>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solidFill>
                  <a:srgbClr val="C6C7CC"/>
                </a:solidFill>
              </a:defRPr>
            </a:lvl1pPr>
          </a:lstStyle>
          <a:p>
            <a:pPr lvl="0"/>
            <a:r>
              <a:rPr lang="en-US"/>
              <a:t>Subtitle</a:t>
            </a:r>
          </a:p>
        </p:txBody>
      </p:sp>
      <p:sp>
        <p:nvSpPr>
          <p:cNvPr id="6" name="TextBox 5">
            <a:extLst>
              <a:ext uri="{FF2B5EF4-FFF2-40B4-BE49-F238E27FC236}">
                <a16:creationId xmlns:a16="http://schemas.microsoft.com/office/drawing/2014/main" id="{FB393F91-F9EF-46F6-89EB-92C18E46BA5B}"/>
              </a:ext>
            </a:extLst>
          </p:cNvPr>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Company confidential</a:t>
            </a:r>
            <a:r>
              <a:rPr lang="en-GB" sz="850" baseline="0" noProof="0">
                <a:solidFill>
                  <a:srgbClr val="C6C7CC"/>
                </a:solidFill>
              </a:rPr>
              <a:t> information. For internal use only. </a:t>
            </a:r>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9" name="Picture 8">
            <a:extLst>
              <a:ext uri="{FF2B5EF4-FFF2-40B4-BE49-F238E27FC236}">
                <a16:creationId xmlns:a16="http://schemas.microsoft.com/office/drawing/2014/main" id="{99C45487-2C0E-4674-9A20-C3E84CA857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09514" y="5747820"/>
            <a:ext cx="1040231" cy="1044000"/>
          </a:xfrm>
          <a:prstGeom prst="rect">
            <a:avLst/>
          </a:prstGeom>
        </p:spPr>
      </p:pic>
    </p:spTree>
    <p:extLst>
      <p:ext uri="{BB962C8B-B14F-4D97-AF65-F5344CB8AC3E}">
        <p14:creationId xmlns:p14="http://schemas.microsoft.com/office/powerpoint/2010/main" val="6943421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ark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43AC462-671B-42EC-B47E-6A5CB2A486B2}"/>
              </a:ext>
            </a:extLst>
          </p:cNvPr>
          <p:cNvSpPr/>
          <p:nvPr userDrawn="1"/>
        </p:nvSpPr>
        <p:spPr>
          <a:xfrm>
            <a:off x="0" y="-18148"/>
            <a:ext cx="9906000" cy="6876148"/>
          </a:xfrm>
          <a:prstGeom prst="rect">
            <a:avLst/>
          </a:prstGeom>
          <a:solidFill>
            <a:srgbClr val="525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89234" y="365128"/>
            <a:ext cx="9291418" cy="467079"/>
          </a:xfrm>
        </p:spPr>
        <p:txBody>
          <a:bodyPr/>
          <a:lstStyle>
            <a:lvl1pPr>
              <a:defRPr>
                <a:solidFill>
                  <a:schemeClr val="bg1"/>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solidFill>
                  <a:srgbClr val="C6C7CC"/>
                </a:solidFill>
              </a:defRPr>
            </a:lvl1pPr>
          </a:lstStyle>
          <a:p>
            <a:pPr lvl="0"/>
            <a:r>
              <a:rPr lang="en-US"/>
              <a:t>Subtitle</a:t>
            </a:r>
          </a:p>
        </p:txBody>
      </p:sp>
      <p:sp>
        <p:nvSpPr>
          <p:cNvPr id="6" name="TextBox 5">
            <a:extLst>
              <a:ext uri="{FF2B5EF4-FFF2-40B4-BE49-F238E27FC236}">
                <a16:creationId xmlns:a16="http://schemas.microsoft.com/office/drawing/2014/main" id="{FB393F91-F9EF-46F6-89EB-92C18E46BA5B}"/>
              </a:ext>
            </a:extLst>
          </p:cNvPr>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Company confidential</a:t>
            </a:r>
            <a:r>
              <a:rPr lang="en-GB" sz="850" baseline="0" noProof="0">
                <a:solidFill>
                  <a:srgbClr val="C6C7CC"/>
                </a:solidFill>
              </a:rPr>
              <a:t> information. For internal use only. </a:t>
            </a:r>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4" name="Picture 3"/>
          <p:cNvPicPr>
            <a:picLocks noChangeAspect="1"/>
          </p:cNvPicPr>
          <p:nvPr userDrawn="1"/>
        </p:nvPicPr>
        <p:blipFill>
          <a:blip r:embed="rId2"/>
          <a:stretch>
            <a:fillRect/>
          </a:stretch>
        </p:blipFill>
        <p:spPr>
          <a:xfrm>
            <a:off x="8712365" y="5748831"/>
            <a:ext cx="1039485" cy="1044000"/>
          </a:xfrm>
          <a:prstGeom prst="rect">
            <a:avLst/>
          </a:prstGeom>
        </p:spPr>
      </p:pic>
    </p:spTree>
    <p:extLst>
      <p:ext uri="{BB962C8B-B14F-4D97-AF65-F5344CB8AC3E}">
        <p14:creationId xmlns:p14="http://schemas.microsoft.com/office/powerpoint/2010/main" val="16942172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Light Grey">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FFF0D9A-C6ED-4C47-BC24-349A1E7FCEE5}"/>
              </a:ext>
            </a:extLst>
          </p:cNvPr>
          <p:cNvSpPr/>
          <p:nvPr userDrawn="1"/>
        </p:nvSpPr>
        <p:spPr>
          <a:xfrm>
            <a:off x="152400" y="152400"/>
            <a:ext cx="9906000" cy="6863197"/>
          </a:xfrm>
          <a:prstGeom prst="rect">
            <a:avLst/>
          </a:prstGeom>
          <a:solidFill>
            <a:srgbClr val="DD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FFF0D9A-C6ED-4C47-BC24-349A1E7FCEE5}"/>
              </a:ext>
            </a:extLst>
          </p:cNvPr>
          <p:cNvSpPr/>
          <p:nvPr userDrawn="1"/>
        </p:nvSpPr>
        <p:spPr>
          <a:xfrm>
            <a:off x="0" y="0"/>
            <a:ext cx="9906000" cy="6863197"/>
          </a:xfrm>
          <a:prstGeom prst="rect">
            <a:avLst/>
          </a:prstGeom>
          <a:solidFill>
            <a:srgbClr val="DD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4FFF0D9A-C6ED-4C47-BC24-349A1E7FCEE5}"/>
              </a:ext>
            </a:extLst>
          </p:cNvPr>
          <p:cNvSpPr/>
          <p:nvPr userDrawn="1"/>
        </p:nvSpPr>
        <p:spPr>
          <a:xfrm>
            <a:off x="152400" y="152400"/>
            <a:ext cx="9906000" cy="6863197"/>
          </a:xfrm>
          <a:prstGeom prst="rect">
            <a:avLst/>
          </a:prstGeom>
          <a:solidFill>
            <a:srgbClr val="DD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289234" y="365128"/>
            <a:ext cx="9291418" cy="467079"/>
          </a:xfrm>
        </p:spPr>
        <p:txBody>
          <a:bodyPr/>
          <a:lstStyle>
            <a:lvl1pPr>
              <a:defRPr>
                <a:solidFill>
                  <a:srgbClr val="418FDE"/>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0" y="6487438"/>
            <a:ext cx="9906000" cy="365125"/>
          </a:xfrm>
          <a:prstGeom prst="rect">
            <a:avLst/>
          </a:prstGeom>
        </p:spPr>
        <p:txBody>
          <a:bodyPr/>
          <a:lstStyle>
            <a:lvl1pPr>
              <a:defRPr>
                <a:solidFill>
                  <a:schemeClr val="bg1">
                    <a:lumMod val="65000"/>
                  </a:schemeClr>
                </a:solidFill>
              </a:defRPr>
            </a:lvl1pPr>
          </a:lstStyle>
          <a:p>
            <a:fld id="{E3411C27-C9F6-407B-B9E6-485D74C397C0}" type="slidenum">
              <a:rPr lang="en-GB" smtClean="0"/>
              <a:pPr/>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lvl1pPr>
          </a:lstStyle>
          <a:p>
            <a:pPr lvl="0"/>
            <a:r>
              <a:rPr lang="en-US"/>
              <a:t>Subtitle</a:t>
            </a:r>
          </a:p>
        </p:txBody>
      </p:sp>
      <p:sp>
        <p:nvSpPr>
          <p:cNvPr id="7" name="TextBox 6">
            <a:extLst>
              <a:ext uri="{FF2B5EF4-FFF2-40B4-BE49-F238E27FC236}">
                <a16:creationId xmlns:a16="http://schemas.microsoft.com/office/drawing/2014/main" id="{7CA83C7F-D86D-43BB-9DDC-2F6DCDEFCF51}"/>
              </a:ext>
            </a:extLst>
          </p:cNvPr>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chemeClr val="bg1">
                    <a:lumMod val="65000"/>
                  </a:schemeClr>
                </a:solidFill>
              </a:rPr>
              <a:t>Company confidential</a:t>
            </a:r>
            <a:r>
              <a:rPr lang="en-GB" sz="850" baseline="0" noProof="0">
                <a:solidFill>
                  <a:schemeClr val="bg1">
                    <a:lumMod val="65000"/>
                  </a:schemeClr>
                </a:solidFill>
              </a:rPr>
              <a:t> information. For internal use only. </a:t>
            </a:r>
            <a:r>
              <a:rPr lang="en-GB" sz="850" noProof="0">
                <a:solidFill>
                  <a:schemeClr val="bg1">
                    <a:lumMod val="65000"/>
                  </a:schemeClr>
                </a:solidFill>
              </a:rPr>
              <a:t>©</a:t>
            </a:r>
            <a:r>
              <a:rPr lang="en-GB" sz="850" noProof="0" err="1">
                <a:solidFill>
                  <a:schemeClr val="bg1">
                    <a:lumMod val="65000"/>
                  </a:schemeClr>
                </a:solidFill>
              </a:rPr>
              <a:t>Affidea</a:t>
            </a:r>
            <a:r>
              <a:rPr lang="en-GB" sz="850" noProof="0">
                <a:solidFill>
                  <a:schemeClr val="bg1">
                    <a:lumMod val="65000"/>
                  </a:schemeClr>
                </a:solidFill>
              </a:rPr>
              <a:t>.</a:t>
            </a:r>
          </a:p>
        </p:txBody>
      </p:sp>
      <p:sp>
        <p:nvSpPr>
          <p:cNvPr id="4" name="TextBox 3">
            <a:extLst>
              <a:ext uri="{FF2B5EF4-FFF2-40B4-BE49-F238E27FC236}">
                <a16:creationId xmlns:a16="http://schemas.microsoft.com/office/drawing/2014/main" id="{0B96FF99-0385-483E-915C-E3C34664EE60}"/>
              </a:ext>
            </a:extLst>
          </p:cNvPr>
          <p:cNvSpPr txBox="1"/>
          <p:nvPr userDrawn="1"/>
        </p:nvSpPr>
        <p:spPr>
          <a:xfrm>
            <a:off x="452487" y="1659118"/>
            <a:ext cx="9271903" cy="3469063"/>
          </a:xfrm>
          <a:prstGeom prst="rect">
            <a:avLst/>
          </a:prstGeom>
          <a:noFill/>
        </p:spPr>
        <p:txBody>
          <a:bodyPr wrap="square" rtlCol="0">
            <a:spAutoFit/>
          </a:bodyPr>
          <a:lstStyle/>
          <a:p>
            <a:endParaRPr lang="en-GB" sz="1200">
              <a:solidFill>
                <a:schemeClr val="bg1"/>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07790" y="5747820"/>
            <a:ext cx="1040231" cy="1044000"/>
          </a:xfrm>
          <a:prstGeom prst="rect">
            <a:avLst/>
          </a:prstGeom>
        </p:spPr>
      </p:pic>
    </p:spTree>
    <p:extLst>
      <p:ext uri="{BB962C8B-B14F-4D97-AF65-F5344CB8AC3E}">
        <p14:creationId xmlns:p14="http://schemas.microsoft.com/office/powerpoint/2010/main" val="150437602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0" y="6487438"/>
            <a:ext cx="9906000" cy="365125"/>
          </a:xfrm>
          <a:prstGeom prst="rect">
            <a:avLst/>
          </a:prstGeom>
        </p:spPr>
        <p:txBody>
          <a:bodyPr/>
          <a:lstStyle>
            <a:lvl1pPr>
              <a:defRPr>
                <a:solidFill>
                  <a:srgbClr val="C6C7CC"/>
                </a:solidFill>
              </a:defRPr>
            </a:lvl1pPr>
          </a:lstStyle>
          <a:p>
            <a:fld id="{E3411C27-C9F6-407B-B9E6-485D74C397C0}" type="slidenum">
              <a:rPr lang="en-GB" smtClean="0"/>
              <a:pPr/>
              <a:t>‹#›</a:t>
            </a:fld>
            <a:endParaRPr lang="en-GB"/>
          </a:p>
        </p:txBody>
      </p:sp>
    </p:spTree>
    <p:extLst>
      <p:ext uri="{BB962C8B-B14F-4D97-AF65-F5344CB8AC3E}">
        <p14:creationId xmlns:p14="http://schemas.microsoft.com/office/powerpoint/2010/main" val="6338717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89234" y="365128"/>
            <a:ext cx="9291418" cy="467079"/>
          </a:xfrm>
        </p:spPr>
        <p:txBody>
          <a:bodyPr/>
          <a:lstStyle>
            <a:lvl1pPr>
              <a:defRPr>
                <a:solidFill>
                  <a:srgbClr val="418FDE"/>
                </a:solidFill>
              </a:defRPr>
            </a:lvl1pPr>
          </a:lstStyle>
          <a:p>
            <a:r>
              <a:rPr lang="en-US"/>
              <a:t>Click to edit Master title style</a:t>
            </a:r>
            <a:endParaRPr lang="en-GB"/>
          </a:p>
        </p:txBody>
      </p:sp>
      <p:sp>
        <p:nvSpPr>
          <p:cNvPr id="5" name="Slide Number Placeholder 4"/>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Content Placeholder 9"/>
          <p:cNvSpPr>
            <a:spLocks noGrp="1"/>
          </p:cNvSpPr>
          <p:nvPr>
            <p:ph sz="quarter" idx="13" hasCustomPrompt="1"/>
          </p:nvPr>
        </p:nvSpPr>
        <p:spPr>
          <a:xfrm>
            <a:off x="302447" y="777411"/>
            <a:ext cx="9278205" cy="419100"/>
          </a:xfrm>
        </p:spPr>
        <p:txBody>
          <a:bodyPr>
            <a:norm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31015906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4097" y="365129"/>
            <a:ext cx="9332514" cy="436256"/>
          </a:xfrm>
        </p:spPr>
        <p:txBody>
          <a:bodyPr/>
          <a:lstStyle/>
          <a:p>
            <a:r>
              <a:rPr lang="en-US"/>
              <a:t>Click to edit Master title style</a:t>
            </a:r>
            <a:endParaRPr lang="en-GB"/>
          </a:p>
        </p:txBody>
      </p:sp>
      <p:sp>
        <p:nvSpPr>
          <p:cNvPr id="3" name="Content Placeholder 2"/>
          <p:cNvSpPr>
            <a:spLocks noGrp="1"/>
          </p:cNvSpPr>
          <p:nvPr>
            <p:ph idx="1"/>
          </p:nvPr>
        </p:nvSpPr>
        <p:spPr>
          <a:xfrm>
            <a:off x="309781" y="1394117"/>
            <a:ext cx="9306830" cy="4832022"/>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6" name="Slide Number Placeholder 5"/>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Text Placeholder 9"/>
          <p:cNvSpPr>
            <a:spLocks noGrp="1"/>
          </p:cNvSpPr>
          <p:nvPr>
            <p:ph type="body" sz="quarter" idx="13" hasCustomPrompt="1"/>
          </p:nvPr>
        </p:nvSpPr>
        <p:spPr>
          <a:xfrm>
            <a:off x="299507" y="786163"/>
            <a:ext cx="9317104" cy="412750"/>
          </a:xfrm>
        </p:spPr>
        <p:txBody>
          <a:bodyPr>
            <a:normAutofit/>
          </a:bodyPr>
          <a:lstStyle>
            <a:lvl1pPr marL="0" indent="0">
              <a:buNone/>
              <a:defRPr sz="1600">
                <a:solidFill>
                  <a:srgbClr val="52585F"/>
                </a:solidFill>
              </a:defRPr>
            </a:lvl1pPr>
          </a:lstStyle>
          <a:p>
            <a:pPr lvl="0"/>
            <a:r>
              <a:rPr lang="en-US"/>
              <a:t>Subtitle</a:t>
            </a:r>
          </a:p>
        </p:txBody>
      </p:sp>
    </p:spTree>
    <p:extLst>
      <p:ext uri="{BB962C8B-B14F-4D97-AF65-F5344CB8AC3E}">
        <p14:creationId xmlns:p14="http://schemas.microsoft.com/office/powerpoint/2010/main" val="14467586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3" y="365128"/>
            <a:ext cx="9337651" cy="467079"/>
          </a:xfrm>
        </p:spPr>
        <p:txBody>
          <a:bodyPr/>
          <a:lstStyle/>
          <a:p>
            <a:r>
              <a:rPr lang="en-US"/>
              <a:t>Click to edit Master title style</a:t>
            </a:r>
            <a:endParaRPr lang="en-GB"/>
          </a:p>
        </p:txBody>
      </p:sp>
      <p:sp>
        <p:nvSpPr>
          <p:cNvPr id="3" name="Content Placeholder 2"/>
          <p:cNvSpPr>
            <a:spLocks noGrp="1"/>
          </p:cNvSpPr>
          <p:nvPr>
            <p:ph sz="half" idx="1"/>
          </p:nvPr>
        </p:nvSpPr>
        <p:spPr>
          <a:xfrm>
            <a:off x="289234" y="1409527"/>
            <a:ext cx="4626950" cy="4785789"/>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993240" y="1409527"/>
            <a:ext cx="4633645" cy="4785789"/>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7" name="Slide Number Placeholder 6"/>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0" name="Text Placeholder 9"/>
          <p:cNvSpPr>
            <a:spLocks noGrp="1"/>
          </p:cNvSpPr>
          <p:nvPr>
            <p:ph type="body" sz="quarter" idx="13" hasCustomPrompt="1"/>
          </p:nvPr>
        </p:nvSpPr>
        <p:spPr>
          <a:xfrm>
            <a:off x="297774" y="782548"/>
            <a:ext cx="9329110" cy="269875"/>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5189841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4" y="365128"/>
            <a:ext cx="9322240" cy="467079"/>
          </a:xfrm>
        </p:spPr>
        <p:txBody>
          <a:bodyPr/>
          <a:lstStyle/>
          <a:p>
            <a:r>
              <a:rPr lang="en-US"/>
              <a:t>Click to edit Master title style</a:t>
            </a:r>
            <a:endParaRPr lang="en-GB"/>
          </a:p>
        </p:txBody>
      </p:sp>
      <p:sp>
        <p:nvSpPr>
          <p:cNvPr id="3" name="Content Placeholder 2"/>
          <p:cNvSpPr>
            <a:spLocks noGrp="1"/>
          </p:cNvSpPr>
          <p:nvPr>
            <p:ph idx="1"/>
          </p:nvPr>
        </p:nvSpPr>
        <p:spPr>
          <a:xfrm>
            <a:off x="306571" y="1404391"/>
            <a:ext cx="3032530"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9" name="Content Placeholder 2"/>
          <p:cNvSpPr>
            <a:spLocks noGrp="1"/>
          </p:cNvSpPr>
          <p:nvPr>
            <p:ph idx="13"/>
          </p:nvPr>
        </p:nvSpPr>
        <p:spPr>
          <a:xfrm>
            <a:off x="3400746" y="1404391"/>
            <a:ext cx="3066835"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0" name="Content Placeholder 2"/>
          <p:cNvSpPr>
            <a:spLocks noGrp="1"/>
          </p:cNvSpPr>
          <p:nvPr>
            <p:ph idx="14"/>
          </p:nvPr>
        </p:nvSpPr>
        <p:spPr>
          <a:xfrm>
            <a:off x="6529226" y="1404391"/>
            <a:ext cx="3060263" cy="482174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5" name="Content Placeholder 4"/>
          <p:cNvSpPr>
            <a:spLocks noGrp="1"/>
          </p:cNvSpPr>
          <p:nvPr>
            <p:ph sz="quarter" idx="15" hasCustomPrompt="1"/>
          </p:nvPr>
        </p:nvSpPr>
        <p:spPr>
          <a:xfrm>
            <a:off x="297310" y="777411"/>
            <a:ext cx="9210675" cy="285750"/>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9522209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p:cNvSpPr>
            <a:spLocks noGrp="1"/>
          </p:cNvSpPr>
          <p:nvPr>
            <p:ph type="title"/>
          </p:nvPr>
        </p:nvSpPr>
        <p:spPr>
          <a:xfrm>
            <a:off x="289233" y="365128"/>
            <a:ext cx="9306829" cy="467079"/>
          </a:xfrm>
        </p:spPr>
        <p:txBody>
          <a:bodyPr/>
          <a:lstStyle/>
          <a:p>
            <a:r>
              <a:rPr lang="en-US"/>
              <a:t>Click to edit Master title style</a:t>
            </a:r>
            <a:endParaRPr lang="en-GB"/>
          </a:p>
        </p:txBody>
      </p:sp>
      <p:sp>
        <p:nvSpPr>
          <p:cNvPr id="3" name="Content Placeholder 2"/>
          <p:cNvSpPr>
            <a:spLocks noGrp="1"/>
          </p:cNvSpPr>
          <p:nvPr>
            <p:ph idx="1"/>
          </p:nvPr>
        </p:nvSpPr>
        <p:spPr>
          <a:xfrm>
            <a:off x="316846" y="1407560"/>
            <a:ext cx="3128104" cy="4826468"/>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6" name="Slide Number Placeholder 5"/>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5" name="Content Placeholder 2"/>
          <p:cNvSpPr>
            <a:spLocks noGrp="1"/>
          </p:cNvSpPr>
          <p:nvPr>
            <p:ph idx="13"/>
          </p:nvPr>
        </p:nvSpPr>
        <p:spPr>
          <a:xfrm>
            <a:off x="3530009" y="1418307"/>
            <a:ext cx="6066053" cy="2377041"/>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1" name="Content Placeholder 2"/>
          <p:cNvSpPr>
            <a:spLocks noGrp="1"/>
          </p:cNvSpPr>
          <p:nvPr>
            <p:ph idx="14"/>
          </p:nvPr>
        </p:nvSpPr>
        <p:spPr>
          <a:xfrm>
            <a:off x="3530009" y="3850534"/>
            <a:ext cx="6066053" cy="2384784"/>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10" name="Content Placeholder 9"/>
          <p:cNvSpPr>
            <a:spLocks noGrp="1"/>
          </p:cNvSpPr>
          <p:nvPr>
            <p:ph sz="quarter" idx="15" hasCustomPrompt="1"/>
          </p:nvPr>
        </p:nvSpPr>
        <p:spPr>
          <a:xfrm>
            <a:off x="302822" y="777411"/>
            <a:ext cx="9201150" cy="301625"/>
          </a:xfrm>
        </p:spPr>
        <p:txBody>
          <a:bodyPr>
            <a:noAutofit/>
          </a:bodyPr>
          <a:lstStyle>
            <a:lvl1pPr marL="0" indent="0">
              <a:buFontTx/>
              <a:buNone/>
              <a:defRPr sz="1600"/>
            </a:lvl1pPr>
            <a:lvl2pPr marL="371461" indent="0">
              <a:buFontTx/>
              <a:buNone/>
              <a:defRPr/>
            </a:lvl2pPr>
            <a:lvl3pPr marL="742921" indent="0">
              <a:buFontTx/>
              <a:buNone/>
              <a:defRPr/>
            </a:lvl3pPr>
            <a:lvl4pPr marL="1114381" indent="0">
              <a:buFontTx/>
              <a:buNone/>
              <a:defRPr/>
            </a:lvl4pPr>
            <a:lvl5pPr marL="1485841" indent="0">
              <a:buFontTx/>
              <a:buNone/>
              <a:defRPr/>
            </a:lvl5pPr>
          </a:lstStyle>
          <a:p>
            <a:pPr lvl="0"/>
            <a:r>
              <a:rPr lang="en-US"/>
              <a:t>Subtitle</a:t>
            </a:r>
          </a:p>
        </p:txBody>
      </p:sp>
    </p:spTree>
    <p:extLst>
      <p:ext uri="{BB962C8B-B14F-4D97-AF65-F5344CB8AC3E}">
        <p14:creationId xmlns:p14="http://schemas.microsoft.com/office/powerpoint/2010/main" val="25658855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8959" y="365128"/>
            <a:ext cx="9255457" cy="400297"/>
          </a:xfrm>
        </p:spPr>
        <p:txBody>
          <a:bodyPr/>
          <a:lstStyle/>
          <a:p>
            <a:r>
              <a:rPr lang="en-US"/>
              <a:t>Click to edit Master title style</a:t>
            </a:r>
            <a:endParaRPr lang="en-GB"/>
          </a:p>
        </p:txBody>
      </p:sp>
      <p:sp>
        <p:nvSpPr>
          <p:cNvPr id="3" name="Text Placeholder 2"/>
          <p:cNvSpPr>
            <a:spLocks noGrp="1"/>
          </p:cNvSpPr>
          <p:nvPr>
            <p:ph type="body" idx="1"/>
          </p:nvPr>
        </p:nvSpPr>
        <p:spPr>
          <a:xfrm>
            <a:off x="385281" y="1408902"/>
            <a:ext cx="4487749" cy="368531"/>
          </a:xfrm>
        </p:spPr>
        <p:txBody>
          <a:bodyPr anchor="t">
            <a:normAutofit/>
          </a:bodyPr>
          <a:lstStyle>
            <a:lvl1pPr marL="0" indent="0">
              <a:buNone/>
              <a:defRPr sz="2000" b="0">
                <a:solidFill>
                  <a:srgbClr val="418FDE"/>
                </a:solidFill>
              </a:defRPr>
            </a:lvl1pPr>
            <a:lvl2pPr marL="371460" indent="0">
              <a:buNone/>
              <a:defRPr sz="1625" b="1"/>
            </a:lvl2pPr>
            <a:lvl3pPr marL="742920" indent="0">
              <a:buNone/>
              <a:defRPr sz="1463" b="1"/>
            </a:lvl3pPr>
            <a:lvl4pPr marL="1114380" indent="0">
              <a:buNone/>
              <a:defRPr sz="1300" b="1"/>
            </a:lvl4pPr>
            <a:lvl5pPr marL="1485840" indent="0">
              <a:buNone/>
              <a:defRPr sz="1300" b="1"/>
            </a:lvl5pPr>
            <a:lvl6pPr marL="1857301" indent="0">
              <a:buNone/>
              <a:defRPr sz="1300" b="1"/>
            </a:lvl6pPr>
            <a:lvl7pPr marL="2228761" indent="0">
              <a:buNone/>
              <a:defRPr sz="1300" b="1"/>
            </a:lvl7pPr>
            <a:lvl8pPr marL="2600221" indent="0">
              <a:buNone/>
              <a:defRPr sz="1300" b="1"/>
            </a:lvl8pPr>
            <a:lvl9pPr marL="2971681" indent="0">
              <a:buNone/>
              <a:defRPr sz="1300" b="1"/>
            </a:lvl9pPr>
          </a:lstStyle>
          <a:p>
            <a:pPr lvl="0"/>
            <a:r>
              <a:rPr lang="en-US"/>
              <a:t>Edit Master text styles</a:t>
            </a:r>
          </a:p>
        </p:txBody>
      </p:sp>
      <p:sp>
        <p:nvSpPr>
          <p:cNvPr id="4" name="Content Placeholder 3"/>
          <p:cNvSpPr>
            <a:spLocks noGrp="1"/>
          </p:cNvSpPr>
          <p:nvPr>
            <p:ph sz="half" idx="2"/>
          </p:nvPr>
        </p:nvSpPr>
        <p:spPr>
          <a:xfrm>
            <a:off x="385281" y="1875034"/>
            <a:ext cx="4487751" cy="4314630"/>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5014914" y="1408902"/>
            <a:ext cx="4519503" cy="368531"/>
          </a:xfrm>
        </p:spPr>
        <p:txBody>
          <a:bodyPr anchor="t">
            <a:normAutofit/>
          </a:bodyPr>
          <a:lstStyle>
            <a:lvl1pPr marL="0" indent="0">
              <a:buNone/>
              <a:defRPr sz="2000" b="0">
                <a:solidFill>
                  <a:srgbClr val="418FDE"/>
                </a:solidFill>
              </a:defRPr>
            </a:lvl1pPr>
            <a:lvl2pPr marL="371460" indent="0">
              <a:buNone/>
              <a:defRPr sz="1625" b="1"/>
            </a:lvl2pPr>
            <a:lvl3pPr marL="742920" indent="0">
              <a:buNone/>
              <a:defRPr sz="1463" b="1"/>
            </a:lvl3pPr>
            <a:lvl4pPr marL="1114380" indent="0">
              <a:buNone/>
              <a:defRPr sz="1300" b="1"/>
            </a:lvl4pPr>
            <a:lvl5pPr marL="1485840" indent="0">
              <a:buNone/>
              <a:defRPr sz="1300" b="1"/>
            </a:lvl5pPr>
            <a:lvl6pPr marL="1857301" indent="0">
              <a:buNone/>
              <a:defRPr sz="1300" b="1"/>
            </a:lvl6pPr>
            <a:lvl7pPr marL="2228761" indent="0">
              <a:buNone/>
              <a:defRPr sz="1300" b="1"/>
            </a:lvl7pPr>
            <a:lvl8pPr marL="2600221" indent="0">
              <a:buNone/>
              <a:defRPr sz="1300" b="1"/>
            </a:lvl8pPr>
            <a:lvl9pPr marL="2971681" indent="0">
              <a:buNone/>
              <a:defRPr sz="1300" b="1"/>
            </a:lvl9pPr>
          </a:lstStyle>
          <a:p>
            <a:pPr lvl="0"/>
            <a:r>
              <a:rPr lang="en-US"/>
              <a:t>Edit Master text styles</a:t>
            </a:r>
          </a:p>
        </p:txBody>
      </p:sp>
      <p:sp>
        <p:nvSpPr>
          <p:cNvPr id="6" name="Content Placeholder 5"/>
          <p:cNvSpPr>
            <a:spLocks noGrp="1"/>
          </p:cNvSpPr>
          <p:nvPr>
            <p:ph sz="quarter" idx="4"/>
          </p:nvPr>
        </p:nvSpPr>
        <p:spPr>
          <a:xfrm>
            <a:off x="5014912" y="1875034"/>
            <a:ext cx="4519505" cy="4314630"/>
          </a:xfrm>
        </p:spPr>
        <p:txBody>
          <a:bodyPr/>
          <a:lstStyle>
            <a:lvl1pPr>
              <a:buClr>
                <a:srgbClr val="3F8FDE"/>
              </a:buClr>
              <a:defRPr/>
            </a:lvl1pPr>
            <a:lvl2pPr>
              <a:buClr>
                <a:srgbClr val="3F8FDE"/>
              </a:buClr>
              <a:defRPr/>
            </a:lvl2pPr>
            <a:lvl3pPr>
              <a:buClr>
                <a:srgbClr val="3F8FDE"/>
              </a:buClr>
              <a:defRPr/>
            </a:lvl3pPr>
            <a:lvl4pPr>
              <a:buClr>
                <a:srgbClr val="3F8FDE"/>
              </a:buClr>
              <a:defRPr/>
            </a:lvl4pPr>
            <a:lvl5pPr>
              <a:buClr>
                <a:srgbClr val="3F8FDE"/>
              </a:buClr>
              <a:defRPr/>
            </a:lvl5pPr>
          </a:lstStyle>
          <a:p>
            <a:pPr lvl="0"/>
            <a:r>
              <a:rPr lang="en-US"/>
              <a:t>Edit Master text styles</a:t>
            </a:r>
          </a:p>
          <a:p>
            <a:pPr lvl="1"/>
            <a:r>
              <a:rPr lang="en-US"/>
              <a:t>Second level</a:t>
            </a:r>
          </a:p>
          <a:p>
            <a:pPr lvl="2"/>
            <a:r>
              <a:rPr lang="en-US"/>
              <a:t>Third level</a:t>
            </a:r>
          </a:p>
        </p:txBody>
      </p:sp>
      <p:sp>
        <p:nvSpPr>
          <p:cNvPr id="9" name="Slide Number Placeholder 8"/>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12" name="Content Placeholder 11"/>
          <p:cNvSpPr>
            <a:spLocks noGrp="1"/>
          </p:cNvSpPr>
          <p:nvPr>
            <p:ph sz="quarter" idx="13" hasCustomPrompt="1"/>
          </p:nvPr>
        </p:nvSpPr>
        <p:spPr>
          <a:xfrm>
            <a:off x="298434" y="782548"/>
            <a:ext cx="9148762" cy="269875"/>
          </a:xfrm>
        </p:spPr>
        <p:txBody>
          <a:bodyPr>
            <a:no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18603311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0144" y="577516"/>
            <a:ext cx="3672819" cy="1479884"/>
          </a:xfrm>
        </p:spPr>
        <p:txBody>
          <a:bodyPr anchor="ctr">
            <a:normAutofit/>
          </a:bodyPr>
          <a:lstStyle>
            <a:lvl1pPr>
              <a:defRPr sz="2200"/>
            </a:lvl1pPr>
          </a:lstStyle>
          <a:p>
            <a:r>
              <a:rPr lang="en-US"/>
              <a:t>Click to edit Master title style</a:t>
            </a:r>
            <a:endParaRPr lang="en-GB"/>
          </a:p>
        </p:txBody>
      </p:sp>
      <p:sp>
        <p:nvSpPr>
          <p:cNvPr id="3" name="Content Placeholder 2"/>
          <p:cNvSpPr>
            <a:spLocks noGrp="1"/>
          </p:cNvSpPr>
          <p:nvPr>
            <p:ph idx="1"/>
          </p:nvPr>
        </p:nvSpPr>
        <p:spPr>
          <a:xfrm>
            <a:off x="4162926" y="577517"/>
            <a:ext cx="5371492" cy="5602390"/>
          </a:xfrm>
        </p:spPr>
        <p:txBody>
          <a:bodyPr/>
          <a:lstStyle>
            <a:lvl1pPr>
              <a:buClr>
                <a:srgbClr val="3F8FDE"/>
              </a:buClr>
              <a:defRPr sz="1200"/>
            </a:lvl1pPr>
            <a:lvl2pPr>
              <a:buClr>
                <a:srgbClr val="3F8FDE"/>
              </a:buClr>
              <a:defRPr sz="1150"/>
            </a:lvl2pPr>
            <a:lvl3pPr>
              <a:buClr>
                <a:srgbClr val="3F8FDE"/>
              </a:buClr>
              <a:defRPr sz="1100"/>
            </a:lvl3pPr>
            <a:lvl4pPr>
              <a:buClr>
                <a:srgbClr val="3F8FDE"/>
              </a:buClr>
              <a:defRPr sz="1625"/>
            </a:lvl4pPr>
            <a:lvl5pPr>
              <a:buClr>
                <a:srgbClr val="3F8FDE"/>
              </a:buClr>
              <a:defRPr sz="1625"/>
            </a:lvl5pPr>
            <a:lvl6pPr>
              <a:defRPr sz="1625"/>
            </a:lvl6pPr>
            <a:lvl7pPr>
              <a:defRPr sz="1625"/>
            </a:lvl7pPr>
            <a:lvl8pPr>
              <a:defRPr sz="1625"/>
            </a:lvl8pPr>
            <a:lvl9pPr>
              <a:defRPr sz="1625"/>
            </a:lvl9pPr>
          </a:lstStyle>
          <a:p>
            <a:pPr lvl="0"/>
            <a:r>
              <a:rPr lang="en-US"/>
              <a:t>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380144" y="2057400"/>
            <a:ext cx="3672819" cy="4122506"/>
          </a:xfrm>
        </p:spPr>
        <p:txBody>
          <a:bodyPr>
            <a:normAutofit/>
          </a:bodyPr>
          <a:lstStyle>
            <a:lvl1pPr marL="0" indent="0">
              <a:buNone/>
              <a:defRPr sz="1200"/>
            </a:lvl1pPr>
            <a:lvl2pPr marL="371460" indent="0">
              <a:buNone/>
              <a:defRPr sz="1138"/>
            </a:lvl2pPr>
            <a:lvl3pPr marL="742920" indent="0">
              <a:buNone/>
              <a:defRPr sz="974"/>
            </a:lvl3pPr>
            <a:lvl4pPr marL="1114380" indent="0">
              <a:buNone/>
              <a:defRPr sz="812"/>
            </a:lvl4pPr>
            <a:lvl5pPr marL="1485840" indent="0">
              <a:buNone/>
              <a:defRPr sz="812"/>
            </a:lvl5pPr>
            <a:lvl6pPr marL="1857301" indent="0">
              <a:buNone/>
              <a:defRPr sz="812"/>
            </a:lvl6pPr>
            <a:lvl7pPr marL="2228761" indent="0">
              <a:buNone/>
              <a:defRPr sz="812"/>
            </a:lvl7pPr>
            <a:lvl8pPr marL="2600221" indent="0">
              <a:buNone/>
              <a:defRPr sz="812"/>
            </a:lvl8pPr>
            <a:lvl9pPr marL="2971681" indent="0">
              <a:buNone/>
              <a:defRPr sz="812"/>
            </a:lvl9pPr>
          </a:lstStyle>
          <a:p>
            <a:pPr lvl="0"/>
            <a:r>
              <a:rPr lang="en-US"/>
              <a:t>Edit Master text styles</a:t>
            </a:r>
          </a:p>
        </p:txBody>
      </p:sp>
      <p:sp>
        <p:nvSpPr>
          <p:cNvPr id="7" name="Slide Number Placeholder 6"/>
          <p:cNvSpPr>
            <a:spLocks noGrp="1"/>
          </p:cNvSpPr>
          <p:nvPr>
            <p:ph type="sldNum" sz="quarter" idx="12"/>
          </p:nvPr>
        </p:nvSpPr>
        <p:spPr>
          <a:xfrm>
            <a:off x="0" y="6487438"/>
            <a:ext cx="9906000" cy="365125"/>
          </a:xfrm>
          <a:prstGeom prst="rect">
            <a:avLst/>
          </a:prstGeom>
        </p:spPr>
        <p:txBody>
          <a:bodyPr/>
          <a:lstStyle/>
          <a:p>
            <a:fld id="{E3411C27-C9F6-407B-B9E6-485D74C397C0}" type="slidenum">
              <a:rPr lang="en-GB" smtClean="0"/>
              <a:t>‹#›</a:t>
            </a:fld>
            <a:endParaRPr lang="en-GB"/>
          </a:p>
        </p:txBody>
      </p:sp>
      <p:sp>
        <p:nvSpPr>
          <p:cNvPr id="8" name="Content Placeholder 7"/>
          <p:cNvSpPr>
            <a:spLocks noGrp="1"/>
          </p:cNvSpPr>
          <p:nvPr>
            <p:ph sz="quarter" idx="13" hasCustomPrompt="1"/>
          </p:nvPr>
        </p:nvSpPr>
        <p:spPr>
          <a:xfrm>
            <a:off x="374813" y="1628596"/>
            <a:ext cx="3678150" cy="338138"/>
          </a:xfrm>
        </p:spPr>
        <p:txBody>
          <a:bodyPr>
            <a:normAutofit/>
          </a:bodyPr>
          <a:lstStyle>
            <a:lvl1pPr marL="0" indent="0">
              <a:buFontTx/>
              <a:buNone/>
              <a:defRPr sz="1600"/>
            </a:lvl1pPr>
          </a:lstStyle>
          <a:p>
            <a:pPr lvl="0"/>
            <a:r>
              <a:rPr lang="en-US"/>
              <a:t>Subtitle</a:t>
            </a:r>
          </a:p>
        </p:txBody>
      </p:sp>
    </p:spTree>
    <p:extLst>
      <p:ext uri="{BB962C8B-B14F-4D97-AF65-F5344CB8AC3E}">
        <p14:creationId xmlns:p14="http://schemas.microsoft.com/office/powerpoint/2010/main" val="36806665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Divider Slid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803" y="3304880"/>
            <a:ext cx="8543925" cy="489453"/>
          </a:xfrm>
          <a:prstGeom prst="rect">
            <a:avLst/>
          </a:prstGeom>
        </p:spPr>
        <p:txBody>
          <a:bodyPr/>
          <a:lstStyle>
            <a:lvl1pPr>
              <a:defRPr sz="3200">
                <a:solidFill>
                  <a:srgbClr val="418FDE"/>
                </a:solidFill>
              </a:defRPr>
            </a:lvl1pPr>
          </a:lstStyle>
          <a:p>
            <a:r>
              <a:rPr lang="en-US"/>
              <a:t>Click to edit Divider title style</a:t>
            </a:r>
            <a:endParaRPr lang="en-GB"/>
          </a:p>
        </p:txBody>
      </p:sp>
      <p:sp>
        <p:nvSpPr>
          <p:cNvPr id="3" name="Text Placeholder 8"/>
          <p:cNvSpPr>
            <a:spLocks noGrp="1"/>
          </p:cNvSpPr>
          <p:nvPr>
            <p:ph type="body" sz="quarter" idx="10"/>
          </p:nvPr>
        </p:nvSpPr>
        <p:spPr>
          <a:xfrm>
            <a:off x="270300" y="3828469"/>
            <a:ext cx="7523162" cy="649287"/>
          </a:xfrm>
          <a:prstGeom prst="rect">
            <a:avLst/>
          </a:prstGeom>
        </p:spPr>
        <p:txBody>
          <a:bodyPr/>
          <a:lstStyle>
            <a:lvl1pPr marL="0" indent="0">
              <a:buClr>
                <a:srgbClr val="3F8FDE"/>
              </a:buClr>
              <a:buNone/>
              <a:defRPr sz="2000"/>
            </a:lvl1pPr>
          </a:lstStyle>
          <a:p>
            <a:pPr lvl="0"/>
            <a:r>
              <a:rPr lang="en-US"/>
              <a:t>Edit Master text styles</a:t>
            </a:r>
          </a:p>
        </p:txBody>
      </p:sp>
      <p:sp>
        <p:nvSpPr>
          <p:cNvPr id="4" name="TextBox 3"/>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1545" y="5832041"/>
            <a:ext cx="1040231" cy="1044000"/>
          </a:xfrm>
          <a:prstGeom prst="rect">
            <a:avLst/>
          </a:prstGeom>
        </p:spPr>
      </p:pic>
    </p:spTree>
    <p:extLst>
      <p:ext uri="{BB962C8B-B14F-4D97-AF65-F5344CB8AC3E}">
        <p14:creationId xmlns:p14="http://schemas.microsoft.com/office/powerpoint/2010/main" val="2435760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image" Target="../media/image6.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6.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image" Target="../media/image9.png"/><Relationship Id="rId5" Type="http://schemas.openxmlformats.org/officeDocument/2006/relationships/slideLayout" Target="../slideLayouts/slideLayout46.xml"/><Relationship Id="rId10" Type="http://schemas.openxmlformats.org/officeDocument/2006/relationships/theme" Target="../theme/theme5.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5" Type="http://schemas.openxmlformats.org/officeDocument/2006/relationships/slideLayout" Target="../slideLayouts/slideLayout55.xml"/><Relationship Id="rId10" Type="http://schemas.openxmlformats.org/officeDocument/2006/relationships/theme" Target="../theme/theme6.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theme" Target="../theme/theme7.xml"/><Relationship Id="rId1" Type="http://schemas.openxmlformats.org/officeDocument/2006/relationships/slideLayout" Target="../slideLayouts/slideLayout60.xml"/><Relationship Id="rId5" Type="http://schemas.openxmlformats.org/officeDocument/2006/relationships/image" Target="../media/image10.emf"/><Relationship Id="rId4"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8.xml"/><Relationship Id="rId1" Type="http://schemas.openxmlformats.org/officeDocument/2006/relationships/slideLayout" Target="../slideLayouts/slideLayout6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9.xml"/><Relationship Id="rId13" Type="http://schemas.openxmlformats.org/officeDocument/2006/relationships/theme" Target="../theme/theme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slideLayout" Target="../slideLayouts/slideLayout73.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272569" y="6028764"/>
            <a:ext cx="4431104" cy="553998"/>
          </a:xfrm>
          <a:prstGeom prst="rect">
            <a:avLst/>
          </a:prstGeom>
        </p:spPr>
        <p:txBody>
          <a:bodyPr wrap="square">
            <a:spAutoFit/>
          </a:bodyPr>
          <a:lstStyle/>
          <a:p>
            <a:pPr>
              <a:buClr>
                <a:srgbClr val="3F8FDE"/>
              </a:buClr>
            </a:pPr>
            <a:r>
              <a:rPr lang="en-GB" sz="1000">
                <a:solidFill>
                  <a:schemeClr val="bg1"/>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©Affidea.</a:t>
            </a:r>
          </a:p>
        </p:txBody>
      </p:sp>
      <p:sp>
        <p:nvSpPr>
          <p:cNvPr id="3" name="TextBox 2">
            <a:extLst>
              <a:ext uri="{FF2B5EF4-FFF2-40B4-BE49-F238E27FC236}">
                <a16:creationId xmlns:a16="http://schemas.microsoft.com/office/drawing/2014/main" id="{0C778CD5-06EA-6990-5F6F-CAC4D504FBE6}"/>
              </a:ext>
            </a:extLst>
          </p:cNvPr>
          <p:cNvSpPr txBox="1"/>
          <p:nvPr>
            <p:extLst>
              <p:ext uri="{1162E1C5-73C7-4A58-AE30-91384D911F3F}">
                <p184:classification xmlns:p184="http://schemas.microsoft.com/office/powerpoint/2018/4/main" val="ftr"/>
              </p:ext>
            </p:extLst>
          </p:nvPr>
        </p:nvSpPr>
        <p:spPr>
          <a:xfrm>
            <a:off x="63500" y="6642100"/>
            <a:ext cx="6540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1673340540"/>
      </p:ext>
    </p:extLst>
  </p:cSld>
  <p:clrMap bg1="lt1" tx1="dk1" bg2="lt2" tx2="dk2" accent1="accent1" accent2="accent2" accent3="accent3" accent4="accent4" accent5="accent5" accent6="accent6" hlink="hlink" folHlink="folHlink"/>
  <p:sldLayoutIdLst>
    <p:sldLayoutId id="2147483727" r:id="rId1"/>
    <p:sldLayoutId id="2147483716" r:id="rId2"/>
    <p:sldLayoutId id="2147483728" r:id="rId3"/>
    <p:sldLayoutId id="2147483725" r:id="rId4"/>
    <p:sldLayoutId id="2147485230" r:id="rId5"/>
    <p:sldLayoutId id="2147483726" r:id="rId6"/>
    <p:sldLayoutId id="2147485229" r:id="rId7"/>
    <p:sldLayoutId id="2147485220" r:id="rId8"/>
    <p:sldLayoutId id="2147485221" r:id="rId9"/>
    <p:sldLayoutId id="2147483788" r:id="rId10"/>
  </p:sldLayoutIdLst>
  <p:hf hdr="0" ftr="0" dt="0"/>
  <p:txStyles>
    <p:titleStyle>
      <a:lvl1pPr algn="l" defTabSz="742920" rtl="0" eaLnBrk="1" latinLnBrk="0" hangingPunct="1">
        <a:lnSpc>
          <a:spcPct val="90000"/>
        </a:lnSpc>
        <a:spcBef>
          <a:spcPct val="0"/>
        </a:spcBef>
        <a:buNone/>
        <a:defRPr sz="3575" kern="1200">
          <a:solidFill>
            <a:srgbClr val="3F8FDE"/>
          </a:solidFill>
          <a:latin typeface="+mj-lt"/>
          <a:ea typeface="+mj-ea"/>
          <a:cs typeface="+mj-cs"/>
        </a:defRPr>
      </a:lvl1pPr>
    </p:titleStyle>
    <p:bodyStyle>
      <a:lvl1pPr marL="185730" indent="-185730" algn="l" defTabSz="742920" rtl="0" eaLnBrk="1" latinLnBrk="0" hangingPunct="1">
        <a:lnSpc>
          <a:spcPct val="90000"/>
        </a:lnSpc>
        <a:spcBef>
          <a:spcPts val="812"/>
        </a:spcBef>
        <a:buFont typeface="Arial" panose="020B0604020202020204" pitchFamily="34" charset="0"/>
        <a:buChar char="•"/>
        <a:defRPr sz="2275" kern="1200">
          <a:solidFill>
            <a:srgbClr val="52585F"/>
          </a:solidFill>
          <a:latin typeface="+mn-lt"/>
          <a:ea typeface="+mn-ea"/>
          <a:cs typeface="+mn-cs"/>
        </a:defRPr>
      </a:lvl1pPr>
      <a:lvl2pPr marL="557191" indent="-185730" algn="l" defTabSz="742920" rtl="0" eaLnBrk="1" latinLnBrk="0" hangingPunct="1">
        <a:lnSpc>
          <a:spcPct val="90000"/>
        </a:lnSpc>
        <a:spcBef>
          <a:spcPts val="406"/>
        </a:spcBef>
        <a:buFont typeface="Arial" panose="020B0604020202020204" pitchFamily="34" charset="0"/>
        <a:buChar char="•"/>
        <a:defRPr sz="1950" kern="1200">
          <a:solidFill>
            <a:srgbClr val="52585F"/>
          </a:solidFill>
          <a:latin typeface="+mn-lt"/>
          <a:ea typeface="+mn-ea"/>
          <a:cs typeface="+mn-cs"/>
        </a:defRPr>
      </a:lvl2pPr>
      <a:lvl3pPr marL="928651" indent="-185730" algn="l" defTabSz="742920" rtl="0" eaLnBrk="1" latinLnBrk="0" hangingPunct="1">
        <a:lnSpc>
          <a:spcPct val="90000"/>
        </a:lnSpc>
        <a:spcBef>
          <a:spcPts val="406"/>
        </a:spcBef>
        <a:buFont typeface="Arial" panose="020B0604020202020204" pitchFamily="34" charset="0"/>
        <a:buChar char="•"/>
        <a:defRPr sz="1625" kern="1200">
          <a:solidFill>
            <a:srgbClr val="52585F"/>
          </a:solidFill>
          <a:latin typeface="+mn-lt"/>
          <a:ea typeface="+mn-ea"/>
          <a:cs typeface="+mn-cs"/>
        </a:defRPr>
      </a:lvl3pPr>
      <a:lvl4pPr marL="1300111" indent="-185730" algn="l" defTabSz="742920" rtl="0" eaLnBrk="1" latinLnBrk="0" hangingPunct="1">
        <a:lnSpc>
          <a:spcPct val="90000"/>
        </a:lnSpc>
        <a:spcBef>
          <a:spcPts val="406"/>
        </a:spcBef>
        <a:buFont typeface="Arial" panose="020B0604020202020204" pitchFamily="34" charset="0"/>
        <a:buChar char="•"/>
        <a:defRPr sz="1463" kern="1200">
          <a:solidFill>
            <a:srgbClr val="52585F"/>
          </a:solidFill>
          <a:latin typeface="+mn-lt"/>
          <a:ea typeface="+mn-ea"/>
          <a:cs typeface="+mn-cs"/>
        </a:defRPr>
      </a:lvl4pPr>
      <a:lvl5pPr marL="1671571" indent="-185730" algn="l" defTabSz="742920" rtl="0" eaLnBrk="1" latinLnBrk="0" hangingPunct="1">
        <a:lnSpc>
          <a:spcPct val="90000"/>
        </a:lnSpc>
        <a:spcBef>
          <a:spcPts val="406"/>
        </a:spcBef>
        <a:buFont typeface="Arial" panose="020B0604020202020204" pitchFamily="34" charset="0"/>
        <a:buChar char="•"/>
        <a:defRPr sz="1463" kern="1200">
          <a:solidFill>
            <a:srgbClr val="52585F"/>
          </a:solidFill>
          <a:latin typeface="+mn-lt"/>
          <a:ea typeface="+mn-ea"/>
          <a:cs typeface="+mn-cs"/>
        </a:defRPr>
      </a:lvl5pPr>
      <a:lvl6pPr marL="204303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49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5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1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hu-HU"/>
      </a:defPPr>
      <a:lvl1pPr marL="0" algn="l" defTabSz="742920" rtl="0" eaLnBrk="1" latinLnBrk="0" hangingPunct="1">
        <a:defRPr sz="1463" kern="1200">
          <a:solidFill>
            <a:schemeClr val="tx1"/>
          </a:solidFill>
          <a:latin typeface="+mn-lt"/>
          <a:ea typeface="+mn-ea"/>
          <a:cs typeface="+mn-cs"/>
        </a:defRPr>
      </a:lvl1pPr>
      <a:lvl2pPr marL="371460" algn="l" defTabSz="742920" rtl="0" eaLnBrk="1" latinLnBrk="0" hangingPunct="1">
        <a:defRPr sz="1463" kern="1200">
          <a:solidFill>
            <a:schemeClr val="tx1"/>
          </a:solidFill>
          <a:latin typeface="+mn-lt"/>
          <a:ea typeface="+mn-ea"/>
          <a:cs typeface="+mn-cs"/>
        </a:defRPr>
      </a:lvl2pPr>
      <a:lvl3pPr marL="742920" algn="l" defTabSz="742920" rtl="0" eaLnBrk="1" latinLnBrk="0" hangingPunct="1">
        <a:defRPr sz="1463" kern="1200">
          <a:solidFill>
            <a:schemeClr val="tx1"/>
          </a:solidFill>
          <a:latin typeface="+mn-lt"/>
          <a:ea typeface="+mn-ea"/>
          <a:cs typeface="+mn-cs"/>
        </a:defRPr>
      </a:lvl3pPr>
      <a:lvl4pPr marL="1114380" algn="l" defTabSz="742920" rtl="0" eaLnBrk="1" latinLnBrk="0" hangingPunct="1">
        <a:defRPr sz="1463" kern="1200">
          <a:solidFill>
            <a:schemeClr val="tx1"/>
          </a:solidFill>
          <a:latin typeface="+mn-lt"/>
          <a:ea typeface="+mn-ea"/>
          <a:cs typeface="+mn-cs"/>
        </a:defRPr>
      </a:lvl4pPr>
      <a:lvl5pPr marL="1485840" algn="l" defTabSz="742920" rtl="0" eaLnBrk="1" latinLnBrk="0" hangingPunct="1">
        <a:defRPr sz="1463" kern="1200">
          <a:solidFill>
            <a:schemeClr val="tx1"/>
          </a:solidFill>
          <a:latin typeface="+mn-lt"/>
          <a:ea typeface="+mn-ea"/>
          <a:cs typeface="+mn-cs"/>
        </a:defRPr>
      </a:lvl5pPr>
      <a:lvl6pPr marL="1857301" algn="l" defTabSz="742920" rtl="0" eaLnBrk="1" latinLnBrk="0" hangingPunct="1">
        <a:defRPr sz="1463" kern="1200">
          <a:solidFill>
            <a:schemeClr val="tx1"/>
          </a:solidFill>
          <a:latin typeface="+mn-lt"/>
          <a:ea typeface="+mn-ea"/>
          <a:cs typeface="+mn-cs"/>
        </a:defRPr>
      </a:lvl6pPr>
      <a:lvl7pPr marL="2228761" algn="l" defTabSz="742920" rtl="0" eaLnBrk="1" latinLnBrk="0" hangingPunct="1">
        <a:defRPr sz="1463" kern="1200">
          <a:solidFill>
            <a:schemeClr val="tx1"/>
          </a:solidFill>
          <a:latin typeface="+mn-lt"/>
          <a:ea typeface="+mn-ea"/>
          <a:cs typeface="+mn-cs"/>
        </a:defRPr>
      </a:lvl7pPr>
      <a:lvl8pPr marL="2600221" algn="l" defTabSz="742920" rtl="0" eaLnBrk="1" latinLnBrk="0" hangingPunct="1">
        <a:defRPr sz="1463" kern="1200">
          <a:solidFill>
            <a:schemeClr val="tx1"/>
          </a:solidFill>
          <a:latin typeface="+mn-lt"/>
          <a:ea typeface="+mn-ea"/>
          <a:cs typeface="+mn-cs"/>
        </a:defRPr>
      </a:lvl8pPr>
      <a:lvl9pPr marL="2971681" algn="l" defTabSz="742920" rtl="0"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9233" y="365128"/>
            <a:ext cx="9306829" cy="467079"/>
          </a:xfrm>
          <a:prstGeom prst="rect">
            <a:avLst/>
          </a:prstGeom>
        </p:spPr>
        <p:txBody>
          <a:bodyPr vert="horz" lIns="91440" tIns="45720" rIns="91440" bIns="45720" rtlCol="0" anchor="t">
            <a:normAutofit/>
          </a:bodyPr>
          <a:lstStyle/>
          <a:p>
            <a:r>
              <a:rPr lang="en-US"/>
              <a:t>Click to edit Master title style</a:t>
            </a:r>
            <a:endParaRPr lang="en-GB"/>
          </a:p>
        </p:txBody>
      </p:sp>
      <p:sp>
        <p:nvSpPr>
          <p:cNvPr id="3" name="Text Placeholder 2"/>
          <p:cNvSpPr>
            <a:spLocks noGrp="1"/>
          </p:cNvSpPr>
          <p:nvPr>
            <p:ph type="body" idx="1"/>
          </p:nvPr>
        </p:nvSpPr>
        <p:spPr>
          <a:xfrm>
            <a:off x="299507" y="1394117"/>
            <a:ext cx="9296556" cy="478284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0" y="6487438"/>
            <a:ext cx="9906000" cy="365125"/>
          </a:xfrm>
          <a:prstGeom prst="rect">
            <a:avLst/>
          </a:prstGeom>
        </p:spPr>
        <p:txBody>
          <a:bodyPr vert="horz" lIns="91440" tIns="45720" rIns="91440" bIns="45720" rtlCol="0" anchor="ctr"/>
          <a:lstStyle>
            <a:lvl1pPr algn="ctr">
              <a:defRPr sz="800">
                <a:solidFill>
                  <a:srgbClr val="C6C7CC"/>
                </a:solidFill>
              </a:defRPr>
            </a:lvl1pPr>
          </a:lstStyle>
          <a:p>
            <a:fld id="{E3411C27-C9F6-407B-B9E6-485D74C397C0}" type="slidenum">
              <a:rPr lang="en-GB" smtClean="0"/>
              <a:pPr/>
              <a:t>‹#›</a:t>
            </a:fld>
            <a:endParaRPr lang="en-GB"/>
          </a:p>
        </p:txBody>
      </p:sp>
      <p:sp>
        <p:nvSpPr>
          <p:cNvPr id="7" name="TextBox 6"/>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24" name="Picture 23"/>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8707790" y="5747820"/>
            <a:ext cx="1040231" cy="1044000"/>
          </a:xfrm>
          <a:prstGeom prst="rect">
            <a:avLst/>
          </a:prstGeom>
        </p:spPr>
      </p:pic>
      <p:sp>
        <p:nvSpPr>
          <p:cNvPr id="5" name="TextBox 4">
            <a:extLst>
              <a:ext uri="{FF2B5EF4-FFF2-40B4-BE49-F238E27FC236}">
                <a16:creationId xmlns:a16="http://schemas.microsoft.com/office/drawing/2014/main" id="{B7CCD04F-EB9E-F67D-CE26-0F5D211EA6AA}"/>
              </a:ext>
            </a:extLst>
          </p:cNvPr>
          <p:cNvSpPr txBox="1"/>
          <p:nvPr>
            <p:extLst>
              <p:ext uri="{1162E1C5-73C7-4A58-AE30-91384D911F3F}">
                <p184:classification xmlns:p184="http://schemas.microsoft.com/office/powerpoint/2018/4/main" val="ftr"/>
              </p:ext>
            </p:extLst>
          </p:nvPr>
        </p:nvSpPr>
        <p:spPr>
          <a:xfrm>
            <a:off x="63500" y="6642100"/>
            <a:ext cx="6540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227610976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67" r:id="rId4"/>
    <p:sldLayoutId id="2147483766" r:id="rId5"/>
    <p:sldLayoutId id="2147483763" r:id="rId6"/>
    <p:sldLayoutId id="2147483764" r:id="rId7"/>
    <p:sldLayoutId id="2147485218" r:id="rId8"/>
    <p:sldLayoutId id="2147485219" r:id="rId9"/>
    <p:sldLayoutId id="2147483765" r:id="rId10"/>
    <p:sldLayoutId id="2147483768" r:id="rId11"/>
    <p:sldLayoutId id="2147483742" r:id="rId12"/>
    <p:sldLayoutId id="2147483743" r:id="rId13"/>
    <p:sldLayoutId id="2147483745" r:id="rId14"/>
    <p:sldLayoutId id="2147483746" r:id="rId15"/>
    <p:sldLayoutId id="2147483747" r:id="rId16"/>
    <p:sldLayoutId id="2147483786" r:id="rId17"/>
    <p:sldLayoutId id="2147485233" r:id="rId18"/>
  </p:sldLayoutIdLst>
  <p:hf hdr="0" ftr="0" dt="0"/>
  <p:txStyles>
    <p:title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p:titleStyle>
    <p:bodyStyle>
      <a:lvl1pPr marL="185730" indent="-185730" algn="l" defTabSz="742920" rtl="0" eaLnBrk="1" latinLnBrk="0" hangingPunct="1">
        <a:lnSpc>
          <a:spcPct val="90000"/>
        </a:lnSpc>
        <a:spcBef>
          <a:spcPts val="812"/>
        </a:spcBef>
        <a:buClr>
          <a:srgbClr val="418FDE"/>
        </a:buClr>
        <a:buFont typeface="Arial" panose="020B0604020202020204" pitchFamily="34" charset="0"/>
        <a:buChar char="•"/>
        <a:defRPr sz="1200" kern="1200">
          <a:solidFill>
            <a:srgbClr val="52585F"/>
          </a:solidFill>
          <a:latin typeface="+mn-lt"/>
          <a:ea typeface="+mn-ea"/>
          <a:cs typeface="+mn-cs"/>
        </a:defRPr>
      </a:lvl1pPr>
      <a:lvl2pPr marL="557191" indent="-185730" algn="l" defTabSz="742920" rtl="0" eaLnBrk="1" latinLnBrk="0" hangingPunct="1">
        <a:lnSpc>
          <a:spcPct val="90000"/>
        </a:lnSpc>
        <a:spcBef>
          <a:spcPts val="406"/>
        </a:spcBef>
        <a:buClr>
          <a:srgbClr val="418FDE"/>
        </a:buClr>
        <a:buFont typeface="Arial" panose="020B0604020202020204" pitchFamily="34" charset="0"/>
        <a:buChar char="•"/>
        <a:defRPr sz="1150" kern="1200">
          <a:solidFill>
            <a:srgbClr val="52585F"/>
          </a:solidFill>
          <a:latin typeface="+mn-lt"/>
          <a:ea typeface="+mn-ea"/>
          <a:cs typeface="+mn-cs"/>
        </a:defRPr>
      </a:lvl2pPr>
      <a:lvl3pPr marL="928651" indent="-185730" algn="l" defTabSz="742920" rtl="0" eaLnBrk="1" latinLnBrk="0" hangingPunct="1">
        <a:lnSpc>
          <a:spcPct val="90000"/>
        </a:lnSpc>
        <a:spcBef>
          <a:spcPts val="406"/>
        </a:spcBef>
        <a:buClr>
          <a:srgbClr val="418FDE"/>
        </a:buClr>
        <a:buFont typeface="Arial" panose="020B0604020202020204" pitchFamily="34" charset="0"/>
        <a:buChar char="•"/>
        <a:defRPr sz="1100" kern="1200">
          <a:solidFill>
            <a:srgbClr val="52585F"/>
          </a:solidFill>
          <a:latin typeface="+mn-lt"/>
          <a:ea typeface="+mn-ea"/>
          <a:cs typeface="+mn-cs"/>
        </a:defRPr>
      </a:lvl3pPr>
      <a:lvl4pPr marL="1300111" indent="-185730" algn="l" defTabSz="742920" rtl="0" eaLnBrk="1" latinLnBrk="0" hangingPunct="1">
        <a:lnSpc>
          <a:spcPct val="90000"/>
        </a:lnSpc>
        <a:spcBef>
          <a:spcPts val="406"/>
        </a:spcBef>
        <a:buClr>
          <a:srgbClr val="418FDE"/>
        </a:buClr>
        <a:buFont typeface="Arial" panose="020B0604020202020204" pitchFamily="34" charset="0"/>
        <a:buChar char="•"/>
        <a:defRPr sz="1050" kern="1200">
          <a:solidFill>
            <a:srgbClr val="52585F"/>
          </a:solidFill>
          <a:latin typeface="+mn-lt"/>
          <a:ea typeface="+mn-ea"/>
          <a:cs typeface="+mn-cs"/>
        </a:defRPr>
      </a:lvl4pPr>
      <a:lvl5pPr marL="1671571" indent="-185730" algn="l" defTabSz="742920" rtl="0" eaLnBrk="1" latinLnBrk="0" hangingPunct="1">
        <a:lnSpc>
          <a:spcPct val="90000"/>
        </a:lnSpc>
        <a:spcBef>
          <a:spcPts val="406"/>
        </a:spcBef>
        <a:buClr>
          <a:srgbClr val="418FDE"/>
        </a:buClr>
        <a:buFont typeface="Arial" panose="020B0604020202020204" pitchFamily="34" charset="0"/>
        <a:buChar char="•"/>
        <a:defRPr sz="1000" kern="1200">
          <a:solidFill>
            <a:srgbClr val="52585F"/>
          </a:solidFill>
          <a:latin typeface="+mn-lt"/>
          <a:ea typeface="+mn-ea"/>
          <a:cs typeface="+mn-cs"/>
        </a:defRPr>
      </a:lvl5pPr>
      <a:lvl6pPr marL="204303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49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5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1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hu-HU"/>
      </a:defPPr>
      <a:lvl1pPr marL="0" algn="l" defTabSz="742920" rtl="0" eaLnBrk="1" latinLnBrk="0" hangingPunct="1">
        <a:defRPr sz="1463" kern="1200">
          <a:solidFill>
            <a:schemeClr val="tx1"/>
          </a:solidFill>
          <a:latin typeface="+mn-lt"/>
          <a:ea typeface="+mn-ea"/>
          <a:cs typeface="+mn-cs"/>
        </a:defRPr>
      </a:lvl1pPr>
      <a:lvl2pPr marL="371460" algn="l" defTabSz="742920" rtl="0" eaLnBrk="1" latinLnBrk="0" hangingPunct="1">
        <a:defRPr sz="1463" kern="1200">
          <a:solidFill>
            <a:schemeClr val="tx1"/>
          </a:solidFill>
          <a:latin typeface="+mn-lt"/>
          <a:ea typeface="+mn-ea"/>
          <a:cs typeface="+mn-cs"/>
        </a:defRPr>
      </a:lvl2pPr>
      <a:lvl3pPr marL="742920" algn="l" defTabSz="742920" rtl="0" eaLnBrk="1" latinLnBrk="0" hangingPunct="1">
        <a:defRPr sz="1463" kern="1200">
          <a:solidFill>
            <a:schemeClr val="tx1"/>
          </a:solidFill>
          <a:latin typeface="+mn-lt"/>
          <a:ea typeface="+mn-ea"/>
          <a:cs typeface="+mn-cs"/>
        </a:defRPr>
      </a:lvl3pPr>
      <a:lvl4pPr marL="1114380" algn="l" defTabSz="742920" rtl="0" eaLnBrk="1" latinLnBrk="0" hangingPunct="1">
        <a:defRPr sz="1463" kern="1200">
          <a:solidFill>
            <a:schemeClr val="tx1"/>
          </a:solidFill>
          <a:latin typeface="+mn-lt"/>
          <a:ea typeface="+mn-ea"/>
          <a:cs typeface="+mn-cs"/>
        </a:defRPr>
      </a:lvl4pPr>
      <a:lvl5pPr marL="1485840" algn="l" defTabSz="742920" rtl="0" eaLnBrk="1" latinLnBrk="0" hangingPunct="1">
        <a:defRPr sz="1463" kern="1200">
          <a:solidFill>
            <a:schemeClr val="tx1"/>
          </a:solidFill>
          <a:latin typeface="+mn-lt"/>
          <a:ea typeface="+mn-ea"/>
          <a:cs typeface="+mn-cs"/>
        </a:defRPr>
      </a:lvl5pPr>
      <a:lvl6pPr marL="1857301" algn="l" defTabSz="742920" rtl="0" eaLnBrk="1" latinLnBrk="0" hangingPunct="1">
        <a:defRPr sz="1463" kern="1200">
          <a:solidFill>
            <a:schemeClr val="tx1"/>
          </a:solidFill>
          <a:latin typeface="+mn-lt"/>
          <a:ea typeface="+mn-ea"/>
          <a:cs typeface="+mn-cs"/>
        </a:defRPr>
      </a:lvl6pPr>
      <a:lvl7pPr marL="2228761" algn="l" defTabSz="742920" rtl="0" eaLnBrk="1" latinLnBrk="0" hangingPunct="1">
        <a:defRPr sz="1463" kern="1200">
          <a:solidFill>
            <a:schemeClr val="tx1"/>
          </a:solidFill>
          <a:latin typeface="+mn-lt"/>
          <a:ea typeface="+mn-ea"/>
          <a:cs typeface="+mn-cs"/>
        </a:defRPr>
      </a:lvl7pPr>
      <a:lvl8pPr marL="2600221" algn="l" defTabSz="742920" rtl="0" eaLnBrk="1" latinLnBrk="0" hangingPunct="1">
        <a:defRPr sz="1463" kern="1200">
          <a:solidFill>
            <a:schemeClr val="tx1"/>
          </a:solidFill>
          <a:latin typeface="+mn-lt"/>
          <a:ea typeface="+mn-ea"/>
          <a:cs typeface="+mn-cs"/>
        </a:defRPr>
      </a:lvl8pPr>
      <a:lvl9pPr marL="2971681" algn="l" defTabSz="742920" rtl="0"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581545" y="5832041"/>
            <a:ext cx="1040231" cy="1044000"/>
          </a:xfrm>
          <a:prstGeom prst="rect">
            <a:avLst/>
          </a:prstGeom>
        </p:spPr>
      </p:pic>
      <p:sp>
        <p:nvSpPr>
          <p:cNvPr id="2" name="Title Placeholder 1"/>
          <p:cNvSpPr>
            <a:spLocks noGrp="1"/>
          </p:cNvSpPr>
          <p:nvPr>
            <p:ph type="title"/>
          </p:nvPr>
        </p:nvSpPr>
        <p:spPr>
          <a:xfrm>
            <a:off x="289233" y="365128"/>
            <a:ext cx="9306829" cy="467079"/>
          </a:xfrm>
          <a:prstGeom prst="rect">
            <a:avLst/>
          </a:prstGeom>
        </p:spPr>
        <p:txBody>
          <a:bodyPr vert="horz" lIns="91440" tIns="45720" rIns="91440" bIns="45720" rtlCol="0" anchor="t">
            <a:normAutofit/>
          </a:bodyPr>
          <a:lstStyle/>
          <a:p>
            <a:r>
              <a:rPr lang="en-US"/>
              <a:t>Click to edit Master title style</a:t>
            </a:r>
            <a:endParaRPr lang="en-GB"/>
          </a:p>
        </p:txBody>
      </p:sp>
      <p:sp>
        <p:nvSpPr>
          <p:cNvPr id="3" name="Text Placeholder 2"/>
          <p:cNvSpPr>
            <a:spLocks noGrp="1"/>
          </p:cNvSpPr>
          <p:nvPr>
            <p:ph type="body" idx="1"/>
          </p:nvPr>
        </p:nvSpPr>
        <p:spPr>
          <a:xfrm>
            <a:off x="299507" y="1394117"/>
            <a:ext cx="9296556" cy="478284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12822" y="6473688"/>
            <a:ext cx="9679753" cy="388603"/>
          </a:xfrm>
          <a:prstGeom prst="rect">
            <a:avLst/>
          </a:prstGeom>
        </p:spPr>
        <p:txBody>
          <a:bodyPr vert="horz" lIns="91440" tIns="45720" rIns="91440" bIns="45720" rtlCol="0" anchor="ctr"/>
          <a:lstStyle>
            <a:lvl1pPr algn="r">
              <a:defRPr sz="800">
                <a:solidFill>
                  <a:srgbClr val="C6C7CC"/>
                </a:solidFill>
              </a:defRPr>
            </a:lvl1pPr>
          </a:lstStyle>
          <a:p>
            <a:fld id="{E3411C27-C9F6-407B-B9E6-485D74C397C0}" type="slidenum">
              <a:rPr lang="en-GB" smtClean="0"/>
              <a:pPr/>
              <a:t>‹#›</a:t>
            </a:fld>
            <a:endParaRPr lang="en-GB"/>
          </a:p>
        </p:txBody>
      </p:sp>
      <p:sp>
        <p:nvSpPr>
          <p:cNvPr id="7" name="TextBox 6"/>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sp>
        <p:nvSpPr>
          <p:cNvPr id="5" name="TextBox 4">
            <a:extLst>
              <a:ext uri="{FF2B5EF4-FFF2-40B4-BE49-F238E27FC236}">
                <a16:creationId xmlns:a16="http://schemas.microsoft.com/office/drawing/2014/main" id="{E6CE00DB-34C4-41AC-3415-1CEE8D1A3F65}"/>
              </a:ext>
            </a:extLst>
          </p:cNvPr>
          <p:cNvSpPr txBox="1"/>
          <p:nvPr>
            <p:extLst>
              <p:ext uri="{1162E1C5-73C7-4A58-AE30-91384D911F3F}">
                <p184:classification xmlns:p184="http://schemas.microsoft.com/office/powerpoint/2018/4/main" val="ftr"/>
              </p:ext>
            </p:extLst>
          </p:nvPr>
        </p:nvSpPr>
        <p:spPr>
          <a:xfrm>
            <a:off x="63500" y="6642100"/>
            <a:ext cx="6540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389995862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78" r:id="rId8"/>
    <p:sldLayoutId id="2147483713" r:id="rId9"/>
    <p:sldLayoutId id="2147485232" r:id="rId10"/>
    <p:sldLayoutId id="2147483715" r:id="rId11"/>
  </p:sldLayoutIdLst>
  <p:hf hdr="0" ftr="0" dt="0"/>
  <p:txStyles>
    <p:title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p:titleStyle>
    <p:bodyStyle>
      <a:lvl1pPr marL="185730" indent="-185730" algn="l" defTabSz="742920" rtl="0" eaLnBrk="1" latinLnBrk="0" hangingPunct="1">
        <a:lnSpc>
          <a:spcPct val="90000"/>
        </a:lnSpc>
        <a:spcBef>
          <a:spcPts val="812"/>
        </a:spcBef>
        <a:buClr>
          <a:srgbClr val="418FDE"/>
        </a:buClr>
        <a:buFont typeface="Arial" panose="020B0604020202020204" pitchFamily="34" charset="0"/>
        <a:buChar char="•"/>
        <a:defRPr sz="1200" kern="1200">
          <a:solidFill>
            <a:srgbClr val="52585F"/>
          </a:solidFill>
          <a:latin typeface="+mn-lt"/>
          <a:ea typeface="+mn-ea"/>
          <a:cs typeface="+mn-cs"/>
        </a:defRPr>
      </a:lvl1pPr>
      <a:lvl2pPr marL="557191" indent="-185730" algn="l" defTabSz="742920" rtl="0" eaLnBrk="1" latinLnBrk="0" hangingPunct="1">
        <a:lnSpc>
          <a:spcPct val="90000"/>
        </a:lnSpc>
        <a:spcBef>
          <a:spcPts val="406"/>
        </a:spcBef>
        <a:buClr>
          <a:srgbClr val="418FDE"/>
        </a:buClr>
        <a:buFont typeface="Arial" panose="020B0604020202020204" pitchFamily="34" charset="0"/>
        <a:buChar char="•"/>
        <a:defRPr sz="1150" kern="1200">
          <a:solidFill>
            <a:srgbClr val="52585F"/>
          </a:solidFill>
          <a:latin typeface="+mn-lt"/>
          <a:ea typeface="+mn-ea"/>
          <a:cs typeface="+mn-cs"/>
        </a:defRPr>
      </a:lvl2pPr>
      <a:lvl3pPr marL="928651" indent="-185730" algn="l" defTabSz="742920" rtl="0" eaLnBrk="1" latinLnBrk="0" hangingPunct="1">
        <a:lnSpc>
          <a:spcPct val="90000"/>
        </a:lnSpc>
        <a:spcBef>
          <a:spcPts val="406"/>
        </a:spcBef>
        <a:buClr>
          <a:srgbClr val="418FDE"/>
        </a:buClr>
        <a:buFont typeface="Arial" panose="020B0604020202020204" pitchFamily="34" charset="0"/>
        <a:buChar char="•"/>
        <a:defRPr sz="1100" kern="1200">
          <a:solidFill>
            <a:srgbClr val="52585F"/>
          </a:solidFill>
          <a:latin typeface="+mn-lt"/>
          <a:ea typeface="+mn-ea"/>
          <a:cs typeface="+mn-cs"/>
        </a:defRPr>
      </a:lvl3pPr>
      <a:lvl4pPr marL="1300111" indent="-185730" algn="l" defTabSz="742920" rtl="0" eaLnBrk="1" latinLnBrk="0" hangingPunct="1">
        <a:lnSpc>
          <a:spcPct val="90000"/>
        </a:lnSpc>
        <a:spcBef>
          <a:spcPts val="406"/>
        </a:spcBef>
        <a:buClr>
          <a:srgbClr val="418FDE"/>
        </a:buClr>
        <a:buFont typeface="Arial" panose="020B0604020202020204" pitchFamily="34" charset="0"/>
        <a:buChar char="•"/>
        <a:defRPr sz="1050" kern="1200">
          <a:solidFill>
            <a:srgbClr val="52585F"/>
          </a:solidFill>
          <a:latin typeface="+mn-lt"/>
          <a:ea typeface="+mn-ea"/>
          <a:cs typeface="+mn-cs"/>
        </a:defRPr>
      </a:lvl4pPr>
      <a:lvl5pPr marL="1671571" indent="-185730" algn="l" defTabSz="742920" rtl="0" eaLnBrk="1" latinLnBrk="0" hangingPunct="1">
        <a:lnSpc>
          <a:spcPct val="90000"/>
        </a:lnSpc>
        <a:spcBef>
          <a:spcPts val="406"/>
        </a:spcBef>
        <a:buClr>
          <a:srgbClr val="418FDE"/>
        </a:buClr>
        <a:buFont typeface="Arial" panose="020B0604020202020204" pitchFamily="34" charset="0"/>
        <a:buChar char="•"/>
        <a:defRPr sz="1000" kern="1200">
          <a:solidFill>
            <a:srgbClr val="52585F"/>
          </a:solidFill>
          <a:latin typeface="+mn-lt"/>
          <a:ea typeface="+mn-ea"/>
          <a:cs typeface="+mn-cs"/>
        </a:defRPr>
      </a:lvl5pPr>
      <a:lvl6pPr marL="204303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49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5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1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hu-HU"/>
      </a:defPPr>
      <a:lvl1pPr marL="0" algn="l" defTabSz="742920" rtl="0" eaLnBrk="1" latinLnBrk="0" hangingPunct="1">
        <a:defRPr sz="1463" kern="1200">
          <a:solidFill>
            <a:schemeClr val="tx1"/>
          </a:solidFill>
          <a:latin typeface="+mn-lt"/>
          <a:ea typeface="+mn-ea"/>
          <a:cs typeface="+mn-cs"/>
        </a:defRPr>
      </a:lvl1pPr>
      <a:lvl2pPr marL="371460" algn="l" defTabSz="742920" rtl="0" eaLnBrk="1" latinLnBrk="0" hangingPunct="1">
        <a:defRPr sz="1463" kern="1200">
          <a:solidFill>
            <a:schemeClr val="tx1"/>
          </a:solidFill>
          <a:latin typeface="+mn-lt"/>
          <a:ea typeface="+mn-ea"/>
          <a:cs typeface="+mn-cs"/>
        </a:defRPr>
      </a:lvl2pPr>
      <a:lvl3pPr marL="742920" algn="l" defTabSz="742920" rtl="0" eaLnBrk="1" latinLnBrk="0" hangingPunct="1">
        <a:defRPr sz="1463" kern="1200">
          <a:solidFill>
            <a:schemeClr val="tx1"/>
          </a:solidFill>
          <a:latin typeface="+mn-lt"/>
          <a:ea typeface="+mn-ea"/>
          <a:cs typeface="+mn-cs"/>
        </a:defRPr>
      </a:lvl3pPr>
      <a:lvl4pPr marL="1114380" algn="l" defTabSz="742920" rtl="0" eaLnBrk="1" latinLnBrk="0" hangingPunct="1">
        <a:defRPr sz="1463" kern="1200">
          <a:solidFill>
            <a:schemeClr val="tx1"/>
          </a:solidFill>
          <a:latin typeface="+mn-lt"/>
          <a:ea typeface="+mn-ea"/>
          <a:cs typeface="+mn-cs"/>
        </a:defRPr>
      </a:lvl4pPr>
      <a:lvl5pPr marL="1485840" algn="l" defTabSz="742920" rtl="0" eaLnBrk="1" latinLnBrk="0" hangingPunct="1">
        <a:defRPr sz="1463" kern="1200">
          <a:solidFill>
            <a:schemeClr val="tx1"/>
          </a:solidFill>
          <a:latin typeface="+mn-lt"/>
          <a:ea typeface="+mn-ea"/>
          <a:cs typeface="+mn-cs"/>
        </a:defRPr>
      </a:lvl5pPr>
      <a:lvl6pPr marL="1857301" algn="l" defTabSz="742920" rtl="0" eaLnBrk="1" latinLnBrk="0" hangingPunct="1">
        <a:defRPr sz="1463" kern="1200">
          <a:solidFill>
            <a:schemeClr val="tx1"/>
          </a:solidFill>
          <a:latin typeface="+mn-lt"/>
          <a:ea typeface="+mn-ea"/>
          <a:cs typeface="+mn-cs"/>
        </a:defRPr>
      </a:lvl6pPr>
      <a:lvl7pPr marL="2228761" algn="l" defTabSz="742920" rtl="0" eaLnBrk="1" latinLnBrk="0" hangingPunct="1">
        <a:defRPr sz="1463" kern="1200">
          <a:solidFill>
            <a:schemeClr val="tx1"/>
          </a:solidFill>
          <a:latin typeface="+mn-lt"/>
          <a:ea typeface="+mn-ea"/>
          <a:cs typeface="+mn-cs"/>
        </a:defRPr>
      </a:lvl7pPr>
      <a:lvl8pPr marL="2600221" algn="l" defTabSz="742920" rtl="0" eaLnBrk="1" latinLnBrk="0" hangingPunct="1">
        <a:defRPr sz="1463" kern="1200">
          <a:solidFill>
            <a:schemeClr val="tx1"/>
          </a:solidFill>
          <a:latin typeface="+mn-lt"/>
          <a:ea typeface="+mn-ea"/>
          <a:cs typeface="+mn-cs"/>
        </a:defRPr>
      </a:lvl8pPr>
      <a:lvl9pPr marL="2971681" algn="l" defTabSz="742920" rtl="0" eaLnBrk="1" latinLnBrk="0" hangingPunct="1">
        <a:defRPr sz="14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272569" y="6028764"/>
            <a:ext cx="4431104" cy="553998"/>
          </a:xfrm>
          <a:prstGeom prst="rect">
            <a:avLst/>
          </a:prstGeom>
        </p:spPr>
        <p:txBody>
          <a:bodyPr wrap="square">
            <a:spAutoFit/>
          </a:bodyPr>
          <a:lstStyle/>
          <a:p>
            <a:pPr>
              <a:buClr>
                <a:srgbClr val="3F8FDE"/>
              </a:buClr>
            </a:pPr>
            <a:r>
              <a:rPr lang="en-GB" sz="1000">
                <a:solidFill>
                  <a:schemeClr val="bg1"/>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©Affidea.</a:t>
            </a:r>
          </a:p>
        </p:txBody>
      </p:sp>
      <p:sp>
        <p:nvSpPr>
          <p:cNvPr id="3" name="TextBox 2">
            <a:extLst>
              <a:ext uri="{FF2B5EF4-FFF2-40B4-BE49-F238E27FC236}">
                <a16:creationId xmlns:a16="http://schemas.microsoft.com/office/drawing/2014/main" id="{B149FF3F-4C08-8F4E-F872-7B00AE7BAC38}"/>
              </a:ext>
            </a:extLst>
          </p:cNvPr>
          <p:cNvSpPr txBox="1"/>
          <p:nvPr>
            <p:extLst>
              <p:ext uri="{1162E1C5-73C7-4A58-AE30-91384D911F3F}">
                <p184:classification xmlns:p184="http://schemas.microsoft.com/office/powerpoint/2018/4/main" val="ftr"/>
              </p:ext>
            </p:extLst>
          </p:nvPr>
        </p:nvSpPr>
        <p:spPr>
          <a:xfrm>
            <a:off x="63500" y="6642100"/>
            <a:ext cx="6540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2843862833"/>
      </p:ext>
    </p:extLst>
  </p:cSld>
  <p:clrMap bg1="lt1" tx1="dk1" bg2="lt2" tx2="dk2" accent1="accent1" accent2="accent2" accent3="accent3" accent4="accent4" accent5="accent5" accent6="accent6" hlink="hlink" folHlink="folHlink"/>
  <p:sldLayoutIdLst>
    <p:sldLayoutId id="2147483740" r:id="rId1"/>
    <p:sldLayoutId id="2147483735" r:id="rId2"/>
  </p:sldLayoutIdLst>
  <p:hf hdr="0" ftr="0" dt="0"/>
  <p:txStyles>
    <p:titleStyle>
      <a:lvl1pPr algn="l" defTabSz="742920" rtl="0" eaLnBrk="1" latinLnBrk="0" hangingPunct="1">
        <a:lnSpc>
          <a:spcPct val="90000"/>
        </a:lnSpc>
        <a:spcBef>
          <a:spcPct val="0"/>
        </a:spcBef>
        <a:buNone/>
        <a:defRPr sz="3575" kern="1200">
          <a:solidFill>
            <a:srgbClr val="3F8FDE"/>
          </a:solidFill>
          <a:latin typeface="+mj-lt"/>
          <a:ea typeface="+mj-ea"/>
          <a:cs typeface="+mj-cs"/>
        </a:defRPr>
      </a:lvl1pPr>
    </p:titleStyle>
    <p:bodyStyle>
      <a:lvl1pPr marL="185730" indent="-185730" algn="l" defTabSz="742920" rtl="0" eaLnBrk="1" latinLnBrk="0" hangingPunct="1">
        <a:lnSpc>
          <a:spcPct val="90000"/>
        </a:lnSpc>
        <a:spcBef>
          <a:spcPts val="812"/>
        </a:spcBef>
        <a:buFont typeface="Arial" panose="020B0604020202020204" pitchFamily="34" charset="0"/>
        <a:buChar char="•"/>
        <a:defRPr sz="2275" kern="1200">
          <a:solidFill>
            <a:srgbClr val="52585F"/>
          </a:solidFill>
          <a:latin typeface="+mn-lt"/>
          <a:ea typeface="+mn-ea"/>
          <a:cs typeface="+mn-cs"/>
        </a:defRPr>
      </a:lvl1pPr>
      <a:lvl2pPr marL="557191" indent="-185730" algn="l" defTabSz="742920" rtl="0" eaLnBrk="1" latinLnBrk="0" hangingPunct="1">
        <a:lnSpc>
          <a:spcPct val="90000"/>
        </a:lnSpc>
        <a:spcBef>
          <a:spcPts val="406"/>
        </a:spcBef>
        <a:buFont typeface="Arial" panose="020B0604020202020204" pitchFamily="34" charset="0"/>
        <a:buChar char="•"/>
        <a:defRPr sz="1950" kern="1200">
          <a:solidFill>
            <a:srgbClr val="52585F"/>
          </a:solidFill>
          <a:latin typeface="+mn-lt"/>
          <a:ea typeface="+mn-ea"/>
          <a:cs typeface="+mn-cs"/>
        </a:defRPr>
      </a:lvl2pPr>
      <a:lvl3pPr marL="928651" indent="-185730" algn="l" defTabSz="742920" rtl="0" eaLnBrk="1" latinLnBrk="0" hangingPunct="1">
        <a:lnSpc>
          <a:spcPct val="90000"/>
        </a:lnSpc>
        <a:spcBef>
          <a:spcPts val="406"/>
        </a:spcBef>
        <a:buFont typeface="Arial" panose="020B0604020202020204" pitchFamily="34" charset="0"/>
        <a:buChar char="•"/>
        <a:defRPr sz="1625" kern="1200">
          <a:solidFill>
            <a:srgbClr val="52585F"/>
          </a:solidFill>
          <a:latin typeface="+mn-lt"/>
          <a:ea typeface="+mn-ea"/>
          <a:cs typeface="+mn-cs"/>
        </a:defRPr>
      </a:lvl3pPr>
      <a:lvl4pPr marL="1300111" indent="-185730" algn="l" defTabSz="742920" rtl="0" eaLnBrk="1" latinLnBrk="0" hangingPunct="1">
        <a:lnSpc>
          <a:spcPct val="90000"/>
        </a:lnSpc>
        <a:spcBef>
          <a:spcPts val="406"/>
        </a:spcBef>
        <a:buFont typeface="Arial" panose="020B0604020202020204" pitchFamily="34" charset="0"/>
        <a:buChar char="•"/>
        <a:defRPr sz="1463" kern="1200">
          <a:solidFill>
            <a:srgbClr val="52585F"/>
          </a:solidFill>
          <a:latin typeface="+mn-lt"/>
          <a:ea typeface="+mn-ea"/>
          <a:cs typeface="+mn-cs"/>
        </a:defRPr>
      </a:lvl4pPr>
      <a:lvl5pPr marL="1671571" indent="-185730" algn="l" defTabSz="742920" rtl="0" eaLnBrk="1" latinLnBrk="0" hangingPunct="1">
        <a:lnSpc>
          <a:spcPct val="90000"/>
        </a:lnSpc>
        <a:spcBef>
          <a:spcPts val="406"/>
        </a:spcBef>
        <a:buFont typeface="Arial" panose="020B0604020202020204" pitchFamily="34" charset="0"/>
        <a:buChar char="•"/>
        <a:defRPr sz="1463" kern="1200">
          <a:solidFill>
            <a:srgbClr val="52585F"/>
          </a:solidFill>
          <a:latin typeface="+mn-lt"/>
          <a:ea typeface="+mn-ea"/>
          <a:cs typeface="+mn-cs"/>
        </a:defRPr>
      </a:lvl5pPr>
      <a:lvl6pPr marL="204303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49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5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1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hu-HU"/>
      </a:defPPr>
      <a:lvl1pPr marL="0" algn="l" defTabSz="742920" rtl="0" eaLnBrk="1" latinLnBrk="0" hangingPunct="1">
        <a:defRPr sz="1463" kern="1200">
          <a:solidFill>
            <a:schemeClr val="tx1"/>
          </a:solidFill>
          <a:latin typeface="+mn-lt"/>
          <a:ea typeface="+mn-ea"/>
          <a:cs typeface="+mn-cs"/>
        </a:defRPr>
      </a:lvl1pPr>
      <a:lvl2pPr marL="371460" algn="l" defTabSz="742920" rtl="0" eaLnBrk="1" latinLnBrk="0" hangingPunct="1">
        <a:defRPr sz="1463" kern="1200">
          <a:solidFill>
            <a:schemeClr val="tx1"/>
          </a:solidFill>
          <a:latin typeface="+mn-lt"/>
          <a:ea typeface="+mn-ea"/>
          <a:cs typeface="+mn-cs"/>
        </a:defRPr>
      </a:lvl2pPr>
      <a:lvl3pPr marL="742920" algn="l" defTabSz="742920" rtl="0" eaLnBrk="1" latinLnBrk="0" hangingPunct="1">
        <a:defRPr sz="1463" kern="1200">
          <a:solidFill>
            <a:schemeClr val="tx1"/>
          </a:solidFill>
          <a:latin typeface="+mn-lt"/>
          <a:ea typeface="+mn-ea"/>
          <a:cs typeface="+mn-cs"/>
        </a:defRPr>
      </a:lvl3pPr>
      <a:lvl4pPr marL="1114380" algn="l" defTabSz="742920" rtl="0" eaLnBrk="1" latinLnBrk="0" hangingPunct="1">
        <a:defRPr sz="1463" kern="1200">
          <a:solidFill>
            <a:schemeClr val="tx1"/>
          </a:solidFill>
          <a:latin typeface="+mn-lt"/>
          <a:ea typeface="+mn-ea"/>
          <a:cs typeface="+mn-cs"/>
        </a:defRPr>
      </a:lvl4pPr>
      <a:lvl5pPr marL="1485840" algn="l" defTabSz="742920" rtl="0" eaLnBrk="1" latinLnBrk="0" hangingPunct="1">
        <a:defRPr sz="1463" kern="1200">
          <a:solidFill>
            <a:schemeClr val="tx1"/>
          </a:solidFill>
          <a:latin typeface="+mn-lt"/>
          <a:ea typeface="+mn-ea"/>
          <a:cs typeface="+mn-cs"/>
        </a:defRPr>
      </a:lvl5pPr>
      <a:lvl6pPr marL="1857301" algn="l" defTabSz="742920" rtl="0" eaLnBrk="1" latinLnBrk="0" hangingPunct="1">
        <a:defRPr sz="1463" kern="1200">
          <a:solidFill>
            <a:schemeClr val="tx1"/>
          </a:solidFill>
          <a:latin typeface="+mn-lt"/>
          <a:ea typeface="+mn-ea"/>
          <a:cs typeface="+mn-cs"/>
        </a:defRPr>
      </a:lvl6pPr>
      <a:lvl7pPr marL="2228761" algn="l" defTabSz="742920" rtl="0" eaLnBrk="1" latinLnBrk="0" hangingPunct="1">
        <a:defRPr sz="1463" kern="1200">
          <a:solidFill>
            <a:schemeClr val="tx1"/>
          </a:solidFill>
          <a:latin typeface="+mn-lt"/>
          <a:ea typeface="+mn-ea"/>
          <a:cs typeface="+mn-cs"/>
        </a:defRPr>
      </a:lvl7pPr>
      <a:lvl8pPr marL="2600221" algn="l" defTabSz="742920" rtl="0" eaLnBrk="1" latinLnBrk="0" hangingPunct="1">
        <a:defRPr sz="1463" kern="1200">
          <a:solidFill>
            <a:schemeClr val="tx1"/>
          </a:solidFill>
          <a:latin typeface="+mn-lt"/>
          <a:ea typeface="+mn-ea"/>
          <a:cs typeface="+mn-cs"/>
        </a:defRPr>
      </a:lvl8pPr>
      <a:lvl9pPr marL="2971681" algn="l" defTabSz="742920" rtl="0" eaLnBrk="1" latinLnBrk="0" hangingPunct="1">
        <a:defRPr sz="1463"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9233" y="185662"/>
            <a:ext cx="9306829" cy="467079"/>
          </a:xfrm>
          <a:prstGeom prst="rect">
            <a:avLst/>
          </a:prstGeom>
        </p:spPr>
        <p:txBody>
          <a:bodyPr vert="horz" lIns="91440" tIns="45720" rIns="91440" bIns="45720" rtlCol="0" anchor="t">
            <a:normAutofit/>
          </a:bodyPr>
          <a:lstStyle/>
          <a:p>
            <a:r>
              <a:rPr lang="en-US"/>
              <a:t>Click to edit Master title style</a:t>
            </a:r>
            <a:endParaRPr lang="en-GB"/>
          </a:p>
        </p:txBody>
      </p:sp>
      <p:sp>
        <p:nvSpPr>
          <p:cNvPr id="3" name="Text Placeholder 2"/>
          <p:cNvSpPr>
            <a:spLocks noGrp="1"/>
          </p:cNvSpPr>
          <p:nvPr>
            <p:ph type="body" idx="1"/>
          </p:nvPr>
        </p:nvSpPr>
        <p:spPr>
          <a:xfrm>
            <a:off x="299507" y="1394117"/>
            <a:ext cx="9296556" cy="478284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0" y="6564352"/>
            <a:ext cx="9906000" cy="365125"/>
          </a:xfrm>
          <a:prstGeom prst="rect">
            <a:avLst/>
          </a:prstGeom>
        </p:spPr>
        <p:txBody>
          <a:bodyPr vert="horz" lIns="91440" tIns="45720" rIns="91440" bIns="45720" rtlCol="0" anchor="ctr"/>
          <a:lstStyle>
            <a:lvl1pPr algn="ctr">
              <a:defRPr sz="700">
                <a:solidFill>
                  <a:srgbClr val="3F8FDE"/>
                </a:solidFill>
              </a:defRPr>
            </a:lvl1pPr>
          </a:lstStyle>
          <a:p>
            <a:fld id="{E3411C27-C9F6-407B-B9E6-485D74C397C0}" type="slidenum">
              <a:rPr lang="en-GB" smtClean="0"/>
              <a:pPr/>
              <a:t>‹#›</a:t>
            </a:fld>
            <a:endParaRPr lang="en-GB"/>
          </a:p>
        </p:txBody>
      </p:sp>
      <p:sp>
        <p:nvSpPr>
          <p:cNvPr id="7" name="TextBox 6"/>
          <p:cNvSpPr txBox="1"/>
          <p:nvPr userDrawn="1"/>
        </p:nvSpPr>
        <p:spPr>
          <a:xfrm>
            <a:off x="232288" y="657117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700" noProof="0">
                <a:solidFill>
                  <a:srgbClr val="3F8FDE"/>
                </a:solidFill>
              </a:rPr>
              <a:t>Company confidential</a:t>
            </a:r>
            <a:r>
              <a:rPr lang="en-GB" sz="700" baseline="0" noProof="0">
                <a:solidFill>
                  <a:srgbClr val="3F8FDE"/>
                </a:solidFill>
              </a:rPr>
              <a:t> information. </a:t>
            </a:r>
            <a:r>
              <a:rPr lang="en-GB" sz="700" noProof="0">
                <a:solidFill>
                  <a:srgbClr val="3F8FDE"/>
                </a:solidFill>
              </a:rPr>
              <a:t>©Affidea.</a:t>
            </a:r>
          </a:p>
        </p:txBody>
      </p:sp>
      <p:pic>
        <p:nvPicPr>
          <p:cNvPr id="24" name="Picture 23"/>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345510" y="6505251"/>
            <a:ext cx="369451" cy="370789"/>
          </a:xfrm>
          <a:prstGeom prst="rect">
            <a:avLst/>
          </a:prstGeom>
        </p:spPr>
      </p:pic>
      <p:sp>
        <p:nvSpPr>
          <p:cNvPr id="9" name="Rectangle 8"/>
          <p:cNvSpPr/>
          <p:nvPr userDrawn="1"/>
        </p:nvSpPr>
        <p:spPr bwMode="auto">
          <a:xfrm>
            <a:off x="-4283" y="-47353"/>
            <a:ext cx="9912096" cy="64008"/>
          </a:xfrm>
          <a:prstGeom prst="rect">
            <a:avLst/>
          </a:prstGeom>
          <a:solidFill>
            <a:srgbClr val="DDDEE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lang="en-US">
              <a:solidFill>
                <a:schemeClr val="bg1"/>
              </a:solidFill>
            </a:endParaRPr>
          </a:p>
        </p:txBody>
      </p:sp>
      <p:sp>
        <p:nvSpPr>
          <p:cNvPr id="10" name="Rectangle 9"/>
          <p:cNvSpPr/>
          <p:nvPr userDrawn="1"/>
        </p:nvSpPr>
        <p:spPr bwMode="auto">
          <a:xfrm rot="10800000">
            <a:off x="0" y="6815727"/>
            <a:ext cx="9920642" cy="64008"/>
          </a:xfrm>
          <a:prstGeom prst="rect">
            <a:avLst/>
          </a:prstGeom>
          <a:solidFill>
            <a:srgbClr val="DDDEE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lang="en-US">
              <a:solidFill>
                <a:schemeClr val="bg1"/>
              </a:solidFill>
            </a:endParaRPr>
          </a:p>
        </p:txBody>
      </p:sp>
      <p:sp>
        <p:nvSpPr>
          <p:cNvPr id="5" name="TextBox 4">
            <a:extLst>
              <a:ext uri="{FF2B5EF4-FFF2-40B4-BE49-F238E27FC236}">
                <a16:creationId xmlns:a16="http://schemas.microsoft.com/office/drawing/2014/main" id="{062C51BA-E516-0829-DF20-513C020DD1CA}"/>
              </a:ext>
            </a:extLst>
          </p:cNvPr>
          <p:cNvSpPr txBox="1"/>
          <p:nvPr>
            <p:extLst>
              <p:ext uri="{1162E1C5-73C7-4A58-AE30-91384D911F3F}">
                <p184:classification xmlns:p184="http://schemas.microsoft.com/office/powerpoint/2018/4/main" val="ftr"/>
              </p:ext>
            </p:extLst>
          </p:nvPr>
        </p:nvSpPr>
        <p:spPr>
          <a:xfrm>
            <a:off x="63500" y="6642100"/>
            <a:ext cx="6540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2276109769"/>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12" r:id="rId3"/>
    <p:sldLayoutId id="2147483779" r:id="rId4"/>
    <p:sldLayoutId id="2147483780" r:id="rId5"/>
    <p:sldLayoutId id="2147483781" r:id="rId6"/>
    <p:sldLayoutId id="2147483782" r:id="rId7"/>
    <p:sldLayoutId id="2147483783" r:id="rId8"/>
    <p:sldLayoutId id="2147483784" r:id="rId9"/>
  </p:sldLayoutIdLst>
  <p:hf hdr="0" ftr="0" dt="0"/>
  <p:txStyles>
    <p:titleStyle>
      <a:lvl1pPr algn="l" defTabSz="742920" rtl="0" eaLnBrk="1" latinLnBrk="0" hangingPunct="1">
        <a:lnSpc>
          <a:spcPct val="90000"/>
        </a:lnSpc>
        <a:spcBef>
          <a:spcPct val="0"/>
        </a:spcBef>
        <a:buNone/>
        <a:defRPr sz="2200" kern="1200">
          <a:solidFill>
            <a:srgbClr val="3F8FDE"/>
          </a:solidFill>
          <a:latin typeface="+mj-lt"/>
          <a:ea typeface="+mj-ea"/>
          <a:cs typeface="+mj-cs"/>
        </a:defRPr>
      </a:lvl1pPr>
    </p:titleStyle>
    <p:bodyStyle>
      <a:lvl1pPr marL="185730" indent="-185730" algn="l" defTabSz="742920" rtl="0" eaLnBrk="1" latinLnBrk="0" hangingPunct="1">
        <a:lnSpc>
          <a:spcPct val="90000"/>
        </a:lnSpc>
        <a:spcBef>
          <a:spcPts val="812"/>
        </a:spcBef>
        <a:buClr>
          <a:srgbClr val="3F8FDE"/>
        </a:buClr>
        <a:buFont typeface="Arial" panose="020B0604020202020204" pitchFamily="34" charset="0"/>
        <a:buChar char="•"/>
        <a:defRPr sz="1200" kern="1200">
          <a:solidFill>
            <a:srgbClr val="52585F"/>
          </a:solidFill>
          <a:latin typeface="+mn-lt"/>
          <a:ea typeface="+mn-ea"/>
          <a:cs typeface="+mn-cs"/>
        </a:defRPr>
      </a:lvl1pPr>
      <a:lvl2pPr marL="557191" indent="-185730" algn="l" defTabSz="742920" rtl="0" eaLnBrk="1" latinLnBrk="0" hangingPunct="1">
        <a:lnSpc>
          <a:spcPct val="90000"/>
        </a:lnSpc>
        <a:spcBef>
          <a:spcPts val="406"/>
        </a:spcBef>
        <a:buClr>
          <a:srgbClr val="3F8FDE"/>
        </a:buClr>
        <a:buFont typeface="Arial" panose="020B0604020202020204" pitchFamily="34" charset="0"/>
        <a:buChar char="•"/>
        <a:defRPr sz="1150" kern="1200">
          <a:solidFill>
            <a:srgbClr val="52585F"/>
          </a:solidFill>
          <a:latin typeface="+mn-lt"/>
          <a:ea typeface="+mn-ea"/>
          <a:cs typeface="+mn-cs"/>
        </a:defRPr>
      </a:lvl2pPr>
      <a:lvl3pPr marL="928651" indent="-185730" algn="l" defTabSz="742920" rtl="0" eaLnBrk="1" latinLnBrk="0" hangingPunct="1">
        <a:lnSpc>
          <a:spcPct val="90000"/>
        </a:lnSpc>
        <a:spcBef>
          <a:spcPts val="406"/>
        </a:spcBef>
        <a:buClr>
          <a:srgbClr val="3F8FDE"/>
        </a:buClr>
        <a:buFont typeface="Arial" panose="020B0604020202020204" pitchFamily="34" charset="0"/>
        <a:buChar char="•"/>
        <a:defRPr sz="1100" kern="1200">
          <a:solidFill>
            <a:srgbClr val="52585F"/>
          </a:solidFill>
          <a:latin typeface="+mn-lt"/>
          <a:ea typeface="+mn-ea"/>
          <a:cs typeface="+mn-cs"/>
        </a:defRPr>
      </a:lvl3pPr>
      <a:lvl4pPr marL="1300111" indent="-185730" algn="l" defTabSz="742920" rtl="0" eaLnBrk="1" latinLnBrk="0" hangingPunct="1">
        <a:lnSpc>
          <a:spcPct val="90000"/>
        </a:lnSpc>
        <a:spcBef>
          <a:spcPts val="406"/>
        </a:spcBef>
        <a:buClr>
          <a:srgbClr val="3F8FDE"/>
        </a:buClr>
        <a:buFont typeface="Arial" panose="020B0604020202020204" pitchFamily="34" charset="0"/>
        <a:buChar char="•"/>
        <a:defRPr sz="1050" kern="1200">
          <a:solidFill>
            <a:srgbClr val="52585F"/>
          </a:solidFill>
          <a:latin typeface="+mn-lt"/>
          <a:ea typeface="+mn-ea"/>
          <a:cs typeface="+mn-cs"/>
        </a:defRPr>
      </a:lvl4pPr>
      <a:lvl5pPr marL="1671571" indent="-185730" algn="l" defTabSz="742920" rtl="0" eaLnBrk="1" latinLnBrk="0" hangingPunct="1">
        <a:lnSpc>
          <a:spcPct val="90000"/>
        </a:lnSpc>
        <a:spcBef>
          <a:spcPts val="406"/>
        </a:spcBef>
        <a:buClr>
          <a:srgbClr val="3F8FDE"/>
        </a:buClr>
        <a:buFont typeface="Arial" panose="020B0604020202020204" pitchFamily="34" charset="0"/>
        <a:buChar char="•"/>
        <a:defRPr sz="1000" kern="1200">
          <a:solidFill>
            <a:srgbClr val="52585F"/>
          </a:solidFill>
          <a:latin typeface="+mn-lt"/>
          <a:ea typeface="+mn-ea"/>
          <a:cs typeface="+mn-cs"/>
        </a:defRPr>
      </a:lvl5pPr>
      <a:lvl6pPr marL="204303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49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5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1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hu-HU"/>
      </a:defPPr>
      <a:lvl1pPr marL="0" algn="l" defTabSz="742920" rtl="0" eaLnBrk="1" latinLnBrk="0" hangingPunct="1">
        <a:defRPr sz="1463" kern="1200">
          <a:solidFill>
            <a:schemeClr val="tx1"/>
          </a:solidFill>
          <a:latin typeface="+mn-lt"/>
          <a:ea typeface="+mn-ea"/>
          <a:cs typeface="+mn-cs"/>
        </a:defRPr>
      </a:lvl1pPr>
      <a:lvl2pPr marL="371460" algn="l" defTabSz="742920" rtl="0" eaLnBrk="1" latinLnBrk="0" hangingPunct="1">
        <a:defRPr sz="1463" kern="1200">
          <a:solidFill>
            <a:schemeClr val="tx1"/>
          </a:solidFill>
          <a:latin typeface="+mn-lt"/>
          <a:ea typeface="+mn-ea"/>
          <a:cs typeface="+mn-cs"/>
        </a:defRPr>
      </a:lvl2pPr>
      <a:lvl3pPr marL="742920" algn="l" defTabSz="742920" rtl="0" eaLnBrk="1" latinLnBrk="0" hangingPunct="1">
        <a:defRPr sz="1463" kern="1200">
          <a:solidFill>
            <a:schemeClr val="tx1"/>
          </a:solidFill>
          <a:latin typeface="+mn-lt"/>
          <a:ea typeface="+mn-ea"/>
          <a:cs typeface="+mn-cs"/>
        </a:defRPr>
      </a:lvl3pPr>
      <a:lvl4pPr marL="1114380" algn="l" defTabSz="742920" rtl="0" eaLnBrk="1" latinLnBrk="0" hangingPunct="1">
        <a:defRPr sz="1463" kern="1200">
          <a:solidFill>
            <a:schemeClr val="tx1"/>
          </a:solidFill>
          <a:latin typeface="+mn-lt"/>
          <a:ea typeface="+mn-ea"/>
          <a:cs typeface="+mn-cs"/>
        </a:defRPr>
      </a:lvl4pPr>
      <a:lvl5pPr marL="1485840" algn="l" defTabSz="742920" rtl="0" eaLnBrk="1" latinLnBrk="0" hangingPunct="1">
        <a:defRPr sz="1463" kern="1200">
          <a:solidFill>
            <a:schemeClr val="tx1"/>
          </a:solidFill>
          <a:latin typeface="+mn-lt"/>
          <a:ea typeface="+mn-ea"/>
          <a:cs typeface="+mn-cs"/>
        </a:defRPr>
      </a:lvl5pPr>
      <a:lvl6pPr marL="1857301" algn="l" defTabSz="742920" rtl="0" eaLnBrk="1" latinLnBrk="0" hangingPunct="1">
        <a:defRPr sz="1463" kern="1200">
          <a:solidFill>
            <a:schemeClr val="tx1"/>
          </a:solidFill>
          <a:latin typeface="+mn-lt"/>
          <a:ea typeface="+mn-ea"/>
          <a:cs typeface="+mn-cs"/>
        </a:defRPr>
      </a:lvl6pPr>
      <a:lvl7pPr marL="2228761" algn="l" defTabSz="742920" rtl="0" eaLnBrk="1" latinLnBrk="0" hangingPunct="1">
        <a:defRPr sz="1463" kern="1200">
          <a:solidFill>
            <a:schemeClr val="tx1"/>
          </a:solidFill>
          <a:latin typeface="+mn-lt"/>
          <a:ea typeface="+mn-ea"/>
          <a:cs typeface="+mn-cs"/>
        </a:defRPr>
      </a:lvl7pPr>
      <a:lvl8pPr marL="2600221" algn="l" defTabSz="742920" rtl="0" eaLnBrk="1" latinLnBrk="0" hangingPunct="1">
        <a:defRPr sz="1463" kern="1200">
          <a:solidFill>
            <a:schemeClr val="tx1"/>
          </a:solidFill>
          <a:latin typeface="+mn-lt"/>
          <a:ea typeface="+mn-ea"/>
          <a:cs typeface="+mn-cs"/>
        </a:defRPr>
      </a:lvl8pPr>
      <a:lvl9pPr marL="2971681" algn="l" defTabSz="742920" rtl="0" eaLnBrk="1" latinLnBrk="0" hangingPunct="1">
        <a:defRPr sz="1463"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272569" y="6028764"/>
            <a:ext cx="4431104" cy="467629"/>
          </a:xfrm>
          <a:prstGeom prst="rect">
            <a:avLst/>
          </a:prstGeom>
        </p:spPr>
        <p:txBody>
          <a:bodyPr wrap="square">
            <a:spAutoFit/>
          </a:bodyPr>
          <a:lstStyle/>
          <a:p>
            <a:pPr>
              <a:buClr>
                <a:srgbClr val="3F8FDE"/>
              </a:buClr>
            </a:pPr>
            <a:r>
              <a:rPr lang="en-GB" sz="813">
                <a:solidFill>
                  <a:schemeClr val="bg1"/>
                </a:solidFill>
                <a:latin typeface="Harmonia Sans W1G" panose="020B0502030402020204" pitchFamily="34" charset="0"/>
              </a:rPr>
              <a:t>This document, its content and the Affidea trademark are proprietary to Affidea. This document cannot be transferred, duplicated or copied, in all or in parts, without the approval of Affidea. ©Affidea.</a:t>
            </a:r>
          </a:p>
        </p:txBody>
      </p:sp>
      <p:sp>
        <p:nvSpPr>
          <p:cNvPr id="3" name="TextBox 2">
            <a:extLst>
              <a:ext uri="{FF2B5EF4-FFF2-40B4-BE49-F238E27FC236}">
                <a16:creationId xmlns:a16="http://schemas.microsoft.com/office/drawing/2014/main" id="{58E9FF6F-E1EC-2844-7AEC-AB7384D994AC}"/>
              </a:ext>
            </a:extLst>
          </p:cNvPr>
          <p:cNvSpPr txBox="1"/>
          <p:nvPr>
            <p:extLst>
              <p:ext uri="{1162E1C5-73C7-4A58-AE30-91384D911F3F}">
                <p184:classification xmlns:p184="http://schemas.microsoft.com/office/powerpoint/2018/4/main" val="ftr"/>
              </p:ext>
            </p:extLst>
          </p:nvPr>
        </p:nvSpPr>
        <p:spPr>
          <a:xfrm>
            <a:off x="63500" y="6642100"/>
            <a:ext cx="6540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849352383"/>
      </p:ext>
    </p:extLst>
  </p:cSld>
  <p:clrMap bg1="lt1" tx1="dk1" bg2="lt2" tx2="dk2" accent1="accent1" accent2="accent2" accent3="accent3" accent4="accent4" accent5="accent5" accent6="accent6" hlink="hlink" folHlink="folHlink"/>
  <p:sldLayoutIdLst>
    <p:sldLayoutId id="2147485223" r:id="rId1"/>
    <p:sldLayoutId id="2147485231" r:id="rId2"/>
    <p:sldLayoutId id="2147485225" r:id="rId3"/>
    <p:sldLayoutId id="2147485213" r:id="rId4"/>
    <p:sldLayoutId id="2147485216" r:id="rId5"/>
    <p:sldLayoutId id="2147485211" r:id="rId6"/>
    <p:sldLayoutId id="2147485210" r:id="rId7"/>
    <p:sldLayoutId id="2147485217" r:id="rId8"/>
    <p:sldLayoutId id="2147483671" r:id="rId9"/>
  </p:sldLayoutIdLst>
  <p:hf hdr="0" ftr="0" dt="0"/>
  <p:txStyles>
    <p:titleStyle>
      <a:lvl1pPr algn="l" defTabSz="603623" rtl="0" eaLnBrk="1" latinLnBrk="0" hangingPunct="1">
        <a:lnSpc>
          <a:spcPct val="90000"/>
        </a:lnSpc>
        <a:spcBef>
          <a:spcPct val="0"/>
        </a:spcBef>
        <a:buNone/>
        <a:defRPr sz="2905" kern="1200">
          <a:solidFill>
            <a:srgbClr val="3F8FDE"/>
          </a:solidFill>
          <a:latin typeface="+mj-lt"/>
          <a:ea typeface="+mj-ea"/>
          <a:cs typeface="+mj-cs"/>
        </a:defRPr>
      </a:lvl1pPr>
    </p:titleStyle>
    <p:bodyStyle>
      <a:lvl1pPr marL="150906" indent="-150906" algn="l" defTabSz="603623" rtl="0" eaLnBrk="1" latinLnBrk="0" hangingPunct="1">
        <a:lnSpc>
          <a:spcPct val="90000"/>
        </a:lnSpc>
        <a:spcBef>
          <a:spcPts val="660"/>
        </a:spcBef>
        <a:buFont typeface="Arial" panose="020B0604020202020204" pitchFamily="34" charset="0"/>
        <a:buChar char="•"/>
        <a:defRPr sz="1848" kern="1200">
          <a:solidFill>
            <a:srgbClr val="52585F"/>
          </a:solidFill>
          <a:latin typeface="+mn-lt"/>
          <a:ea typeface="+mn-ea"/>
          <a:cs typeface="+mn-cs"/>
        </a:defRPr>
      </a:lvl1pPr>
      <a:lvl2pPr marL="452718" indent="-150906" algn="l" defTabSz="603623" rtl="0" eaLnBrk="1" latinLnBrk="0" hangingPunct="1">
        <a:lnSpc>
          <a:spcPct val="90000"/>
        </a:lnSpc>
        <a:spcBef>
          <a:spcPts val="330"/>
        </a:spcBef>
        <a:buFont typeface="Arial" panose="020B0604020202020204" pitchFamily="34" charset="0"/>
        <a:buChar char="•"/>
        <a:defRPr sz="1584" kern="1200">
          <a:solidFill>
            <a:srgbClr val="52585F"/>
          </a:solidFill>
          <a:latin typeface="+mn-lt"/>
          <a:ea typeface="+mn-ea"/>
          <a:cs typeface="+mn-cs"/>
        </a:defRPr>
      </a:lvl2pPr>
      <a:lvl3pPr marL="754529" indent="-150906" algn="l" defTabSz="603623" rtl="0" eaLnBrk="1" latinLnBrk="0" hangingPunct="1">
        <a:lnSpc>
          <a:spcPct val="90000"/>
        </a:lnSpc>
        <a:spcBef>
          <a:spcPts val="330"/>
        </a:spcBef>
        <a:buFont typeface="Arial" panose="020B0604020202020204" pitchFamily="34" charset="0"/>
        <a:buChar char="•"/>
        <a:defRPr sz="1320" kern="1200">
          <a:solidFill>
            <a:srgbClr val="52585F"/>
          </a:solidFill>
          <a:latin typeface="+mn-lt"/>
          <a:ea typeface="+mn-ea"/>
          <a:cs typeface="+mn-cs"/>
        </a:defRPr>
      </a:lvl3pPr>
      <a:lvl4pPr marL="1056340" indent="-150906" algn="l" defTabSz="603623" rtl="0" eaLnBrk="1" latinLnBrk="0" hangingPunct="1">
        <a:lnSpc>
          <a:spcPct val="90000"/>
        </a:lnSpc>
        <a:spcBef>
          <a:spcPts val="330"/>
        </a:spcBef>
        <a:buFont typeface="Arial" panose="020B0604020202020204" pitchFamily="34" charset="0"/>
        <a:buChar char="•"/>
        <a:defRPr sz="1189" kern="1200">
          <a:solidFill>
            <a:srgbClr val="52585F"/>
          </a:solidFill>
          <a:latin typeface="+mn-lt"/>
          <a:ea typeface="+mn-ea"/>
          <a:cs typeface="+mn-cs"/>
        </a:defRPr>
      </a:lvl4pPr>
      <a:lvl5pPr marL="1358151" indent="-150906" algn="l" defTabSz="603623" rtl="0" eaLnBrk="1" latinLnBrk="0" hangingPunct="1">
        <a:lnSpc>
          <a:spcPct val="90000"/>
        </a:lnSpc>
        <a:spcBef>
          <a:spcPts val="330"/>
        </a:spcBef>
        <a:buFont typeface="Arial" panose="020B0604020202020204" pitchFamily="34" charset="0"/>
        <a:buChar char="•"/>
        <a:defRPr sz="1189" kern="1200">
          <a:solidFill>
            <a:srgbClr val="52585F"/>
          </a:solidFill>
          <a:latin typeface="+mn-lt"/>
          <a:ea typeface="+mn-ea"/>
          <a:cs typeface="+mn-cs"/>
        </a:defRPr>
      </a:lvl5pPr>
      <a:lvl6pPr marL="1659963" indent="-150906" algn="l" defTabSz="603623" rtl="0" eaLnBrk="1" latinLnBrk="0" hangingPunct="1">
        <a:lnSpc>
          <a:spcPct val="90000"/>
        </a:lnSpc>
        <a:spcBef>
          <a:spcPts val="330"/>
        </a:spcBef>
        <a:buFont typeface="Arial" panose="020B0604020202020204" pitchFamily="34" charset="0"/>
        <a:buChar char="•"/>
        <a:defRPr sz="1189" kern="1200">
          <a:solidFill>
            <a:schemeClr val="tx1"/>
          </a:solidFill>
          <a:latin typeface="+mn-lt"/>
          <a:ea typeface="+mn-ea"/>
          <a:cs typeface="+mn-cs"/>
        </a:defRPr>
      </a:lvl6pPr>
      <a:lvl7pPr marL="1961774" indent="-150906" algn="l" defTabSz="603623" rtl="0" eaLnBrk="1" latinLnBrk="0" hangingPunct="1">
        <a:lnSpc>
          <a:spcPct val="90000"/>
        </a:lnSpc>
        <a:spcBef>
          <a:spcPts val="330"/>
        </a:spcBef>
        <a:buFont typeface="Arial" panose="020B0604020202020204" pitchFamily="34" charset="0"/>
        <a:buChar char="•"/>
        <a:defRPr sz="1189" kern="1200">
          <a:solidFill>
            <a:schemeClr val="tx1"/>
          </a:solidFill>
          <a:latin typeface="+mn-lt"/>
          <a:ea typeface="+mn-ea"/>
          <a:cs typeface="+mn-cs"/>
        </a:defRPr>
      </a:lvl7pPr>
      <a:lvl8pPr marL="2263585" indent="-150906" algn="l" defTabSz="603623" rtl="0" eaLnBrk="1" latinLnBrk="0" hangingPunct="1">
        <a:lnSpc>
          <a:spcPct val="90000"/>
        </a:lnSpc>
        <a:spcBef>
          <a:spcPts val="330"/>
        </a:spcBef>
        <a:buFont typeface="Arial" panose="020B0604020202020204" pitchFamily="34" charset="0"/>
        <a:buChar char="•"/>
        <a:defRPr sz="1189" kern="1200">
          <a:solidFill>
            <a:schemeClr val="tx1"/>
          </a:solidFill>
          <a:latin typeface="+mn-lt"/>
          <a:ea typeface="+mn-ea"/>
          <a:cs typeface="+mn-cs"/>
        </a:defRPr>
      </a:lvl8pPr>
      <a:lvl9pPr marL="2565396" indent="-150906" algn="l" defTabSz="603623" rtl="0" eaLnBrk="1" latinLnBrk="0" hangingPunct="1">
        <a:lnSpc>
          <a:spcPct val="90000"/>
        </a:lnSpc>
        <a:spcBef>
          <a:spcPts val="330"/>
        </a:spcBef>
        <a:buFont typeface="Arial" panose="020B0604020202020204" pitchFamily="34" charset="0"/>
        <a:buChar char="•"/>
        <a:defRPr sz="1189" kern="1200">
          <a:solidFill>
            <a:schemeClr val="tx1"/>
          </a:solidFill>
          <a:latin typeface="+mn-lt"/>
          <a:ea typeface="+mn-ea"/>
          <a:cs typeface="+mn-cs"/>
        </a:defRPr>
      </a:lvl9pPr>
    </p:bodyStyle>
    <p:otherStyle>
      <a:defPPr>
        <a:defRPr lang="hu-HU"/>
      </a:defPPr>
      <a:lvl1pPr marL="0" algn="l" defTabSz="603623" rtl="0" eaLnBrk="1" latinLnBrk="0" hangingPunct="1">
        <a:defRPr sz="1189" kern="1200">
          <a:solidFill>
            <a:schemeClr val="tx1"/>
          </a:solidFill>
          <a:latin typeface="+mn-lt"/>
          <a:ea typeface="+mn-ea"/>
          <a:cs typeface="+mn-cs"/>
        </a:defRPr>
      </a:lvl1pPr>
      <a:lvl2pPr marL="301811" algn="l" defTabSz="603623" rtl="0" eaLnBrk="1" latinLnBrk="0" hangingPunct="1">
        <a:defRPr sz="1189" kern="1200">
          <a:solidFill>
            <a:schemeClr val="tx1"/>
          </a:solidFill>
          <a:latin typeface="+mn-lt"/>
          <a:ea typeface="+mn-ea"/>
          <a:cs typeface="+mn-cs"/>
        </a:defRPr>
      </a:lvl2pPr>
      <a:lvl3pPr marL="603623" algn="l" defTabSz="603623" rtl="0" eaLnBrk="1" latinLnBrk="0" hangingPunct="1">
        <a:defRPr sz="1189" kern="1200">
          <a:solidFill>
            <a:schemeClr val="tx1"/>
          </a:solidFill>
          <a:latin typeface="+mn-lt"/>
          <a:ea typeface="+mn-ea"/>
          <a:cs typeface="+mn-cs"/>
        </a:defRPr>
      </a:lvl3pPr>
      <a:lvl4pPr marL="905434" algn="l" defTabSz="603623" rtl="0" eaLnBrk="1" latinLnBrk="0" hangingPunct="1">
        <a:defRPr sz="1189" kern="1200">
          <a:solidFill>
            <a:schemeClr val="tx1"/>
          </a:solidFill>
          <a:latin typeface="+mn-lt"/>
          <a:ea typeface="+mn-ea"/>
          <a:cs typeface="+mn-cs"/>
        </a:defRPr>
      </a:lvl4pPr>
      <a:lvl5pPr marL="1207245" algn="l" defTabSz="603623" rtl="0" eaLnBrk="1" latinLnBrk="0" hangingPunct="1">
        <a:defRPr sz="1189" kern="1200">
          <a:solidFill>
            <a:schemeClr val="tx1"/>
          </a:solidFill>
          <a:latin typeface="+mn-lt"/>
          <a:ea typeface="+mn-ea"/>
          <a:cs typeface="+mn-cs"/>
        </a:defRPr>
      </a:lvl5pPr>
      <a:lvl6pPr marL="1509057" algn="l" defTabSz="603623" rtl="0" eaLnBrk="1" latinLnBrk="0" hangingPunct="1">
        <a:defRPr sz="1189" kern="1200">
          <a:solidFill>
            <a:schemeClr val="tx1"/>
          </a:solidFill>
          <a:latin typeface="+mn-lt"/>
          <a:ea typeface="+mn-ea"/>
          <a:cs typeface="+mn-cs"/>
        </a:defRPr>
      </a:lvl6pPr>
      <a:lvl7pPr marL="1810868" algn="l" defTabSz="603623" rtl="0" eaLnBrk="1" latinLnBrk="0" hangingPunct="1">
        <a:defRPr sz="1189" kern="1200">
          <a:solidFill>
            <a:schemeClr val="tx1"/>
          </a:solidFill>
          <a:latin typeface="+mn-lt"/>
          <a:ea typeface="+mn-ea"/>
          <a:cs typeface="+mn-cs"/>
        </a:defRPr>
      </a:lvl7pPr>
      <a:lvl8pPr marL="2112680" algn="l" defTabSz="603623" rtl="0" eaLnBrk="1" latinLnBrk="0" hangingPunct="1">
        <a:defRPr sz="1189" kern="1200">
          <a:solidFill>
            <a:schemeClr val="tx1"/>
          </a:solidFill>
          <a:latin typeface="+mn-lt"/>
          <a:ea typeface="+mn-ea"/>
          <a:cs typeface="+mn-cs"/>
        </a:defRPr>
      </a:lvl8pPr>
      <a:lvl9pPr marL="2414491" algn="l" defTabSz="603623" rtl="0" eaLnBrk="1" latinLnBrk="0" hangingPunct="1">
        <a:defRPr sz="1189"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3"/>
            </p:custDataLst>
          </p:nvPr>
        </p:nvGraphicFramePr>
        <p:xfrm>
          <a:off x="1291" y="1589"/>
          <a:ext cx="1289"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291" y="1589"/>
                        <a:ext cx="1289" cy="1587"/>
                      </a:xfrm>
                      <a:prstGeom prst="rect">
                        <a:avLst/>
                      </a:prstGeom>
                    </p:spPr>
                  </p:pic>
                </p:oleObj>
              </mc:Fallback>
            </mc:AlternateContent>
          </a:graphicData>
        </a:graphic>
      </p:graphicFrame>
      <p:sp>
        <p:nvSpPr>
          <p:cNvPr id="9" name="Title Placeholder 1"/>
          <p:cNvSpPr>
            <a:spLocks noGrp="1"/>
          </p:cNvSpPr>
          <p:nvPr>
            <p:ph type="title"/>
          </p:nvPr>
        </p:nvSpPr>
        <p:spPr>
          <a:xfrm>
            <a:off x="511875" y="622801"/>
            <a:ext cx="8883347"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511875" y="1825625"/>
            <a:ext cx="8883347"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
        <p:nvSpPr>
          <p:cNvPr id="7" name="TextBox 6"/>
          <p:cNvSpPr txBox="1"/>
          <p:nvPr userDrawn="1"/>
        </p:nvSpPr>
        <p:spPr>
          <a:xfrm>
            <a:off x="4700191" y="6595876"/>
            <a:ext cx="505619" cy="125099"/>
          </a:xfrm>
          <a:prstGeom prst="rect">
            <a:avLst/>
          </a:prstGeom>
          <a:noFill/>
        </p:spPr>
        <p:txBody>
          <a:bodyPr wrap="square" lIns="0" tIns="0" rIns="0" bIns="0" rtlCol="0" anchor="b">
            <a:spAutoFit/>
          </a:bodyPr>
          <a:lstStyle/>
          <a:p>
            <a:pPr marL="0" marR="0" indent="0" algn="ctr" defTabSz="742950" rtl="0" eaLnBrk="1" fontAlgn="auto" latinLnBrk="0" hangingPunct="1">
              <a:lnSpc>
                <a:spcPct val="100000"/>
              </a:lnSpc>
              <a:spcBef>
                <a:spcPts val="0"/>
              </a:spcBef>
              <a:spcAft>
                <a:spcPts val="0"/>
              </a:spcAft>
              <a:buClrTx/>
              <a:buSzTx/>
              <a:buFontTx/>
              <a:buNone/>
              <a:tabLst/>
              <a:defRPr/>
            </a:pPr>
            <a:fld id="{DFCF27A5-1A5B-48D3-A060-2758FFBB1ADD}" type="slidenum">
              <a:rPr lang="en-US" sz="813" kern="1200" smtClean="0">
                <a:solidFill>
                  <a:srgbClr val="D5D6D9"/>
                </a:solidFill>
                <a:latin typeface="+mn-lt"/>
                <a:ea typeface="+mn-ea"/>
                <a:cs typeface="+mn-cs"/>
                <a:sym typeface="Trebuchet MS" panose="020B0603020202020204" pitchFamily="34" charset="0"/>
              </a:rPr>
              <a:pPr marL="0" marR="0" indent="0" algn="ctr" defTabSz="742950" rtl="0" eaLnBrk="1" fontAlgn="auto" latinLnBrk="0" hangingPunct="1">
                <a:lnSpc>
                  <a:spcPct val="100000"/>
                </a:lnSpc>
                <a:spcBef>
                  <a:spcPts val="0"/>
                </a:spcBef>
                <a:spcAft>
                  <a:spcPts val="0"/>
                </a:spcAft>
                <a:buClrTx/>
                <a:buSzTx/>
                <a:buFontTx/>
                <a:buNone/>
                <a:tabLst/>
                <a:defRPr/>
              </a:pPr>
              <a:t>‹#›</a:t>
            </a:fld>
            <a:endParaRPr lang="en-US" sz="813" kern="1200">
              <a:solidFill>
                <a:srgbClr val="D5D6D9"/>
              </a:solidFill>
              <a:latin typeface="+mn-lt"/>
              <a:ea typeface="+mn-ea"/>
              <a:cs typeface="+mn-cs"/>
              <a:sym typeface="Trebuchet MS" panose="020B0603020202020204" pitchFamily="34" charset="0"/>
            </a:endParaRPr>
          </a:p>
        </p:txBody>
      </p:sp>
      <p:sp>
        <p:nvSpPr>
          <p:cNvPr id="5" name="TextBox 4">
            <a:extLst>
              <a:ext uri="{FF2B5EF4-FFF2-40B4-BE49-F238E27FC236}">
                <a16:creationId xmlns:a16="http://schemas.microsoft.com/office/drawing/2014/main" id="{36759048-2266-B142-F094-1EF285D3C275}"/>
              </a:ext>
            </a:extLst>
          </p:cNvPr>
          <p:cNvSpPr txBox="1"/>
          <p:nvPr>
            <p:extLst>
              <p:ext uri="{1162E1C5-73C7-4A58-AE30-91384D911F3F}">
                <p184:classification xmlns:p184="http://schemas.microsoft.com/office/powerpoint/2018/4/main" val="ftr"/>
              </p:ext>
            </p:extLst>
          </p:nvPr>
        </p:nvSpPr>
        <p:spPr>
          <a:xfrm>
            <a:off x="63500" y="6642100"/>
            <a:ext cx="6540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2752590657"/>
      </p:ext>
    </p:extLst>
  </p:cSld>
  <p:clrMap bg1="lt1" tx1="dk1" bg2="lt2" tx2="dk2" accent1="accent1" accent2="accent2" accent3="accent3" accent4="accent4" accent5="accent5" accent6="accent6" hlink="hlink" folHlink="folHlink"/>
  <p:sldLayoutIdLst>
    <p:sldLayoutId id="2147485203" r:id="rId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2400" kern="1200">
          <a:solidFill>
            <a:schemeClr val="tx2"/>
          </a:solidFill>
          <a:latin typeface="+mj-lt"/>
          <a:ea typeface="+mj-ea"/>
          <a:cs typeface="+mj-cs"/>
          <a:sym typeface="+mj-lt"/>
        </a:defRPr>
      </a:lvl1pPr>
    </p:titleStyle>
    <p:bodyStyle>
      <a:lvl1pPr marL="171450" indent="-171450" algn="l" defTabSz="914400" rtl="0" eaLnBrk="1" latinLnBrk="0" hangingPunct="1">
        <a:lnSpc>
          <a:spcPct val="110000"/>
        </a:lnSpc>
        <a:spcBef>
          <a:spcPts val="60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1pPr>
      <a:lvl2pPr marL="402336" indent="-172800" algn="l" defTabSz="914400" rtl="0" eaLnBrk="1" latinLnBrk="0" hangingPunct="1">
        <a:lnSpc>
          <a:spcPct val="90000"/>
        </a:lnSpc>
        <a:spcBef>
          <a:spcPts val="0"/>
        </a:spcBef>
        <a:spcAft>
          <a:spcPts val="300"/>
        </a:spcAft>
        <a:buClr>
          <a:schemeClr val="tx1"/>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2pPr>
      <a:lvl3pPr marL="685800" indent="-165600" algn="l" defTabSz="914400" rtl="0" eaLnBrk="1" latinLnBrk="0" hangingPunct="1">
        <a:lnSpc>
          <a:spcPct val="90000"/>
        </a:lnSpc>
        <a:spcBef>
          <a:spcPts val="0"/>
        </a:spcBef>
        <a:spcAft>
          <a:spcPts val="300"/>
        </a:spcAft>
        <a:buClr>
          <a:schemeClr val="tx1"/>
        </a:buClr>
        <a:buFont typeface="Trebuchet MS" panose="020B0603020202020204" pitchFamily="34" charset="0"/>
        <a:buChar char="•"/>
        <a:defRPr lang="en-US" sz="1200" kern="1200">
          <a:solidFill>
            <a:schemeClr val="tx1"/>
          </a:solidFill>
          <a:latin typeface="+mn-lt"/>
          <a:ea typeface="+mn-ea"/>
          <a:cs typeface="+mn-cs"/>
          <a:sym typeface="Trebuchet MS" panose="020B0603020202020204" pitchFamily="34" charset="0"/>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Trebuchet MS" panose="020B0603020202020204" pitchFamily="34" charset="0"/>
        </a:defRPr>
      </a:lvl5pPr>
      <a:lvl6pPr marL="173736" indent="-173736"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Trebuchet MS" panose="020B0603020202020204" pitchFamily="34" charset="0"/>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Trebuchet MS" panose="020B0603020202020204" pitchFamily="34" charset="0"/>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userDrawn="1">
          <p15:clr>
            <a:srgbClr val="F26B43"/>
          </p15:clr>
        </p15:guide>
        <p15:guide id="2" pos="322" userDrawn="1">
          <p15:clr>
            <a:srgbClr val="F26B43"/>
          </p15:clr>
        </p15:guide>
        <p15:guide id="3" pos="5918" userDrawn="1">
          <p15:clr>
            <a:srgbClr val="F26B43"/>
          </p15:clr>
        </p15:guide>
        <p15:guide id="4" orient="horz" pos="3881"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9233" y="365128"/>
            <a:ext cx="9306829" cy="467079"/>
          </a:xfrm>
          <a:prstGeom prst="rect">
            <a:avLst/>
          </a:prstGeom>
        </p:spPr>
        <p:txBody>
          <a:bodyPr vert="horz" lIns="91440" tIns="45720" rIns="91440" bIns="45720" rtlCol="0" anchor="t">
            <a:normAutofit/>
          </a:bodyPr>
          <a:lstStyle/>
          <a:p>
            <a:r>
              <a:rPr lang="en-US"/>
              <a:t>Click to edit Master title style</a:t>
            </a:r>
            <a:endParaRPr lang="en-GB"/>
          </a:p>
        </p:txBody>
      </p:sp>
      <p:sp>
        <p:nvSpPr>
          <p:cNvPr id="3" name="Text Placeholder 2"/>
          <p:cNvSpPr>
            <a:spLocks noGrp="1"/>
          </p:cNvSpPr>
          <p:nvPr>
            <p:ph type="body" idx="1"/>
          </p:nvPr>
        </p:nvSpPr>
        <p:spPr>
          <a:xfrm>
            <a:off x="299507" y="1394117"/>
            <a:ext cx="9296556" cy="478284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0" y="6487438"/>
            <a:ext cx="9906000" cy="365125"/>
          </a:xfrm>
          <a:prstGeom prst="rect">
            <a:avLst/>
          </a:prstGeom>
        </p:spPr>
        <p:txBody>
          <a:bodyPr vert="horz" lIns="91440" tIns="45720" rIns="91440" bIns="45720" rtlCol="0" anchor="ctr"/>
          <a:lstStyle>
            <a:lvl1pPr algn="ctr">
              <a:defRPr sz="800">
                <a:solidFill>
                  <a:srgbClr val="C6C7CC"/>
                </a:solidFill>
              </a:defRPr>
            </a:lvl1pPr>
          </a:lstStyle>
          <a:p>
            <a:fld id="{E3411C27-C9F6-407B-B9E6-485D74C397C0}" type="slidenum">
              <a:rPr lang="en-GB" smtClean="0"/>
              <a:pPr/>
              <a:t>‹#›</a:t>
            </a:fld>
            <a:endParaRPr lang="en-GB"/>
          </a:p>
        </p:txBody>
      </p:sp>
      <p:sp>
        <p:nvSpPr>
          <p:cNvPr id="7" name="TextBox 6"/>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Company confidential</a:t>
            </a:r>
            <a:r>
              <a:rPr lang="en-GB" sz="850" baseline="0" noProof="0">
                <a:solidFill>
                  <a:srgbClr val="C6C7CC"/>
                </a:solidFill>
              </a:rPr>
              <a:t> information. For internal use only. </a:t>
            </a:r>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24" name="Picture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07790" y="5747820"/>
            <a:ext cx="1040231" cy="1044000"/>
          </a:xfrm>
          <a:prstGeom prst="rect">
            <a:avLst/>
          </a:prstGeom>
        </p:spPr>
      </p:pic>
      <p:sp>
        <p:nvSpPr>
          <p:cNvPr id="5" name="TextBox 4">
            <a:extLst>
              <a:ext uri="{FF2B5EF4-FFF2-40B4-BE49-F238E27FC236}">
                <a16:creationId xmlns:a16="http://schemas.microsoft.com/office/drawing/2014/main" id="{8B024068-CCE4-6557-2CF1-07A85690A2FB}"/>
              </a:ext>
            </a:extLst>
          </p:cNvPr>
          <p:cNvSpPr txBox="1"/>
          <p:nvPr>
            <p:extLst>
              <p:ext uri="{1162E1C5-73C7-4A58-AE30-91384D911F3F}">
                <p184:classification xmlns:p184="http://schemas.microsoft.com/office/powerpoint/2018/4/main" val="ftr"/>
              </p:ext>
            </p:extLst>
          </p:nvPr>
        </p:nvSpPr>
        <p:spPr>
          <a:xfrm>
            <a:off x="63500" y="6642100"/>
            <a:ext cx="6540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2276109769"/>
      </p:ext>
    </p:extLst>
  </p:cSld>
  <p:clrMap bg1="lt1" tx1="dk1" bg2="lt2" tx2="dk2" accent1="accent1" accent2="accent2" accent3="accent3" accent4="accent4" accent5="accent5" accent6="accent6" hlink="hlink" folHlink="folHlink"/>
  <p:sldLayoutIdLst>
    <p:sldLayoutId id="2147485224" r:id="rId1"/>
  </p:sldLayoutIdLst>
  <p:hf hdr="0" ftr="0" dt="0"/>
  <p:txStyles>
    <p:title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p:titleStyle>
    <p:bodyStyle>
      <a:lvl1pPr marL="185730" indent="-185730" algn="l" defTabSz="742920" rtl="0" eaLnBrk="1" latinLnBrk="0" hangingPunct="1">
        <a:lnSpc>
          <a:spcPct val="90000"/>
        </a:lnSpc>
        <a:spcBef>
          <a:spcPts val="812"/>
        </a:spcBef>
        <a:buClr>
          <a:srgbClr val="418FDE"/>
        </a:buClr>
        <a:buFont typeface="Arial" panose="020B0604020202020204" pitchFamily="34" charset="0"/>
        <a:buChar char="•"/>
        <a:defRPr sz="1200" kern="1200">
          <a:solidFill>
            <a:srgbClr val="52585F"/>
          </a:solidFill>
          <a:latin typeface="+mn-lt"/>
          <a:ea typeface="+mn-ea"/>
          <a:cs typeface="+mn-cs"/>
        </a:defRPr>
      </a:lvl1pPr>
      <a:lvl2pPr marL="557191" indent="-185730" algn="l" defTabSz="742920" rtl="0" eaLnBrk="1" latinLnBrk="0" hangingPunct="1">
        <a:lnSpc>
          <a:spcPct val="90000"/>
        </a:lnSpc>
        <a:spcBef>
          <a:spcPts val="406"/>
        </a:spcBef>
        <a:buClr>
          <a:srgbClr val="418FDE"/>
        </a:buClr>
        <a:buFont typeface="Arial" panose="020B0604020202020204" pitchFamily="34" charset="0"/>
        <a:buChar char="•"/>
        <a:defRPr sz="1150" kern="1200">
          <a:solidFill>
            <a:srgbClr val="52585F"/>
          </a:solidFill>
          <a:latin typeface="+mn-lt"/>
          <a:ea typeface="+mn-ea"/>
          <a:cs typeface="+mn-cs"/>
        </a:defRPr>
      </a:lvl2pPr>
      <a:lvl3pPr marL="928651" indent="-185730" algn="l" defTabSz="742920" rtl="0" eaLnBrk="1" latinLnBrk="0" hangingPunct="1">
        <a:lnSpc>
          <a:spcPct val="90000"/>
        </a:lnSpc>
        <a:spcBef>
          <a:spcPts val="406"/>
        </a:spcBef>
        <a:buClr>
          <a:srgbClr val="418FDE"/>
        </a:buClr>
        <a:buFont typeface="Arial" panose="020B0604020202020204" pitchFamily="34" charset="0"/>
        <a:buChar char="•"/>
        <a:defRPr sz="1100" kern="1200">
          <a:solidFill>
            <a:srgbClr val="52585F"/>
          </a:solidFill>
          <a:latin typeface="+mn-lt"/>
          <a:ea typeface="+mn-ea"/>
          <a:cs typeface="+mn-cs"/>
        </a:defRPr>
      </a:lvl3pPr>
      <a:lvl4pPr marL="1300111" indent="-185730" algn="l" defTabSz="742920" rtl="0" eaLnBrk="1" latinLnBrk="0" hangingPunct="1">
        <a:lnSpc>
          <a:spcPct val="90000"/>
        </a:lnSpc>
        <a:spcBef>
          <a:spcPts val="406"/>
        </a:spcBef>
        <a:buClr>
          <a:srgbClr val="418FDE"/>
        </a:buClr>
        <a:buFont typeface="Arial" panose="020B0604020202020204" pitchFamily="34" charset="0"/>
        <a:buChar char="•"/>
        <a:defRPr sz="1050" kern="1200">
          <a:solidFill>
            <a:srgbClr val="52585F"/>
          </a:solidFill>
          <a:latin typeface="+mn-lt"/>
          <a:ea typeface="+mn-ea"/>
          <a:cs typeface="+mn-cs"/>
        </a:defRPr>
      </a:lvl4pPr>
      <a:lvl5pPr marL="1671571" indent="-185730" algn="l" defTabSz="742920" rtl="0" eaLnBrk="1" latinLnBrk="0" hangingPunct="1">
        <a:lnSpc>
          <a:spcPct val="90000"/>
        </a:lnSpc>
        <a:spcBef>
          <a:spcPts val="406"/>
        </a:spcBef>
        <a:buClr>
          <a:srgbClr val="418FDE"/>
        </a:buClr>
        <a:buFont typeface="Arial" panose="020B0604020202020204" pitchFamily="34" charset="0"/>
        <a:buChar char="•"/>
        <a:defRPr sz="1000" kern="1200">
          <a:solidFill>
            <a:srgbClr val="52585F"/>
          </a:solidFill>
          <a:latin typeface="+mn-lt"/>
          <a:ea typeface="+mn-ea"/>
          <a:cs typeface="+mn-cs"/>
        </a:defRPr>
      </a:lvl5pPr>
      <a:lvl6pPr marL="204303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49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5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1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hu-HU"/>
      </a:defPPr>
      <a:lvl1pPr marL="0" algn="l" defTabSz="742920" rtl="0" eaLnBrk="1" latinLnBrk="0" hangingPunct="1">
        <a:defRPr sz="1463" kern="1200">
          <a:solidFill>
            <a:schemeClr val="tx1"/>
          </a:solidFill>
          <a:latin typeface="+mn-lt"/>
          <a:ea typeface="+mn-ea"/>
          <a:cs typeface="+mn-cs"/>
        </a:defRPr>
      </a:lvl1pPr>
      <a:lvl2pPr marL="371460" algn="l" defTabSz="742920" rtl="0" eaLnBrk="1" latinLnBrk="0" hangingPunct="1">
        <a:defRPr sz="1463" kern="1200">
          <a:solidFill>
            <a:schemeClr val="tx1"/>
          </a:solidFill>
          <a:latin typeface="+mn-lt"/>
          <a:ea typeface="+mn-ea"/>
          <a:cs typeface="+mn-cs"/>
        </a:defRPr>
      </a:lvl2pPr>
      <a:lvl3pPr marL="742920" algn="l" defTabSz="742920" rtl="0" eaLnBrk="1" latinLnBrk="0" hangingPunct="1">
        <a:defRPr sz="1463" kern="1200">
          <a:solidFill>
            <a:schemeClr val="tx1"/>
          </a:solidFill>
          <a:latin typeface="+mn-lt"/>
          <a:ea typeface="+mn-ea"/>
          <a:cs typeface="+mn-cs"/>
        </a:defRPr>
      </a:lvl3pPr>
      <a:lvl4pPr marL="1114380" algn="l" defTabSz="742920" rtl="0" eaLnBrk="1" latinLnBrk="0" hangingPunct="1">
        <a:defRPr sz="1463" kern="1200">
          <a:solidFill>
            <a:schemeClr val="tx1"/>
          </a:solidFill>
          <a:latin typeface="+mn-lt"/>
          <a:ea typeface="+mn-ea"/>
          <a:cs typeface="+mn-cs"/>
        </a:defRPr>
      </a:lvl4pPr>
      <a:lvl5pPr marL="1485840" algn="l" defTabSz="742920" rtl="0" eaLnBrk="1" latinLnBrk="0" hangingPunct="1">
        <a:defRPr sz="1463" kern="1200">
          <a:solidFill>
            <a:schemeClr val="tx1"/>
          </a:solidFill>
          <a:latin typeface="+mn-lt"/>
          <a:ea typeface="+mn-ea"/>
          <a:cs typeface="+mn-cs"/>
        </a:defRPr>
      </a:lvl5pPr>
      <a:lvl6pPr marL="1857301" algn="l" defTabSz="742920" rtl="0" eaLnBrk="1" latinLnBrk="0" hangingPunct="1">
        <a:defRPr sz="1463" kern="1200">
          <a:solidFill>
            <a:schemeClr val="tx1"/>
          </a:solidFill>
          <a:latin typeface="+mn-lt"/>
          <a:ea typeface="+mn-ea"/>
          <a:cs typeface="+mn-cs"/>
        </a:defRPr>
      </a:lvl6pPr>
      <a:lvl7pPr marL="2228761" algn="l" defTabSz="742920" rtl="0" eaLnBrk="1" latinLnBrk="0" hangingPunct="1">
        <a:defRPr sz="1463" kern="1200">
          <a:solidFill>
            <a:schemeClr val="tx1"/>
          </a:solidFill>
          <a:latin typeface="+mn-lt"/>
          <a:ea typeface="+mn-ea"/>
          <a:cs typeface="+mn-cs"/>
        </a:defRPr>
      </a:lvl7pPr>
      <a:lvl8pPr marL="2600221" algn="l" defTabSz="742920" rtl="0" eaLnBrk="1" latinLnBrk="0" hangingPunct="1">
        <a:defRPr sz="1463" kern="1200">
          <a:solidFill>
            <a:schemeClr val="tx1"/>
          </a:solidFill>
          <a:latin typeface="+mn-lt"/>
          <a:ea typeface="+mn-ea"/>
          <a:cs typeface="+mn-cs"/>
        </a:defRPr>
      </a:lvl8pPr>
      <a:lvl9pPr marL="2971681" algn="l" defTabSz="742920" rtl="0" eaLnBrk="1" latinLnBrk="0" hangingPunct="1">
        <a:defRPr sz="1463"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9233" y="365128"/>
            <a:ext cx="9306829" cy="467079"/>
          </a:xfrm>
          <a:prstGeom prst="rect">
            <a:avLst/>
          </a:prstGeom>
        </p:spPr>
        <p:txBody>
          <a:bodyPr vert="horz" lIns="91440" tIns="45720" rIns="91440" bIns="45720" rtlCol="0" anchor="t">
            <a:normAutofit/>
          </a:bodyPr>
          <a:lstStyle/>
          <a:p>
            <a:r>
              <a:rPr lang="en-US"/>
              <a:t>Click to edit Master title style</a:t>
            </a:r>
            <a:endParaRPr lang="en-GB"/>
          </a:p>
        </p:txBody>
      </p:sp>
      <p:sp>
        <p:nvSpPr>
          <p:cNvPr id="3" name="Text Placeholder 2"/>
          <p:cNvSpPr>
            <a:spLocks noGrp="1"/>
          </p:cNvSpPr>
          <p:nvPr>
            <p:ph type="body" idx="1"/>
          </p:nvPr>
        </p:nvSpPr>
        <p:spPr>
          <a:xfrm>
            <a:off x="299507" y="1394117"/>
            <a:ext cx="9296556" cy="478284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0" y="6487438"/>
            <a:ext cx="9906000" cy="365125"/>
          </a:xfrm>
          <a:prstGeom prst="rect">
            <a:avLst/>
          </a:prstGeom>
        </p:spPr>
        <p:txBody>
          <a:bodyPr vert="horz" lIns="91440" tIns="45720" rIns="91440" bIns="45720" rtlCol="0" anchor="ctr"/>
          <a:lstStyle>
            <a:lvl1pPr algn="ctr">
              <a:defRPr sz="800">
                <a:solidFill>
                  <a:srgbClr val="C6C7CC"/>
                </a:solidFill>
              </a:defRPr>
            </a:lvl1pPr>
          </a:lstStyle>
          <a:p>
            <a:fld id="{E3411C27-C9F6-407B-B9E6-485D74C397C0}" type="slidenum">
              <a:rPr lang="en-GB" smtClean="0"/>
              <a:pPr/>
              <a:t>‹#›</a:t>
            </a:fld>
            <a:endParaRPr lang="en-GB"/>
          </a:p>
        </p:txBody>
      </p:sp>
      <p:sp>
        <p:nvSpPr>
          <p:cNvPr id="7" name="TextBox 6"/>
          <p:cNvSpPr txBox="1"/>
          <p:nvPr userDrawn="1"/>
        </p:nvSpPr>
        <p:spPr>
          <a:xfrm>
            <a:off x="232288" y="6485710"/>
            <a:ext cx="3833140" cy="343938"/>
          </a:xfrm>
          <a:prstGeom prst="rect">
            <a:avLst/>
          </a:prstGeom>
        </p:spPr>
        <p:txBody>
          <a:bodyPr anchor="ctr"/>
          <a:lstStyle>
            <a:defPPr>
              <a:defRPr lang="en-US"/>
            </a:defPPr>
            <a:lvl1pPr>
              <a:defRPr sz="800">
                <a:solidFill>
                  <a:srgbClr val="3F8FDE"/>
                </a:solidFill>
                <a:latin typeface="Harmonia Sans W1G" charset="0"/>
                <a:ea typeface="Harmonia Sans W1G" charset="0"/>
                <a:cs typeface="Harmonia Sans W1G" charset="0"/>
              </a:defRPr>
            </a:lvl1pPr>
          </a:lstStyle>
          <a:p>
            <a:pPr lvl="0"/>
            <a:r>
              <a:rPr lang="en-GB" sz="850" noProof="0">
                <a:solidFill>
                  <a:srgbClr val="C6C7CC"/>
                </a:solidFill>
              </a:rPr>
              <a:t>Company confidential</a:t>
            </a:r>
            <a:r>
              <a:rPr lang="en-GB" sz="850" baseline="0" noProof="0">
                <a:solidFill>
                  <a:srgbClr val="C6C7CC"/>
                </a:solidFill>
              </a:rPr>
              <a:t> information. For internal use only. </a:t>
            </a:r>
            <a:r>
              <a:rPr lang="en-GB" sz="850" noProof="0">
                <a:solidFill>
                  <a:srgbClr val="C6C7CC"/>
                </a:solidFill>
              </a:rPr>
              <a:t>©</a:t>
            </a:r>
            <a:r>
              <a:rPr lang="en-GB" sz="850" noProof="0" err="1">
                <a:solidFill>
                  <a:srgbClr val="C6C7CC"/>
                </a:solidFill>
              </a:rPr>
              <a:t>Affidea</a:t>
            </a:r>
            <a:r>
              <a:rPr lang="en-GB" sz="850" noProof="0">
                <a:solidFill>
                  <a:srgbClr val="C6C7CC"/>
                </a:solidFill>
              </a:rPr>
              <a:t>.</a:t>
            </a:r>
          </a:p>
        </p:txBody>
      </p:sp>
      <p:pic>
        <p:nvPicPr>
          <p:cNvPr id="24" name="Picture 23"/>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707790" y="5747820"/>
            <a:ext cx="1040231" cy="1044000"/>
          </a:xfrm>
          <a:prstGeom prst="rect">
            <a:avLst/>
          </a:prstGeom>
        </p:spPr>
      </p:pic>
      <p:sp>
        <p:nvSpPr>
          <p:cNvPr id="5" name="TextBox 4">
            <a:extLst>
              <a:ext uri="{FF2B5EF4-FFF2-40B4-BE49-F238E27FC236}">
                <a16:creationId xmlns:a16="http://schemas.microsoft.com/office/drawing/2014/main" id="{61E2B63C-84E8-4A0B-DE95-50A4D3FFF712}"/>
              </a:ext>
            </a:extLst>
          </p:cNvPr>
          <p:cNvSpPr txBox="1"/>
          <p:nvPr>
            <p:extLst>
              <p:ext uri="{1162E1C5-73C7-4A58-AE30-91384D911F3F}">
                <p184:classification xmlns:p184="http://schemas.microsoft.com/office/powerpoint/2018/4/main" val="ftr"/>
              </p:ext>
            </p:extLst>
          </p:nvPr>
        </p:nvSpPr>
        <p:spPr>
          <a:xfrm>
            <a:off x="63500" y="6642100"/>
            <a:ext cx="654050"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ea typeface="Calibri" panose="020F0502020204030204" pitchFamily="34" charset="0"/>
                <a:cs typeface="Calibri" panose="020F0502020204030204" pitchFamily="34" charset="0"/>
              </a:rPr>
              <a:t>Confidential</a:t>
            </a:r>
          </a:p>
        </p:txBody>
      </p:sp>
    </p:spTree>
    <p:extLst>
      <p:ext uri="{BB962C8B-B14F-4D97-AF65-F5344CB8AC3E}">
        <p14:creationId xmlns:p14="http://schemas.microsoft.com/office/powerpoint/2010/main" val="2276109769"/>
      </p:ext>
    </p:extLst>
  </p:cSld>
  <p:clrMap bg1="lt1" tx1="dk1" bg2="lt2" tx2="dk2" accent1="accent1" accent2="accent2" accent3="accent3" accent4="accent4" accent5="accent5" accent6="accent6" hlink="hlink" folHlink="folHlink"/>
  <p:sldLayoutIdLst>
    <p:sldLayoutId id="2147485207" r:id="rId1"/>
    <p:sldLayoutId id="2147485208" r:id="rId2"/>
    <p:sldLayoutId id="2147485209" r:id="rId3"/>
    <p:sldLayoutId id="2147485228" r:id="rId4"/>
    <p:sldLayoutId id="2147485227" r:id="rId5"/>
    <p:sldLayoutId id="2147485212" r:id="rId6"/>
    <p:sldLayoutId id="2147485226" r:id="rId7"/>
    <p:sldLayoutId id="2147485214" r:id="rId8"/>
    <p:sldLayoutId id="2147485215" r:id="rId9"/>
    <p:sldLayoutId id="2147483667" r:id="rId10"/>
    <p:sldLayoutId id="2147483670" r:id="rId11"/>
    <p:sldLayoutId id="2147483741" r:id="rId12"/>
  </p:sldLayoutIdLst>
  <p:hf hdr="0" ftr="0" dt="0"/>
  <p:txStyles>
    <p:title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p:titleStyle>
    <p:bodyStyle>
      <a:lvl1pPr marL="185730" indent="-185730" algn="l" defTabSz="742920" rtl="0" eaLnBrk="1" latinLnBrk="0" hangingPunct="1">
        <a:lnSpc>
          <a:spcPct val="90000"/>
        </a:lnSpc>
        <a:spcBef>
          <a:spcPts val="812"/>
        </a:spcBef>
        <a:buClr>
          <a:srgbClr val="418FDE"/>
        </a:buClr>
        <a:buFont typeface="Arial" panose="020B0604020202020204" pitchFamily="34" charset="0"/>
        <a:buChar char="•"/>
        <a:defRPr sz="1200" kern="1200">
          <a:solidFill>
            <a:srgbClr val="52585F"/>
          </a:solidFill>
          <a:latin typeface="+mn-lt"/>
          <a:ea typeface="+mn-ea"/>
          <a:cs typeface="+mn-cs"/>
        </a:defRPr>
      </a:lvl1pPr>
      <a:lvl2pPr marL="557191" indent="-185730" algn="l" defTabSz="742920" rtl="0" eaLnBrk="1" latinLnBrk="0" hangingPunct="1">
        <a:lnSpc>
          <a:spcPct val="90000"/>
        </a:lnSpc>
        <a:spcBef>
          <a:spcPts val="406"/>
        </a:spcBef>
        <a:buClr>
          <a:srgbClr val="418FDE"/>
        </a:buClr>
        <a:buFont typeface="Arial" panose="020B0604020202020204" pitchFamily="34" charset="0"/>
        <a:buChar char="•"/>
        <a:defRPr sz="1150" kern="1200">
          <a:solidFill>
            <a:srgbClr val="52585F"/>
          </a:solidFill>
          <a:latin typeface="+mn-lt"/>
          <a:ea typeface="+mn-ea"/>
          <a:cs typeface="+mn-cs"/>
        </a:defRPr>
      </a:lvl2pPr>
      <a:lvl3pPr marL="928651" indent="-185730" algn="l" defTabSz="742920" rtl="0" eaLnBrk="1" latinLnBrk="0" hangingPunct="1">
        <a:lnSpc>
          <a:spcPct val="90000"/>
        </a:lnSpc>
        <a:spcBef>
          <a:spcPts val="406"/>
        </a:spcBef>
        <a:buClr>
          <a:srgbClr val="418FDE"/>
        </a:buClr>
        <a:buFont typeface="Arial" panose="020B0604020202020204" pitchFamily="34" charset="0"/>
        <a:buChar char="•"/>
        <a:defRPr sz="1100" kern="1200">
          <a:solidFill>
            <a:srgbClr val="52585F"/>
          </a:solidFill>
          <a:latin typeface="+mn-lt"/>
          <a:ea typeface="+mn-ea"/>
          <a:cs typeface="+mn-cs"/>
        </a:defRPr>
      </a:lvl3pPr>
      <a:lvl4pPr marL="1300111" indent="-185730" algn="l" defTabSz="742920" rtl="0" eaLnBrk="1" latinLnBrk="0" hangingPunct="1">
        <a:lnSpc>
          <a:spcPct val="90000"/>
        </a:lnSpc>
        <a:spcBef>
          <a:spcPts val="406"/>
        </a:spcBef>
        <a:buClr>
          <a:srgbClr val="418FDE"/>
        </a:buClr>
        <a:buFont typeface="Arial" panose="020B0604020202020204" pitchFamily="34" charset="0"/>
        <a:buChar char="•"/>
        <a:defRPr sz="1050" kern="1200">
          <a:solidFill>
            <a:srgbClr val="52585F"/>
          </a:solidFill>
          <a:latin typeface="+mn-lt"/>
          <a:ea typeface="+mn-ea"/>
          <a:cs typeface="+mn-cs"/>
        </a:defRPr>
      </a:lvl4pPr>
      <a:lvl5pPr marL="1671571" indent="-185730" algn="l" defTabSz="742920" rtl="0" eaLnBrk="1" latinLnBrk="0" hangingPunct="1">
        <a:lnSpc>
          <a:spcPct val="90000"/>
        </a:lnSpc>
        <a:spcBef>
          <a:spcPts val="406"/>
        </a:spcBef>
        <a:buClr>
          <a:srgbClr val="418FDE"/>
        </a:buClr>
        <a:buFont typeface="Arial" panose="020B0604020202020204" pitchFamily="34" charset="0"/>
        <a:buChar char="•"/>
        <a:defRPr sz="1000" kern="1200">
          <a:solidFill>
            <a:srgbClr val="52585F"/>
          </a:solidFill>
          <a:latin typeface="+mn-lt"/>
          <a:ea typeface="+mn-ea"/>
          <a:cs typeface="+mn-cs"/>
        </a:defRPr>
      </a:lvl5pPr>
      <a:lvl6pPr marL="204303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49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5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1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hu-HU"/>
      </a:defPPr>
      <a:lvl1pPr marL="0" algn="l" defTabSz="742920" rtl="0" eaLnBrk="1" latinLnBrk="0" hangingPunct="1">
        <a:defRPr sz="1463" kern="1200">
          <a:solidFill>
            <a:schemeClr val="tx1"/>
          </a:solidFill>
          <a:latin typeface="+mn-lt"/>
          <a:ea typeface="+mn-ea"/>
          <a:cs typeface="+mn-cs"/>
        </a:defRPr>
      </a:lvl1pPr>
      <a:lvl2pPr marL="371460" algn="l" defTabSz="742920" rtl="0" eaLnBrk="1" latinLnBrk="0" hangingPunct="1">
        <a:defRPr sz="1463" kern="1200">
          <a:solidFill>
            <a:schemeClr val="tx1"/>
          </a:solidFill>
          <a:latin typeface="+mn-lt"/>
          <a:ea typeface="+mn-ea"/>
          <a:cs typeface="+mn-cs"/>
        </a:defRPr>
      </a:lvl2pPr>
      <a:lvl3pPr marL="742920" algn="l" defTabSz="742920" rtl="0" eaLnBrk="1" latinLnBrk="0" hangingPunct="1">
        <a:defRPr sz="1463" kern="1200">
          <a:solidFill>
            <a:schemeClr val="tx1"/>
          </a:solidFill>
          <a:latin typeface="+mn-lt"/>
          <a:ea typeface="+mn-ea"/>
          <a:cs typeface="+mn-cs"/>
        </a:defRPr>
      </a:lvl3pPr>
      <a:lvl4pPr marL="1114380" algn="l" defTabSz="742920" rtl="0" eaLnBrk="1" latinLnBrk="0" hangingPunct="1">
        <a:defRPr sz="1463" kern="1200">
          <a:solidFill>
            <a:schemeClr val="tx1"/>
          </a:solidFill>
          <a:latin typeface="+mn-lt"/>
          <a:ea typeface="+mn-ea"/>
          <a:cs typeface="+mn-cs"/>
        </a:defRPr>
      </a:lvl4pPr>
      <a:lvl5pPr marL="1485840" algn="l" defTabSz="742920" rtl="0" eaLnBrk="1" latinLnBrk="0" hangingPunct="1">
        <a:defRPr sz="1463" kern="1200">
          <a:solidFill>
            <a:schemeClr val="tx1"/>
          </a:solidFill>
          <a:latin typeface="+mn-lt"/>
          <a:ea typeface="+mn-ea"/>
          <a:cs typeface="+mn-cs"/>
        </a:defRPr>
      </a:lvl5pPr>
      <a:lvl6pPr marL="1857301" algn="l" defTabSz="742920" rtl="0" eaLnBrk="1" latinLnBrk="0" hangingPunct="1">
        <a:defRPr sz="1463" kern="1200">
          <a:solidFill>
            <a:schemeClr val="tx1"/>
          </a:solidFill>
          <a:latin typeface="+mn-lt"/>
          <a:ea typeface="+mn-ea"/>
          <a:cs typeface="+mn-cs"/>
        </a:defRPr>
      </a:lvl6pPr>
      <a:lvl7pPr marL="2228761" algn="l" defTabSz="742920" rtl="0" eaLnBrk="1" latinLnBrk="0" hangingPunct="1">
        <a:defRPr sz="1463" kern="1200">
          <a:solidFill>
            <a:schemeClr val="tx1"/>
          </a:solidFill>
          <a:latin typeface="+mn-lt"/>
          <a:ea typeface="+mn-ea"/>
          <a:cs typeface="+mn-cs"/>
        </a:defRPr>
      </a:lvl7pPr>
      <a:lvl8pPr marL="2600221" algn="l" defTabSz="742920" rtl="0" eaLnBrk="1" latinLnBrk="0" hangingPunct="1">
        <a:defRPr sz="1463" kern="1200">
          <a:solidFill>
            <a:schemeClr val="tx1"/>
          </a:solidFill>
          <a:latin typeface="+mn-lt"/>
          <a:ea typeface="+mn-ea"/>
          <a:cs typeface="+mn-cs"/>
        </a:defRPr>
      </a:lvl8pPr>
      <a:lvl9pPr marL="2971681" algn="l" defTabSz="74292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66.xml"/><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6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26" Type="http://schemas.openxmlformats.org/officeDocument/2006/relationships/image" Target="../media/image49.png"/><Relationship Id="rId21" Type="http://schemas.openxmlformats.org/officeDocument/2006/relationships/image" Target="../media/image44.svg"/><Relationship Id="rId42" Type="http://schemas.openxmlformats.org/officeDocument/2006/relationships/image" Target="../media/image65.png"/><Relationship Id="rId47" Type="http://schemas.openxmlformats.org/officeDocument/2006/relationships/image" Target="../media/image70.png"/><Relationship Id="rId63" Type="http://schemas.openxmlformats.org/officeDocument/2006/relationships/image" Target="../media/image86.png"/><Relationship Id="rId68" Type="http://schemas.openxmlformats.org/officeDocument/2006/relationships/image" Target="../media/image91.svg"/><Relationship Id="rId84" Type="http://schemas.openxmlformats.org/officeDocument/2006/relationships/image" Target="../media/image107.svg"/><Relationship Id="rId16" Type="http://schemas.openxmlformats.org/officeDocument/2006/relationships/image" Target="../media/image39.png"/><Relationship Id="rId11" Type="http://schemas.openxmlformats.org/officeDocument/2006/relationships/image" Target="../media/image34.svg"/><Relationship Id="rId32" Type="http://schemas.openxmlformats.org/officeDocument/2006/relationships/image" Target="../media/image55.png"/><Relationship Id="rId37" Type="http://schemas.openxmlformats.org/officeDocument/2006/relationships/image" Target="../media/image60.svg"/><Relationship Id="rId53" Type="http://schemas.openxmlformats.org/officeDocument/2006/relationships/image" Target="../media/image76.png"/><Relationship Id="rId58" Type="http://schemas.openxmlformats.org/officeDocument/2006/relationships/image" Target="../media/image81.svg"/><Relationship Id="rId74" Type="http://schemas.openxmlformats.org/officeDocument/2006/relationships/image" Target="../media/image97.svg"/><Relationship Id="rId79" Type="http://schemas.openxmlformats.org/officeDocument/2006/relationships/image" Target="../media/image102.png"/><Relationship Id="rId5" Type="http://schemas.openxmlformats.org/officeDocument/2006/relationships/image" Target="../media/image28.svg"/><Relationship Id="rId61" Type="http://schemas.openxmlformats.org/officeDocument/2006/relationships/image" Target="../media/image84.png"/><Relationship Id="rId82" Type="http://schemas.openxmlformats.org/officeDocument/2006/relationships/image" Target="../media/image105.svg"/><Relationship Id="rId19" Type="http://schemas.openxmlformats.org/officeDocument/2006/relationships/image" Target="../media/image42.svg"/><Relationship Id="rId14" Type="http://schemas.openxmlformats.org/officeDocument/2006/relationships/image" Target="../media/image37.png"/><Relationship Id="rId22" Type="http://schemas.openxmlformats.org/officeDocument/2006/relationships/image" Target="../media/image45.png"/><Relationship Id="rId27" Type="http://schemas.openxmlformats.org/officeDocument/2006/relationships/image" Target="../media/image50.svg"/><Relationship Id="rId30" Type="http://schemas.openxmlformats.org/officeDocument/2006/relationships/image" Target="../media/image53.png"/><Relationship Id="rId35" Type="http://schemas.openxmlformats.org/officeDocument/2006/relationships/image" Target="../media/image58.svg"/><Relationship Id="rId43" Type="http://schemas.openxmlformats.org/officeDocument/2006/relationships/image" Target="../media/image66.png"/><Relationship Id="rId48" Type="http://schemas.openxmlformats.org/officeDocument/2006/relationships/image" Target="../media/image71.svg"/><Relationship Id="rId56" Type="http://schemas.openxmlformats.org/officeDocument/2006/relationships/image" Target="../media/image79.svg"/><Relationship Id="rId64" Type="http://schemas.openxmlformats.org/officeDocument/2006/relationships/image" Target="../media/image87.svg"/><Relationship Id="rId69" Type="http://schemas.openxmlformats.org/officeDocument/2006/relationships/image" Target="../media/image92.png"/><Relationship Id="rId77" Type="http://schemas.openxmlformats.org/officeDocument/2006/relationships/image" Target="../media/image100.png"/><Relationship Id="rId8" Type="http://schemas.openxmlformats.org/officeDocument/2006/relationships/image" Target="../media/image31.png"/><Relationship Id="rId51" Type="http://schemas.openxmlformats.org/officeDocument/2006/relationships/image" Target="../media/image74.png"/><Relationship Id="rId72" Type="http://schemas.openxmlformats.org/officeDocument/2006/relationships/image" Target="../media/image95.svg"/><Relationship Id="rId80" Type="http://schemas.openxmlformats.org/officeDocument/2006/relationships/image" Target="../media/image103.svg"/><Relationship Id="rId3" Type="http://schemas.openxmlformats.org/officeDocument/2006/relationships/image" Target="../media/image26.png"/><Relationship Id="rId12" Type="http://schemas.openxmlformats.org/officeDocument/2006/relationships/image" Target="../media/image35.png"/><Relationship Id="rId17" Type="http://schemas.openxmlformats.org/officeDocument/2006/relationships/image" Target="../media/image40.svg"/><Relationship Id="rId25" Type="http://schemas.openxmlformats.org/officeDocument/2006/relationships/image" Target="../media/image48.svg"/><Relationship Id="rId33" Type="http://schemas.openxmlformats.org/officeDocument/2006/relationships/image" Target="../media/image56.svg"/><Relationship Id="rId38" Type="http://schemas.openxmlformats.org/officeDocument/2006/relationships/image" Target="../media/image61.png"/><Relationship Id="rId46" Type="http://schemas.openxmlformats.org/officeDocument/2006/relationships/image" Target="../media/image69.svg"/><Relationship Id="rId59" Type="http://schemas.openxmlformats.org/officeDocument/2006/relationships/image" Target="../media/image82.png"/><Relationship Id="rId67" Type="http://schemas.openxmlformats.org/officeDocument/2006/relationships/image" Target="../media/image90.png"/><Relationship Id="rId20" Type="http://schemas.openxmlformats.org/officeDocument/2006/relationships/image" Target="../media/image43.png"/><Relationship Id="rId41" Type="http://schemas.openxmlformats.org/officeDocument/2006/relationships/image" Target="../media/image64.svg"/><Relationship Id="rId54" Type="http://schemas.openxmlformats.org/officeDocument/2006/relationships/image" Target="../media/image77.svg"/><Relationship Id="rId62" Type="http://schemas.openxmlformats.org/officeDocument/2006/relationships/image" Target="../media/image85.svg"/><Relationship Id="rId70" Type="http://schemas.openxmlformats.org/officeDocument/2006/relationships/image" Target="../media/image93.svg"/><Relationship Id="rId75" Type="http://schemas.openxmlformats.org/officeDocument/2006/relationships/image" Target="../media/image98.png"/><Relationship Id="rId83" Type="http://schemas.openxmlformats.org/officeDocument/2006/relationships/image" Target="../media/image106.png"/><Relationship Id="rId1" Type="http://schemas.openxmlformats.org/officeDocument/2006/relationships/slideLayout" Target="../slideLayouts/slideLayout15.xml"/><Relationship Id="rId6" Type="http://schemas.openxmlformats.org/officeDocument/2006/relationships/image" Target="../media/image29.png"/><Relationship Id="rId15" Type="http://schemas.openxmlformats.org/officeDocument/2006/relationships/image" Target="../media/image38.svg"/><Relationship Id="rId23" Type="http://schemas.openxmlformats.org/officeDocument/2006/relationships/image" Target="../media/image46.svg"/><Relationship Id="rId28" Type="http://schemas.openxmlformats.org/officeDocument/2006/relationships/image" Target="../media/image51.png"/><Relationship Id="rId36" Type="http://schemas.openxmlformats.org/officeDocument/2006/relationships/image" Target="../media/image59.png"/><Relationship Id="rId49" Type="http://schemas.openxmlformats.org/officeDocument/2006/relationships/image" Target="../media/image72.png"/><Relationship Id="rId57" Type="http://schemas.openxmlformats.org/officeDocument/2006/relationships/image" Target="../media/image80.png"/><Relationship Id="rId10" Type="http://schemas.openxmlformats.org/officeDocument/2006/relationships/image" Target="../media/image33.png"/><Relationship Id="rId31" Type="http://schemas.openxmlformats.org/officeDocument/2006/relationships/image" Target="../media/image54.svg"/><Relationship Id="rId44" Type="http://schemas.openxmlformats.org/officeDocument/2006/relationships/image" Target="../media/image67.svg"/><Relationship Id="rId52" Type="http://schemas.openxmlformats.org/officeDocument/2006/relationships/image" Target="../media/image75.svg"/><Relationship Id="rId60" Type="http://schemas.openxmlformats.org/officeDocument/2006/relationships/image" Target="../media/image83.svg"/><Relationship Id="rId65" Type="http://schemas.openxmlformats.org/officeDocument/2006/relationships/image" Target="../media/image88.png"/><Relationship Id="rId73" Type="http://schemas.openxmlformats.org/officeDocument/2006/relationships/image" Target="../media/image96.png"/><Relationship Id="rId78" Type="http://schemas.openxmlformats.org/officeDocument/2006/relationships/image" Target="../media/image101.svg"/><Relationship Id="rId81" Type="http://schemas.openxmlformats.org/officeDocument/2006/relationships/image" Target="../media/image104.png"/><Relationship Id="rId4" Type="http://schemas.openxmlformats.org/officeDocument/2006/relationships/image" Target="../media/image27.png"/><Relationship Id="rId9" Type="http://schemas.openxmlformats.org/officeDocument/2006/relationships/image" Target="../media/image32.svg"/><Relationship Id="rId13" Type="http://schemas.openxmlformats.org/officeDocument/2006/relationships/image" Target="../media/image36.svg"/><Relationship Id="rId18" Type="http://schemas.openxmlformats.org/officeDocument/2006/relationships/image" Target="../media/image41.png"/><Relationship Id="rId39" Type="http://schemas.openxmlformats.org/officeDocument/2006/relationships/image" Target="../media/image62.svg"/><Relationship Id="rId34" Type="http://schemas.openxmlformats.org/officeDocument/2006/relationships/image" Target="../media/image57.png"/><Relationship Id="rId50" Type="http://schemas.openxmlformats.org/officeDocument/2006/relationships/image" Target="../media/image73.svg"/><Relationship Id="rId55" Type="http://schemas.openxmlformats.org/officeDocument/2006/relationships/image" Target="../media/image78.png"/><Relationship Id="rId76" Type="http://schemas.openxmlformats.org/officeDocument/2006/relationships/image" Target="../media/image99.svg"/><Relationship Id="rId7" Type="http://schemas.openxmlformats.org/officeDocument/2006/relationships/image" Target="../media/image30.svg"/><Relationship Id="rId71" Type="http://schemas.openxmlformats.org/officeDocument/2006/relationships/image" Target="../media/image94.png"/><Relationship Id="rId2" Type="http://schemas.openxmlformats.org/officeDocument/2006/relationships/notesSlide" Target="../notesSlides/notesSlide4.xml"/><Relationship Id="rId29" Type="http://schemas.openxmlformats.org/officeDocument/2006/relationships/image" Target="../media/image52.svg"/><Relationship Id="rId24" Type="http://schemas.openxmlformats.org/officeDocument/2006/relationships/image" Target="../media/image47.png"/><Relationship Id="rId40" Type="http://schemas.openxmlformats.org/officeDocument/2006/relationships/image" Target="../media/image63.png"/><Relationship Id="rId45" Type="http://schemas.openxmlformats.org/officeDocument/2006/relationships/image" Target="../media/image68.png"/><Relationship Id="rId66" Type="http://schemas.openxmlformats.org/officeDocument/2006/relationships/image" Target="../media/image89.svg"/></Relationships>
</file>

<file path=ppt/slides/_rels/slide9.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112.jpeg"/><Relationship Id="rId4" Type="http://schemas.openxmlformats.org/officeDocument/2006/relationships/image" Target="../media/image1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png"/><Relationship Id="rId1" Type="http://schemas.openxmlformats.org/officeDocument/2006/relationships/slideLayout" Target="../slideLayouts/slideLayout14.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reception area with brown couches and a white ceiling&#10;&#10;Description automatically generated">
            <a:extLst>
              <a:ext uri="{FF2B5EF4-FFF2-40B4-BE49-F238E27FC236}">
                <a16:creationId xmlns:a16="http://schemas.microsoft.com/office/drawing/2014/main" id="{BF519C38-946B-2AFC-E137-F749278276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2381" y="786431"/>
            <a:ext cx="7563619" cy="5033795"/>
          </a:xfrm>
          <a:prstGeom prst="rect">
            <a:avLst/>
          </a:prstGeom>
        </p:spPr>
      </p:pic>
      <p:sp>
        <p:nvSpPr>
          <p:cNvPr id="6" name="Rectangle 1">
            <a:extLst>
              <a:ext uri="{FF2B5EF4-FFF2-40B4-BE49-F238E27FC236}">
                <a16:creationId xmlns:a16="http://schemas.microsoft.com/office/drawing/2014/main" id="{E2B192D2-CEB0-5FDF-1040-B55AFDE1A1A1}"/>
              </a:ext>
            </a:extLst>
          </p:cNvPr>
          <p:cNvSpPr/>
          <p:nvPr/>
        </p:nvSpPr>
        <p:spPr>
          <a:xfrm>
            <a:off x="0" y="-62979"/>
            <a:ext cx="5085806" cy="6983957"/>
          </a:xfrm>
          <a:custGeom>
            <a:avLst/>
            <a:gdLst>
              <a:gd name="connsiteX0" fmla="*/ 0 w 3008784"/>
              <a:gd name="connsiteY0" fmla="*/ 0 h 6877050"/>
              <a:gd name="connsiteX1" fmla="*/ 3008784 w 3008784"/>
              <a:gd name="connsiteY1" fmla="*/ 0 h 6877050"/>
              <a:gd name="connsiteX2" fmla="*/ 3008784 w 3008784"/>
              <a:gd name="connsiteY2" fmla="*/ 6877050 h 6877050"/>
              <a:gd name="connsiteX3" fmla="*/ 0 w 3008784"/>
              <a:gd name="connsiteY3" fmla="*/ 6877050 h 6877050"/>
              <a:gd name="connsiteX4" fmla="*/ 0 w 3008784"/>
              <a:gd name="connsiteY4" fmla="*/ 0 h 6877050"/>
              <a:gd name="connsiteX0" fmla="*/ 0 w 4970934"/>
              <a:gd name="connsiteY0" fmla="*/ 0 h 6896100"/>
              <a:gd name="connsiteX1" fmla="*/ 3008784 w 4970934"/>
              <a:gd name="connsiteY1" fmla="*/ 0 h 6896100"/>
              <a:gd name="connsiteX2" fmla="*/ 4970934 w 4970934"/>
              <a:gd name="connsiteY2" fmla="*/ 6896100 h 6896100"/>
              <a:gd name="connsiteX3" fmla="*/ 0 w 4970934"/>
              <a:gd name="connsiteY3" fmla="*/ 6877050 h 6896100"/>
              <a:gd name="connsiteX4" fmla="*/ 0 w 4970934"/>
              <a:gd name="connsiteY4" fmla="*/ 0 h 6896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0934" h="6896100">
                <a:moveTo>
                  <a:pt x="0" y="0"/>
                </a:moveTo>
                <a:lnTo>
                  <a:pt x="3008784" y="0"/>
                </a:lnTo>
                <a:lnTo>
                  <a:pt x="4970934" y="6896100"/>
                </a:lnTo>
                <a:lnTo>
                  <a:pt x="0" y="6877050"/>
                </a:lnTo>
                <a:lnTo>
                  <a:pt x="0" y="0"/>
                </a:lnTo>
                <a:close/>
              </a:path>
            </a:pathLst>
          </a:cu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 name="Title 3">
            <a:extLst>
              <a:ext uri="{FF2B5EF4-FFF2-40B4-BE49-F238E27FC236}">
                <a16:creationId xmlns:a16="http://schemas.microsoft.com/office/drawing/2014/main" id="{EDDCDA56-AFE8-470F-A2B3-3E61FAA08D6F}"/>
              </a:ext>
            </a:extLst>
          </p:cNvPr>
          <p:cNvSpPr>
            <a:spLocks noGrp="1"/>
          </p:cNvSpPr>
          <p:nvPr>
            <p:ph type="title"/>
          </p:nvPr>
        </p:nvSpPr>
        <p:spPr>
          <a:xfrm>
            <a:off x="300761" y="3048417"/>
            <a:ext cx="3829906" cy="784521"/>
          </a:xfrm>
        </p:spPr>
        <p:txBody>
          <a:bodyPr>
            <a:normAutofit fontScale="90000"/>
          </a:bodyPr>
          <a:lstStyle/>
          <a:p>
            <a:r>
              <a:rPr lang="lt-LT" dirty="0">
                <a:solidFill>
                  <a:schemeClr val="bg1"/>
                </a:solidFill>
              </a:rPr>
              <a:t>Apie Affidea</a:t>
            </a:r>
            <a:br>
              <a:rPr lang="lt-LT" dirty="0"/>
            </a:br>
            <a:r>
              <a:rPr lang="lt-LT" dirty="0">
                <a:solidFill>
                  <a:schemeClr val="bg1"/>
                </a:solidFill>
              </a:rPr>
              <a:t> – kas mes esame? </a:t>
            </a:r>
            <a:br>
              <a:rPr lang="lt-LT" dirty="0">
                <a:solidFill>
                  <a:schemeClr val="bg1"/>
                </a:solidFill>
              </a:rPr>
            </a:br>
            <a:r>
              <a:rPr lang="lt-LT" dirty="0">
                <a:solidFill>
                  <a:schemeClr val="bg1"/>
                </a:solidFill>
              </a:rPr>
              <a:t> –</a:t>
            </a:r>
            <a:r>
              <a:rPr lang="lt-LT" dirty="0"/>
              <a:t> kuo galime padėti?</a:t>
            </a:r>
            <a:endParaRPr lang="en-GB" dirty="0"/>
          </a:p>
        </p:txBody>
      </p:sp>
      <p:sp>
        <p:nvSpPr>
          <p:cNvPr id="8" name="Rectangle 7">
            <a:extLst>
              <a:ext uri="{FF2B5EF4-FFF2-40B4-BE49-F238E27FC236}">
                <a16:creationId xmlns:a16="http://schemas.microsoft.com/office/drawing/2014/main" id="{42D2E33C-6ED3-4066-9257-78CF86A71B02}"/>
              </a:ext>
            </a:extLst>
          </p:cNvPr>
          <p:cNvSpPr/>
          <p:nvPr/>
        </p:nvSpPr>
        <p:spPr>
          <a:xfrm>
            <a:off x="212158" y="6172998"/>
            <a:ext cx="3493149" cy="492443"/>
          </a:xfrm>
          <a:prstGeom prst="rect">
            <a:avLst/>
          </a:prstGeom>
        </p:spPr>
        <p:txBody>
          <a:bodyPr wrap="square">
            <a:spAutoFit/>
          </a:bodyPr>
          <a:lstStyle/>
          <a:p>
            <a:pPr algn="just">
              <a:buClr>
                <a:srgbClr val="3F8FDE"/>
              </a:buClr>
            </a:pPr>
            <a:r>
              <a:rPr lang="en-GB" sz="850">
                <a:solidFill>
                  <a:srgbClr val="C6C7CC"/>
                </a:solidFill>
              </a:rPr>
              <a:t>This document, its content and the Affidea trademark are proprietary to Affidea. This document cannot be transferred, duplicated or copied, in all or in parts, without the approval of Affidea. ©</a:t>
            </a:r>
            <a:r>
              <a:rPr lang="en-GB" sz="850" err="1">
                <a:solidFill>
                  <a:srgbClr val="C6C7CC"/>
                </a:solidFill>
              </a:rPr>
              <a:t>Affi</a:t>
            </a:r>
            <a:r>
              <a:rPr lang="en-GB" sz="900" err="1">
                <a:solidFill>
                  <a:srgbClr val="C6C7CC"/>
                </a:solidFill>
              </a:rPr>
              <a:t>dea</a:t>
            </a:r>
            <a:r>
              <a:rPr lang="en-GB" sz="900">
                <a:solidFill>
                  <a:srgbClr val="C6C7CC"/>
                </a:solidFill>
              </a:rPr>
              <a:t>.</a:t>
            </a:r>
          </a:p>
        </p:txBody>
      </p:sp>
      <p:pic>
        <p:nvPicPr>
          <p:cNvPr id="2" name="Picture 1" descr="Logo&#10;&#10;Description automatically generated">
            <a:extLst>
              <a:ext uri="{FF2B5EF4-FFF2-40B4-BE49-F238E27FC236}">
                <a16:creationId xmlns:a16="http://schemas.microsoft.com/office/drawing/2014/main" id="{8546F3C4-7AD0-DB35-186B-C8D3D8D90F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158" y="1895576"/>
            <a:ext cx="2694446" cy="841624"/>
          </a:xfrm>
          <a:prstGeom prst="rect">
            <a:avLst/>
          </a:prstGeom>
        </p:spPr>
      </p:pic>
      <p:sp>
        <p:nvSpPr>
          <p:cNvPr id="5" name="Text Placeholder 4">
            <a:extLst>
              <a:ext uri="{FF2B5EF4-FFF2-40B4-BE49-F238E27FC236}">
                <a16:creationId xmlns:a16="http://schemas.microsoft.com/office/drawing/2014/main" id="{BCC195D0-0DDF-5194-C611-DF46E619A67B}"/>
              </a:ext>
            </a:extLst>
          </p:cNvPr>
          <p:cNvSpPr>
            <a:spLocks noGrp="1"/>
          </p:cNvSpPr>
          <p:nvPr>
            <p:ph type="body" idx="1"/>
          </p:nvPr>
        </p:nvSpPr>
        <p:spPr>
          <a:xfrm>
            <a:off x="300761" y="5478776"/>
            <a:ext cx="3706351" cy="648220"/>
          </a:xfrm>
        </p:spPr>
        <p:txBody>
          <a:bodyPr>
            <a:normAutofit fontScale="92500" lnSpcReduction="20000"/>
          </a:bodyPr>
          <a:lstStyle/>
          <a:p>
            <a:r>
              <a:rPr lang="lt-LT" dirty="0"/>
              <a:t>Deimantė Končiuvienė</a:t>
            </a:r>
          </a:p>
          <a:p>
            <a:r>
              <a:rPr lang="lt-LT" dirty="0"/>
              <a:t>Panevėžio Affidea klinika vadovė</a:t>
            </a:r>
            <a:endParaRPr lang="en-GB" dirty="0"/>
          </a:p>
        </p:txBody>
      </p:sp>
    </p:spTree>
    <p:extLst>
      <p:ext uri="{BB962C8B-B14F-4D97-AF65-F5344CB8AC3E}">
        <p14:creationId xmlns:p14="http://schemas.microsoft.com/office/powerpoint/2010/main" val="3425132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A44E95E-0FE1-4F16-B666-7E99A6E0921F}"/>
              </a:ext>
            </a:extLst>
          </p:cNvPr>
          <p:cNvSpPr/>
          <p:nvPr/>
        </p:nvSpPr>
        <p:spPr>
          <a:xfrm>
            <a:off x="0" y="0"/>
            <a:ext cx="9906000" cy="6858000"/>
          </a:xfrm>
          <a:prstGeom prst="rect">
            <a:avLst/>
          </a:prstGeom>
          <a:solidFill>
            <a:srgbClr val="41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0354" name="Group 525">
            <a:extLst>
              <a:ext uri="{FF2B5EF4-FFF2-40B4-BE49-F238E27FC236}">
                <a16:creationId xmlns:a16="http://schemas.microsoft.com/office/drawing/2014/main" id="{2452CD8B-85A8-4288-9B07-FF84D9C766FC}"/>
              </a:ext>
            </a:extLst>
          </p:cNvPr>
          <p:cNvGrpSpPr>
            <a:grpSpLocks/>
          </p:cNvGrpSpPr>
          <p:nvPr/>
        </p:nvGrpSpPr>
        <p:grpSpPr bwMode="auto">
          <a:xfrm>
            <a:off x="2743593" y="1540569"/>
            <a:ext cx="5368137" cy="961654"/>
            <a:chOff x="-1245320" y="0"/>
            <a:chExt cx="13209835" cy="2364499"/>
          </a:xfrm>
        </p:grpSpPr>
        <p:sp>
          <p:nvSpPr>
            <p:cNvPr id="523" name="Shape 523">
              <a:extLst>
                <a:ext uri="{FF2B5EF4-FFF2-40B4-BE49-F238E27FC236}">
                  <a16:creationId xmlns:a16="http://schemas.microsoft.com/office/drawing/2014/main" id="{97DDBB8F-B418-4278-B13F-F031E254C0FC}"/>
                </a:ext>
              </a:extLst>
            </p:cNvPr>
            <p:cNvSpPr/>
            <p:nvPr/>
          </p:nvSpPr>
          <p:spPr>
            <a:xfrm>
              <a:off x="-1245320" y="1353912"/>
              <a:ext cx="13209835" cy="1010587"/>
            </a:xfrm>
            <a:prstGeom prst="rect">
              <a:avLst/>
            </a:prstGeom>
            <a:noFill/>
            <a:ln w="12700" cap="flat">
              <a:noFill/>
              <a:miter lim="400000"/>
            </a:ln>
            <a:effectLst/>
          </p:spPr>
          <p:txBody>
            <a:bodyPr wrap="none" lIns="20638" tIns="20638" rIns="20638" bIns="20638" anchor="ctr">
              <a:spAutoFit/>
            </a:bodyPr>
            <a:lstStyle>
              <a:lvl1pPr>
                <a:defRPr sz="40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1" i="0" u="none" strike="noStrike" kern="1200" cap="none" spc="0" normalizeH="0" baseline="0" noProof="0" dirty="0" err="1">
                  <a:ln>
                    <a:noFill/>
                  </a:ln>
                  <a:solidFill>
                    <a:srgbClr val="FFFFFF"/>
                  </a:solidFill>
                  <a:effectLst/>
                  <a:uLnTx/>
                  <a:uFillTx/>
                  <a:latin typeface="Harmonia Sans W1G" charset="0"/>
                  <a:ea typeface="Harmonia Sans W1G" charset="0"/>
                  <a:cs typeface="Harmonia Sans W1G" charset="0"/>
                </a:rPr>
                <a:t>affinity</a:t>
              </a:r>
              <a:r>
                <a:rPr kumimoji="0" lang="lt-LT" sz="2400" b="0" i="0" u="none" strike="noStrike" kern="1200" cap="none" spc="0" normalizeH="0" baseline="0" noProof="0" dirty="0">
                  <a:ln>
                    <a:noFill/>
                  </a:ln>
                  <a:solidFill>
                    <a:srgbClr val="FFFFFF"/>
                  </a:solidFill>
                  <a:effectLst/>
                  <a:uLnTx/>
                  <a:uFillTx/>
                  <a:latin typeface="Harmonia Sans W1G" charset="0"/>
                  <a:ea typeface="Harmonia Sans W1G" charset="0"/>
                  <a:cs typeface="Harmonia Sans W1G" charset="0"/>
                </a:rPr>
                <a:t> - artimas gydytojų ir pacientų ryšys</a:t>
              </a:r>
              <a:endParaRPr kumimoji="0" lang="en-US" sz="2400" b="0" i="0" u="none" strike="noStrike" kern="1200" cap="none" spc="0" normalizeH="0" baseline="0" noProof="0" dirty="0">
                <a:ln>
                  <a:noFill/>
                </a:ln>
                <a:solidFill>
                  <a:srgbClr val="FFFFFF"/>
                </a:solidFill>
                <a:effectLst/>
                <a:uLnTx/>
                <a:uFillTx/>
                <a:latin typeface="Harmonia Sans W1G" charset="0"/>
                <a:ea typeface="Harmonia Sans W1G" charset="0"/>
                <a:cs typeface="Harmonia Sans W1G" charset="0"/>
              </a:endParaRPr>
            </a:p>
          </p:txBody>
        </p:sp>
        <p:pic>
          <p:nvPicPr>
            <p:cNvPr id="100369" name="Affidea_logos_RGB_7.png">
              <a:extLst>
                <a:ext uri="{FF2B5EF4-FFF2-40B4-BE49-F238E27FC236}">
                  <a16:creationId xmlns:a16="http://schemas.microsoft.com/office/drawing/2014/main" id="{35B2BAAA-15E8-4055-8979-DC25AD072B6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5041" y="0"/>
              <a:ext cx="3976625" cy="1990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100355" name="Shape 526">
            <a:extLst>
              <a:ext uri="{FF2B5EF4-FFF2-40B4-BE49-F238E27FC236}">
                <a16:creationId xmlns:a16="http://schemas.microsoft.com/office/drawing/2014/main" id="{0602DB1D-9883-4793-80EF-9261FDC2F3A8}"/>
              </a:ext>
            </a:extLst>
          </p:cNvPr>
          <p:cNvSpPr>
            <a:spLocks noChangeArrowheads="1"/>
          </p:cNvSpPr>
          <p:nvPr/>
        </p:nvSpPr>
        <p:spPr bwMode="auto">
          <a:xfrm>
            <a:off x="4953000" y="1576388"/>
            <a:ext cx="949325" cy="515937"/>
          </a:xfrm>
          <a:prstGeom prst="rect">
            <a:avLst/>
          </a:prstGeom>
          <a:solidFill>
            <a:srgbClr val="3F8FDE">
              <a:alpha val="59999"/>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0638" tIns="20638" rIns="20638" bIns="20638"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700" b="0" i="0" u="none" strike="noStrike" kern="1200" cap="none" spc="0" normalizeH="0" baseline="0" noProof="0">
              <a:ln>
                <a:noFill/>
              </a:ln>
              <a:solidFill>
                <a:srgbClr val="000000"/>
              </a:solidFill>
              <a:effectLst/>
              <a:uLnTx/>
              <a:uFillTx/>
              <a:latin typeface="Harmonia Sans W1G" panose="020B0502030402020204" pitchFamily="34" charset="0"/>
              <a:ea typeface="Harmonia Sans W1G" panose="020B0502030402020204" pitchFamily="34" charset="0"/>
              <a:cs typeface="Harmonia Sans W1G" panose="020B0502030402020204" pitchFamily="34" charset="0"/>
              <a:sym typeface="Helvetica" panose="020B0604020202020204" pitchFamily="34" charset="0"/>
            </a:endParaRPr>
          </a:p>
        </p:txBody>
      </p:sp>
      <p:sp>
        <p:nvSpPr>
          <p:cNvPr id="528" name="Shape 528">
            <a:extLst>
              <a:ext uri="{FF2B5EF4-FFF2-40B4-BE49-F238E27FC236}">
                <a16:creationId xmlns:a16="http://schemas.microsoft.com/office/drawing/2014/main" id="{120584DF-72E0-41C8-8C14-C83D837EFC7E}"/>
              </a:ext>
            </a:extLst>
          </p:cNvPr>
          <p:cNvSpPr/>
          <p:nvPr/>
        </p:nvSpPr>
        <p:spPr>
          <a:xfrm>
            <a:off x="3396996" y="4988684"/>
            <a:ext cx="3112007" cy="411011"/>
          </a:xfrm>
          <a:prstGeom prst="rect">
            <a:avLst/>
          </a:prstGeom>
          <a:noFill/>
          <a:ln w="12700" cap="flat">
            <a:noFill/>
            <a:miter lim="400000"/>
          </a:ln>
          <a:effectLst/>
        </p:spPr>
        <p:txBody>
          <a:bodyPr wrap="none" lIns="20638" tIns="20638" rIns="20638" bIns="20638" anchor="ctr">
            <a:spAutoFit/>
          </a:bodyPr>
          <a:lstStyle>
            <a:lvl1pPr>
              <a:defRPr sz="40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1" i="0" u="none" strike="noStrike" kern="1200" cap="none" spc="0" normalizeH="0" baseline="0" noProof="0" dirty="0" err="1">
                <a:ln>
                  <a:noFill/>
                </a:ln>
                <a:solidFill>
                  <a:srgbClr val="FFFFFF"/>
                </a:solidFill>
                <a:effectLst/>
                <a:uLnTx/>
                <a:uFillTx/>
                <a:latin typeface="Harmonia Sans W1G" charset="0"/>
                <a:ea typeface="Harmonia Sans W1G" charset="0"/>
                <a:cs typeface="Harmonia Sans W1G" charset="0"/>
              </a:rPr>
              <a:t>idea</a:t>
            </a:r>
            <a:r>
              <a:rPr kumimoji="0" lang="lt-LT" sz="2400" b="0" i="0" u="none" strike="noStrike" kern="1200" cap="none" spc="0" normalizeH="0" baseline="0" noProof="0" dirty="0">
                <a:ln>
                  <a:noFill/>
                </a:ln>
                <a:solidFill>
                  <a:srgbClr val="FFFFFF"/>
                </a:solidFill>
                <a:effectLst/>
                <a:uLnTx/>
                <a:uFillTx/>
                <a:latin typeface="Harmonia Sans W1G" charset="0"/>
                <a:ea typeface="Harmonia Sans W1G" charset="0"/>
                <a:cs typeface="Harmonia Sans W1G" charset="0"/>
              </a:rPr>
              <a:t> - idėjos ir inovacijos</a:t>
            </a:r>
            <a:endParaRPr kumimoji="0" sz="2400" b="0" i="0" u="none" strike="noStrike" kern="1200" cap="none" spc="0" normalizeH="0" baseline="0" noProof="0" dirty="0">
              <a:ln>
                <a:noFill/>
              </a:ln>
              <a:solidFill>
                <a:srgbClr val="FFFFFF"/>
              </a:solidFill>
              <a:effectLst/>
              <a:uLnTx/>
              <a:uFillTx/>
              <a:latin typeface="Harmonia Sans W1G" charset="0"/>
              <a:ea typeface="Harmonia Sans W1G" charset="0"/>
              <a:cs typeface="Harmonia Sans W1G" charset="0"/>
            </a:endParaRPr>
          </a:p>
        </p:txBody>
      </p:sp>
      <p:pic>
        <p:nvPicPr>
          <p:cNvPr id="100357" name="Affidea_logos_RGB_7.png">
            <a:extLst>
              <a:ext uri="{FF2B5EF4-FFF2-40B4-BE49-F238E27FC236}">
                <a16:creationId xmlns:a16="http://schemas.microsoft.com/office/drawing/2014/main" id="{E966C3F0-60DB-41EE-AEE5-E5B606066C7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19563" y="4356608"/>
            <a:ext cx="161448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0358" name="Shape 530">
            <a:extLst>
              <a:ext uri="{FF2B5EF4-FFF2-40B4-BE49-F238E27FC236}">
                <a16:creationId xmlns:a16="http://schemas.microsoft.com/office/drawing/2014/main" id="{4C203C3B-43A4-470E-854B-69931A104B26}"/>
              </a:ext>
            </a:extLst>
          </p:cNvPr>
          <p:cNvSpPr>
            <a:spLocks noChangeArrowheads="1"/>
          </p:cNvSpPr>
          <p:nvPr/>
        </p:nvSpPr>
        <p:spPr bwMode="auto">
          <a:xfrm>
            <a:off x="3871913" y="4389438"/>
            <a:ext cx="949325" cy="515937"/>
          </a:xfrm>
          <a:prstGeom prst="rect">
            <a:avLst/>
          </a:prstGeom>
          <a:solidFill>
            <a:srgbClr val="3F8FDE">
              <a:alpha val="59999"/>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0638" tIns="20638" rIns="20638" bIns="20638"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700" b="0" i="0" u="none" strike="noStrike" kern="1200" cap="none" spc="0" normalizeH="0" baseline="0" noProof="0">
              <a:ln>
                <a:noFill/>
              </a:ln>
              <a:solidFill>
                <a:srgbClr val="000000"/>
              </a:solidFill>
              <a:effectLst/>
              <a:uLnTx/>
              <a:uFillTx/>
              <a:latin typeface="Harmonia Sans W1G" panose="020B0502030402020204" pitchFamily="34" charset="0"/>
              <a:ea typeface="Harmonia Sans W1G" panose="020B0502030402020204" pitchFamily="34" charset="0"/>
              <a:cs typeface="Harmonia Sans W1G" panose="020B0502030402020204" pitchFamily="34" charset="0"/>
              <a:sym typeface="Helvetica" panose="020B0604020202020204" pitchFamily="34" charset="0"/>
            </a:endParaRPr>
          </a:p>
        </p:txBody>
      </p:sp>
      <p:sp>
        <p:nvSpPr>
          <p:cNvPr id="532" name="Shape 532">
            <a:extLst>
              <a:ext uri="{FF2B5EF4-FFF2-40B4-BE49-F238E27FC236}">
                <a16:creationId xmlns:a16="http://schemas.microsoft.com/office/drawing/2014/main" id="{28E69AC8-D94A-4DC5-88CD-55846F007A93}"/>
              </a:ext>
            </a:extLst>
          </p:cNvPr>
          <p:cNvSpPr/>
          <p:nvPr/>
        </p:nvSpPr>
        <p:spPr>
          <a:xfrm>
            <a:off x="2333979" y="3530381"/>
            <a:ext cx="6967358" cy="411011"/>
          </a:xfrm>
          <a:prstGeom prst="rect">
            <a:avLst/>
          </a:prstGeom>
          <a:noFill/>
          <a:ln w="12700" cap="flat">
            <a:noFill/>
            <a:miter lim="400000"/>
          </a:ln>
          <a:effectLst/>
        </p:spPr>
        <p:txBody>
          <a:bodyPr wrap="none" lIns="20638" tIns="20638" rIns="20638" bIns="20638" anchor="ctr">
            <a:spAutoFit/>
          </a:bodyPr>
          <a:lstStyle>
            <a:lvl1pPr>
              <a:defRPr sz="40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1" u="none" strike="noStrike" kern="1200" cap="none" spc="0" normalizeH="0" baseline="0" noProof="0" dirty="0" err="1">
                <a:ln>
                  <a:noFill/>
                </a:ln>
                <a:solidFill>
                  <a:srgbClr val="FFFFFF"/>
                </a:solidFill>
                <a:effectLst/>
                <a:uLnTx/>
                <a:uFillTx/>
                <a:latin typeface="Harmonia Sans W1G" charset="0"/>
                <a:ea typeface="Harmonia Sans W1G" charset="0"/>
                <a:cs typeface="Harmonia Sans W1G" charset="0"/>
              </a:rPr>
              <a:t>fidelity</a:t>
            </a:r>
            <a:r>
              <a:rPr kumimoji="0" lang="lt-LT" sz="2400" b="0" i="0" u="none" strike="noStrike" kern="1200" cap="none" spc="0" normalizeH="0" baseline="0" noProof="0" dirty="0">
                <a:ln>
                  <a:noFill/>
                </a:ln>
                <a:solidFill>
                  <a:srgbClr val="FFFFFF"/>
                </a:solidFill>
                <a:effectLst/>
                <a:uLnTx/>
                <a:uFillTx/>
                <a:latin typeface="Harmonia Sans W1G" charset="0"/>
                <a:ea typeface="Harmonia Sans W1G" charset="0"/>
                <a:cs typeface="Harmonia Sans W1G" charset="0"/>
              </a:rPr>
              <a:t> - pasitikėjimas ir atsidavimas viskam, ką darome</a:t>
            </a:r>
            <a:endParaRPr kumimoji="0" sz="2400" b="0" i="0" u="none" strike="noStrike" kern="1200" cap="none" spc="0" normalizeH="0" baseline="0" noProof="0" dirty="0">
              <a:ln>
                <a:noFill/>
              </a:ln>
              <a:solidFill>
                <a:srgbClr val="FFFFFF"/>
              </a:solidFill>
              <a:effectLst/>
              <a:uLnTx/>
              <a:uFillTx/>
              <a:latin typeface="Harmonia Sans W1G" charset="0"/>
              <a:ea typeface="Harmonia Sans W1G" charset="0"/>
              <a:cs typeface="Harmonia Sans W1G" charset="0"/>
            </a:endParaRPr>
          </a:p>
        </p:txBody>
      </p:sp>
      <p:pic>
        <p:nvPicPr>
          <p:cNvPr id="100360" name="Affidea_logos_RGB_7.png">
            <a:extLst>
              <a:ext uri="{FF2B5EF4-FFF2-40B4-BE49-F238E27FC236}">
                <a16:creationId xmlns:a16="http://schemas.microsoft.com/office/drawing/2014/main" id="{4CD7EECD-1941-4648-8688-4998ACB7350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4963" y="2942146"/>
            <a:ext cx="1616075" cy="80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00361" name="Shape 535">
            <a:extLst>
              <a:ext uri="{FF2B5EF4-FFF2-40B4-BE49-F238E27FC236}">
                <a16:creationId xmlns:a16="http://schemas.microsoft.com/office/drawing/2014/main" id="{2B31CD72-DBC3-40D1-B2B0-9ACAEACC1FAD}"/>
              </a:ext>
            </a:extLst>
          </p:cNvPr>
          <p:cNvSpPr>
            <a:spLocks noChangeArrowheads="1"/>
          </p:cNvSpPr>
          <p:nvPr/>
        </p:nvSpPr>
        <p:spPr bwMode="auto">
          <a:xfrm>
            <a:off x="3706813" y="2977071"/>
            <a:ext cx="949325" cy="515937"/>
          </a:xfrm>
          <a:prstGeom prst="rect">
            <a:avLst/>
          </a:prstGeom>
          <a:solidFill>
            <a:srgbClr val="3F8FDE">
              <a:alpha val="59999"/>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0638" tIns="20638" rIns="20638" bIns="20638"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700" b="0" i="0" u="none" strike="noStrike" kern="1200" cap="none" spc="0" normalizeH="0" baseline="0" noProof="0">
              <a:ln>
                <a:noFill/>
              </a:ln>
              <a:solidFill>
                <a:srgbClr val="000000"/>
              </a:solidFill>
              <a:effectLst/>
              <a:uLnTx/>
              <a:uFillTx/>
              <a:latin typeface="Harmonia Sans W1G" panose="020B0502030402020204" pitchFamily="34" charset="0"/>
              <a:ea typeface="Harmonia Sans W1G" panose="020B0502030402020204" pitchFamily="34" charset="0"/>
              <a:cs typeface="Harmonia Sans W1G" panose="020B0502030402020204" pitchFamily="34" charset="0"/>
              <a:sym typeface="Helvetica" panose="020B0604020202020204" pitchFamily="34" charset="0"/>
            </a:endParaRPr>
          </a:p>
        </p:txBody>
      </p:sp>
      <p:sp>
        <p:nvSpPr>
          <p:cNvPr id="100362" name="Shape 536">
            <a:extLst>
              <a:ext uri="{FF2B5EF4-FFF2-40B4-BE49-F238E27FC236}">
                <a16:creationId xmlns:a16="http://schemas.microsoft.com/office/drawing/2014/main" id="{38BB3955-77C4-4C39-9590-3EE645DA758F}"/>
              </a:ext>
            </a:extLst>
          </p:cNvPr>
          <p:cNvSpPr>
            <a:spLocks noChangeArrowheads="1"/>
          </p:cNvSpPr>
          <p:nvPr/>
        </p:nvSpPr>
        <p:spPr bwMode="auto">
          <a:xfrm>
            <a:off x="5516563" y="2960198"/>
            <a:ext cx="949325" cy="515937"/>
          </a:xfrm>
          <a:prstGeom prst="rect">
            <a:avLst/>
          </a:prstGeom>
          <a:solidFill>
            <a:srgbClr val="3F8FDE">
              <a:alpha val="59999"/>
            </a:srgb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20638" tIns="20638" rIns="20638" bIns="20638"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700" b="0" i="0" u="none" strike="noStrike" kern="1200" cap="none" spc="0" normalizeH="0" baseline="0" noProof="0">
              <a:ln>
                <a:noFill/>
              </a:ln>
              <a:solidFill>
                <a:srgbClr val="000000"/>
              </a:solidFill>
              <a:effectLst/>
              <a:uLnTx/>
              <a:uFillTx/>
              <a:latin typeface="Harmonia Sans W1G" panose="020B0502030402020204" pitchFamily="34" charset="0"/>
              <a:ea typeface="Harmonia Sans W1G" panose="020B0502030402020204" pitchFamily="34" charset="0"/>
              <a:cs typeface="Harmonia Sans W1G" panose="020B0502030402020204" pitchFamily="34" charset="0"/>
              <a:sym typeface="Helvetica" panose="020B0604020202020204" pitchFamily="34" charset="0"/>
            </a:endParaRPr>
          </a:p>
        </p:txBody>
      </p:sp>
      <p:sp>
        <p:nvSpPr>
          <p:cNvPr id="15" name="Rectangle 14">
            <a:extLst>
              <a:ext uri="{FF2B5EF4-FFF2-40B4-BE49-F238E27FC236}">
                <a16:creationId xmlns:a16="http://schemas.microsoft.com/office/drawing/2014/main" id="{855D78E5-A1C3-4436-8D1C-AE1E6303457D}"/>
              </a:ext>
            </a:extLst>
          </p:cNvPr>
          <p:cNvSpPr/>
          <p:nvPr/>
        </p:nvSpPr>
        <p:spPr>
          <a:xfrm>
            <a:off x="273050" y="6165850"/>
            <a:ext cx="1150938" cy="692150"/>
          </a:xfrm>
          <a:prstGeom prst="rect">
            <a:avLst/>
          </a:prstGeom>
          <a:solidFill>
            <a:srgbClr val="3F8F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60BFDDD-F75A-4D86-9994-1D3E203D4BA2}"/>
              </a:ext>
            </a:extLst>
          </p:cNvPr>
          <p:cNvSpPr/>
          <p:nvPr/>
        </p:nvSpPr>
        <p:spPr>
          <a:xfrm>
            <a:off x="8736013" y="5861050"/>
            <a:ext cx="1150937" cy="692150"/>
          </a:xfrm>
          <a:prstGeom prst="rect">
            <a:avLst/>
          </a:prstGeom>
          <a:solidFill>
            <a:srgbClr val="3F8F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833810623"/>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err="1"/>
              <a:t>Apie</a:t>
            </a:r>
            <a:r>
              <a:rPr lang="lt-LT" sz="2400" dirty="0"/>
              <a:t> </a:t>
            </a:r>
            <a:r>
              <a:rPr lang="lt-LT" sz="2400" b="1" dirty="0" err="1"/>
              <a:t>Affidea</a:t>
            </a:r>
            <a:endParaRPr lang="en-GB" sz="2400" b="1" dirty="0"/>
          </a:p>
        </p:txBody>
      </p:sp>
      <p:sp>
        <p:nvSpPr>
          <p:cNvPr id="4" name="AutoShape 2"/>
          <p:cNvSpPr>
            <a:spLocks noChangeArrowheads="1"/>
          </p:cNvSpPr>
          <p:nvPr/>
        </p:nvSpPr>
        <p:spPr bwMode="auto">
          <a:xfrm>
            <a:off x="1680920" y="3345237"/>
            <a:ext cx="1860550" cy="1592262"/>
          </a:xfrm>
          <a:prstGeom prst="hexagon">
            <a:avLst>
              <a:gd name="adj" fmla="val 29212"/>
              <a:gd name="vf" fmla="val 115470"/>
            </a:avLst>
          </a:prstGeom>
          <a:solidFill>
            <a:srgbClr val="DDDEE1"/>
          </a:solidFill>
          <a:ln w="3175">
            <a:noFill/>
            <a:miter lim="800000"/>
            <a:headEnd/>
            <a:tailEnd/>
          </a:ln>
          <a:effectLst/>
        </p:spPr>
        <p:txBody>
          <a:bodyPr wrap="none" lIns="98082" tIns="49041" rIns="98082" bIns="49041" anchor="ctr"/>
          <a:lstStyle>
            <a:lvl1pPr marL="125413" indent="-125413" defTabSz="881063">
              <a:defRPr sz="1200">
                <a:solidFill>
                  <a:schemeClr val="tx1"/>
                </a:solidFill>
                <a:latin typeface="Arial" panose="020B0604020202020204" pitchFamily="34" charset="0"/>
              </a:defRPr>
            </a:lvl1pPr>
            <a:lvl2pPr marL="360363" indent="-111125" defTabSz="881063">
              <a:defRPr sz="1200">
                <a:solidFill>
                  <a:schemeClr val="tx1"/>
                </a:solidFill>
                <a:latin typeface="Arial" panose="020B0604020202020204" pitchFamily="34" charset="0"/>
              </a:defRPr>
            </a:lvl2pPr>
            <a:lvl3pPr marL="739775" indent="-192088" defTabSz="881063">
              <a:defRPr sz="1200">
                <a:solidFill>
                  <a:schemeClr val="tx1"/>
                </a:solidFill>
                <a:latin typeface="Arial" panose="020B0604020202020204" pitchFamily="34" charset="0"/>
              </a:defRPr>
            </a:lvl3pPr>
            <a:lvl4pPr marL="973138" indent="-111125" defTabSz="881063">
              <a:defRPr sz="1200">
                <a:solidFill>
                  <a:schemeClr val="tx1"/>
                </a:solidFill>
                <a:latin typeface="Arial" panose="020B0604020202020204" pitchFamily="34" charset="0"/>
              </a:defRPr>
            </a:lvl4pPr>
            <a:lvl5pPr marL="1352550" indent="-192088" defTabSz="881063">
              <a:defRPr sz="1200">
                <a:solidFill>
                  <a:schemeClr val="tx1"/>
                </a:solidFill>
                <a:latin typeface="Arial" panose="020B0604020202020204" pitchFamily="34" charset="0"/>
              </a:defRPr>
            </a:lvl5pPr>
            <a:lvl6pPr marL="1809750" indent="-192088" defTabSz="881063" eaLnBrk="0" fontAlgn="base" hangingPunct="0">
              <a:spcBef>
                <a:spcPct val="0"/>
              </a:spcBef>
              <a:spcAft>
                <a:spcPct val="0"/>
              </a:spcAft>
              <a:defRPr sz="1200">
                <a:solidFill>
                  <a:schemeClr val="tx1"/>
                </a:solidFill>
                <a:latin typeface="Arial" panose="020B0604020202020204" pitchFamily="34" charset="0"/>
              </a:defRPr>
            </a:lvl6pPr>
            <a:lvl7pPr marL="2266950" indent="-192088" defTabSz="881063" eaLnBrk="0" fontAlgn="base" hangingPunct="0">
              <a:spcBef>
                <a:spcPct val="0"/>
              </a:spcBef>
              <a:spcAft>
                <a:spcPct val="0"/>
              </a:spcAft>
              <a:defRPr sz="1200">
                <a:solidFill>
                  <a:schemeClr val="tx1"/>
                </a:solidFill>
                <a:latin typeface="Arial" panose="020B0604020202020204" pitchFamily="34" charset="0"/>
              </a:defRPr>
            </a:lvl7pPr>
            <a:lvl8pPr marL="2724150" indent="-192088" defTabSz="881063" eaLnBrk="0" fontAlgn="base" hangingPunct="0">
              <a:spcBef>
                <a:spcPct val="0"/>
              </a:spcBef>
              <a:spcAft>
                <a:spcPct val="0"/>
              </a:spcAft>
              <a:defRPr sz="1200">
                <a:solidFill>
                  <a:schemeClr val="tx1"/>
                </a:solidFill>
                <a:latin typeface="Arial" panose="020B0604020202020204" pitchFamily="34" charset="0"/>
              </a:defRPr>
            </a:lvl8pPr>
            <a:lvl9pPr marL="3181350" indent="-192088" defTabSz="881063" eaLnBrk="0" fontAlgn="base" hangingPunct="0">
              <a:spcBef>
                <a:spcPct val="0"/>
              </a:spcBef>
              <a:spcAft>
                <a:spcPct val="0"/>
              </a:spcAft>
              <a:defRPr sz="1200">
                <a:solidFill>
                  <a:schemeClr val="tx1"/>
                </a:solidFill>
                <a:latin typeface="Arial" panose="020B0604020202020204" pitchFamily="34" charset="0"/>
              </a:defRPr>
            </a:lvl9pPr>
          </a:lstStyle>
          <a:p>
            <a:pPr algn="ctr"/>
            <a:r>
              <a:rPr lang="lt-LT" altLang="hu-HU" sz="2800" b="1" noProof="1">
                <a:solidFill>
                  <a:srgbClr val="585454"/>
                </a:solidFill>
                <a:latin typeface="+mn-lt"/>
              </a:rPr>
              <a:t>Affidea</a:t>
            </a:r>
            <a:endParaRPr lang="hu-HU" altLang="hu-HU" sz="2800" b="1" noProof="1">
              <a:solidFill>
                <a:srgbClr val="585454"/>
              </a:solidFill>
              <a:latin typeface="+mn-lt"/>
            </a:endParaRPr>
          </a:p>
        </p:txBody>
      </p:sp>
      <p:sp>
        <p:nvSpPr>
          <p:cNvPr id="5" name="AutoShape 3"/>
          <p:cNvSpPr>
            <a:spLocks noChangeArrowheads="1"/>
          </p:cNvSpPr>
          <p:nvPr/>
        </p:nvSpPr>
        <p:spPr bwMode="auto">
          <a:xfrm>
            <a:off x="1680920" y="5083549"/>
            <a:ext cx="1860550" cy="1592263"/>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p>
            <a:pPr algn="ctr" defTabSz="981075">
              <a:spcBef>
                <a:spcPct val="0"/>
              </a:spcBef>
            </a:pPr>
            <a:r>
              <a:rPr lang="lt-LT" altLang="hu-HU" sz="2800" noProof="1">
                <a:solidFill>
                  <a:schemeClr val="bg1"/>
                </a:solidFill>
              </a:rPr>
              <a:t>13M</a:t>
            </a:r>
          </a:p>
          <a:p>
            <a:pPr algn="ctr" defTabSz="981075">
              <a:spcBef>
                <a:spcPct val="0"/>
              </a:spcBef>
            </a:pPr>
            <a:r>
              <a:rPr lang="lt-LT" altLang="hu-HU" sz="1400" noProof="1">
                <a:solidFill>
                  <a:schemeClr val="bg1"/>
                </a:solidFill>
              </a:rPr>
              <a:t>Pacientų per</a:t>
            </a:r>
          </a:p>
          <a:p>
            <a:pPr algn="ctr" defTabSz="981075">
              <a:spcBef>
                <a:spcPct val="0"/>
              </a:spcBef>
            </a:pPr>
            <a:r>
              <a:rPr lang="lt-LT" altLang="hu-HU" sz="1400" noProof="1">
                <a:solidFill>
                  <a:schemeClr val="bg1"/>
                </a:solidFill>
              </a:rPr>
              <a:t>metus</a:t>
            </a:r>
            <a:endParaRPr lang="hu-HU" altLang="hu-HU" sz="1400" noProof="1">
              <a:solidFill>
                <a:schemeClr val="bg1"/>
              </a:solidFill>
            </a:endParaRPr>
          </a:p>
        </p:txBody>
      </p:sp>
      <p:sp>
        <p:nvSpPr>
          <p:cNvPr id="6" name="AutoShape 4"/>
          <p:cNvSpPr>
            <a:spLocks noChangeArrowheads="1"/>
          </p:cNvSpPr>
          <p:nvPr/>
        </p:nvSpPr>
        <p:spPr bwMode="auto">
          <a:xfrm>
            <a:off x="1680920" y="1608512"/>
            <a:ext cx="1860550" cy="1592262"/>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p>
            <a:pPr algn="ctr" defTabSz="981075">
              <a:spcBef>
                <a:spcPct val="0"/>
              </a:spcBef>
            </a:pPr>
            <a:r>
              <a:rPr lang="lt-LT" altLang="hu-HU" sz="2800" noProof="1">
                <a:solidFill>
                  <a:schemeClr val="bg1"/>
                </a:solidFill>
              </a:rPr>
              <a:t>340</a:t>
            </a:r>
            <a:br>
              <a:rPr lang="lt-LT" altLang="hu-HU" sz="1400" noProof="1">
                <a:solidFill>
                  <a:schemeClr val="bg1"/>
                </a:solidFill>
              </a:rPr>
            </a:br>
            <a:r>
              <a:rPr lang="lt-LT" altLang="hu-HU" sz="1400" noProof="1">
                <a:solidFill>
                  <a:schemeClr val="bg1"/>
                </a:solidFill>
              </a:rPr>
              <a:t>Diagnostikos centrai</a:t>
            </a:r>
          </a:p>
          <a:p>
            <a:pPr algn="ctr" defTabSz="981075">
              <a:spcBef>
                <a:spcPct val="0"/>
              </a:spcBef>
            </a:pPr>
            <a:r>
              <a:rPr lang="lt-LT" altLang="hu-HU" sz="1400" noProof="1">
                <a:solidFill>
                  <a:schemeClr val="bg1"/>
                </a:solidFill>
              </a:rPr>
              <a:t>ir klinikos</a:t>
            </a:r>
            <a:endParaRPr lang="hu-HU" altLang="hu-HU" sz="1400" noProof="1">
              <a:solidFill>
                <a:schemeClr val="bg1"/>
              </a:solidFill>
            </a:endParaRPr>
          </a:p>
        </p:txBody>
      </p:sp>
      <p:sp>
        <p:nvSpPr>
          <p:cNvPr id="7" name="AutoShape 5"/>
          <p:cNvSpPr>
            <a:spLocks noChangeArrowheads="1"/>
          </p:cNvSpPr>
          <p:nvPr/>
        </p:nvSpPr>
        <p:spPr bwMode="auto">
          <a:xfrm>
            <a:off x="3192220" y="2468937"/>
            <a:ext cx="1860550" cy="1592262"/>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lvl1pPr defTabSz="981075">
              <a:spcBef>
                <a:spcPct val="20000"/>
              </a:spcBef>
              <a:defRPr sz="1500">
                <a:solidFill>
                  <a:schemeClr val="tx1"/>
                </a:solidFill>
                <a:latin typeface="Arial" panose="020B0604020202020204" pitchFamily="34" charset="0"/>
              </a:defRPr>
            </a:lvl1pPr>
            <a:lvl2pPr marL="490538" indent="-184150" defTabSz="981075">
              <a:spcBef>
                <a:spcPct val="20000"/>
              </a:spcBef>
              <a:buClr>
                <a:schemeClr val="tx2"/>
              </a:buClr>
              <a:buFont typeface="Wingdings" panose="05000000000000000000" pitchFamily="2" charset="2"/>
              <a:buChar char="§"/>
              <a:defRPr sz="1500">
                <a:solidFill>
                  <a:schemeClr val="tx1"/>
                </a:solidFill>
                <a:latin typeface="Arial" panose="020B0604020202020204" pitchFamily="34" charset="0"/>
              </a:defRPr>
            </a:lvl2pPr>
            <a:lvl3pPr marL="981075" indent="-174625" defTabSz="981075">
              <a:spcBef>
                <a:spcPct val="20000"/>
              </a:spcBef>
              <a:buClr>
                <a:schemeClr val="tx2"/>
              </a:buClr>
              <a:buChar char="–"/>
              <a:defRPr sz="1300">
                <a:solidFill>
                  <a:schemeClr val="tx1"/>
                </a:solidFill>
                <a:latin typeface="Arial" panose="020B0604020202020204" pitchFamily="34" charset="0"/>
              </a:defRPr>
            </a:lvl3pPr>
            <a:lvl4pPr marL="1471613" indent="-190500" defTabSz="981075">
              <a:spcBef>
                <a:spcPct val="20000"/>
              </a:spcBef>
              <a:buClr>
                <a:schemeClr val="tx2"/>
              </a:buClr>
              <a:buFont typeface="Wingdings" panose="05000000000000000000" pitchFamily="2" charset="2"/>
              <a:buChar char="§"/>
              <a:defRPr sz="1100">
                <a:solidFill>
                  <a:schemeClr val="tx1"/>
                </a:solidFill>
                <a:latin typeface="Arial" panose="020B0604020202020204" pitchFamily="34" charset="0"/>
              </a:defRPr>
            </a:lvl4pPr>
            <a:lvl5pPr marL="1962150" indent="-190500" defTabSz="981075">
              <a:spcBef>
                <a:spcPct val="20000"/>
              </a:spcBef>
              <a:buClr>
                <a:schemeClr val="tx2"/>
              </a:buClr>
              <a:buChar char="–"/>
              <a:defRPr sz="1100">
                <a:solidFill>
                  <a:schemeClr val="tx1"/>
                </a:solidFill>
                <a:latin typeface="Arial" panose="020B0604020202020204" pitchFamily="34" charset="0"/>
              </a:defRPr>
            </a:lvl5pPr>
            <a:lvl6pPr marL="2419350" indent="-190500" defTabSz="981075" eaLnBrk="0" fontAlgn="base" hangingPunct="0">
              <a:spcBef>
                <a:spcPct val="20000"/>
              </a:spcBef>
              <a:spcAft>
                <a:spcPct val="0"/>
              </a:spcAft>
              <a:buClr>
                <a:schemeClr val="tx2"/>
              </a:buClr>
              <a:buChar char="–"/>
              <a:defRPr sz="1100">
                <a:solidFill>
                  <a:schemeClr val="tx1"/>
                </a:solidFill>
                <a:latin typeface="Arial" panose="020B0604020202020204" pitchFamily="34" charset="0"/>
              </a:defRPr>
            </a:lvl6pPr>
            <a:lvl7pPr marL="2876550" indent="-190500" defTabSz="981075" eaLnBrk="0" fontAlgn="base" hangingPunct="0">
              <a:spcBef>
                <a:spcPct val="20000"/>
              </a:spcBef>
              <a:spcAft>
                <a:spcPct val="0"/>
              </a:spcAft>
              <a:buClr>
                <a:schemeClr val="tx2"/>
              </a:buClr>
              <a:buChar char="–"/>
              <a:defRPr sz="1100">
                <a:solidFill>
                  <a:schemeClr val="tx1"/>
                </a:solidFill>
                <a:latin typeface="Arial" panose="020B0604020202020204" pitchFamily="34" charset="0"/>
              </a:defRPr>
            </a:lvl7pPr>
            <a:lvl8pPr marL="3333750" indent="-190500" defTabSz="981075" eaLnBrk="0" fontAlgn="base" hangingPunct="0">
              <a:spcBef>
                <a:spcPct val="20000"/>
              </a:spcBef>
              <a:spcAft>
                <a:spcPct val="0"/>
              </a:spcAft>
              <a:buClr>
                <a:schemeClr val="tx2"/>
              </a:buClr>
              <a:buChar char="–"/>
              <a:defRPr sz="1100">
                <a:solidFill>
                  <a:schemeClr val="tx1"/>
                </a:solidFill>
                <a:latin typeface="Arial" panose="020B0604020202020204" pitchFamily="34" charset="0"/>
              </a:defRPr>
            </a:lvl8pPr>
            <a:lvl9pPr marL="3790950" indent="-190500" defTabSz="981075" eaLnBrk="0" fontAlgn="base" hangingPunct="0">
              <a:spcBef>
                <a:spcPct val="20000"/>
              </a:spcBef>
              <a:spcAft>
                <a:spcPct val="0"/>
              </a:spcAft>
              <a:buClr>
                <a:schemeClr val="tx2"/>
              </a:buClr>
              <a:buChar char="–"/>
              <a:defRPr sz="1100">
                <a:solidFill>
                  <a:schemeClr val="tx1"/>
                </a:solidFill>
                <a:latin typeface="Arial" panose="020B0604020202020204" pitchFamily="34" charset="0"/>
              </a:defRPr>
            </a:lvl9pPr>
          </a:lstStyle>
          <a:p>
            <a:pPr algn="ctr">
              <a:spcBef>
                <a:spcPct val="0"/>
              </a:spcBef>
            </a:pPr>
            <a:r>
              <a:rPr lang="lt-LT" altLang="hu-HU" sz="2800" noProof="1">
                <a:solidFill>
                  <a:schemeClr val="bg1"/>
                </a:solidFill>
                <a:latin typeface="+mn-lt"/>
              </a:rPr>
              <a:t>13K</a:t>
            </a:r>
          </a:p>
          <a:p>
            <a:pPr algn="ctr">
              <a:spcBef>
                <a:spcPct val="0"/>
              </a:spcBef>
            </a:pPr>
            <a:r>
              <a:rPr lang="lt-LT" altLang="hu-HU" sz="1400" noProof="1">
                <a:solidFill>
                  <a:schemeClr val="bg1"/>
                </a:solidFill>
                <a:latin typeface="+mn-lt"/>
              </a:rPr>
              <a:t>Profesionalai</a:t>
            </a:r>
            <a:endParaRPr lang="hu-HU" altLang="hu-HU" sz="1400" noProof="1">
              <a:solidFill>
                <a:schemeClr val="bg1"/>
              </a:solidFill>
              <a:latin typeface="+mn-lt"/>
            </a:endParaRPr>
          </a:p>
        </p:txBody>
      </p:sp>
      <p:sp>
        <p:nvSpPr>
          <p:cNvPr id="8" name="AutoShape 6"/>
          <p:cNvSpPr>
            <a:spLocks noChangeArrowheads="1"/>
          </p:cNvSpPr>
          <p:nvPr/>
        </p:nvSpPr>
        <p:spPr bwMode="auto">
          <a:xfrm>
            <a:off x="171208" y="2468937"/>
            <a:ext cx="1860550" cy="1592262"/>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p>
            <a:pPr algn="ctr" defTabSz="981075">
              <a:spcBef>
                <a:spcPct val="0"/>
              </a:spcBef>
            </a:pPr>
            <a:r>
              <a:rPr lang="lt-LT" altLang="hu-HU" sz="2800" noProof="1">
                <a:solidFill>
                  <a:schemeClr val="bg1"/>
                </a:solidFill>
              </a:rPr>
              <a:t>20M</a:t>
            </a:r>
          </a:p>
          <a:p>
            <a:pPr algn="ctr" defTabSz="981075">
              <a:spcBef>
                <a:spcPct val="0"/>
              </a:spcBef>
            </a:pPr>
            <a:r>
              <a:rPr lang="lt-LT" altLang="hu-HU" sz="1400" noProof="1">
                <a:solidFill>
                  <a:schemeClr val="bg1"/>
                </a:solidFill>
              </a:rPr>
              <a:t>Tyrimų skaičius</a:t>
            </a:r>
          </a:p>
          <a:p>
            <a:pPr algn="ctr" defTabSz="981075">
              <a:spcBef>
                <a:spcPct val="0"/>
              </a:spcBef>
            </a:pPr>
            <a:r>
              <a:rPr lang="lt-LT" altLang="hu-HU" sz="1400" noProof="1">
                <a:solidFill>
                  <a:schemeClr val="bg1"/>
                </a:solidFill>
              </a:rPr>
              <a:t>per metus</a:t>
            </a:r>
            <a:endParaRPr lang="hu-HU" altLang="hu-HU" sz="1400" noProof="1">
              <a:solidFill>
                <a:schemeClr val="bg1"/>
              </a:solidFill>
            </a:endParaRPr>
          </a:p>
        </p:txBody>
      </p:sp>
      <p:sp>
        <p:nvSpPr>
          <p:cNvPr id="9" name="AutoShape 7"/>
          <p:cNvSpPr>
            <a:spLocks noChangeArrowheads="1"/>
          </p:cNvSpPr>
          <p:nvPr/>
        </p:nvSpPr>
        <p:spPr bwMode="auto">
          <a:xfrm>
            <a:off x="3192220" y="4207249"/>
            <a:ext cx="1860550" cy="1592263"/>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p>
            <a:pPr algn="ctr" defTabSz="981075">
              <a:spcBef>
                <a:spcPct val="0"/>
              </a:spcBef>
            </a:pPr>
            <a:r>
              <a:rPr lang="lt-LT" altLang="hu-HU" sz="2800" noProof="1">
                <a:solidFill>
                  <a:schemeClr val="bg1"/>
                </a:solidFill>
              </a:rPr>
              <a:t>15</a:t>
            </a:r>
            <a:br>
              <a:rPr lang="lt-LT" altLang="hu-HU" sz="1400" noProof="1">
                <a:solidFill>
                  <a:schemeClr val="bg1"/>
                </a:solidFill>
              </a:rPr>
            </a:br>
            <a:r>
              <a:rPr lang="lt-LT" altLang="hu-HU" sz="1400" noProof="1">
                <a:solidFill>
                  <a:schemeClr val="bg1"/>
                </a:solidFill>
              </a:rPr>
              <a:t>Šalys</a:t>
            </a:r>
            <a:endParaRPr lang="hu-HU" altLang="hu-HU" sz="1400" noProof="1">
              <a:solidFill>
                <a:schemeClr val="bg1"/>
              </a:solidFill>
            </a:endParaRPr>
          </a:p>
        </p:txBody>
      </p:sp>
      <p:sp>
        <p:nvSpPr>
          <p:cNvPr id="10" name="AutoShape 8"/>
          <p:cNvSpPr>
            <a:spLocks noChangeArrowheads="1"/>
          </p:cNvSpPr>
          <p:nvPr/>
        </p:nvSpPr>
        <p:spPr bwMode="auto">
          <a:xfrm>
            <a:off x="171208" y="4207249"/>
            <a:ext cx="1860550" cy="1592263"/>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p>
            <a:pPr algn="ctr" defTabSz="981075">
              <a:spcBef>
                <a:spcPct val="0"/>
              </a:spcBef>
            </a:pPr>
            <a:r>
              <a:rPr lang="lt-LT" altLang="hu-HU" sz="2800" noProof="1">
                <a:solidFill>
                  <a:schemeClr val="bg1"/>
                </a:solidFill>
              </a:rPr>
              <a:t>1500</a:t>
            </a:r>
          </a:p>
          <a:p>
            <a:pPr algn="ctr" defTabSz="981075">
              <a:spcBef>
                <a:spcPct val="0"/>
              </a:spcBef>
            </a:pPr>
            <a:r>
              <a:rPr lang="lt-LT" altLang="hu-HU" sz="1400" noProof="1">
                <a:solidFill>
                  <a:schemeClr val="bg1"/>
                </a:solidFill>
              </a:rPr>
              <a:t>Įrangos</a:t>
            </a:r>
          </a:p>
          <a:p>
            <a:pPr algn="ctr" defTabSz="981075">
              <a:spcBef>
                <a:spcPct val="0"/>
              </a:spcBef>
            </a:pPr>
            <a:r>
              <a:rPr lang="lt-LT" altLang="hu-HU" sz="1400" noProof="1">
                <a:solidFill>
                  <a:schemeClr val="bg1"/>
                </a:solidFill>
              </a:rPr>
              <a:t>vienetų</a:t>
            </a:r>
            <a:endParaRPr lang="hu-HU" altLang="hu-HU" sz="1400" noProof="1">
              <a:solidFill>
                <a:schemeClr val="bg1"/>
              </a:solidFill>
            </a:endParaRPr>
          </a:p>
        </p:txBody>
      </p:sp>
      <p:grpSp>
        <p:nvGrpSpPr>
          <p:cNvPr id="13" name="Group 12">
            <a:extLst>
              <a:ext uri="{FF2B5EF4-FFF2-40B4-BE49-F238E27FC236}">
                <a16:creationId xmlns:a16="http://schemas.microsoft.com/office/drawing/2014/main" id="{6CA870AE-65BA-932F-1A66-A0912C801C37}"/>
              </a:ext>
            </a:extLst>
          </p:cNvPr>
          <p:cNvGrpSpPr/>
          <p:nvPr/>
        </p:nvGrpSpPr>
        <p:grpSpPr>
          <a:xfrm>
            <a:off x="4953000" y="1058488"/>
            <a:ext cx="5063167" cy="4206691"/>
            <a:chOff x="284097" y="-1958913"/>
            <a:chExt cx="12285495" cy="9700541"/>
          </a:xfrm>
        </p:grpSpPr>
        <p:sp>
          <p:nvSpPr>
            <p:cNvPr id="14" name="shp_Ukraine">
              <a:extLst>
                <a:ext uri="{FF2B5EF4-FFF2-40B4-BE49-F238E27FC236}">
                  <a16:creationId xmlns:a16="http://schemas.microsoft.com/office/drawing/2014/main" id="{5E1E5739-4B7E-F46D-52B4-3E017E2BC312}"/>
                </a:ext>
              </a:extLst>
            </p:cNvPr>
            <p:cNvSpPr>
              <a:spLocks noEditPoints="1"/>
            </p:cNvSpPr>
            <p:nvPr/>
          </p:nvSpPr>
          <p:spPr bwMode="auto">
            <a:xfrm>
              <a:off x="8453508" y="1279824"/>
              <a:ext cx="3931505" cy="2810389"/>
            </a:xfrm>
            <a:custGeom>
              <a:avLst/>
              <a:gdLst>
                <a:gd name="T0" fmla="*/ 5085 w 5160"/>
                <a:gd name="T1" fmla="*/ 1048 h 3480"/>
                <a:gd name="T2" fmla="*/ 5110 w 5160"/>
                <a:gd name="T3" fmla="*/ 803 h 3480"/>
                <a:gd name="T4" fmla="*/ 4629 w 5160"/>
                <a:gd name="T5" fmla="*/ 678 h 3480"/>
                <a:gd name="T6" fmla="*/ 4411 w 5160"/>
                <a:gd name="T7" fmla="*/ 626 h 3480"/>
                <a:gd name="T8" fmla="*/ 3989 w 5160"/>
                <a:gd name="T9" fmla="*/ 671 h 3480"/>
                <a:gd name="T10" fmla="*/ 3620 w 5160"/>
                <a:gd name="T11" fmla="*/ 489 h 3480"/>
                <a:gd name="T12" fmla="*/ 3226 w 5160"/>
                <a:gd name="T13" fmla="*/ 342 h 3480"/>
                <a:gd name="T14" fmla="*/ 3096 w 5160"/>
                <a:gd name="T15" fmla="*/ 10 h 3480"/>
                <a:gd name="T16" fmla="*/ 2766 w 5160"/>
                <a:gd name="T17" fmla="*/ 115 h 3480"/>
                <a:gd name="T18" fmla="*/ 2401 w 5160"/>
                <a:gd name="T19" fmla="*/ 221 h 3480"/>
                <a:gd name="T20" fmla="*/ 2225 w 5160"/>
                <a:gd name="T21" fmla="*/ 566 h 3480"/>
                <a:gd name="T22" fmla="*/ 1829 w 5160"/>
                <a:gd name="T23" fmla="*/ 466 h 3480"/>
                <a:gd name="T24" fmla="*/ 1559 w 5160"/>
                <a:gd name="T25" fmla="*/ 538 h 3480"/>
                <a:gd name="T26" fmla="*/ 1307 w 5160"/>
                <a:gd name="T27" fmla="*/ 562 h 3480"/>
                <a:gd name="T28" fmla="*/ 593 w 5160"/>
                <a:gd name="T29" fmla="*/ 500 h 3480"/>
                <a:gd name="T30" fmla="*/ 330 w 5160"/>
                <a:gd name="T31" fmla="*/ 643 h 3480"/>
                <a:gd name="T32" fmla="*/ 445 w 5160"/>
                <a:gd name="T33" fmla="*/ 990 h 3480"/>
                <a:gd name="T34" fmla="*/ 144 w 5160"/>
                <a:gd name="T35" fmla="*/ 1591 h 3480"/>
                <a:gd name="T36" fmla="*/ 51 w 5160"/>
                <a:gd name="T37" fmla="*/ 1886 h 3480"/>
                <a:gd name="T38" fmla="*/ 116 w 5160"/>
                <a:gd name="T39" fmla="*/ 2174 h 3480"/>
                <a:gd name="T40" fmla="*/ 342 w 5160"/>
                <a:gd name="T41" fmla="*/ 2196 h 3480"/>
                <a:gd name="T42" fmla="*/ 693 w 5160"/>
                <a:gd name="T43" fmla="*/ 2271 h 3480"/>
                <a:gd name="T44" fmla="*/ 934 w 5160"/>
                <a:gd name="T45" fmla="*/ 2312 h 3480"/>
                <a:gd name="T46" fmla="*/ 1261 w 5160"/>
                <a:gd name="T47" fmla="*/ 2056 h 3480"/>
                <a:gd name="T48" fmla="*/ 1712 w 5160"/>
                <a:gd name="T49" fmla="*/ 1962 h 3480"/>
                <a:gd name="T50" fmla="*/ 1959 w 5160"/>
                <a:gd name="T51" fmla="*/ 2087 h 3480"/>
                <a:gd name="T52" fmla="*/ 2118 w 5160"/>
                <a:gd name="T53" fmla="*/ 2319 h 3480"/>
                <a:gd name="T54" fmla="*/ 2259 w 5160"/>
                <a:gd name="T55" fmla="*/ 2484 h 3480"/>
                <a:gd name="T56" fmla="*/ 2359 w 5160"/>
                <a:gd name="T57" fmla="*/ 2739 h 3480"/>
                <a:gd name="T58" fmla="*/ 2144 w 5160"/>
                <a:gd name="T59" fmla="*/ 2741 h 3480"/>
                <a:gd name="T60" fmla="*/ 1986 w 5160"/>
                <a:gd name="T61" fmla="*/ 2967 h 3480"/>
                <a:gd name="T62" fmla="*/ 1958 w 5160"/>
                <a:gd name="T63" fmla="*/ 3292 h 3480"/>
                <a:gd name="T64" fmla="*/ 2225 w 5160"/>
                <a:gd name="T65" fmla="*/ 3216 h 3480"/>
                <a:gd name="T66" fmla="*/ 2495 w 5160"/>
                <a:gd name="T67" fmla="*/ 2980 h 3480"/>
                <a:gd name="T68" fmla="*/ 2633 w 5160"/>
                <a:gd name="T69" fmla="*/ 2677 h 3480"/>
                <a:gd name="T70" fmla="*/ 2917 w 5160"/>
                <a:gd name="T71" fmla="*/ 2579 h 3480"/>
                <a:gd name="T72" fmla="*/ 3044 w 5160"/>
                <a:gd name="T73" fmla="*/ 2577 h 3480"/>
                <a:gd name="T74" fmla="*/ 3012 w 5160"/>
                <a:gd name="T75" fmla="*/ 2660 h 3480"/>
                <a:gd name="T76" fmla="*/ 3214 w 5160"/>
                <a:gd name="T77" fmla="*/ 2750 h 3480"/>
                <a:gd name="T78" fmla="*/ 3515 w 5160"/>
                <a:gd name="T79" fmla="*/ 2770 h 3480"/>
                <a:gd name="T80" fmla="*/ 3312 w 5160"/>
                <a:gd name="T81" fmla="*/ 2987 h 3480"/>
                <a:gd name="T82" fmla="*/ 3537 w 5160"/>
                <a:gd name="T83" fmla="*/ 3168 h 3480"/>
                <a:gd name="T84" fmla="*/ 3728 w 5160"/>
                <a:gd name="T85" fmla="*/ 3460 h 3480"/>
                <a:gd name="T86" fmla="*/ 4039 w 5160"/>
                <a:gd name="T87" fmla="*/ 3190 h 3480"/>
                <a:gd name="T88" fmla="*/ 4296 w 5160"/>
                <a:gd name="T89" fmla="*/ 3029 h 3480"/>
                <a:gd name="T90" fmla="*/ 4256 w 5160"/>
                <a:gd name="T91" fmla="*/ 2876 h 3480"/>
                <a:gd name="T92" fmla="*/ 3867 w 5160"/>
                <a:gd name="T93" fmla="*/ 2649 h 3480"/>
                <a:gd name="T94" fmla="*/ 3921 w 5160"/>
                <a:gd name="T95" fmla="*/ 2570 h 3480"/>
                <a:gd name="T96" fmla="*/ 4124 w 5160"/>
                <a:gd name="T97" fmla="*/ 2331 h 3480"/>
                <a:gd name="T98" fmla="*/ 4338 w 5160"/>
                <a:gd name="T99" fmla="*/ 2197 h 3480"/>
                <a:gd name="T100" fmla="*/ 4590 w 5160"/>
                <a:gd name="T101" fmla="*/ 1987 h 3480"/>
                <a:gd name="T102" fmla="*/ 4844 w 5160"/>
                <a:gd name="T103" fmla="*/ 1595 h 3480"/>
                <a:gd name="T104" fmla="*/ 2210 w 5160"/>
                <a:gd name="T105" fmla="*/ 574 h 3480"/>
                <a:gd name="T106" fmla="*/ 2935 w 5160"/>
                <a:gd name="T107" fmla="*/ 1337 h 3480"/>
                <a:gd name="T108" fmla="*/ 3539 w 5160"/>
                <a:gd name="T109" fmla="*/ 2696 h 3480"/>
                <a:gd name="T110" fmla="*/ 3633 w 5160"/>
                <a:gd name="T111" fmla="*/ 2712 h 3480"/>
                <a:gd name="T112" fmla="*/ 3686 w 5160"/>
                <a:gd name="T113" fmla="*/ 2687 h 3480"/>
                <a:gd name="T114" fmla="*/ 3834 w 5160"/>
                <a:gd name="T115" fmla="*/ 2671 h 3480"/>
                <a:gd name="T116" fmla="*/ 3965 w 5160"/>
                <a:gd name="T117" fmla="*/ 2932 h 3480"/>
                <a:gd name="T118" fmla="*/ 3783 w 5160"/>
                <a:gd name="T119" fmla="*/ 2743 h 3480"/>
                <a:gd name="T120" fmla="*/ 3694 w 5160"/>
                <a:gd name="T121" fmla="*/ 2630 h 3480"/>
                <a:gd name="T122" fmla="*/ 3812 w 5160"/>
                <a:gd name="T123" fmla="*/ 2623 h 3480"/>
                <a:gd name="T124" fmla="*/ 3956 w 5160"/>
                <a:gd name="T125" fmla="*/ 2330 h 3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60" h="3480">
                  <a:moveTo>
                    <a:pt x="5102" y="1263"/>
                  </a:moveTo>
                  <a:lnTo>
                    <a:pt x="5097" y="1246"/>
                  </a:lnTo>
                  <a:lnTo>
                    <a:pt x="5092" y="1229"/>
                  </a:lnTo>
                  <a:lnTo>
                    <a:pt x="5086" y="1214"/>
                  </a:lnTo>
                  <a:lnTo>
                    <a:pt x="5081" y="1200"/>
                  </a:lnTo>
                  <a:lnTo>
                    <a:pt x="5078" y="1195"/>
                  </a:lnTo>
                  <a:lnTo>
                    <a:pt x="5075" y="1190"/>
                  </a:lnTo>
                  <a:lnTo>
                    <a:pt x="5070" y="1185"/>
                  </a:lnTo>
                  <a:lnTo>
                    <a:pt x="5067" y="1182"/>
                  </a:lnTo>
                  <a:lnTo>
                    <a:pt x="5063" y="1180"/>
                  </a:lnTo>
                  <a:lnTo>
                    <a:pt x="5059" y="1179"/>
                  </a:lnTo>
                  <a:lnTo>
                    <a:pt x="5053" y="1179"/>
                  </a:lnTo>
                  <a:lnTo>
                    <a:pt x="5049" y="1181"/>
                  </a:lnTo>
                  <a:lnTo>
                    <a:pt x="5038" y="1185"/>
                  </a:lnTo>
                  <a:lnTo>
                    <a:pt x="5029" y="1188"/>
                  </a:lnTo>
                  <a:lnTo>
                    <a:pt x="5019" y="1189"/>
                  </a:lnTo>
                  <a:lnTo>
                    <a:pt x="5011" y="1188"/>
                  </a:lnTo>
                  <a:lnTo>
                    <a:pt x="5008" y="1186"/>
                  </a:lnTo>
                  <a:lnTo>
                    <a:pt x="5003" y="1184"/>
                  </a:lnTo>
                  <a:lnTo>
                    <a:pt x="5001" y="1182"/>
                  </a:lnTo>
                  <a:lnTo>
                    <a:pt x="4999" y="1179"/>
                  </a:lnTo>
                  <a:lnTo>
                    <a:pt x="4996" y="1176"/>
                  </a:lnTo>
                  <a:lnTo>
                    <a:pt x="4994" y="1173"/>
                  </a:lnTo>
                  <a:lnTo>
                    <a:pt x="4993" y="1168"/>
                  </a:lnTo>
                  <a:lnTo>
                    <a:pt x="4992" y="1163"/>
                  </a:lnTo>
                  <a:lnTo>
                    <a:pt x="4992" y="1159"/>
                  </a:lnTo>
                  <a:lnTo>
                    <a:pt x="4993" y="1155"/>
                  </a:lnTo>
                  <a:lnTo>
                    <a:pt x="4995" y="1150"/>
                  </a:lnTo>
                  <a:lnTo>
                    <a:pt x="4999" y="1147"/>
                  </a:lnTo>
                  <a:lnTo>
                    <a:pt x="5008" y="1141"/>
                  </a:lnTo>
                  <a:lnTo>
                    <a:pt x="5019" y="1137"/>
                  </a:lnTo>
                  <a:lnTo>
                    <a:pt x="5032" y="1132"/>
                  </a:lnTo>
                  <a:lnTo>
                    <a:pt x="5043" y="1127"/>
                  </a:lnTo>
                  <a:lnTo>
                    <a:pt x="5048" y="1125"/>
                  </a:lnTo>
                  <a:lnTo>
                    <a:pt x="5051" y="1123"/>
                  </a:lnTo>
                  <a:lnTo>
                    <a:pt x="5054" y="1120"/>
                  </a:lnTo>
                  <a:lnTo>
                    <a:pt x="5056" y="1116"/>
                  </a:lnTo>
                  <a:lnTo>
                    <a:pt x="5056" y="1098"/>
                  </a:lnTo>
                  <a:lnTo>
                    <a:pt x="5053" y="1076"/>
                  </a:lnTo>
                  <a:lnTo>
                    <a:pt x="5053" y="1072"/>
                  </a:lnTo>
                  <a:lnTo>
                    <a:pt x="5053" y="1066"/>
                  </a:lnTo>
                  <a:lnTo>
                    <a:pt x="5054" y="1062"/>
                  </a:lnTo>
                  <a:lnTo>
                    <a:pt x="5056" y="1058"/>
                  </a:lnTo>
                  <a:lnTo>
                    <a:pt x="5059" y="1055"/>
                  </a:lnTo>
                  <a:lnTo>
                    <a:pt x="5062" y="1053"/>
                  </a:lnTo>
                  <a:lnTo>
                    <a:pt x="5065" y="1050"/>
                  </a:lnTo>
                  <a:lnTo>
                    <a:pt x="5070" y="1050"/>
                  </a:lnTo>
                  <a:lnTo>
                    <a:pt x="5077" y="1050"/>
                  </a:lnTo>
                  <a:lnTo>
                    <a:pt x="5081" y="1049"/>
                  </a:lnTo>
                  <a:lnTo>
                    <a:pt x="5085" y="1048"/>
                  </a:lnTo>
                  <a:lnTo>
                    <a:pt x="5088" y="1047"/>
                  </a:lnTo>
                  <a:lnTo>
                    <a:pt x="5092" y="1045"/>
                  </a:lnTo>
                  <a:lnTo>
                    <a:pt x="5094" y="1043"/>
                  </a:lnTo>
                  <a:lnTo>
                    <a:pt x="5095" y="1040"/>
                  </a:lnTo>
                  <a:lnTo>
                    <a:pt x="5097" y="1037"/>
                  </a:lnTo>
                  <a:lnTo>
                    <a:pt x="5100" y="1021"/>
                  </a:lnTo>
                  <a:lnTo>
                    <a:pt x="5102" y="997"/>
                  </a:lnTo>
                  <a:lnTo>
                    <a:pt x="5102" y="991"/>
                  </a:lnTo>
                  <a:lnTo>
                    <a:pt x="5102" y="987"/>
                  </a:lnTo>
                  <a:lnTo>
                    <a:pt x="5100" y="982"/>
                  </a:lnTo>
                  <a:lnTo>
                    <a:pt x="5098" y="980"/>
                  </a:lnTo>
                  <a:lnTo>
                    <a:pt x="5096" y="979"/>
                  </a:lnTo>
                  <a:lnTo>
                    <a:pt x="5092" y="978"/>
                  </a:lnTo>
                  <a:lnTo>
                    <a:pt x="5087" y="978"/>
                  </a:lnTo>
                  <a:lnTo>
                    <a:pt x="5083" y="978"/>
                  </a:lnTo>
                  <a:lnTo>
                    <a:pt x="5071" y="980"/>
                  </a:lnTo>
                  <a:lnTo>
                    <a:pt x="5059" y="982"/>
                  </a:lnTo>
                  <a:lnTo>
                    <a:pt x="5045" y="985"/>
                  </a:lnTo>
                  <a:lnTo>
                    <a:pt x="5030" y="983"/>
                  </a:lnTo>
                  <a:lnTo>
                    <a:pt x="5023" y="982"/>
                  </a:lnTo>
                  <a:lnTo>
                    <a:pt x="5017" y="981"/>
                  </a:lnTo>
                  <a:lnTo>
                    <a:pt x="5013" y="978"/>
                  </a:lnTo>
                  <a:lnTo>
                    <a:pt x="5009" y="976"/>
                  </a:lnTo>
                  <a:lnTo>
                    <a:pt x="5007" y="972"/>
                  </a:lnTo>
                  <a:lnTo>
                    <a:pt x="5004" y="969"/>
                  </a:lnTo>
                  <a:lnTo>
                    <a:pt x="5003" y="963"/>
                  </a:lnTo>
                  <a:lnTo>
                    <a:pt x="5003" y="959"/>
                  </a:lnTo>
                  <a:lnTo>
                    <a:pt x="5006" y="947"/>
                  </a:lnTo>
                  <a:lnTo>
                    <a:pt x="5009" y="934"/>
                  </a:lnTo>
                  <a:lnTo>
                    <a:pt x="5014" y="919"/>
                  </a:lnTo>
                  <a:lnTo>
                    <a:pt x="5020" y="903"/>
                  </a:lnTo>
                  <a:lnTo>
                    <a:pt x="5024" y="895"/>
                  </a:lnTo>
                  <a:lnTo>
                    <a:pt x="5027" y="889"/>
                  </a:lnTo>
                  <a:lnTo>
                    <a:pt x="5031" y="884"/>
                  </a:lnTo>
                  <a:lnTo>
                    <a:pt x="5034" y="879"/>
                  </a:lnTo>
                  <a:lnTo>
                    <a:pt x="5041" y="874"/>
                  </a:lnTo>
                  <a:lnTo>
                    <a:pt x="5048" y="871"/>
                  </a:lnTo>
                  <a:lnTo>
                    <a:pt x="5057" y="868"/>
                  </a:lnTo>
                  <a:lnTo>
                    <a:pt x="5065" y="863"/>
                  </a:lnTo>
                  <a:lnTo>
                    <a:pt x="5069" y="860"/>
                  </a:lnTo>
                  <a:lnTo>
                    <a:pt x="5075" y="856"/>
                  </a:lnTo>
                  <a:lnTo>
                    <a:pt x="5080" y="852"/>
                  </a:lnTo>
                  <a:lnTo>
                    <a:pt x="5086" y="845"/>
                  </a:lnTo>
                  <a:lnTo>
                    <a:pt x="5096" y="834"/>
                  </a:lnTo>
                  <a:lnTo>
                    <a:pt x="5103" y="823"/>
                  </a:lnTo>
                  <a:lnTo>
                    <a:pt x="5107" y="819"/>
                  </a:lnTo>
                  <a:lnTo>
                    <a:pt x="5109" y="814"/>
                  </a:lnTo>
                  <a:lnTo>
                    <a:pt x="5110" y="810"/>
                  </a:lnTo>
                  <a:lnTo>
                    <a:pt x="5111" y="807"/>
                  </a:lnTo>
                  <a:lnTo>
                    <a:pt x="5110" y="803"/>
                  </a:lnTo>
                  <a:lnTo>
                    <a:pt x="5110" y="800"/>
                  </a:lnTo>
                  <a:lnTo>
                    <a:pt x="5108" y="796"/>
                  </a:lnTo>
                  <a:lnTo>
                    <a:pt x="5105" y="792"/>
                  </a:lnTo>
                  <a:lnTo>
                    <a:pt x="5098" y="785"/>
                  </a:lnTo>
                  <a:lnTo>
                    <a:pt x="5087" y="777"/>
                  </a:lnTo>
                  <a:lnTo>
                    <a:pt x="5082" y="773"/>
                  </a:lnTo>
                  <a:lnTo>
                    <a:pt x="5078" y="769"/>
                  </a:lnTo>
                  <a:lnTo>
                    <a:pt x="5075" y="765"/>
                  </a:lnTo>
                  <a:lnTo>
                    <a:pt x="5071" y="760"/>
                  </a:lnTo>
                  <a:lnTo>
                    <a:pt x="5069" y="755"/>
                  </a:lnTo>
                  <a:lnTo>
                    <a:pt x="5068" y="751"/>
                  </a:lnTo>
                  <a:lnTo>
                    <a:pt x="5067" y="745"/>
                  </a:lnTo>
                  <a:lnTo>
                    <a:pt x="5067" y="741"/>
                  </a:lnTo>
                  <a:lnTo>
                    <a:pt x="5068" y="717"/>
                  </a:lnTo>
                  <a:lnTo>
                    <a:pt x="5069" y="687"/>
                  </a:lnTo>
                  <a:lnTo>
                    <a:pt x="5068" y="679"/>
                  </a:lnTo>
                  <a:lnTo>
                    <a:pt x="5067" y="674"/>
                  </a:lnTo>
                  <a:lnTo>
                    <a:pt x="5064" y="671"/>
                  </a:lnTo>
                  <a:lnTo>
                    <a:pt x="5060" y="669"/>
                  </a:lnTo>
                  <a:lnTo>
                    <a:pt x="5056" y="669"/>
                  </a:lnTo>
                  <a:lnTo>
                    <a:pt x="5050" y="669"/>
                  </a:lnTo>
                  <a:lnTo>
                    <a:pt x="5044" y="671"/>
                  </a:lnTo>
                  <a:lnTo>
                    <a:pt x="5037" y="674"/>
                  </a:lnTo>
                  <a:lnTo>
                    <a:pt x="5024" y="681"/>
                  </a:lnTo>
                  <a:lnTo>
                    <a:pt x="5009" y="689"/>
                  </a:lnTo>
                  <a:lnTo>
                    <a:pt x="4995" y="695"/>
                  </a:lnTo>
                  <a:lnTo>
                    <a:pt x="4980" y="701"/>
                  </a:lnTo>
                  <a:lnTo>
                    <a:pt x="4951" y="709"/>
                  </a:lnTo>
                  <a:lnTo>
                    <a:pt x="4922" y="719"/>
                  </a:lnTo>
                  <a:lnTo>
                    <a:pt x="4907" y="722"/>
                  </a:lnTo>
                  <a:lnTo>
                    <a:pt x="4892" y="723"/>
                  </a:lnTo>
                  <a:lnTo>
                    <a:pt x="4884" y="724"/>
                  </a:lnTo>
                  <a:lnTo>
                    <a:pt x="4877" y="723"/>
                  </a:lnTo>
                  <a:lnTo>
                    <a:pt x="4869" y="722"/>
                  </a:lnTo>
                  <a:lnTo>
                    <a:pt x="4863" y="720"/>
                  </a:lnTo>
                  <a:lnTo>
                    <a:pt x="4833" y="707"/>
                  </a:lnTo>
                  <a:lnTo>
                    <a:pt x="4800" y="692"/>
                  </a:lnTo>
                  <a:lnTo>
                    <a:pt x="4783" y="686"/>
                  </a:lnTo>
                  <a:lnTo>
                    <a:pt x="4765" y="679"/>
                  </a:lnTo>
                  <a:lnTo>
                    <a:pt x="4757" y="678"/>
                  </a:lnTo>
                  <a:lnTo>
                    <a:pt x="4749" y="676"/>
                  </a:lnTo>
                  <a:lnTo>
                    <a:pt x="4741" y="675"/>
                  </a:lnTo>
                  <a:lnTo>
                    <a:pt x="4733" y="675"/>
                  </a:lnTo>
                  <a:lnTo>
                    <a:pt x="4708" y="676"/>
                  </a:lnTo>
                  <a:lnTo>
                    <a:pt x="4690" y="679"/>
                  </a:lnTo>
                  <a:lnTo>
                    <a:pt x="4680" y="681"/>
                  </a:lnTo>
                  <a:lnTo>
                    <a:pt x="4671" y="681"/>
                  </a:lnTo>
                  <a:lnTo>
                    <a:pt x="4658" y="681"/>
                  </a:lnTo>
                  <a:lnTo>
                    <a:pt x="4643" y="679"/>
                  </a:lnTo>
                  <a:lnTo>
                    <a:pt x="4629" y="678"/>
                  </a:lnTo>
                  <a:lnTo>
                    <a:pt x="4619" y="676"/>
                  </a:lnTo>
                  <a:lnTo>
                    <a:pt x="4610" y="673"/>
                  </a:lnTo>
                  <a:lnTo>
                    <a:pt x="4605" y="669"/>
                  </a:lnTo>
                  <a:lnTo>
                    <a:pt x="4599" y="664"/>
                  </a:lnTo>
                  <a:lnTo>
                    <a:pt x="4596" y="657"/>
                  </a:lnTo>
                  <a:lnTo>
                    <a:pt x="4591" y="649"/>
                  </a:lnTo>
                  <a:lnTo>
                    <a:pt x="4586" y="636"/>
                  </a:lnTo>
                  <a:lnTo>
                    <a:pt x="4581" y="630"/>
                  </a:lnTo>
                  <a:lnTo>
                    <a:pt x="4578" y="625"/>
                  </a:lnTo>
                  <a:lnTo>
                    <a:pt x="4574" y="621"/>
                  </a:lnTo>
                  <a:lnTo>
                    <a:pt x="4569" y="618"/>
                  </a:lnTo>
                  <a:lnTo>
                    <a:pt x="4559" y="614"/>
                  </a:lnTo>
                  <a:lnTo>
                    <a:pt x="4548" y="611"/>
                  </a:lnTo>
                  <a:lnTo>
                    <a:pt x="4537" y="610"/>
                  </a:lnTo>
                  <a:lnTo>
                    <a:pt x="4524" y="608"/>
                  </a:lnTo>
                  <a:lnTo>
                    <a:pt x="4510" y="605"/>
                  </a:lnTo>
                  <a:lnTo>
                    <a:pt x="4495" y="601"/>
                  </a:lnTo>
                  <a:lnTo>
                    <a:pt x="4488" y="598"/>
                  </a:lnTo>
                  <a:lnTo>
                    <a:pt x="4483" y="597"/>
                  </a:lnTo>
                  <a:lnTo>
                    <a:pt x="4478" y="597"/>
                  </a:lnTo>
                  <a:lnTo>
                    <a:pt x="4474" y="598"/>
                  </a:lnTo>
                  <a:lnTo>
                    <a:pt x="4472" y="600"/>
                  </a:lnTo>
                  <a:lnTo>
                    <a:pt x="4471" y="602"/>
                  </a:lnTo>
                  <a:lnTo>
                    <a:pt x="4471" y="606"/>
                  </a:lnTo>
                  <a:lnTo>
                    <a:pt x="4471" y="610"/>
                  </a:lnTo>
                  <a:lnTo>
                    <a:pt x="4473" y="620"/>
                  </a:lnTo>
                  <a:lnTo>
                    <a:pt x="4478" y="631"/>
                  </a:lnTo>
                  <a:lnTo>
                    <a:pt x="4484" y="641"/>
                  </a:lnTo>
                  <a:lnTo>
                    <a:pt x="4491" y="650"/>
                  </a:lnTo>
                  <a:lnTo>
                    <a:pt x="4493" y="653"/>
                  </a:lnTo>
                  <a:lnTo>
                    <a:pt x="4495" y="657"/>
                  </a:lnTo>
                  <a:lnTo>
                    <a:pt x="4496" y="660"/>
                  </a:lnTo>
                  <a:lnTo>
                    <a:pt x="4496" y="664"/>
                  </a:lnTo>
                  <a:lnTo>
                    <a:pt x="4495" y="667"/>
                  </a:lnTo>
                  <a:lnTo>
                    <a:pt x="4494" y="669"/>
                  </a:lnTo>
                  <a:lnTo>
                    <a:pt x="4492" y="670"/>
                  </a:lnTo>
                  <a:lnTo>
                    <a:pt x="4489" y="671"/>
                  </a:lnTo>
                  <a:lnTo>
                    <a:pt x="4486" y="671"/>
                  </a:lnTo>
                  <a:lnTo>
                    <a:pt x="4481" y="671"/>
                  </a:lnTo>
                  <a:lnTo>
                    <a:pt x="4477" y="670"/>
                  </a:lnTo>
                  <a:lnTo>
                    <a:pt x="4472" y="668"/>
                  </a:lnTo>
                  <a:lnTo>
                    <a:pt x="4467" y="665"/>
                  </a:lnTo>
                  <a:lnTo>
                    <a:pt x="4461" y="660"/>
                  </a:lnTo>
                  <a:lnTo>
                    <a:pt x="4456" y="655"/>
                  </a:lnTo>
                  <a:lnTo>
                    <a:pt x="4450" y="650"/>
                  </a:lnTo>
                  <a:lnTo>
                    <a:pt x="4445" y="644"/>
                  </a:lnTo>
                  <a:lnTo>
                    <a:pt x="4439" y="639"/>
                  </a:lnTo>
                  <a:lnTo>
                    <a:pt x="4433" y="635"/>
                  </a:lnTo>
                  <a:lnTo>
                    <a:pt x="4425" y="632"/>
                  </a:lnTo>
                  <a:lnTo>
                    <a:pt x="4411" y="626"/>
                  </a:lnTo>
                  <a:lnTo>
                    <a:pt x="4396" y="623"/>
                  </a:lnTo>
                  <a:lnTo>
                    <a:pt x="4382" y="620"/>
                  </a:lnTo>
                  <a:lnTo>
                    <a:pt x="4365" y="617"/>
                  </a:lnTo>
                  <a:lnTo>
                    <a:pt x="4348" y="613"/>
                  </a:lnTo>
                  <a:lnTo>
                    <a:pt x="4329" y="606"/>
                  </a:lnTo>
                  <a:lnTo>
                    <a:pt x="4320" y="601"/>
                  </a:lnTo>
                  <a:lnTo>
                    <a:pt x="4312" y="597"/>
                  </a:lnTo>
                  <a:lnTo>
                    <a:pt x="4306" y="591"/>
                  </a:lnTo>
                  <a:lnTo>
                    <a:pt x="4301" y="586"/>
                  </a:lnTo>
                  <a:lnTo>
                    <a:pt x="4295" y="581"/>
                  </a:lnTo>
                  <a:lnTo>
                    <a:pt x="4291" y="574"/>
                  </a:lnTo>
                  <a:lnTo>
                    <a:pt x="4287" y="568"/>
                  </a:lnTo>
                  <a:lnTo>
                    <a:pt x="4285" y="562"/>
                  </a:lnTo>
                  <a:lnTo>
                    <a:pt x="4276" y="536"/>
                  </a:lnTo>
                  <a:lnTo>
                    <a:pt x="4270" y="512"/>
                  </a:lnTo>
                  <a:lnTo>
                    <a:pt x="4267" y="501"/>
                  </a:lnTo>
                  <a:lnTo>
                    <a:pt x="4264" y="494"/>
                  </a:lnTo>
                  <a:lnTo>
                    <a:pt x="4261" y="490"/>
                  </a:lnTo>
                  <a:lnTo>
                    <a:pt x="4259" y="489"/>
                  </a:lnTo>
                  <a:lnTo>
                    <a:pt x="4258" y="487"/>
                  </a:lnTo>
                  <a:lnTo>
                    <a:pt x="4256" y="487"/>
                  </a:lnTo>
                  <a:lnTo>
                    <a:pt x="4253" y="487"/>
                  </a:lnTo>
                  <a:lnTo>
                    <a:pt x="4251" y="488"/>
                  </a:lnTo>
                  <a:lnTo>
                    <a:pt x="4248" y="489"/>
                  </a:lnTo>
                  <a:lnTo>
                    <a:pt x="4245" y="491"/>
                  </a:lnTo>
                  <a:lnTo>
                    <a:pt x="4238" y="498"/>
                  </a:lnTo>
                  <a:lnTo>
                    <a:pt x="4231" y="507"/>
                  </a:lnTo>
                  <a:lnTo>
                    <a:pt x="4221" y="517"/>
                  </a:lnTo>
                  <a:lnTo>
                    <a:pt x="4209" y="526"/>
                  </a:lnTo>
                  <a:lnTo>
                    <a:pt x="4197" y="535"/>
                  </a:lnTo>
                  <a:lnTo>
                    <a:pt x="4183" y="543"/>
                  </a:lnTo>
                  <a:lnTo>
                    <a:pt x="4153" y="558"/>
                  </a:lnTo>
                  <a:lnTo>
                    <a:pt x="4122" y="570"/>
                  </a:lnTo>
                  <a:lnTo>
                    <a:pt x="4105" y="579"/>
                  </a:lnTo>
                  <a:lnTo>
                    <a:pt x="4090" y="587"/>
                  </a:lnTo>
                  <a:lnTo>
                    <a:pt x="4078" y="596"/>
                  </a:lnTo>
                  <a:lnTo>
                    <a:pt x="4069" y="604"/>
                  </a:lnTo>
                  <a:lnTo>
                    <a:pt x="4062" y="613"/>
                  </a:lnTo>
                  <a:lnTo>
                    <a:pt x="4055" y="621"/>
                  </a:lnTo>
                  <a:lnTo>
                    <a:pt x="4051" y="630"/>
                  </a:lnTo>
                  <a:lnTo>
                    <a:pt x="4047" y="638"/>
                  </a:lnTo>
                  <a:lnTo>
                    <a:pt x="4040" y="653"/>
                  </a:lnTo>
                  <a:lnTo>
                    <a:pt x="4034" y="662"/>
                  </a:lnTo>
                  <a:lnTo>
                    <a:pt x="4029" y="668"/>
                  </a:lnTo>
                  <a:lnTo>
                    <a:pt x="4023" y="671"/>
                  </a:lnTo>
                  <a:lnTo>
                    <a:pt x="4016" y="673"/>
                  </a:lnTo>
                  <a:lnTo>
                    <a:pt x="4007" y="673"/>
                  </a:lnTo>
                  <a:lnTo>
                    <a:pt x="4000" y="673"/>
                  </a:lnTo>
                  <a:lnTo>
                    <a:pt x="3995" y="672"/>
                  </a:lnTo>
                  <a:lnTo>
                    <a:pt x="3989" y="671"/>
                  </a:lnTo>
                  <a:lnTo>
                    <a:pt x="3986" y="669"/>
                  </a:lnTo>
                  <a:lnTo>
                    <a:pt x="3979" y="664"/>
                  </a:lnTo>
                  <a:lnTo>
                    <a:pt x="3972" y="657"/>
                  </a:lnTo>
                  <a:lnTo>
                    <a:pt x="3966" y="652"/>
                  </a:lnTo>
                  <a:lnTo>
                    <a:pt x="3957" y="647"/>
                  </a:lnTo>
                  <a:lnTo>
                    <a:pt x="3952" y="643"/>
                  </a:lnTo>
                  <a:lnTo>
                    <a:pt x="3946" y="641"/>
                  </a:lnTo>
                  <a:lnTo>
                    <a:pt x="3938" y="640"/>
                  </a:lnTo>
                  <a:lnTo>
                    <a:pt x="3930" y="639"/>
                  </a:lnTo>
                  <a:lnTo>
                    <a:pt x="3894" y="635"/>
                  </a:lnTo>
                  <a:lnTo>
                    <a:pt x="3861" y="628"/>
                  </a:lnTo>
                  <a:lnTo>
                    <a:pt x="3845" y="625"/>
                  </a:lnTo>
                  <a:lnTo>
                    <a:pt x="3829" y="623"/>
                  </a:lnTo>
                  <a:lnTo>
                    <a:pt x="3814" y="622"/>
                  </a:lnTo>
                  <a:lnTo>
                    <a:pt x="3800" y="621"/>
                  </a:lnTo>
                  <a:lnTo>
                    <a:pt x="3794" y="622"/>
                  </a:lnTo>
                  <a:lnTo>
                    <a:pt x="3788" y="623"/>
                  </a:lnTo>
                  <a:lnTo>
                    <a:pt x="3784" y="625"/>
                  </a:lnTo>
                  <a:lnTo>
                    <a:pt x="3781" y="628"/>
                  </a:lnTo>
                  <a:lnTo>
                    <a:pt x="3775" y="637"/>
                  </a:lnTo>
                  <a:lnTo>
                    <a:pt x="3770" y="645"/>
                  </a:lnTo>
                  <a:lnTo>
                    <a:pt x="3766" y="655"/>
                  </a:lnTo>
                  <a:lnTo>
                    <a:pt x="3761" y="665"/>
                  </a:lnTo>
                  <a:lnTo>
                    <a:pt x="3759" y="669"/>
                  </a:lnTo>
                  <a:lnTo>
                    <a:pt x="3755" y="673"/>
                  </a:lnTo>
                  <a:lnTo>
                    <a:pt x="3751" y="676"/>
                  </a:lnTo>
                  <a:lnTo>
                    <a:pt x="3747" y="679"/>
                  </a:lnTo>
                  <a:lnTo>
                    <a:pt x="3742" y="682"/>
                  </a:lnTo>
                  <a:lnTo>
                    <a:pt x="3737" y="682"/>
                  </a:lnTo>
                  <a:lnTo>
                    <a:pt x="3733" y="682"/>
                  </a:lnTo>
                  <a:lnTo>
                    <a:pt x="3729" y="681"/>
                  </a:lnTo>
                  <a:lnTo>
                    <a:pt x="3725" y="677"/>
                  </a:lnTo>
                  <a:lnTo>
                    <a:pt x="3720" y="674"/>
                  </a:lnTo>
                  <a:lnTo>
                    <a:pt x="3716" y="671"/>
                  </a:lnTo>
                  <a:lnTo>
                    <a:pt x="3712" y="666"/>
                  </a:lnTo>
                  <a:lnTo>
                    <a:pt x="3702" y="655"/>
                  </a:lnTo>
                  <a:lnTo>
                    <a:pt x="3693" y="642"/>
                  </a:lnTo>
                  <a:lnTo>
                    <a:pt x="3679" y="628"/>
                  </a:lnTo>
                  <a:lnTo>
                    <a:pt x="3662" y="613"/>
                  </a:lnTo>
                  <a:lnTo>
                    <a:pt x="3646" y="600"/>
                  </a:lnTo>
                  <a:lnTo>
                    <a:pt x="3635" y="588"/>
                  </a:lnTo>
                  <a:lnTo>
                    <a:pt x="3632" y="583"/>
                  </a:lnTo>
                  <a:lnTo>
                    <a:pt x="3629" y="579"/>
                  </a:lnTo>
                  <a:lnTo>
                    <a:pt x="3628" y="573"/>
                  </a:lnTo>
                  <a:lnTo>
                    <a:pt x="3627" y="569"/>
                  </a:lnTo>
                  <a:lnTo>
                    <a:pt x="3626" y="547"/>
                  </a:lnTo>
                  <a:lnTo>
                    <a:pt x="3625" y="514"/>
                  </a:lnTo>
                  <a:lnTo>
                    <a:pt x="3624" y="504"/>
                  </a:lnTo>
                  <a:lnTo>
                    <a:pt x="3623" y="497"/>
                  </a:lnTo>
                  <a:lnTo>
                    <a:pt x="3620" y="489"/>
                  </a:lnTo>
                  <a:lnTo>
                    <a:pt x="3618" y="484"/>
                  </a:lnTo>
                  <a:lnTo>
                    <a:pt x="3615" y="480"/>
                  </a:lnTo>
                  <a:lnTo>
                    <a:pt x="3612" y="475"/>
                  </a:lnTo>
                  <a:lnTo>
                    <a:pt x="3609" y="472"/>
                  </a:lnTo>
                  <a:lnTo>
                    <a:pt x="3606" y="469"/>
                  </a:lnTo>
                  <a:lnTo>
                    <a:pt x="3586" y="464"/>
                  </a:lnTo>
                  <a:lnTo>
                    <a:pt x="3562" y="456"/>
                  </a:lnTo>
                  <a:lnTo>
                    <a:pt x="3556" y="454"/>
                  </a:lnTo>
                  <a:lnTo>
                    <a:pt x="3551" y="451"/>
                  </a:lnTo>
                  <a:lnTo>
                    <a:pt x="3549" y="448"/>
                  </a:lnTo>
                  <a:lnTo>
                    <a:pt x="3547" y="444"/>
                  </a:lnTo>
                  <a:lnTo>
                    <a:pt x="3546" y="436"/>
                  </a:lnTo>
                  <a:lnTo>
                    <a:pt x="3547" y="429"/>
                  </a:lnTo>
                  <a:lnTo>
                    <a:pt x="3548" y="424"/>
                  </a:lnTo>
                  <a:lnTo>
                    <a:pt x="3548" y="421"/>
                  </a:lnTo>
                  <a:lnTo>
                    <a:pt x="3548" y="418"/>
                  </a:lnTo>
                  <a:lnTo>
                    <a:pt x="3547" y="415"/>
                  </a:lnTo>
                  <a:lnTo>
                    <a:pt x="3545" y="413"/>
                  </a:lnTo>
                  <a:lnTo>
                    <a:pt x="3542" y="410"/>
                  </a:lnTo>
                  <a:lnTo>
                    <a:pt x="3536" y="408"/>
                  </a:lnTo>
                  <a:lnTo>
                    <a:pt x="3530" y="407"/>
                  </a:lnTo>
                  <a:lnTo>
                    <a:pt x="3522" y="406"/>
                  </a:lnTo>
                  <a:lnTo>
                    <a:pt x="3514" y="404"/>
                  </a:lnTo>
                  <a:lnTo>
                    <a:pt x="3506" y="401"/>
                  </a:lnTo>
                  <a:lnTo>
                    <a:pt x="3497" y="398"/>
                  </a:lnTo>
                  <a:lnTo>
                    <a:pt x="3479" y="390"/>
                  </a:lnTo>
                  <a:lnTo>
                    <a:pt x="3461" y="381"/>
                  </a:lnTo>
                  <a:lnTo>
                    <a:pt x="3445" y="370"/>
                  </a:lnTo>
                  <a:lnTo>
                    <a:pt x="3430" y="360"/>
                  </a:lnTo>
                  <a:lnTo>
                    <a:pt x="3417" y="349"/>
                  </a:lnTo>
                  <a:lnTo>
                    <a:pt x="3409" y="340"/>
                  </a:lnTo>
                  <a:lnTo>
                    <a:pt x="3406" y="336"/>
                  </a:lnTo>
                  <a:lnTo>
                    <a:pt x="3401" y="334"/>
                  </a:lnTo>
                  <a:lnTo>
                    <a:pt x="3398" y="333"/>
                  </a:lnTo>
                  <a:lnTo>
                    <a:pt x="3394" y="333"/>
                  </a:lnTo>
                  <a:lnTo>
                    <a:pt x="3390" y="334"/>
                  </a:lnTo>
                  <a:lnTo>
                    <a:pt x="3385" y="335"/>
                  </a:lnTo>
                  <a:lnTo>
                    <a:pt x="3381" y="338"/>
                  </a:lnTo>
                  <a:lnTo>
                    <a:pt x="3376" y="340"/>
                  </a:lnTo>
                  <a:lnTo>
                    <a:pt x="3357" y="356"/>
                  </a:lnTo>
                  <a:lnTo>
                    <a:pt x="3337" y="372"/>
                  </a:lnTo>
                  <a:lnTo>
                    <a:pt x="3331" y="374"/>
                  </a:lnTo>
                  <a:lnTo>
                    <a:pt x="3327" y="377"/>
                  </a:lnTo>
                  <a:lnTo>
                    <a:pt x="3322" y="378"/>
                  </a:lnTo>
                  <a:lnTo>
                    <a:pt x="3316" y="378"/>
                  </a:lnTo>
                  <a:lnTo>
                    <a:pt x="3305" y="377"/>
                  </a:lnTo>
                  <a:lnTo>
                    <a:pt x="3293" y="372"/>
                  </a:lnTo>
                  <a:lnTo>
                    <a:pt x="3265" y="360"/>
                  </a:lnTo>
                  <a:lnTo>
                    <a:pt x="3235" y="346"/>
                  </a:lnTo>
                  <a:lnTo>
                    <a:pt x="3226" y="342"/>
                  </a:lnTo>
                  <a:lnTo>
                    <a:pt x="3221" y="338"/>
                  </a:lnTo>
                  <a:lnTo>
                    <a:pt x="3215" y="333"/>
                  </a:lnTo>
                  <a:lnTo>
                    <a:pt x="3212" y="329"/>
                  </a:lnTo>
                  <a:lnTo>
                    <a:pt x="3210" y="323"/>
                  </a:lnTo>
                  <a:lnTo>
                    <a:pt x="3208" y="318"/>
                  </a:lnTo>
                  <a:lnTo>
                    <a:pt x="3208" y="313"/>
                  </a:lnTo>
                  <a:lnTo>
                    <a:pt x="3208" y="306"/>
                  </a:lnTo>
                  <a:lnTo>
                    <a:pt x="3212" y="281"/>
                  </a:lnTo>
                  <a:lnTo>
                    <a:pt x="3215" y="252"/>
                  </a:lnTo>
                  <a:lnTo>
                    <a:pt x="3215" y="244"/>
                  </a:lnTo>
                  <a:lnTo>
                    <a:pt x="3213" y="237"/>
                  </a:lnTo>
                  <a:lnTo>
                    <a:pt x="3210" y="230"/>
                  </a:lnTo>
                  <a:lnTo>
                    <a:pt x="3207" y="222"/>
                  </a:lnTo>
                  <a:lnTo>
                    <a:pt x="3198" y="210"/>
                  </a:lnTo>
                  <a:lnTo>
                    <a:pt x="3189" y="198"/>
                  </a:lnTo>
                  <a:lnTo>
                    <a:pt x="3170" y="182"/>
                  </a:lnTo>
                  <a:lnTo>
                    <a:pt x="3161" y="176"/>
                  </a:lnTo>
                  <a:lnTo>
                    <a:pt x="3165" y="171"/>
                  </a:lnTo>
                  <a:lnTo>
                    <a:pt x="3175" y="160"/>
                  </a:lnTo>
                  <a:lnTo>
                    <a:pt x="3188" y="147"/>
                  </a:lnTo>
                  <a:lnTo>
                    <a:pt x="3202" y="134"/>
                  </a:lnTo>
                  <a:lnTo>
                    <a:pt x="3205" y="131"/>
                  </a:lnTo>
                  <a:lnTo>
                    <a:pt x="3206" y="128"/>
                  </a:lnTo>
                  <a:lnTo>
                    <a:pt x="3207" y="123"/>
                  </a:lnTo>
                  <a:lnTo>
                    <a:pt x="3206" y="117"/>
                  </a:lnTo>
                  <a:lnTo>
                    <a:pt x="3205" y="111"/>
                  </a:lnTo>
                  <a:lnTo>
                    <a:pt x="3203" y="105"/>
                  </a:lnTo>
                  <a:lnTo>
                    <a:pt x="3199" y="98"/>
                  </a:lnTo>
                  <a:lnTo>
                    <a:pt x="3196" y="93"/>
                  </a:lnTo>
                  <a:lnTo>
                    <a:pt x="3192" y="85"/>
                  </a:lnTo>
                  <a:lnTo>
                    <a:pt x="3187" y="80"/>
                  </a:lnTo>
                  <a:lnTo>
                    <a:pt x="3182" y="74"/>
                  </a:lnTo>
                  <a:lnTo>
                    <a:pt x="3177" y="69"/>
                  </a:lnTo>
                  <a:lnTo>
                    <a:pt x="3172" y="65"/>
                  </a:lnTo>
                  <a:lnTo>
                    <a:pt x="3166" y="62"/>
                  </a:lnTo>
                  <a:lnTo>
                    <a:pt x="3161" y="60"/>
                  </a:lnTo>
                  <a:lnTo>
                    <a:pt x="3156" y="59"/>
                  </a:lnTo>
                  <a:lnTo>
                    <a:pt x="3152" y="60"/>
                  </a:lnTo>
                  <a:lnTo>
                    <a:pt x="3146" y="61"/>
                  </a:lnTo>
                  <a:lnTo>
                    <a:pt x="3142" y="62"/>
                  </a:lnTo>
                  <a:lnTo>
                    <a:pt x="3139" y="64"/>
                  </a:lnTo>
                  <a:lnTo>
                    <a:pt x="3131" y="69"/>
                  </a:lnTo>
                  <a:lnTo>
                    <a:pt x="3125" y="75"/>
                  </a:lnTo>
                  <a:lnTo>
                    <a:pt x="3115" y="86"/>
                  </a:lnTo>
                  <a:lnTo>
                    <a:pt x="3112" y="91"/>
                  </a:lnTo>
                  <a:lnTo>
                    <a:pt x="3111" y="83"/>
                  </a:lnTo>
                  <a:lnTo>
                    <a:pt x="3109" y="63"/>
                  </a:lnTo>
                  <a:lnTo>
                    <a:pt x="3105" y="38"/>
                  </a:lnTo>
                  <a:lnTo>
                    <a:pt x="3098" y="14"/>
                  </a:lnTo>
                  <a:lnTo>
                    <a:pt x="3096" y="10"/>
                  </a:lnTo>
                  <a:lnTo>
                    <a:pt x="3093" y="7"/>
                  </a:lnTo>
                  <a:lnTo>
                    <a:pt x="3090" y="4"/>
                  </a:lnTo>
                  <a:lnTo>
                    <a:pt x="3086" y="1"/>
                  </a:lnTo>
                  <a:lnTo>
                    <a:pt x="3081" y="0"/>
                  </a:lnTo>
                  <a:lnTo>
                    <a:pt x="3076" y="0"/>
                  </a:lnTo>
                  <a:lnTo>
                    <a:pt x="3071" y="0"/>
                  </a:lnTo>
                  <a:lnTo>
                    <a:pt x="3065" y="1"/>
                  </a:lnTo>
                  <a:lnTo>
                    <a:pt x="3038" y="9"/>
                  </a:lnTo>
                  <a:lnTo>
                    <a:pt x="3008" y="19"/>
                  </a:lnTo>
                  <a:lnTo>
                    <a:pt x="3002" y="23"/>
                  </a:lnTo>
                  <a:lnTo>
                    <a:pt x="2995" y="26"/>
                  </a:lnTo>
                  <a:lnTo>
                    <a:pt x="2991" y="31"/>
                  </a:lnTo>
                  <a:lnTo>
                    <a:pt x="2988" y="35"/>
                  </a:lnTo>
                  <a:lnTo>
                    <a:pt x="2984" y="47"/>
                  </a:lnTo>
                  <a:lnTo>
                    <a:pt x="2980" y="58"/>
                  </a:lnTo>
                  <a:lnTo>
                    <a:pt x="2978" y="68"/>
                  </a:lnTo>
                  <a:lnTo>
                    <a:pt x="2976" y="77"/>
                  </a:lnTo>
                  <a:lnTo>
                    <a:pt x="2974" y="79"/>
                  </a:lnTo>
                  <a:lnTo>
                    <a:pt x="2971" y="81"/>
                  </a:lnTo>
                  <a:lnTo>
                    <a:pt x="2968" y="81"/>
                  </a:lnTo>
                  <a:lnTo>
                    <a:pt x="2963" y="80"/>
                  </a:lnTo>
                  <a:lnTo>
                    <a:pt x="2958" y="78"/>
                  </a:lnTo>
                  <a:lnTo>
                    <a:pt x="2953" y="74"/>
                  </a:lnTo>
                  <a:lnTo>
                    <a:pt x="2947" y="68"/>
                  </a:lnTo>
                  <a:lnTo>
                    <a:pt x="2942" y="61"/>
                  </a:lnTo>
                  <a:lnTo>
                    <a:pt x="2929" y="47"/>
                  </a:lnTo>
                  <a:lnTo>
                    <a:pt x="2915" y="34"/>
                  </a:lnTo>
                  <a:lnTo>
                    <a:pt x="2906" y="30"/>
                  </a:lnTo>
                  <a:lnTo>
                    <a:pt x="2898" y="26"/>
                  </a:lnTo>
                  <a:lnTo>
                    <a:pt x="2893" y="25"/>
                  </a:lnTo>
                  <a:lnTo>
                    <a:pt x="2889" y="25"/>
                  </a:lnTo>
                  <a:lnTo>
                    <a:pt x="2884" y="25"/>
                  </a:lnTo>
                  <a:lnTo>
                    <a:pt x="2879" y="25"/>
                  </a:lnTo>
                  <a:lnTo>
                    <a:pt x="2874" y="26"/>
                  </a:lnTo>
                  <a:lnTo>
                    <a:pt x="2869" y="28"/>
                  </a:lnTo>
                  <a:lnTo>
                    <a:pt x="2864" y="30"/>
                  </a:lnTo>
                  <a:lnTo>
                    <a:pt x="2857" y="33"/>
                  </a:lnTo>
                  <a:lnTo>
                    <a:pt x="2852" y="38"/>
                  </a:lnTo>
                  <a:lnTo>
                    <a:pt x="2845" y="43"/>
                  </a:lnTo>
                  <a:lnTo>
                    <a:pt x="2840" y="49"/>
                  </a:lnTo>
                  <a:lnTo>
                    <a:pt x="2834" y="56"/>
                  </a:lnTo>
                  <a:lnTo>
                    <a:pt x="2823" y="69"/>
                  </a:lnTo>
                  <a:lnTo>
                    <a:pt x="2812" y="83"/>
                  </a:lnTo>
                  <a:lnTo>
                    <a:pt x="2807" y="90"/>
                  </a:lnTo>
                  <a:lnTo>
                    <a:pt x="2801" y="95"/>
                  </a:lnTo>
                  <a:lnTo>
                    <a:pt x="2795" y="100"/>
                  </a:lnTo>
                  <a:lnTo>
                    <a:pt x="2789" y="106"/>
                  </a:lnTo>
                  <a:lnTo>
                    <a:pt x="2782" y="110"/>
                  </a:lnTo>
                  <a:lnTo>
                    <a:pt x="2774" y="113"/>
                  </a:lnTo>
                  <a:lnTo>
                    <a:pt x="2766" y="115"/>
                  </a:lnTo>
                  <a:lnTo>
                    <a:pt x="2757" y="115"/>
                  </a:lnTo>
                  <a:lnTo>
                    <a:pt x="2747" y="115"/>
                  </a:lnTo>
                  <a:lnTo>
                    <a:pt x="2735" y="113"/>
                  </a:lnTo>
                  <a:lnTo>
                    <a:pt x="2722" y="110"/>
                  </a:lnTo>
                  <a:lnTo>
                    <a:pt x="2708" y="105"/>
                  </a:lnTo>
                  <a:lnTo>
                    <a:pt x="2704" y="102"/>
                  </a:lnTo>
                  <a:lnTo>
                    <a:pt x="2699" y="102"/>
                  </a:lnTo>
                  <a:lnTo>
                    <a:pt x="2692" y="103"/>
                  </a:lnTo>
                  <a:lnTo>
                    <a:pt x="2687" y="105"/>
                  </a:lnTo>
                  <a:lnTo>
                    <a:pt x="2674" y="109"/>
                  </a:lnTo>
                  <a:lnTo>
                    <a:pt x="2662" y="115"/>
                  </a:lnTo>
                  <a:lnTo>
                    <a:pt x="2641" y="128"/>
                  </a:lnTo>
                  <a:lnTo>
                    <a:pt x="2633" y="134"/>
                  </a:lnTo>
                  <a:lnTo>
                    <a:pt x="2628" y="134"/>
                  </a:lnTo>
                  <a:lnTo>
                    <a:pt x="2622" y="136"/>
                  </a:lnTo>
                  <a:lnTo>
                    <a:pt x="2618" y="139"/>
                  </a:lnTo>
                  <a:lnTo>
                    <a:pt x="2614" y="141"/>
                  </a:lnTo>
                  <a:lnTo>
                    <a:pt x="2605" y="148"/>
                  </a:lnTo>
                  <a:lnTo>
                    <a:pt x="2598" y="157"/>
                  </a:lnTo>
                  <a:lnTo>
                    <a:pt x="2592" y="173"/>
                  </a:lnTo>
                  <a:lnTo>
                    <a:pt x="2587" y="187"/>
                  </a:lnTo>
                  <a:lnTo>
                    <a:pt x="2583" y="193"/>
                  </a:lnTo>
                  <a:lnTo>
                    <a:pt x="2581" y="197"/>
                  </a:lnTo>
                  <a:lnTo>
                    <a:pt x="2576" y="200"/>
                  </a:lnTo>
                  <a:lnTo>
                    <a:pt x="2572" y="202"/>
                  </a:lnTo>
                  <a:lnTo>
                    <a:pt x="2563" y="207"/>
                  </a:lnTo>
                  <a:lnTo>
                    <a:pt x="2551" y="211"/>
                  </a:lnTo>
                  <a:lnTo>
                    <a:pt x="2544" y="212"/>
                  </a:lnTo>
                  <a:lnTo>
                    <a:pt x="2536" y="213"/>
                  </a:lnTo>
                  <a:lnTo>
                    <a:pt x="2530" y="213"/>
                  </a:lnTo>
                  <a:lnTo>
                    <a:pt x="2523" y="212"/>
                  </a:lnTo>
                  <a:lnTo>
                    <a:pt x="2517" y="211"/>
                  </a:lnTo>
                  <a:lnTo>
                    <a:pt x="2510" y="208"/>
                  </a:lnTo>
                  <a:lnTo>
                    <a:pt x="2501" y="204"/>
                  </a:lnTo>
                  <a:lnTo>
                    <a:pt x="2493" y="200"/>
                  </a:lnTo>
                  <a:lnTo>
                    <a:pt x="2486" y="203"/>
                  </a:lnTo>
                  <a:lnTo>
                    <a:pt x="2470" y="208"/>
                  </a:lnTo>
                  <a:lnTo>
                    <a:pt x="2461" y="208"/>
                  </a:lnTo>
                  <a:lnTo>
                    <a:pt x="2450" y="207"/>
                  </a:lnTo>
                  <a:lnTo>
                    <a:pt x="2445" y="205"/>
                  </a:lnTo>
                  <a:lnTo>
                    <a:pt x="2439" y="202"/>
                  </a:lnTo>
                  <a:lnTo>
                    <a:pt x="2434" y="199"/>
                  </a:lnTo>
                  <a:lnTo>
                    <a:pt x="2429" y="195"/>
                  </a:lnTo>
                  <a:lnTo>
                    <a:pt x="2423" y="192"/>
                  </a:lnTo>
                  <a:lnTo>
                    <a:pt x="2420" y="191"/>
                  </a:lnTo>
                  <a:lnTo>
                    <a:pt x="2417" y="192"/>
                  </a:lnTo>
                  <a:lnTo>
                    <a:pt x="2415" y="194"/>
                  </a:lnTo>
                  <a:lnTo>
                    <a:pt x="2410" y="203"/>
                  </a:lnTo>
                  <a:lnTo>
                    <a:pt x="2404" y="215"/>
                  </a:lnTo>
                  <a:lnTo>
                    <a:pt x="2401" y="221"/>
                  </a:lnTo>
                  <a:lnTo>
                    <a:pt x="2398" y="227"/>
                  </a:lnTo>
                  <a:lnTo>
                    <a:pt x="2393" y="231"/>
                  </a:lnTo>
                  <a:lnTo>
                    <a:pt x="2387" y="235"/>
                  </a:lnTo>
                  <a:lnTo>
                    <a:pt x="2381" y="237"/>
                  </a:lnTo>
                  <a:lnTo>
                    <a:pt x="2371" y="237"/>
                  </a:lnTo>
                  <a:lnTo>
                    <a:pt x="2361" y="235"/>
                  </a:lnTo>
                  <a:lnTo>
                    <a:pt x="2348" y="231"/>
                  </a:lnTo>
                  <a:lnTo>
                    <a:pt x="2342" y="229"/>
                  </a:lnTo>
                  <a:lnTo>
                    <a:pt x="2335" y="229"/>
                  </a:lnTo>
                  <a:lnTo>
                    <a:pt x="2331" y="230"/>
                  </a:lnTo>
                  <a:lnTo>
                    <a:pt x="2328" y="232"/>
                  </a:lnTo>
                  <a:lnTo>
                    <a:pt x="2325" y="236"/>
                  </a:lnTo>
                  <a:lnTo>
                    <a:pt x="2322" y="242"/>
                  </a:lnTo>
                  <a:lnTo>
                    <a:pt x="2320" y="248"/>
                  </a:lnTo>
                  <a:lnTo>
                    <a:pt x="2318" y="254"/>
                  </a:lnTo>
                  <a:lnTo>
                    <a:pt x="2315" y="270"/>
                  </a:lnTo>
                  <a:lnTo>
                    <a:pt x="2311" y="284"/>
                  </a:lnTo>
                  <a:lnTo>
                    <a:pt x="2306" y="293"/>
                  </a:lnTo>
                  <a:lnTo>
                    <a:pt x="2302" y="299"/>
                  </a:lnTo>
                  <a:lnTo>
                    <a:pt x="2297" y="305"/>
                  </a:lnTo>
                  <a:lnTo>
                    <a:pt x="2289" y="311"/>
                  </a:lnTo>
                  <a:lnTo>
                    <a:pt x="2282" y="317"/>
                  </a:lnTo>
                  <a:lnTo>
                    <a:pt x="2276" y="325"/>
                  </a:lnTo>
                  <a:lnTo>
                    <a:pt x="2269" y="333"/>
                  </a:lnTo>
                  <a:lnTo>
                    <a:pt x="2264" y="344"/>
                  </a:lnTo>
                  <a:lnTo>
                    <a:pt x="2260" y="354"/>
                  </a:lnTo>
                  <a:lnTo>
                    <a:pt x="2255" y="366"/>
                  </a:lnTo>
                  <a:lnTo>
                    <a:pt x="2251" y="379"/>
                  </a:lnTo>
                  <a:lnTo>
                    <a:pt x="2249" y="391"/>
                  </a:lnTo>
                  <a:lnTo>
                    <a:pt x="2246" y="404"/>
                  </a:lnTo>
                  <a:lnTo>
                    <a:pt x="2245" y="417"/>
                  </a:lnTo>
                  <a:lnTo>
                    <a:pt x="2243" y="430"/>
                  </a:lnTo>
                  <a:lnTo>
                    <a:pt x="2243" y="441"/>
                  </a:lnTo>
                  <a:lnTo>
                    <a:pt x="2243" y="453"/>
                  </a:lnTo>
                  <a:lnTo>
                    <a:pt x="2243" y="464"/>
                  </a:lnTo>
                  <a:lnTo>
                    <a:pt x="2244" y="472"/>
                  </a:lnTo>
                  <a:lnTo>
                    <a:pt x="2245" y="481"/>
                  </a:lnTo>
                  <a:lnTo>
                    <a:pt x="2252" y="507"/>
                  </a:lnTo>
                  <a:lnTo>
                    <a:pt x="2259" y="530"/>
                  </a:lnTo>
                  <a:lnTo>
                    <a:pt x="2259" y="534"/>
                  </a:lnTo>
                  <a:lnTo>
                    <a:pt x="2259" y="538"/>
                  </a:lnTo>
                  <a:lnTo>
                    <a:pt x="2258" y="542"/>
                  </a:lnTo>
                  <a:lnTo>
                    <a:pt x="2257" y="547"/>
                  </a:lnTo>
                  <a:lnTo>
                    <a:pt x="2253" y="551"/>
                  </a:lnTo>
                  <a:lnTo>
                    <a:pt x="2250" y="554"/>
                  </a:lnTo>
                  <a:lnTo>
                    <a:pt x="2246" y="558"/>
                  </a:lnTo>
                  <a:lnTo>
                    <a:pt x="2241" y="562"/>
                  </a:lnTo>
                  <a:lnTo>
                    <a:pt x="2235" y="564"/>
                  </a:lnTo>
                  <a:lnTo>
                    <a:pt x="2230" y="566"/>
                  </a:lnTo>
                  <a:lnTo>
                    <a:pt x="2225" y="566"/>
                  </a:lnTo>
                  <a:lnTo>
                    <a:pt x="2219" y="565"/>
                  </a:lnTo>
                  <a:lnTo>
                    <a:pt x="2214" y="563"/>
                  </a:lnTo>
                  <a:lnTo>
                    <a:pt x="2210" y="559"/>
                  </a:lnTo>
                  <a:lnTo>
                    <a:pt x="2205" y="555"/>
                  </a:lnTo>
                  <a:lnTo>
                    <a:pt x="2201" y="550"/>
                  </a:lnTo>
                  <a:lnTo>
                    <a:pt x="2182" y="526"/>
                  </a:lnTo>
                  <a:lnTo>
                    <a:pt x="2160" y="499"/>
                  </a:lnTo>
                  <a:lnTo>
                    <a:pt x="2157" y="496"/>
                  </a:lnTo>
                  <a:lnTo>
                    <a:pt x="2153" y="494"/>
                  </a:lnTo>
                  <a:lnTo>
                    <a:pt x="2149" y="491"/>
                  </a:lnTo>
                  <a:lnTo>
                    <a:pt x="2145" y="489"/>
                  </a:lnTo>
                  <a:lnTo>
                    <a:pt x="2135" y="487"/>
                  </a:lnTo>
                  <a:lnTo>
                    <a:pt x="2124" y="487"/>
                  </a:lnTo>
                  <a:lnTo>
                    <a:pt x="2098" y="489"/>
                  </a:lnTo>
                  <a:lnTo>
                    <a:pt x="2068" y="495"/>
                  </a:lnTo>
                  <a:lnTo>
                    <a:pt x="2038" y="500"/>
                  </a:lnTo>
                  <a:lnTo>
                    <a:pt x="2007" y="503"/>
                  </a:lnTo>
                  <a:lnTo>
                    <a:pt x="1991" y="503"/>
                  </a:lnTo>
                  <a:lnTo>
                    <a:pt x="1975" y="502"/>
                  </a:lnTo>
                  <a:lnTo>
                    <a:pt x="1960" y="500"/>
                  </a:lnTo>
                  <a:lnTo>
                    <a:pt x="1945" y="496"/>
                  </a:lnTo>
                  <a:lnTo>
                    <a:pt x="1938" y="494"/>
                  </a:lnTo>
                  <a:lnTo>
                    <a:pt x="1932" y="492"/>
                  </a:lnTo>
                  <a:lnTo>
                    <a:pt x="1929" y="494"/>
                  </a:lnTo>
                  <a:lnTo>
                    <a:pt x="1927" y="497"/>
                  </a:lnTo>
                  <a:lnTo>
                    <a:pt x="1927" y="505"/>
                  </a:lnTo>
                  <a:lnTo>
                    <a:pt x="1929" y="516"/>
                  </a:lnTo>
                  <a:lnTo>
                    <a:pt x="1930" y="522"/>
                  </a:lnTo>
                  <a:lnTo>
                    <a:pt x="1930" y="529"/>
                  </a:lnTo>
                  <a:lnTo>
                    <a:pt x="1930" y="535"/>
                  </a:lnTo>
                  <a:lnTo>
                    <a:pt x="1929" y="540"/>
                  </a:lnTo>
                  <a:lnTo>
                    <a:pt x="1927" y="545"/>
                  </a:lnTo>
                  <a:lnTo>
                    <a:pt x="1922" y="549"/>
                  </a:lnTo>
                  <a:lnTo>
                    <a:pt x="1915" y="552"/>
                  </a:lnTo>
                  <a:lnTo>
                    <a:pt x="1907" y="554"/>
                  </a:lnTo>
                  <a:lnTo>
                    <a:pt x="1901" y="554"/>
                  </a:lnTo>
                  <a:lnTo>
                    <a:pt x="1897" y="553"/>
                  </a:lnTo>
                  <a:lnTo>
                    <a:pt x="1893" y="552"/>
                  </a:lnTo>
                  <a:lnTo>
                    <a:pt x="1889" y="551"/>
                  </a:lnTo>
                  <a:lnTo>
                    <a:pt x="1882" y="547"/>
                  </a:lnTo>
                  <a:lnTo>
                    <a:pt x="1876" y="541"/>
                  </a:lnTo>
                  <a:lnTo>
                    <a:pt x="1871" y="535"/>
                  </a:lnTo>
                  <a:lnTo>
                    <a:pt x="1865" y="528"/>
                  </a:lnTo>
                  <a:lnTo>
                    <a:pt x="1861" y="519"/>
                  </a:lnTo>
                  <a:lnTo>
                    <a:pt x="1858" y="511"/>
                  </a:lnTo>
                  <a:lnTo>
                    <a:pt x="1850" y="494"/>
                  </a:lnTo>
                  <a:lnTo>
                    <a:pt x="1843" y="479"/>
                  </a:lnTo>
                  <a:lnTo>
                    <a:pt x="1839" y="472"/>
                  </a:lnTo>
                  <a:lnTo>
                    <a:pt x="1834" y="468"/>
                  </a:lnTo>
                  <a:lnTo>
                    <a:pt x="1829" y="466"/>
                  </a:lnTo>
                  <a:lnTo>
                    <a:pt x="1823" y="465"/>
                  </a:lnTo>
                  <a:lnTo>
                    <a:pt x="1816" y="466"/>
                  </a:lnTo>
                  <a:lnTo>
                    <a:pt x="1811" y="467"/>
                  </a:lnTo>
                  <a:lnTo>
                    <a:pt x="1806" y="470"/>
                  </a:lnTo>
                  <a:lnTo>
                    <a:pt x="1802" y="474"/>
                  </a:lnTo>
                  <a:lnTo>
                    <a:pt x="1798" y="480"/>
                  </a:lnTo>
                  <a:lnTo>
                    <a:pt x="1795" y="486"/>
                  </a:lnTo>
                  <a:lnTo>
                    <a:pt x="1792" y="492"/>
                  </a:lnTo>
                  <a:lnTo>
                    <a:pt x="1790" y="499"/>
                  </a:lnTo>
                  <a:lnTo>
                    <a:pt x="1787" y="514"/>
                  </a:lnTo>
                  <a:lnTo>
                    <a:pt x="1786" y="529"/>
                  </a:lnTo>
                  <a:lnTo>
                    <a:pt x="1785" y="542"/>
                  </a:lnTo>
                  <a:lnTo>
                    <a:pt x="1785" y="554"/>
                  </a:lnTo>
                  <a:lnTo>
                    <a:pt x="1785" y="563"/>
                  </a:lnTo>
                  <a:lnTo>
                    <a:pt x="1782" y="566"/>
                  </a:lnTo>
                  <a:lnTo>
                    <a:pt x="1780" y="567"/>
                  </a:lnTo>
                  <a:lnTo>
                    <a:pt x="1776" y="566"/>
                  </a:lnTo>
                  <a:lnTo>
                    <a:pt x="1770" y="565"/>
                  </a:lnTo>
                  <a:lnTo>
                    <a:pt x="1761" y="564"/>
                  </a:lnTo>
                  <a:lnTo>
                    <a:pt x="1757" y="564"/>
                  </a:lnTo>
                  <a:lnTo>
                    <a:pt x="1752" y="565"/>
                  </a:lnTo>
                  <a:lnTo>
                    <a:pt x="1745" y="566"/>
                  </a:lnTo>
                  <a:lnTo>
                    <a:pt x="1739" y="568"/>
                  </a:lnTo>
                  <a:lnTo>
                    <a:pt x="1733" y="569"/>
                  </a:lnTo>
                  <a:lnTo>
                    <a:pt x="1728" y="568"/>
                  </a:lnTo>
                  <a:lnTo>
                    <a:pt x="1725" y="566"/>
                  </a:lnTo>
                  <a:lnTo>
                    <a:pt x="1723" y="562"/>
                  </a:lnTo>
                  <a:lnTo>
                    <a:pt x="1719" y="550"/>
                  </a:lnTo>
                  <a:lnTo>
                    <a:pt x="1714" y="536"/>
                  </a:lnTo>
                  <a:lnTo>
                    <a:pt x="1712" y="529"/>
                  </a:lnTo>
                  <a:lnTo>
                    <a:pt x="1708" y="522"/>
                  </a:lnTo>
                  <a:lnTo>
                    <a:pt x="1704" y="516"/>
                  </a:lnTo>
                  <a:lnTo>
                    <a:pt x="1698" y="511"/>
                  </a:lnTo>
                  <a:lnTo>
                    <a:pt x="1691" y="506"/>
                  </a:lnTo>
                  <a:lnTo>
                    <a:pt x="1681" y="504"/>
                  </a:lnTo>
                  <a:lnTo>
                    <a:pt x="1670" y="503"/>
                  </a:lnTo>
                  <a:lnTo>
                    <a:pt x="1656" y="504"/>
                  </a:lnTo>
                  <a:lnTo>
                    <a:pt x="1645" y="507"/>
                  </a:lnTo>
                  <a:lnTo>
                    <a:pt x="1638" y="511"/>
                  </a:lnTo>
                  <a:lnTo>
                    <a:pt x="1631" y="514"/>
                  </a:lnTo>
                  <a:lnTo>
                    <a:pt x="1626" y="518"/>
                  </a:lnTo>
                  <a:lnTo>
                    <a:pt x="1621" y="522"/>
                  </a:lnTo>
                  <a:lnTo>
                    <a:pt x="1613" y="526"/>
                  </a:lnTo>
                  <a:lnTo>
                    <a:pt x="1604" y="531"/>
                  </a:lnTo>
                  <a:lnTo>
                    <a:pt x="1589" y="536"/>
                  </a:lnTo>
                  <a:lnTo>
                    <a:pt x="1581" y="538"/>
                  </a:lnTo>
                  <a:lnTo>
                    <a:pt x="1574" y="539"/>
                  </a:lnTo>
                  <a:lnTo>
                    <a:pt x="1569" y="539"/>
                  </a:lnTo>
                  <a:lnTo>
                    <a:pt x="1563" y="539"/>
                  </a:lnTo>
                  <a:lnTo>
                    <a:pt x="1559" y="538"/>
                  </a:lnTo>
                  <a:lnTo>
                    <a:pt x="1556" y="536"/>
                  </a:lnTo>
                  <a:lnTo>
                    <a:pt x="1553" y="534"/>
                  </a:lnTo>
                  <a:lnTo>
                    <a:pt x="1550" y="531"/>
                  </a:lnTo>
                  <a:lnTo>
                    <a:pt x="1543" y="524"/>
                  </a:lnTo>
                  <a:lnTo>
                    <a:pt x="1537" y="517"/>
                  </a:lnTo>
                  <a:lnTo>
                    <a:pt x="1533" y="514"/>
                  </a:lnTo>
                  <a:lnTo>
                    <a:pt x="1528" y="511"/>
                  </a:lnTo>
                  <a:lnTo>
                    <a:pt x="1523" y="507"/>
                  </a:lnTo>
                  <a:lnTo>
                    <a:pt x="1517" y="505"/>
                  </a:lnTo>
                  <a:lnTo>
                    <a:pt x="1510" y="503"/>
                  </a:lnTo>
                  <a:lnTo>
                    <a:pt x="1506" y="503"/>
                  </a:lnTo>
                  <a:lnTo>
                    <a:pt x="1502" y="503"/>
                  </a:lnTo>
                  <a:lnTo>
                    <a:pt x="1499" y="505"/>
                  </a:lnTo>
                  <a:lnTo>
                    <a:pt x="1496" y="507"/>
                  </a:lnTo>
                  <a:lnTo>
                    <a:pt x="1494" y="511"/>
                  </a:lnTo>
                  <a:lnTo>
                    <a:pt x="1493" y="515"/>
                  </a:lnTo>
                  <a:lnTo>
                    <a:pt x="1492" y="519"/>
                  </a:lnTo>
                  <a:lnTo>
                    <a:pt x="1489" y="529"/>
                  </a:lnTo>
                  <a:lnTo>
                    <a:pt x="1486" y="539"/>
                  </a:lnTo>
                  <a:lnTo>
                    <a:pt x="1483" y="543"/>
                  </a:lnTo>
                  <a:lnTo>
                    <a:pt x="1478" y="549"/>
                  </a:lnTo>
                  <a:lnTo>
                    <a:pt x="1474" y="553"/>
                  </a:lnTo>
                  <a:lnTo>
                    <a:pt x="1468" y="556"/>
                  </a:lnTo>
                  <a:lnTo>
                    <a:pt x="1461" y="559"/>
                  </a:lnTo>
                  <a:lnTo>
                    <a:pt x="1454" y="563"/>
                  </a:lnTo>
                  <a:lnTo>
                    <a:pt x="1446" y="565"/>
                  </a:lnTo>
                  <a:lnTo>
                    <a:pt x="1439" y="566"/>
                  </a:lnTo>
                  <a:lnTo>
                    <a:pt x="1424" y="567"/>
                  </a:lnTo>
                  <a:lnTo>
                    <a:pt x="1410" y="566"/>
                  </a:lnTo>
                  <a:lnTo>
                    <a:pt x="1405" y="565"/>
                  </a:lnTo>
                  <a:lnTo>
                    <a:pt x="1399" y="564"/>
                  </a:lnTo>
                  <a:lnTo>
                    <a:pt x="1394" y="562"/>
                  </a:lnTo>
                  <a:lnTo>
                    <a:pt x="1390" y="559"/>
                  </a:lnTo>
                  <a:lnTo>
                    <a:pt x="1388" y="556"/>
                  </a:lnTo>
                  <a:lnTo>
                    <a:pt x="1386" y="553"/>
                  </a:lnTo>
                  <a:lnTo>
                    <a:pt x="1386" y="550"/>
                  </a:lnTo>
                  <a:lnTo>
                    <a:pt x="1387" y="546"/>
                  </a:lnTo>
                  <a:lnTo>
                    <a:pt x="1387" y="542"/>
                  </a:lnTo>
                  <a:lnTo>
                    <a:pt x="1388" y="540"/>
                  </a:lnTo>
                  <a:lnTo>
                    <a:pt x="1387" y="538"/>
                  </a:lnTo>
                  <a:lnTo>
                    <a:pt x="1386" y="537"/>
                  </a:lnTo>
                  <a:lnTo>
                    <a:pt x="1381" y="535"/>
                  </a:lnTo>
                  <a:lnTo>
                    <a:pt x="1373" y="535"/>
                  </a:lnTo>
                  <a:lnTo>
                    <a:pt x="1352" y="536"/>
                  </a:lnTo>
                  <a:lnTo>
                    <a:pt x="1325" y="538"/>
                  </a:lnTo>
                  <a:lnTo>
                    <a:pt x="1322" y="540"/>
                  </a:lnTo>
                  <a:lnTo>
                    <a:pt x="1318" y="545"/>
                  </a:lnTo>
                  <a:lnTo>
                    <a:pt x="1315" y="550"/>
                  </a:lnTo>
                  <a:lnTo>
                    <a:pt x="1310" y="556"/>
                  </a:lnTo>
                  <a:lnTo>
                    <a:pt x="1307" y="562"/>
                  </a:lnTo>
                  <a:lnTo>
                    <a:pt x="1304" y="566"/>
                  </a:lnTo>
                  <a:lnTo>
                    <a:pt x="1302" y="568"/>
                  </a:lnTo>
                  <a:lnTo>
                    <a:pt x="1300" y="569"/>
                  </a:lnTo>
                  <a:lnTo>
                    <a:pt x="1298" y="569"/>
                  </a:lnTo>
                  <a:lnTo>
                    <a:pt x="1297" y="568"/>
                  </a:lnTo>
                  <a:lnTo>
                    <a:pt x="1267" y="551"/>
                  </a:lnTo>
                  <a:lnTo>
                    <a:pt x="1226" y="530"/>
                  </a:lnTo>
                  <a:lnTo>
                    <a:pt x="1205" y="520"/>
                  </a:lnTo>
                  <a:lnTo>
                    <a:pt x="1184" y="512"/>
                  </a:lnTo>
                  <a:lnTo>
                    <a:pt x="1174" y="507"/>
                  </a:lnTo>
                  <a:lnTo>
                    <a:pt x="1165" y="505"/>
                  </a:lnTo>
                  <a:lnTo>
                    <a:pt x="1156" y="503"/>
                  </a:lnTo>
                  <a:lnTo>
                    <a:pt x="1148" y="501"/>
                  </a:lnTo>
                  <a:lnTo>
                    <a:pt x="1118" y="500"/>
                  </a:lnTo>
                  <a:lnTo>
                    <a:pt x="1088" y="501"/>
                  </a:lnTo>
                  <a:lnTo>
                    <a:pt x="1073" y="501"/>
                  </a:lnTo>
                  <a:lnTo>
                    <a:pt x="1055" y="500"/>
                  </a:lnTo>
                  <a:lnTo>
                    <a:pt x="1035" y="500"/>
                  </a:lnTo>
                  <a:lnTo>
                    <a:pt x="1013" y="497"/>
                  </a:lnTo>
                  <a:lnTo>
                    <a:pt x="977" y="494"/>
                  </a:lnTo>
                  <a:lnTo>
                    <a:pt x="947" y="491"/>
                  </a:lnTo>
                  <a:lnTo>
                    <a:pt x="921" y="490"/>
                  </a:lnTo>
                  <a:lnTo>
                    <a:pt x="900" y="489"/>
                  </a:lnTo>
                  <a:lnTo>
                    <a:pt x="882" y="488"/>
                  </a:lnTo>
                  <a:lnTo>
                    <a:pt x="866" y="485"/>
                  </a:lnTo>
                  <a:lnTo>
                    <a:pt x="858" y="482"/>
                  </a:lnTo>
                  <a:lnTo>
                    <a:pt x="850" y="480"/>
                  </a:lnTo>
                  <a:lnTo>
                    <a:pt x="843" y="475"/>
                  </a:lnTo>
                  <a:lnTo>
                    <a:pt x="835" y="471"/>
                  </a:lnTo>
                  <a:lnTo>
                    <a:pt x="832" y="469"/>
                  </a:lnTo>
                  <a:lnTo>
                    <a:pt x="829" y="469"/>
                  </a:lnTo>
                  <a:lnTo>
                    <a:pt x="825" y="469"/>
                  </a:lnTo>
                  <a:lnTo>
                    <a:pt x="819" y="469"/>
                  </a:lnTo>
                  <a:lnTo>
                    <a:pt x="808" y="471"/>
                  </a:lnTo>
                  <a:lnTo>
                    <a:pt x="794" y="475"/>
                  </a:lnTo>
                  <a:lnTo>
                    <a:pt x="779" y="481"/>
                  </a:lnTo>
                  <a:lnTo>
                    <a:pt x="765" y="486"/>
                  </a:lnTo>
                  <a:lnTo>
                    <a:pt x="751" y="492"/>
                  </a:lnTo>
                  <a:lnTo>
                    <a:pt x="738" y="498"/>
                  </a:lnTo>
                  <a:lnTo>
                    <a:pt x="730" y="502"/>
                  </a:lnTo>
                  <a:lnTo>
                    <a:pt x="721" y="505"/>
                  </a:lnTo>
                  <a:lnTo>
                    <a:pt x="714" y="507"/>
                  </a:lnTo>
                  <a:lnTo>
                    <a:pt x="707" y="509"/>
                  </a:lnTo>
                  <a:lnTo>
                    <a:pt x="691" y="512"/>
                  </a:lnTo>
                  <a:lnTo>
                    <a:pt x="676" y="512"/>
                  </a:lnTo>
                  <a:lnTo>
                    <a:pt x="660" y="511"/>
                  </a:lnTo>
                  <a:lnTo>
                    <a:pt x="643" y="508"/>
                  </a:lnTo>
                  <a:lnTo>
                    <a:pt x="626" y="506"/>
                  </a:lnTo>
                  <a:lnTo>
                    <a:pt x="608" y="503"/>
                  </a:lnTo>
                  <a:lnTo>
                    <a:pt x="593" y="500"/>
                  </a:lnTo>
                  <a:lnTo>
                    <a:pt x="582" y="498"/>
                  </a:lnTo>
                  <a:lnTo>
                    <a:pt x="577" y="498"/>
                  </a:lnTo>
                  <a:lnTo>
                    <a:pt x="574" y="499"/>
                  </a:lnTo>
                  <a:lnTo>
                    <a:pt x="571" y="507"/>
                  </a:lnTo>
                  <a:lnTo>
                    <a:pt x="563" y="525"/>
                  </a:lnTo>
                  <a:lnTo>
                    <a:pt x="556" y="537"/>
                  </a:lnTo>
                  <a:lnTo>
                    <a:pt x="546" y="548"/>
                  </a:lnTo>
                  <a:lnTo>
                    <a:pt x="534" y="557"/>
                  </a:lnTo>
                  <a:lnTo>
                    <a:pt x="524" y="567"/>
                  </a:lnTo>
                  <a:lnTo>
                    <a:pt x="499" y="584"/>
                  </a:lnTo>
                  <a:lnTo>
                    <a:pt x="475" y="599"/>
                  </a:lnTo>
                  <a:lnTo>
                    <a:pt x="468" y="602"/>
                  </a:lnTo>
                  <a:lnTo>
                    <a:pt x="463" y="604"/>
                  </a:lnTo>
                  <a:lnTo>
                    <a:pt x="459" y="605"/>
                  </a:lnTo>
                  <a:lnTo>
                    <a:pt x="455" y="605"/>
                  </a:lnTo>
                  <a:lnTo>
                    <a:pt x="451" y="604"/>
                  </a:lnTo>
                  <a:lnTo>
                    <a:pt x="449" y="602"/>
                  </a:lnTo>
                  <a:lnTo>
                    <a:pt x="446" y="600"/>
                  </a:lnTo>
                  <a:lnTo>
                    <a:pt x="444" y="597"/>
                  </a:lnTo>
                  <a:lnTo>
                    <a:pt x="440" y="588"/>
                  </a:lnTo>
                  <a:lnTo>
                    <a:pt x="434" y="581"/>
                  </a:lnTo>
                  <a:lnTo>
                    <a:pt x="430" y="576"/>
                  </a:lnTo>
                  <a:lnTo>
                    <a:pt x="427" y="573"/>
                  </a:lnTo>
                  <a:lnTo>
                    <a:pt x="422" y="570"/>
                  </a:lnTo>
                  <a:lnTo>
                    <a:pt x="416" y="567"/>
                  </a:lnTo>
                  <a:lnTo>
                    <a:pt x="403" y="566"/>
                  </a:lnTo>
                  <a:lnTo>
                    <a:pt x="389" y="565"/>
                  </a:lnTo>
                  <a:lnTo>
                    <a:pt x="382" y="565"/>
                  </a:lnTo>
                  <a:lnTo>
                    <a:pt x="376" y="566"/>
                  </a:lnTo>
                  <a:lnTo>
                    <a:pt x="370" y="568"/>
                  </a:lnTo>
                  <a:lnTo>
                    <a:pt x="364" y="570"/>
                  </a:lnTo>
                  <a:lnTo>
                    <a:pt x="362" y="573"/>
                  </a:lnTo>
                  <a:lnTo>
                    <a:pt x="360" y="577"/>
                  </a:lnTo>
                  <a:lnTo>
                    <a:pt x="360" y="582"/>
                  </a:lnTo>
                  <a:lnTo>
                    <a:pt x="361" y="587"/>
                  </a:lnTo>
                  <a:lnTo>
                    <a:pt x="363" y="599"/>
                  </a:lnTo>
                  <a:lnTo>
                    <a:pt x="365" y="610"/>
                  </a:lnTo>
                  <a:lnTo>
                    <a:pt x="367" y="617"/>
                  </a:lnTo>
                  <a:lnTo>
                    <a:pt x="367" y="622"/>
                  </a:lnTo>
                  <a:lnTo>
                    <a:pt x="367" y="627"/>
                  </a:lnTo>
                  <a:lnTo>
                    <a:pt x="367" y="632"/>
                  </a:lnTo>
                  <a:lnTo>
                    <a:pt x="365" y="635"/>
                  </a:lnTo>
                  <a:lnTo>
                    <a:pt x="362" y="637"/>
                  </a:lnTo>
                  <a:lnTo>
                    <a:pt x="358" y="638"/>
                  </a:lnTo>
                  <a:lnTo>
                    <a:pt x="352" y="638"/>
                  </a:lnTo>
                  <a:lnTo>
                    <a:pt x="336" y="639"/>
                  </a:lnTo>
                  <a:lnTo>
                    <a:pt x="324" y="640"/>
                  </a:lnTo>
                  <a:lnTo>
                    <a:pt x="327" y="641"/>
                  </a:lnTo>
                  <a:lnTo>
                    <a:pt x="329" y="641"/>
                  </a:lnTo>
                  <a:lnTo>
                    <a:pt x="330" y="643"/>
                  </a:lnTo>
                  <a:lnTo>
                    <a:pt x="331" y="645"/>
                  </a:lnTo>
                  <a:lnTo>
                    <a:pt x="331" y="650"/>
                  </a:lnTo>
                  <a:lnTo>
                    <a:pt x="331" y="655"/>
                  </a:lnTo>
                  <a:lnTo>
                    <a:pt x="330" y="662"/>
                  </a:lnTo>
                  <a:lnTo>
                    <a:pt x="330" y="670"/>
                  </a:lnTo>
                  <a:lnTo>
                    <a:pt x="331" y="674"/>
                  </a:lnTo>
                  <a:lnTo>
                    <a:pt x="332" y="678"/>
                  </a:lnTo>
                  <a:lnTo>
                    <a:pt x="335" y="682"/>
                  </a:lnTo>
                  <a:lnTo>
                    <a:pt x="338" y="685"/>
                  </a:lnTo>
                  <a:lnTo>
                    <a:pt x="341" y="689"/>
                  </a:lnTo>
                  <a:lnTo>
                    <a:pt x="342" y="693"/>
                  </a:lnTo>
                  <a:lnTo>
                    <a:pt x="344" y="698"/>
                  </a:lnTo>
                  <a:lnTo>
                    <a:pt x="346" y="703"/>
                  </a:lnTo>
                  <a:lnTo>
                    <a:pt x="347" y="714"/>
                  </a:lnTo>
                  <a:lnTo>
                    <a:pt x="348" y="726"/>
                  </a:lnTo>
                  <a:lnTo>
                    <a:pt x="347" y="750"/>
                  </a:lnTo>
                  <a:lnTo>
                    <a:pt x="346" y="770"/>
                  </a:lnTo>
                  <a:lnTo>
                    <a:pt x="347" y="780"/>
                  </a:lnTo>
                  <a:lnTo>
                    <a:pt x="350" y="793"/>
                  </a:lnTo>
                  <a:lnTo>
                    <a:pt x="355" y="808"/>
                  </a:lnTo>
                  <a:lnTo>
                    <a:pt x="360" y="825"/>
                  </a:lnTo>
                  <a:lnTo>
                    <a:pt x="367" y="840"/>
                  </a:lnTo>
                  <a:lnTo>
                    <a:pt x="375" y="856"/>
                  </a:lnTo>
                  <a:lnTo>
                    <a:pt x="383" y="872"/>
                  </a:lnTo>
                  <a:lnTo>
                    <a:pt x="392" y="885"/>
                  </a:lnTo>
                  <a:lnTo>
                    <a:pt x="398" y="895"/>
                  </a:lnTo>
                  <a:lnTo>
                    <a:pt x="403" y="903"/>
                  </a:lnTo>
                  <a:lnTo>
                    <a:pt x="405" y="908"/>
                  </a:lnTo>
                  <a:lnTo>
                    <a:pt x="406" y="912"/>
                  </a:lnTo>
                  <a:lnTo>
                    <a:pt x="406" y="914"/>
                  </a:lnTo>
                  <a:lnTo>
                    <a:pt x="408" y="917"/>
                  </a:lnTo>
                  <a:lnTo>
                    <a:pt x="412" y="919"/>
                  </a:lnTo>
                  <a:lnTo>
                    <a:pt x="419" y="920"/>
                  </a:lnTo>
                  <a:lnTo>
                    <a:pt x="433" y="923"/>
                  </a:lnTo>
                  <a:lnTo>
                    <a:pt x="444" y="927"/>
                  </a:lnTo>
                  <a:lnTo>
                    <a:pt x="453" y="931"/>
                  </a:lnTo>
                  <a:lnTo>
                    <a:pt x="457" y="935"/>
                  </a:lnTo>
                  <a:lnTo>
                    <a:pt x="459" y="939"/>
                  </a:lnTo>
                  <a:lnTo>
                    <a:pt x="459" y="943"/>
                  </a:lnTo>
                  <a:lnTo>
                    <a:pt x="457" y="947"/>
                  </a:lnTo>
                  <a:lnTo>
                    <a:pt x="455" y="952"/>
                  </a:lnTo>
                  <a:lnTo>
                    <a:pt x="446" y="960"/>
                  </a:lnTo>
                  <a:lnTo>
                    <a:pt x="439" y="969"/>
                  </a:lnTo>
                  <a:lnTo>
                    <a:pt x="436" y="972"/>
                  </a:lnTo>
                  <a:lnTo>
                    <a:pt x="434" y="976"/>
                  </a:lnTo>
                  <a:lnTo>
                    <a:pt x="434" y="977"/>
                  </a:lnTo>
                  <a:lnTo>
                    <a:pt x="434" y="979"/>
                  </a:lnTo>
                  <a:lnTo>
                    <a:pt x="436" y="981"/>
                  </a:lnTo>
                  <a:lnTo>
                    <a:pt x="437" y="982"/>
                  </a:lnTo>
                  <a:lnTo>
                    <a:pt x="445" y="990"/>
                  </a:lnTo>
                  <a:lnTo>
                    <a:pt x="453" y="998"/>
                  </a:lnTo>
                  <a:lnTo>
                    <a:pt x="458" y="1007"/>
                  </a:lnTo>
                  <a:lnTo>
                    <a:pt x="463" y="1014"/>
                  </a:lnTo>
                  <a:lnTo>
                    <a:pt x="466" y="1023"/>
                  </a:lnTo>
                  <a:lnTo>
                    <a:pt x="470" y="1030"/>
                  </a:lnTo>
                  <a:lnTo>
                    <a:pt x="471" y="1038"/>
                  </a:lnTo>
                  <a:lnTo>
                    <a:pt x="472" y="1045"/>
                  </a:lnTo>
                  <a:lnTo>
                    <a:pt x="472" y="1074"/>
                  </a:lnTo>
                  <a:lnTo>
                    <a:pt x="471" y="1095"/>
                  </a:lnTo>
                  <a:lnTo>
                    <a:pt x="470" y="1102"/>
                  </a:lnTo>
                  <a:lnTo>
                    <a:pt x="467" y="1108"/>
                  </a:lnTo>
                  <a:lnTo>
                    <a:pt x="464" y="1112"/>
                  </a:lnTo>
                  <a:lnTo>
                    <a:pt x="459" y="1114"/>
                  </a:lnTo>
                  <a:lnTo>
                    <a:pt x="446" y="1117"/>
                  </a:lnTo>
                  <a:lnTo>
                    <a:pt x="430" y="1120"/>
                  </a:lnTo>
                  <a:lnTo>
                    <a:pt x="427" y="1122"/>
                  </a:lnTo>
                  <a:lnTo>
                    <a:pt x="423" y="1124"/>
                  </a:lnTo>
                  <a:lnTo>
                    <a:pt x="420" y="1127"/>
                  </a:lnTo>
                  <a:lnTo>
                    <a:pt x="416" y="1131"/>
                  </a:lnTo>
                  <a:lnTo>
                    <a:pt x="410" y="1142"/>
                  </a:lnTo>
                  <a:lnTo>
                    <a:pt x="406" y="1152"/>
                  </a:lnTo>
                  <a:lnTo>
                    <a:pt x="399" y="1173"/>
                  </a:lnTo>
                  <a:lnTo>
                    <a:pt x="397" y="1181"/>
                  </a:lnTo>
                  <a:lnTo>
                    <a:pt x="394" y="1191"/>
                  </a:lnTo>
                  <a:lnTo>
                    <a:pt x="387" y="1211"/>
                  </a:lnTo>
                  <a:lnTo>
                    <a:pt x="379" y="1225"/>
                  </a:lnTo>
                  <a:lnTo>
                    <a:pt x="371" y="1240"/>
                  </a:lnTo>
                  <a:lnTo>
                    <a:pt x="365" y="1247"/>
                  </a:lnTo>
                  <a:lnTo>
                    <a:pt x="359" y="1254"/>
                  </a:lnTo>
                  <a:lnTo>
                    <a:pt x="353" y="1262"/>
                  </a:lnTo>
                  <a:lnTo>
                    <a:pt x="345" y="1269"/>
                  </a:lnTo>
                  <a:lnTo>
                    <a:pt x="331" y="1283"/>
                  </a:lnTo>
                  <a:lnTo>
                    <a:pt x="319" y="1299"/>
                  </a:lnTo>
                  <a:lnTo>
                    <a:pt x="305" y="1317"/>
                  </a:lnTo>
                  <a:lnTo>
                    <a:pt x="292" y="1337"/>
                  </a:lnTo>
                  <a:lnTo>
                    <a:pt x="276" y="1360"/>
                  </a:lnTo>
                  <a:lnTo>
                    <a:pt x="259" y="1384"/>
                  </a:lnTo>
                  <a:lnTo>
                    <a:pt x="239" y="1410"/>
                  </a:lnTo>
                  <a:lnTo>
                    <a:pt x="214" y="1439"/>
                  </a:lnTo>
                  <a:lnTo>
                    <a:pt x="194" y="1462"/>
                  </a:lnTo>
                  <a:lnTo>
                    <a:pt x="169" y="1490"/>
                  </a:lnTo>
                  <a:lnTo>
                    <a:pt x="147" y="1516"/>
                  </a:lnTo>
                  <a:lnTo>
                    <a:pt x="138" y="1527"/>
                  </a:lnTo>
                  <a:lnTo>
                    <a:pt x="138" y="1533"/>
                  </a:lnTo>
                  <a:lnTo>
                    <a:pt x="137" y="1547"/>
                  </a:lnTo>
                  <a:lnTo>
                    <a:pt x="137" y="1556"/>
                  </a:lnTo>
                  <a:lnTo>
                    <a:pt x="138" y="1566"/>
                  </a:lnTo>
                  <a:lnTo>
                    <a:pt x="139" y="1575"/>
                  </a:lnTo>
                  <a:lnTo>
                    <a:pt x="142" y="1583"/>
                  </a:lnTo>
                  <a:lnTo>
                    <a:pt x="144" y="1591"/>
                  </a:lnTo>
                  <a:lnTo>
                    <a:pt x="147" y="1599"/>
                  </a:lnTo>
                  <a:lnTo>
                    <a:pt x="148" y="1606"/>
                  </a:lnTo>
                  <a:lnTo>
                    <a:pt x="148" y="1614"/>
                  </a:lnTo>
                  <a:lnTo>
                    <a:pt x="147" y="1620"/>
                  </a:lnTo>
                  <a:lnTo>
                    <a:pt x="145" y="1628"/>
                  </a:lnTo>
                  <a:lnTo>
                    <a:pt x="142" y="1634"/>
                  </a:lnTo>
                  <a:lnTo>
                    <a:pt x="138" y="1640"/>
                  </a:lnTo>
                  <a:lnTo>
                    <a:pt x="136" y="1645"/>
                  </a:lnTo>
                  <a:lnTo>
                    <a:pt x="135" y="1649"/>
                  </a:lnTo>
                  <a:lnTo>
                    <a:pt x="135" y="1653"/>
                  </a:lnTo>
                  <a:lnTo>
                    <a:pt x="136" y="1658"/>
                  </a:lnTo>
                  <a:lnTo>
                    <a:pt x="140" y="1670"/>
                  </a:lnTo>
                  <a:lnTo>
                    <a:pt x="146" y="1683"/>
                  </a:lnTo>
                  <a:lnTo>
                    <a:pt x="154" y="1694"/>
                  </a:lnTo>
                  <a:lnTo>
                    <a:pt x="162" y="1705"/>
                  </a:lnTo>
                  <a:lnTo>
                    <a:pt x="170" y="1715"/>
                  </a:lnTo>
                  <a:lnTo>
                    <a:pt x="178" y="1721"/>
                  </a:lnTo>
                  <a:lnTo>
                    <a:pt x="185" y="1728"/>
                  </a:lnTo>
                  <a:lnTo>
                    <a:pt x="192" y="1738"/>
                  </a:lnTo>
                  <a:lnTo>
                    <a:pt x="198" y="1750"/>
                  </a:lnTo>
                  <a:lnTo>
                    <a:pt x="203" y="1761"/>
                  </a:lnTo>
                  <a:lnTo>
                    <a:pt x="204" y="1767"/>
                  </a:lnTo>
                  <a:lnTo>
                    <a:pt x="204" y="1770"/>
                  </a:lnTo>
                  <a:lnTo>
                    <a:pt x="204" y="1774"/>
                  </a:lnTo>
                  <a:lnTo>
                    <a:pt x="203" y="1777"/>
                  </a:lnTo>
                  <a:lnTo>
                    <a:pt x="200" y="1780"/>
                  </a:lnTo>
                  <a:lnTo>
                    <a:pt x="196" y="1781"/>
                  </a:lnTo>
                  <a:lnTo>
                    <a:pt x="191" y="1781"/>
                  </a:lnTo>
                  <a:lnTo>
                    <a:pt x="185" y="1778"/>
                  </a:lnTo>
                  <a:lnTo>
                    <a:pt x="172" y="1777"/>
                  </a:lnTo>
                  <a:lnTo>
                    <a:pt x="162" y="1777"/>
                  </a:lnTo>
                  <a:lnTo>
                    <a:pt x="155" y="1780"/>
                  </a:lnTo>
                  <a:lnTo>
                    <a:pt x="148" y="1782"/>
                  </a:lnTo>
                  <a:lnTo>
                    <a:pt x="141" y="1783"/>
                  </a:lnTo>
                  <a:lnTo>
                    <a:pt x="131" y="1783"/>
                  </a:lnTo>
                  <a:lnTo>
                    <a:pt x="121" y="1781"/>
                  </a:lnTo>
                  <a:lnTo>
                    <a:pt x="107" y="1775"/>
                  </a:lnTo>
                  <a:lnTo>
                    <a:pt x="93" y="1770"/>
                  </a:lnTo>
                  <a:lnTo>
                    <a:pt x="80" y="1768"/>
                  </a:lnTo>
                  <a:lnTo>
                    <a:pt x="71" y="1767"/>
                  </a:lnTo>
                  <a:lnTo>
                    <a:pt x="62" y="1767"/>
                  </a:lnTo>
                  <a:lnTo>
                    <a:pt x="52" y="1769"/>
                  </a:lnTo>
                  <a:lnTo>
                    <a:pt x="49" y="1769"/>
                  </a:lnTo>
                  <a:lnTo>
                    <a:pt x="51" y="1786"/>
                  </a:lnTo>
                  <a:lnTo>
                    <a:pt x="54" y="1822"/>
                  </a:lnTo>
                  <a:lnTo>
                    <a:pt x="55" y="1843"/>
                  </a:lnTo>
                  <a:lnTo>
                    <a:pt x="55" y="1863"/>
                  </a:lnTo>
                  <a:lnTo>
                    <a:pt x="54" y="1872"/>
                  </a:lnTo>
                  <a:lnTo>
                    <a:pt x="53" y="1879"/>
                  </a:lnTo>
                  <a:lnTo>
                    <a:pt x="51" y="1886"/>
                  </a:lnTo>
                  <a:lnTo>
                    <a:pt x="48" y="1890"/>
                  </a:lnTo>
                  <a:lnTo>
                    <a:pt x="42" y="1899"/>
                  </a:lnTo>
                  <a:lnTo>
                    <a:pt x="40" y="1906"/>
                  </a:lnTo>
                  <a:lnTo>
                    <a:pt x="39" y="1912"/>
                  </a:lnTo>
                  <a:lnTo>
                    <a:pt x="39" y="1919"/>
                  </a:lnTo>
                  <a:lnTo>
                    <a:pt x="39" y="1925"/>
                  </a:lnTo>
                  <a:lnTo>
                    <a:pt x="38" y="1931"/>
                  </a:lnTo>
                  <a:lnTo>
                    <a:pt x="37" y="1935"/>
                  </a:lnTo>
                  <a:lnTo>
                    <a:pt x="35" y="1938"/>
                  </a:lnTo>
                  <a:lnTo>
                    <a:pt x="33" y="1941"/>
                  </a:lnTo>
                  <a:lnTo>
                    <a:pt x="29" y="1945"/>
                  </a:lnTo>
                  <a:lnTo>
                    <a:pt x="24" y="1951"/>
                  </a:lnTo>
                  <a:lnTo>
                    <a:pt x="20" y="1954"/>
                  </a:lnTo>
                  <a:lnTo>
                    <a:pt x="18" y="1958"/>
                  </a:lnTo>
                  <a:lnTo>
                    <a:pt x="16" y="1962"/>
                  </a:lnTo>
                  <a:lnTo>
                    <a:pt x="11" y="1974"/>
                  </a:lnTo>
                  <a:lnTo>
                    <a:pt x="3" y="1992"/>
                  </a:lnTo>
                  <a:lnTo>
                    <a:pt x="1" y="2001"/>
                  </a:lnTo>
                  <a:lnTo>
                    <a:pt x="0" y="2009"/>
                  </a:lnTo>
                  <a:lnTo>
                    <a:pt x="0" y="2019"/>
                  </a:lnTo>
                  <a:lnTo>
                    <a:pt x="0" y="2027"/>
                  </a:lnTo>
                  <a:lnTo>
                    <a:pt x="3" y="2042"/>
                  </a:lnTo>
                  <a:lnTo>
                    <a:pt x="4" y="2047"/>
                  </a:lnTo>
                  <a:lnTo>
                    <a:pt x="11" y="2048"/>
                  </a:lnTo>
                  <a:lnTo>
                    <a:pt x="28" y="2052"/>
                  </a:lnTo>
                  <a:lnTo>
                    <a:pt x="33" y="2054"/>
                  </a:lnTo>
                  <a:lnTo>
                    <a:pt x="37" y="2056"/>
                  </a:lnTo>
                  <a:lnTo>
                    <a:pt x="41" y="2059"/>
                  </a:lnTo>
                  <a:lnTo>
                    <a:pt x="45" y="2063"/>
                  </a:lnTo>
                  <a:lnTo>
                    <a:pt x="49" y="2068"/>
                  </a:lnTo>
                  <a:lnTo>
                    <a:pt x="51" y="2073"/>
                  </a:lnTo>
                  <a:lnTo>
                    <a:pt x="52" y="2078"/>
                  </a:lnTo>
                  <a:lnTo>
                    <a:pt x="53" y="2086"/>
                  </a:lnTo>
                  <a:lnTo>
                    <a:pt x="53" y="2092"/>
                  </a:lnTo>
                  <a:lnTo>
                    <a:pt x="55" y="2097"/>
                  </a:lnTo>
                  <a:lnTo>
                    <a:pt x="58" y="2100"/>
                  </a:lnTo>
                  <a:lnTo>
                    <a:pt x="62" y="2103"/>
                  </a:lnTo>
                  <a:lnTo>
                    <a:pt x="71" y="2106"/>
                  </a:lnTo>
                  <a:lnTo>
                    <a:pt x="83" y="2109"/>
                  </a:lnTo>
                  <a:lnTo>
                    <a:pt x="88" y="2110"/>
                  </a:lnTo>
                  <a:lnTo>
                    <a:pt x="93" y="2112"/>
                  </a:lnTo>
                  <a:lnTo>
                    <a:pt x="97" y="2115"/>
                  </a:lnTo>
                  <a:lnTo>
                    <a:pt x="103" y="2121"/>
                  </a:lnTo>
                  <a:lnTo>
                    <a:pt x="106" y="2126"/>
                  </a:lnTo>
                  <a:lnTo>
                    <a:pt x="109" y="2133"/>
                  </a:lnTo>
                  <a:lnTo>
                    <a:pt x="111" y="2143"/>
                  </a:lnTo>
                  <a:lnTo>
                    <a:pt x="111" y="2155"/>
                  </a:lnTo>
                  <a:lnTo>
                    <a:pt x="112" y="2161"/>
                  </a:lnTo>
                  <a:lnTo>
                    <a:pt x="113" y="2167"/>
                  </a:lnTo>
                  <a:lnTo>
                    <a:pt x="116" y="2174"/>
                  </a:lnTo>
                  <a:lnTo>
                    <a:pt x="118" y="2180"/>
                  </a:lnTo>
                  <a:lnTo>
                    <a:pt x="122" y="2186"/>
                  </a:lnTo>
                  <a:lnTo>
                    <a:pt x="126" y="2190"/>
                  </a:lnTo>
                  <a:lnTo>
                    <a:pt x="131" y="2193"/>
                  </a:lnTo>
                  <a:lnTo>
                    <a:pt x="138" y="2196"/>
                  </a:lnTo>
                  <a:lnTo>
                    <a:pt x="144" y="2198"/>
                  </a:lnTo>
                  <a:lnTo>
                    <a:pt x="150" y="2198"/>
                  </a:lnTo>
                  <a:lnTo>
                    <a:pt x="155" y="2198"/>
                  </a:lnTo>
                  <a:lnTo>
                    <a:pt x="158" y="2197"/>
                  </a:lnTo>
                  <a:lnTo>
                    <a:pt x="165" y="2193"/>
                  </a:lnTo>
                  <a:lnTo>
                    <a:pt x="171" y="2188"/>
                  </a:lnTo>
                  <a:lnTo>
                    <a:pt x="176" y="2181"/>
                  </a:lnTo>
                  <a:lnTo>
                    <a:pt x="180" y="2177"/>
                  </a:lnTo>
                  <a:lnTo>
                    <a:pt x="183" y="2176"/>
                  </a:lnTo>
                  <a:lnTo>
                    <a:pt x="186" y="2175"/>
                  </a:lnTo>
                  <a:lnTo>
                    <a:pt x="189" y="2175"/>
                  </a:lnTo>
                  <a:lnTo>
                    <a:pt x="192" y="2177"/>
                  </a:lnTo>
                  <a:lnTo>
                    <a:pt x="201" y="2180"/>
                  </a:lnTo>
                  <a:lnTo>
                    <a:pt x="212" y="2183"/>
                  </a:lnTo>
                  <a:lnTo>
                    <a:pt x="222" y="2187"/>
                  </a:lnTo>
                  <a:lnTo>
                    <a:pt x="230" y="2190"/>
                  </a:lnTo>
                  <a:lnTo>
                    <a:pt x="235" y="2192"/>
                  </a:lnTo>
                  <a:lnTo>
                    <a:pt x="237" y="2194"/>
                  </a:lnTo>
                  <a:lnTo>
                    <a:pt x="239" y="2198"/>
                  </a:lnTo>
                  <a:lnTo>
                    <a:pt x="241" y="2203"/>
                  </a:lnTo>
                  <a:lnTo>
                    <a:pt x="243" y="2211"/>
                  </a:lnTo>
                  <a:lnTo>
                    <a:pt x="243" y="2221"/>
                  </a:lnTo>
                  <a:lnTo>
                    <a:pt x="242" y="2238"/>
                  </a:lnTo>
                  <a:lnTo>
                    <a:pt x="241" y="2245"/>
                  </a:lnTo>
                  <a:lnTo>
                    <a:pt x="248" y="2248"/>
                  </a:lnTo>
                  <a:lnTo>
                    <a:pt x="265" y="2254"/>
                  </a:lnTo>
                  <a:lnTo>
                    <a:pt x="271" y="2255"/>
                  </a:lnTo>
                  <a:lnTo>
                    <a:pt x="276" y="2255"/>
                  </a:lnTo>
                  <a:lnTo>
                    <a:pt x="281" y="2255"/>
                  </a:lnTo>
                  <a:lnTo>
                    <a:pt x="287" y="2254"/>
                  </a:lnTo>
                  <a:lnTo>
                    <a:pt x="292" y="2251"/>
                  </a:lnTo>
                  <a:lnTo>
                    <a:pt x="297" y="2249"/>
                  </a:lnTo>
                  <a:lnTo>
                    <a:pt x="302" y="2245"/>
                  </a:lnTo>
                  <a:lnTo>
                    <a:pt x="306" y="2240"/>
                  </a:lnTo>
                  <a:lnTo>
                    <a:pt x="309" y="2234"/>
                  </a:lnTo>
                  <a:lnTo>
                    <a:pt x="311" y="2228"/>
                  </a:lnTo>
                  <a:lnTo>
                    <a:pt x="312" y="2223"/>
                  </a:lnTo>
                  <a:lnTo>
                    <a:pt x="313" y="2217"/>
                  </a:lnTo>
                  <a:lnTo>
                    <a:pt x="313" y="2213"/>
                  </a:lnTo>
                  <a:lnTo>
                    <a:pt x="315" y="2209"/>
                  </a:lnTo>
                  <a:lnTo>
                    <a:pt x="320" y="2206"/>
                  </a:lnTo>
                  <a:lnTo>
                    <a:pt x="325" y="2201"/>
                  </a:lnTo>
                  <a:lnTo>
                    <a:pt x="330" y="2199"/>
                  </a:lnTo>
                  <a:lnTo>
                    <a:pt x="337" y="2197"/>
                  </a:lnTo>
                  <a:lnTo>
                    <a:pt x="342" y="2196"/>
                  </a:lnTo>
                  <a:lnTo>
                    <a:pt x="347" y="2197"/>
                  </a:lnTo>
                  <a:lnTo>
                    <a:pt x="350" y="2198"/>
                  </a:lnTo>
                  <a:lnTo>
                    <a:pt x="353" y="2199"/>
                  </a:lnTo>
                  <a:lnTo>
                    <a:pt x="355" y="2201"/>
                  </a:lnTo>
                  <a:lnTo>
                    <a:pt x="356" y="2205"/>
                  </a:lnTo>
                  <a:lnTo>
                    <a:pt x="357" y="2208"/>
                  </a:lnTo>
                  <a:lnTo>
                    <a:pt x="358" y="2212"/>
                  </a:lnTo>
                  <a:lnTo>
                    <a:pt x="357" y="2217"/>
                  </a:lnTo>
                  <a:lnTo>
                    <a:pt x="357" y="2224"/>
                  </a:lnTo>
                  <a:lnTo>
                    <a:pt x="357" y="2228"/>
                  </a:lnTo>
                  <a:lnTo>
                    <a:pt x="358" y="2233"/>
                  </a:lnTo>
                  <a:lnTo>
                    <a:pt x="361" y="2237"/>
                  </a:lnTo>
                  <a:lnTo>
                    <a:pt x="366" y="2241"/>
                  </a:lnTo>
                  <a:lnTo>
                    <a:pt x="372" y="2244"/>
                  </a:lnTo>
                  <a:lnTo>
                    <a:pt x="378" y="2247"/>
                  </a:lnTo>
                  <a:lnTo>
                    <a:pt x="386" y="2250"/>
                  </a:lnTo>
                  <a:lnTo>
                    <a:pt x="394" y="2252"/>
                  </a:lnTo>
                  <a:lnTo>
                    <a:pt x="430" y="2262"/>
                  </a:lnTo>
                  <a:lnTo>
                    <a:pt x="464" y="2272"/>
                  </a:lnTo>
                  <a:lnTo>
                    <a:pt x="467" y="2272"/>
                  </a:lnTo>
                  <a:lnTo>
                    <a:pt x="471" y="2272"/>
                  </a:lnTo>
                  <a:lnTo>
                    <a:pt x="473" y="2271"/>
                  </a:lnTo>
                  <a:lnTo>
                    <a:pt x="475" y="2268"/>
                  </a:lnTo>
                  <a:lnTo>
                    <a:pt x="479" y="2263"/>
                  </a:lnTo>
                  <a:lnTo>
                    <a:pt x="482" y="2258"/>
                  </a:lnTo>
                  <a:lnTo>
                    <a:pt x="484" y="2255"/>
                  </a:lnTo>
                  <a:lnTo>
                    <a:pt x="488" y="2252"/>
                  </a:lnTo>
                  <a:lnTo>
                    <a:pt x="490" y="2250"/>
                  </a:lnTo>
                  <a:lnTo>
                    <a:pt x="493" y="2249"/>
                  </a:lnTo>
                  <a:lnTo>
                    <a:pt x="497" y="2249"/>
                  </a:lnTo>
                  <a:lnTo>
                    <a:pt x="501" y="2249"/>
                  </a:lnTo>
                  <a:lnTo>
                    <a:pt x="507" y="2251"/>
                  </a:lnTo>
                  <a:lnTo>
                    <a:pt x="512" y="2255"/>
                  </a:lnTo>
                  <a:lnTo>
                    <a:pt x="522" y="2260"/>
                  </a:lnTo>
                  <a:lnTo>
                    <a:pt x="532" y="2263"/>
                  </a:lnTo>
                  <a:lnTo>
                    <a:pt x="546" y="2267"/>
                  </a:lnTo>
                  <a:lnTo>
                    <a:pt x="561" y="2271"/>
                  </a:lnTo>
                  <a:lnTo>
                    <a:pt x="571" y="2271"/>
                  </a:lnTo>
                  <a:lnTo>
                    <a:pt x="579" y="2269"/>
                  </a:lnTo>
                  <a:lnTo>
                    <a:pt x="589" y="2267"/>
                  </a:lnTo>
                  <a:lnTo>
                    <a:pt x="599" y="2264"/>
                  </a:lnTo>
                  <a:lnTo>
                    <a:pt x="609" y="2261"/>
                  </a:lnTo>
                  <a:lnTo>
                    <a:pt x="618" y="2258"/>
                  </a:lnTo>
                  <a:lnTo>
                    <a:pt x="628" y="2256"/>
                  </a:lnTo>
                  <a:lnTo>
                    <a:pt x="639" y="2254"/>
                  </a:lnTo>
                  <a:lnTo>
                    <a:pt x="649" y="2255"/>
                  </a:lnTo>
                  <a:lnTo>
                    <a:pt x="660" y="2258"/>
                  </a:lnTo>
                  <a:lnTo>
                    <a:pt x="672" y="2262"/>
                  </a:lnTo>
                  <a:lnTo>
                    <a:pt x="682" y="2266"/>
                  </a:lnTo>
                  <a:lnTo>
                    <a:pt x="693" y="2271"/>
                  </a:lnTo>
                  <a:lnTo>
                    <a:pt x="702" y="2274"/>
                  </a:lnTo>
                  <a:lnTo>
                    <a:pt x="706" y="2275"/>
                  </a:lnTo>
                  <a:lnTo>
                    <a:pt x="710" y="2275"/>
                  </a:lnTo>
                  <a:lnTo>
                    <a:pt x="713" y="2274"/>
                  </a:lnTo>
                  <a:lnTo>
                    <a:pt x="715" y="2273"/>
                  </a:lnTo>
                  <a:lnTo>
                    <a:pt x="728" y="2264"/>
                  </a:lnTo>
                  <a:lnTo>
                    <a:pt x="740" y="2258"/>
                  </a:lnTo>
                  <a:lnTo>
                    <a:pt x="749" y="2254"/>
                  </a:lnTo>
                  <a:lnTo>
                    <a:pt x="758" y="2250"/>
                  </a:lnTo>
                  <a:lnTo>
                    <a:pt x="778" y="2246"/>
                  </a:lnTo>
                  <a:lnTo>
                    <a:pt x="805" y="2243"/>
                  </a:lnTo>
                  <a:lnTo>
                    <a:pt x="811" y="2243"/>
                  </a:lnTo>
                  <a:lnTo>
                    <a:pt x="814" y="2244"/>
                  </a:lnTo>
                  <a:lnTo>
                    <a:pt x="817" y="2245"/>
                  </a:lnTo>
                  <a:lnTo>
                    <a:pt x="819" y="2246"/>
                  </a:lnTo>
                  <a:lnTo>
                    <a:pt x="822" y="2251"/>
                  </a:lnTo>
                  <a:lnTo>
                    <a:pt x="824" y="2257"/>
                  </a:lnTo>
                  <a:lnTo>
                    <a:pt x="825" y="2262"/>
                  </a:lnTo>
                  <a:lnTo>
                    <a:pt x="827" y="2267"/>
                  </a:lnTo>
                  <a:lnTo>
                    <a:pt x="829" y="2269"/>
                  </a:lnTo>
                  <a:lnTo>
                    <a:pt x="831" y="2271"/>
                  </a:lnTo>
                  <a:lnTo>
                    <a:pt x="834" y="2272"/>
                  </a:lnTo>
                  <a:lnTo>
                    <a:pt x="838" y="2272"/>
                  </a:lnTo>
                  <a:lnTo>
                    <a:pt x="846" y="2273"/>
                  </a:lnTo>
                  <a:lnTo>
                    <a:pt x="851" y="2274"/>
                  </a:lnTo>
                  <a:lnTo>
                    <a:pt x="856" y="2275"/>
                  </a:lnTo>
                  <a:lnTo>
                    <a:pt x="861" y="2277"/>
                  </a:lnTo>
                  <a:lnTo>
                    <a:pt x="864" y="2280"/>
                  </a:lnTo>
                  <a:lnTo>
                    <a:pt x="866" y="2282"/>
                  </a:lnTo>
                  <a:lnTo>
                    <a:pt x="868" y="2285"/>
                  </a:lnTo>
                  <a:lnTo>
                    <a:pt x="869" y="2289"/>
                  </a:lnTo>
                  <a:lnTo>
                    <a:pt x="871" y="2295"/>
                  </a:lnTo>
                  <a:lnTo>
                    <a:pt x="872" y="2300"/>
                  </a:lnTo>
                  <a:lnTo>
                    <a:pt x="873" y="2302"/>
                  </a:lnTo>
                  <a:lnTo>
                    <a:pt x="875" y="2303"/>
                  </a:lnTo>
                  <a:lnTo>
                    <a:pt x="877" y="2305"/>
                  </a:lnTo>
                  <a:lnTo>
                    <a:pt x="879" y="2305"/>
                  </a:lnTo>
                  <a:lnTo>
                    <a:pt x="887" y="2302"/>
                  </a:lnTo>
                  <a:lnTo>
                    <a:pt x="896" y="2301"/>
                  </a:lnTo>
                  <a:lnTo>
                    <a:pt x="901" y="2301"/>
                  </a:lnTo>
                  <a:lnTo>
                    <a:pt x="905" y="2300"/>
                  </a:lnTo>
                  <a:lnTo>
                    <a:pt x="912" y="2298"/>
                  </a:lnTo>
                  <a:lnTo>
                    <a:pt x="918" y="2295"/>
                  </a:lnTo>
                  <a:lnTo>
                    <a:pt x="920" y="2295"/>
                  </a:lnTo>
                  <a:lnTo>
                    <a:pt x="922" y="2295"/>
                  </a:lnTo>
                  <a:lnTo>
                    <a:pt x="925" y="2296"/>
                  </a:lnTo>
                  <a:lnTo>
                    <a:pt x="926" y="2297"/>
                  </a:lnTo>
                  <a:lnTo>
                    <a:pt x="928" y="2301"/>
                  </a:lnTo>
                  <a:lnTo>
                    <a:pt x="931" y="2307"/>
                  </a:lnTo>
                  <a:lnTo>
                    <a:pt x="934" y="2312"/>
                  </a:lnTo>
                  <a:lnTo>
                    <a:pt x="937" y="2316"/>
                  </a:lnTo>
                  <a:lnTo>
                    <a:pt x="939" y="2317"/>
                  </a:lnTo>
                  <a:lnTo>
                    <a:pt x="942" y="2318"/>
                  </a:lnTo>
                  <a:lnTo>
                    <a:pt x="945" y="2317"/>
                  </a:lnTo>
                  <a:lnTo>
                    <a:pt x="948" y="2316"/>
                  </a:lnTo>
                  <a:lnTo>
                    <a:pt x="964" y="2310"/>
                  </a:lnTo>
                  <a:lnTo>
                    <a:pt x="978" y="2302"/>
                  </a:lnTo>
                  <a:lnTo>
                    <a:pt x="994" y="2295"/>
                  </a:lnTo>
                  <a:lnTo>
                    <a:pt x="1010" y="2288"/>
                  </a:lnTo>
                  <a:lnTo>
                    <a:pt x="1015" y="2285"/>
                  </a:lnTo>
                  <a:lnTo>
                    <a:pt x="1019" y="2281"/>
                  </a:lnTo>
                  <a:lnTo>
                    <a:pt x="1022" y="2276"/>
                  </a:lnTo>
                  <a:lnTo>
                    <a:pt x="1026" y="2271"/>
                  </a:lnTo>
                  <a:lnTo>
                    <a:pt x="1031" y="2257"/>
                  </a:lnTo>
                  <a:lnTo>
                    <a:pt x="1035" y="2243"/>
                  </a:lnTo>
                  <a:lnTo>
                    <a:pt x="1039" y="2229"/>
                  </a:lnTo>
                  <a:lnTo>
                    <a:pt x="1043" y="2216"/>
                  </a:lnTo>
                  <a:lnTo>
                    <a:pt x="1045" y="2212"/>
                  </a:lnTo>
                  <a:lnTo>
                    <a:pt x="1048" y="2208"/>
                  </a:lnTo>
                  <a:lnTo>
                    <a:pt x="1050" y="2205"/>
                  </a:lnTo>
                  <a:lnTo>
                    <a:pt x="1053" y="2204"/>
                  </a:lnTo>
                  <a:lnTo>
                    <a:pt x="1077" y="2199"/>
                  </a:lnTo>
                  <a:lnTo>
                    <a:pt x="1096" y="2195"/>
                  </a:lnTo>
                  <a:lnTo>
                    <a:pt x="1105" y="2192"/>
                  </a:lnTo>
                  <a:lnTo>
                    <a:pt x="1116" y="2189"/>
                  </a:lnTo>
                  <a:lnTo>
                    <a:pt x="1125" y="2182"/>
                  </a:lnTo>
                  <a:lnTo>
                    <a:pt x="1136" y="2175"/>
                  </a:lnTo>
                  <a:lnTo>
                    <a:pt x="1147" y="2170"/>
                  </a:lnTo>
                  <a:lnTo>
                    <a:pt x="1163" y="2163"/>
                  </a:lnTo>
                  <a:lnTo>
                    <a:pt x="1171" y="2160"/>
                  </a:lnTo>
                  <a:lnTo>
                    <a:pt x="1180" y="2156"/>
                  </a:lnTo>
                  <a:lnTo>
                    <a:pt x="1186" y="2151"/>
                  </a:lnTo>
                  <a:lnTo>
                    <a:pt x="1191" y="2147"/>
                  </a:lnTo>
                  <a:lnTo>
                    <a:pt x="1195" y="2143"/>
                  </a:lnTo>
                  <a:lnTo>
                    <a:pt x="1199" y="2140"/>
                  </a:lnTo>
                  <a:lnTo>
                    <a:pt x="1203" y="2138"/>
                  </a:lnTo>
                  <a:lnTo>
                    <a:pt x="1208" y="2136"/>
                  </a:lnTo>
                  <a:lnTo>
                    <a:pt x="1218" y="2131"/>
                  </a:lnTo>
                  <a:lnTo>
                    <a:pt x="1227" y="2127"/>
                  </a:lnTo>
                  <a:lnTo>
                    <a:pt x="1236" y="2124"/>
                  </a:lnTo>
                  <a:lnTo>
                    <a:pt x="1243" y="2119"/>
                  </a:lnTo>
                  <a:lnTo>
                    <a:pt x="1247" y="2115"/>
                  </a:lnTo>
                  <a:lnTo>
                    <a:pt x="1250" y="2112"/>
                  </a:lnTo>
                  <a:lnTo>
                    <a:pt x="1252" y="2107"/>
                  </a:lnTo>
                  <a:lnTo>
                    <a:pt x="1253" y="2102"/>
                  </a:lnTo>
                  <a:lnTo>
                    <a:pt x="1255" y="2083"/>
                  </a:lnTo>
                  <a:lnTo>
                    <a:pt x="1256" y="2071"/>
                  </a:lnTo>
                  <a:lnTo>
                    <a:pt x="1257" y="2066"/>
                  </a:lnTo>
                  <a:lnTo>
                    <a:pt x="1259" y="2061"/>
                  </a:lnTo>
                  <a:lnTo>
                    <a:pt x="1261" y="2056"/>
                  </a:lnTo>
                  <a:lnTo>
                    <a:pt x="1265" y="2049"/>
                  </a:lnTo>
                  <a:lnTo>
                    <a:pt x="1272" y="2040"/>
                  </a:lnTo>
                  <a:lnTo>
                    <a:pt x="1279" y="2032"/>
                  </a:lnTo>
                  <a:lnTo>
                    <a:pt x="1287" y="2026"/>
                  </a:lnTo>
                  <a:lnTo>
                    <a:pt x="1297" y="2021"/>
                  </a:lnTo>
                  <a:lnTo>
                    <a:pt x="1315" y="2012"/>
                  </a:lnTo>
                  <a:lnTo>
                    <a:pt x="1332" y="2004"/>
                  </a:lnTo>
                  <a:lnTo>
                    <a:pt x="1332" y="1995"/>
                  </a:lnTo>
                  <a:lnTo>
                    <a:pt x="1333" y="1989"/>
                  </a:lnTo>
                  <a:lnTo>
                    <a:pt x="1335" y="1983"/>
                  </a:lnTo>
                  <a:lnTo>
                    <a:pt x="1337" y="1977"/>
                  </a:lnTo>
                  <a:lnTo>
                    <a:pt x="1339" y="1972"/>
                  </a:lnTo>
                  <a:lnTo>
                    <a:pt x="1340" y="1968"/>
                  </a:lnTo>
                  <a:lnTo>
                    <a:pt x="1340" y="1963"/>
                  </a:lnTo>
                  <a:lnTo>
                    <a:pt x="1340" y="1960"/>
                  </a:lnTo>
                  <a:lnTo>
                    <a:pt x="1344" y="1958"/>
                  </a:lnTo>
                  <a:lnTo>
                    <a:pt x="1350" y="1957"/>
                  </a:lnTo>
                  <a:lnTo>
                    <a:pt x="1356" y="1957"/>
                  </a:lnTo>
                  <a:lnTo>
                    <a:pt x="1364" y="1958"/>
                  </a:lnTo>
                  <a:lnTo>
                    <a:pt x="1377" y="1959"/>
                  </a:lnTo>
                  <a:lnTo>
                    <a:pt x="1389" y="1960"/>
                  </a:lnTo>
                  <a:lnTo>
                    <a:pt x="1403" y="1959"/>
                  </a:lnTo>
                  <a:lnTo>
                    <a:pt x="1414" y="1958"/>
                  </a:lnTo>
                  <a:lnTo>
                    <a:pt x="1421" y="1957"/>
                  </a:lnTo>
                  <a:lnTo>
                    <a:pt x="1428" y="1954"/>
                  </a:lnTo>
                  <a:lnTo>
                    <a:pt x="1442" y="1948"/>
                  </a:lnTo>
                  <a:lnTo>
                    <a:pt x="1462" y="1938"/>
                  </a:lnTo>
                  <a:lnTo>
                    <a:pt x="1521" y="1941"/>
                  </a:lnTo>
                  <a:lnTo>
                    <a:pt x="1529" y="1935"/>
                  </a:lnTo>
                  <a:lnTo>
                    <a:pt x="1536" y="1929"/>
                  </a:lnTo>
                  <a:lnTo>
                    <a:pt x="1541" y="1925"/>
                  </a:lnTo>
                  <a:lnTo>
                    <a:pt x="1544" y="1922"/>
                  </a:lnTo>
                  <a:lnTo>
                    <a:pt x="1549" y="1919"/>
                  </a:lnTo>
                  <a:lnTo>
                    <a:pt x="1553" y="1917"/>
                  </a:lnTo>
                  <a:lnTo>
                    <a:pt x="1560" y="1916"/>
                  </a:lnTo>
                  <a:lnTo>
                    <a:pt x="1569" y="1914"/>
                  </a:lnTo>
                  <a:lnTo>
                    <a:pt x="1584" y="1914"/>
                  </a:lnTo>
                  <a:lnTo>
                    <a:pt x="1600" y="1912"/>
                  </a:lnTo>
                  <a:lnTo>
                    <a:pt x="1612" y="1911"/>
                  </a:lnTo>
                  <a:lnTo>
                    <a:pt x="1618" y="1911"/>
                  </a:lnTo>
                  <a:lnTo>
                    <a:pt x="1622" y="1917"/>
                  </a:lnTo>
                  <a:lnTo>
                    <a:pt x="1626" y="1921"/>
                  </a:lnTo>
                  <a:lnTo>
                    <a:pt x="1631" y="1925"/>
                  </a:lnTo>
                  <a:lnTo>
                    <a:pt x="1638" y="1927"/>
                  </a:lnTo>
                  <a:lnTo>
                    <a:pt x="1651" y="1933"/>
                  </a:lnTo>
                  <a:lnTo>
                    <a:pt x="1663" y="1939"/>
                  </a:lnTo>
                  <a:lnTo>
                    <a:pt x="1674" y="1945"/>
                  </a:lnTo>
                  <a:lnTo>
                    <a:pt x="1687" y="1952"/>
                  </a:lnTo>
                  <a:lnTo>
                    <a:pt x="1699" y="1957"/>
                  </a:lnTo>
                  <a:lnTo>
                    <a:pt x="1712" y="1962"/>
                  </a:lnTo>
                  <a:lnTo>
                    <a:pt x="1716" y="1962"/>
                  </a:lnTo>
                  <a:lnTo>
                    <a:pt x="1721" y="1963"/>
                  </a:lnTo>
                  <a:lnTo>
                    <a:pt x="1726" y="1962"/>
                  </a:lnTo>
                  <a:lnTo>
                    <a:pt x="1731" y="1962"/>
                  </a:lnTo>
                  <a:lnTo>
                    <a:pt x="1743" y="1959"/>
                  </a:lnTo>
                  <a:lnTo>
                    <a:pt x="1754" y="1957"/>
                  </a:lnTo>
                  <a:lnTo>
                    <a:pt x="1764" y="1955"/>
                  </a:lnTo>
                  <a:lnTo>
                    <a:pt x="1773" y="1954"/>
                  </a:lnTo>
                  <a:lnTo>
                    <a:pt x="1775" y="1955"/>
                  </a:lnTo>
                  <a:lnTo>
                    <a:pt x="1777" y="1956"/>
                  </a:lnTo>
                  <a:lnTo>
                    <a:pt x="1778" y="1958"/>
                  </a:lnTo>
                  <a:lnTo>
                    <a:pt x="1778" y="1961"/>
                  </a:lnTo>
                  <a:lnTo>
                    <a:pt x="1777" y="1969"/>
                  </a:lnTo>
                  <a:lnTo>
                    <a:pt x="1778" y="1975"/>
                  </a:lnTo>
                  <a:lnTo>
                    <a:pt x="1779" y="1980"/>
                  </a:lnTo>
                  <a:lnTo>
                    <a:pt x="1782" y="1986"/>
                  </a:lnTo>
                  <a:lnTo>
                    <a:pt x="1787" y="1990"/>
                  </a:lnTo>
                  <a:lnTo>
                    <a:pt x="1791" y="1993"/>
                  </a:lnTo>
                  <a:lnTo>
                    <a:pt x="1796" y="1996"/>
                  </a:lnTo>
                  <a:lnTo>
                    <a:pt x="1802" y="1998"/>
                  </a:lnTo>
                  <a:lnTo>
                    <a:pt x="1813" y="2004"/>
                  </a:lnTo>
                  <a:lnTo>
                    <a:pt x="1826" y="2008"/>
                  </a:lnTo>
                  <a:lnTo>
                    <a:pt x="1831" y="2011"/>
                  </a:lnTo>
                  <a:lnTo>
                    <a:pt x="1836" y="2013"/>
                  </a:lnTo>
                  <a:lnTo>
                    <a:pt x="1840" y="2018"/>
                  </a:lnTo>
                  <a:lnTo>
                    <a:pt x="1843" y="2021"/>
                  </a:lnTo>
                  <a:lnTo>
                    <a:pt x="1845" y="2023"/>
                  </a:lnTo>
                  <a:lnTo>
                    <a:pt x="1848" y="2024"/>
                  </a:lnTo>
                  <a:lnTo>
                    <a:pt x="1850" y="2025"/>
                  </a:lnTo>
                  <a:lnTo>
                    <a:pt x="1854" y="2024"/>
                  </a:lnTo>
                  <a:lnTo>
                    <a:pt x="1860" y="2022"/>
                  </a:lnTo>
                  <a:lnTo>
                    <a:pt x="1867" y="2020"/>
                  </a:lnTo>
                  <a:lnTo>
                    <a:pt x="1875" y="2017"/>
                  </a:lnTo>
                  <a:lnTo>
                    <a:pt x="1883" y="2014"/>
                  </a:lnTo>
                  <a:lnTo>
                    <a:pt x="1887" y="2013"/>
                  </a:lnTo>
                  <a:lnTo>
                    <a:pt x="1891" y="2014"/>
                  </a:lnTo>
                  <a:lnTo>
                    <a:pt x="1895" y="2015"/>
                  </a:lnTo>
                  <a:lnTo>
                    <a:pt x="1898" y="2018"/>
                  </a:lnTo>
                  <a:lnTo>
                    <a:pt x="1910" y="2025"/>
                  </a:lnTo>
                  <a:lnTo>
                    <a:pt x="1926" y="2034"/>
                  </a:lnTo>
                  <a:lnTo>
                    <a:pt x="1942" y="2042"/>
                  </a:lnTo>
                  <a:lnTo>
                    <a:pt x="1954" y="2049"/>
                  </a:lnTo>
                  <a:lnTo>
                    <a:pt x="1957" y="2052"/>
                  </a:lnTo>
                  <a:lnTo>
                    <a:pt x="1958" y="2054"/>
                  </a:lnTo>
                  <a:lnTo>
                    <a:pt x="1959" y="2056"/>
                  </a:lnTo>
                  <a:lnTo>
                    <a:pt x="1960" y="2059"/>
                  </a:lnTo>
                  <a:lnTo>
                    <a:pt x="1960" y="2066"/>
                  </a:lnTo>
                  <a:lnTo>
                    <a:pt x="1959" y="2073"/>
                  </a:lnTo>
                  <a:lnTo>
                    <a:pt x="1959" y="2080"/>
                  </a:lnTo>
                  <a:lnTo>
                    <a:pt x="1959" y="2087"/>
                  </a:lnTo>
                  <a:lnTo>
                    <a:pt x="1959" y="2090"/>
                  </a:lnTo>
                  <a:lnTo>
                    <a:pt x="1960" y="2093"/>
                  </a:lnTo>
                  <a:lnTo>
                    <a:pt x="1962" y="2095"/>
                  </a:lnTo>
                  <a:lnTo>
                    <a:pt x="1964" y="2097"/>
                  </a:lnTo>
                  <a:lnTo>
                    <a:pt x="1971" y="2100"/>
                  </a:lnTo>
                  <a:lnTo>
                    <a:pt x="1978" y="2103"/>
                  </a:lnTo>
                  <a:lnTo>
                    <a:pt x="1985" y="2103"/>
                  </a:lnTo>
                  <a:lnTo>
                    <a:pt x="1993" y="2104"/>
                  </a:lnTo>
                  <a:lnTo>
                    <a:pt x="2000" y="2104"/>
                  </a:lnTo>
                  <a:lnTo>
                    <a:pt x="2008" y="2105"/>
                  </a:lnTo>
                  <a:lnTo>
                    <a:pt x="2014" y="2107"/>
                  </a:lnTo>
                  <a:lnTo>
                    <a:pt x="2019" y="2110"/>
                  </a:lnTo>
                  <a:lnTo>
                    <a:pt x="2024" y="2113"/>
                  </a:lnTo>
                  <a:lnTo>
                    <a:pt x="2028" y="2115"/>
                  </a:lnTo>
                  <a:lnTo>
                    <a:pt x="2033" y="2115"/>
                  </a:lnTo>
                  <a:lnTo>
                    <a:pt x="2038" y="2115"/>
                  </a:lnTo>
                  <a:lnTo>
                    <a:pt x="2047" y="2113"/>
                  </a:lnTo>
                  <a:lnTo>
                    <a:pt x="2056" y="2109"/>
                  </a:lnTo>
                  <a:lnTo>
                    <a:pt x="2063" y="2105"/>
                  </a:lnTo>
                  <a:lnTo>
                    <a:pt x="2068" y="2103"/>
                  </a:lnTo>
                  <a:lnTo>
                    <a:pt x="2070" y="2103"/>
                  </a:lnTo>
                  <a:lnTo>
                    <a:pt x="2073" y="2104"/>
                  </a:lnTo>
                  <a:lnTo>
                    <a:pt x="2073" y="2106"/>
                  </a:lnTo>
                  <a:lnTo>
                    <a:pt x="2074" y="2110"/>
                  </a:lnTo>
                  <a:lnTo>
                    <a:pt x="2081" y="2113"/>
                  </a:lnTo>
                  <a:lnTo>
                    <a:pt x="2086" y="2119"/>
                  </a:lnTo>
                  <a:lnTo>
                    <a:pt x="2091" y="2123"/>
                  </a:lnTo>
                  <a:lnTo>
                    <a:pt x="2092" y="2127"/>
                  </a:lnTo>
                  <a:lnTo>
                    <a:pt x="2093" y="2132"/>
                  </a:lnTo>
                  <a:lnTo>
                    <a:pt x="2092" y="2138"/>
                  </a:lnTo>
                  <a:lnTo>
                    <a:pt x="2090" y="2142"/>
                  </a:lnTo>
                  <a:lnTo>
                    <a:pt x="2087" y="2148"/>
                  </a:lnTo>
                  <a:lnTo>
                    <a:pt x="2082" y="2161"/>
                  </a:lnTo>
                  <a:lnTo>
                    <a:pt x="2077" y="2175"/>
                  </a:lnTo>
                  <a:lnTo>
                    <a:pt x="2077" y="2182"/>
                  </a:lnTo>
                  <a:lnTo>
                    <a:pt x="2077" y="2190"/>
                  </a:lnTo>
                  <a:lnTo>
                    <a:pt x="2078" y="2198"/>
                  </a:lnTo>
                  <a:lnTo>
                    <a:pt x="2081" y="2207"/>
                  </a:lnTo>
                  <a:lnTo>
                    <a:pt x="2083" y="2215"/>
                  </a:lnTo>
                  <a:lnTo>
                    <a:pt x="2085" y="2226"/>
                  </a:lnTo>
                  <a:lnTo>
                    <a:pt x="2086" y="2239"/>
                  </a:lnTo>
                  <a:lnTo>
                    <a:pt x="2087" y="2252"/>
                  </a:lnTo>
                  <a:lnTo>
                    <a:pt x="2089" y="2278"/>
                  </a:lnTo>
                  <a:lnTo>
                    <a:pt x="2091" y="2294"/>
                  </a:lnTo>
                  <a:lnTo>
                    <a:pt x="2094" y="2301"/>
                  </a:lnTo>
                  <a:lnTo>
                    <a:pt x="2097" y="2307"/>
                  </a:lnTo>
                  <a:lnTo>
                    <a:pt x="2100" y="2311"/>
                  </a:lnTo>
                  <a:lnTo>
                    <a:pt x="2104" y="2314"/>
                  </a:lnTo>
                  <a:lnTo>
                    <a:pt x="2111" y="2318"/>
                  </a:lnTo>
                  <a:lnTo>
                    <a:pt x="2118" y="2319"/>
                  </a:lnTo>
                  <a:lnTo>
                    <a:pt x="2124" y="2320"/>
                  </a:lnTo>
                  <a:lnTo>
                    <a:pt x="2129" y="2323"/>
                  </a:lnTo>
                  <a:lnTo>
                    <a:pt x="2131" y="2325"/>
                  </a:lnTo>
                  <a:lnTo>
                    <a:pt x="2132" y="2327"/>
                  </a:lnTo>
                  <a:lnTo>
                    <a:pt x="2133" y="2330"/>
                  </a:lnTo>
                  <a:lnTo>
                    <a:pt x="2133" y="2335"/>
                  </a:lnTo>
                  <a:lnTo>
                    <a:pt x="2134" y="2337"/>
                  </a:lnTo>
                  <a:lnTo>
                    <a:pt x="2139" y="2339"/>
                  </a:lnTo>
                  <a:lnTo>
                    <a:pt x="2145" y="2339"/>
                  </a:lnTo>
                  <a:lnTo>
                    <a:pt x="2152" y="2339"/>
                  </a:lnTo>
                  <a:lnTo>
                    <a:pt x="2161" y="2339"/>
                  </a:lnTo>
                  <a:lnTo>
                    <a:pt x="2169" y="2339"/>
                  </a:lnTo>
                  <a:lnTo>
                    <a:pt x="2177" y="2340"/>
                  </a:lnTo>
                  <a:lnTo>
                    <a:pt x="2182" y="2342"/>
                  </a:lnTo>
                  <a:lnTo>
                    <a:pt x="2217" y="2310"/>
                  </a:lnTo>
                  <a:lnTo>
                    <a:pt x="2220" y="2313"/>
                  </a:lnTo>
                  <a:lnTo>
                    <a:pt x="2229" y="2323"/>
                  </a:lnTo>
                  <a:lnTo>
                    <a:pt x="2233" y="2327"/>
                  </a:lnTo>
                  <a:lnTo>
                    <a:pt x="2235" y="2332"/>
                  </a:lnTo>
                  <a:lnTo>
                    <a:pt x="2236" y="2335"/>
                  </a:lnTo>
                  <a:lnTo>
                    <a:pt x="2237" y="2339"/>
                  </a:lnTo>
                  <a:lnTo>
                    <a:pt x="2237" y="2342"/>
                  </a:lnTo>
                  <a:lnTo>
                    <a:pt x="2236" y="2344"/>
                  </a:lnTo>
                  <a:lnTo>
                    <a:pt x="2226" y="2353"/>
                  </a:lnTo>
                  <a:lnTo>
                    <a:pt x="2214" y="2361"/>
                  </a:lnTo>
                  <a:lnTo>
                    <a:pt x="2211" y="2365"/>
                  </a:lnTo>
                  <a:lnTo>
                    <a:pt x="2208" y="2370"/>
                  </a:lnTo>
                  <a:lnTo>
                    <a:pt x="2205" y="2376"/>
                  </a:lnTo>
                  <a:lnTo>
                    <a:pt x="2205" y="2381"/>
                  </a:lnTo>
                  <a:lnTo>
                    <a:pt x="2205" y="2386"/>
                  </a:lnTo>
                  <a:lnTo>
                    <a:pt x="2205" y="2392"/>
                  </a:lnTo>
                  <a:lnTo>
                    <a:pt x="2205" y="2397"/>
                  </a:lnTo>
                  <a:lnTo>
                    <a:pt x="2208" y="2402"/>
                  </a:lnTo>
                  <a:lnTo>
                    <a:pt x="2221" y="2415"/>
                  </a:lnTo>
                  <a:lnTo>
                    <a:pt x="2234" y="2428"/>
                  </a:lnTo>
                  <a:lnTo>
                    <a:pt x="2234" y="2433"/>
                  </a:lnTo>
                  <a:lnTo>
                    <a:pt x="2234" y="2437"/>
                  </a:lnTo>
                  <a:lnTo>
                    <a:pt x="2232" y="2442"/>
                  </a:lnTo>
                  <a:lnTo>
                    <a:pt x="2231" y="2446"/>
                  </a:lnTo>
                  <a:lnTo>
                    <a:pt x="2229" y="2450"/>
                  </a:lnTo>
                  <a:lnTo>
                    <a:pt x="2227" y="2454"/>
                  </a:lnTo>
                  <a:lnTo>
                    <a:pt x="2227" y="2459"/>
                  </a:lnTo>
                  <a:lnTo>
                    <a:pt x="2228" y="2463"/>
                  </a:lnTo>
                  <a:lnTo>
                    <a:pt x="2230" y="2468"/>
                  </a:lnTo>
                  <a:lnTo>
                    <a:pt x="2234" y="2472"/>
                  </a:lnTo>
                  <a:lnTo>
                    <a:pt x="2238" y="2475"/>
                  </a:lnTo>
                  <a:lnTo>
                    <a:pt x="2244" y="2477"/>
                  </a:lnTo>
                  <a:lnTo>
                    <a:pt x="2249" y="2479"/>
                  </a:lnTo>
                  <a:lnTo>
                    <a:pt x="2254" y="2481"/>
                  </a:lnTo>
                  <a:lnTo>
                    <a:pt x="2259" y="2484"/>
                  </a:lnTo>
                  <a:lnTo>
                    <a:pt x="2263" y="2488"/>
                  </a:lnTo>
                  <a:lnTo>
                    <a:pt x="2268" y="2497"/>
                  </a:lnTo>
                  <a:lnTo>
                    <a:pt x="2270" y="2504"/>
                  </a:lnTo>
                  <a:lnTo>
                    <a:pt x="2271" y="2512"/>
                  </a:lnTo>
                  <a:lnTo>
                    <a:pt x="2271" y="2519"/>
                  </a:lnTo>
                  <a:lnTo>
                    <a:pt x="2271" y="2528"/>
                  </a:lnTo>
                  <a:lnTo>
                    <a:pt x="2271" y="2535"/>
                  </a:lnTo>
                  <a:lnTo>
                    <a:pt x="2274" y="2544"/>
                  </a:lnTo>
                  <a:lnTo>
                    <a:pt x="2277" y="2552"/>
                  </a:lnTo>
                  <a:lnTo>
                    <a:pt x="2281" y="2557"/>
                  </a:lnTo>
                  <a:lnTo>
                    <a:pt x="2284" y="2562"/>
                  </a:lnTo>
                  <a:lnTo>
                    <a:pt x="2288" y="2566"/>
                  </a:lnTo>
                  <a:lnTo>
                    <a:pt x="2293" y="2569"/>
                  </a:lnTo>
                  <a:lnTo>
                    <a:pt x="2298" y="2573"/>
                  </a:lnTo>
                  <a:lnTo>
                    <a:pt x="2302" y="2577"/>
                  </a:lnTo>
                  <a:lnTo>
                    <a:pt x="2305" y="2582"/>
                  </a:lnTo>
                  <a:lnTo>
                    <a:pt x="2310" y="2587"/>
                  </a:lnTo>
                  <a:lnTo>
                    <a:pt x="2313" y="2596"/>
                  </a:lnTo>
                  <a:lnTo>
                    <a:pt x="2315" y="2603"/>
                  </a:lnTo>
                  <a:lnTo>
                    <a:pt x="2315" y="2612"/>
                  </a:lnTo>
                  <a:lnTo>
                    <a:pt x="2315" y="2620"/>
                  </a:lnTo>
                  <a:lnTo>
                    <a:pt x="2316" y="2628"/>
                  </a:lnTo>
                  <a:lnTo>
                    <a:pt x="2316" y="2636"/>
                  </a:lnTo>
                  <a:lnTo>
                    <a:pt x="2318" y="2644"/>
                  </a:lnTo>
                  <a:lnTo>
                    <a:pt x="2322" y="2651"/>
                  </a:lnTo>
                  <a:lnTo>
                    <a:pt x="2327" y="2656"/>
                  </a:lnTo>
                  <a:lnTo>
                    <a:pt x="2331" y="2661"/>
                  </a:lnTo>
                  <a:lnTo>
                    <a:pt x="2335" y="2664"/>
                  </a:lnTo>
                  <a:lnTo>
                    <a:pt x="2339" y="2667"/>
                  </a:lnTo>
                  <a:lnTo>
                    <a:pt x="2349" y="2672"/>
                  </a:lnTo>
                  <a:lnTo>
                    <a:pt x="2359" y="2680"/>
                  </a:lnTo>
                  <a:lnTo>
                    <a:pt x="2381" y="2696"/>
                  </a:lnTo>
                  <a:lnTo>
                    <a:pt x="2403" y="2711"/>
                  </a:lnTo>
                  <a:lnTo>
                    <a:pt x="2407" y="2714"/>
                  </a:lnTo>
                  <a:lnTo>
                    <a:pt x="2412" y="2718"/>
                  </a:lnTo>
                  <a:lnTo>
                    <a:pt x="2415" y="2722"/>
                  </a:lnTo>
                  <a:lnTo>
                    <a:pt x="2418" y="2725"/>
                  </a:lnTo>
                  <a:lnTo>
                    <a:pt x="2419" y="2730"/>
                  </a:lnTo>
                  <a:lnTo>
                    <a:pt x="2418" y="2734"/>
                  </a:lnTo>
                  <a:lnTo>
                    <a:pt x="2417" y="2738"/>
                  </a:lnTo>
                  <a:lnTo>
                    <a:pt x="2414" y="2743"/>
                  </a:lnTo>
                  <a:lnTo>
                    <a:pt x="2410" y="2746"/>
                  </a:lnTo>
                  <a:lnTo>
                    <a:pt x="2406" y="2748"/>
                  </a:lnTo>
                  <a:lnTo>
                    <a:pt x="2403" y="2749"/>
                  </a:lnTo>
                  <a:lnTo>
                    <a:pt x="2400" y="2750"/>
                  </a:lnTo>
                  <a:lnTo>
                    <a:pt x="2393" y="2749"/>
                  </a:lnTo>
                  <a:lnTo>
                    <a:pt x="2385" y="2747"/>
                  </a:lnTo>
                  <a:lnTo>
                    <a:pt x="2377" y="2743"/>
                  </a:lnTo>
                  <a:lnTo>
                    <a:pt x="2368" y="2741"/>
                  </a:lnTo>
                  <a:lnTo>
                    <a:pt x="2359" y="2739"/>
                  </a:lnTo>
                  <a:lnTo>
                    <a:pt x="2350" y="2740"/>
                  </a:lnTo>
                  <a:lnTo>
                    <a:pt x="2338" y="2742"/>
                  </a:lnTo>
                  <a:lnTo>
                    <a:pt x="2330" y="2746"/>
                  </a:lnTo>
                  <a:lnTo>
                    <a:pt x="2320" y="2749"/>
                  </a:lnTo>
                  <a:lnTo>
                    <a:pt x="2311" y="2753"/>
                  </a:lnTo>
                  <a:lnTo>
                    <a:pt x="2305" y="2756"/>
                  </a:lnTo>
                  <a:lnTo>
                    <a:pt x="2300" y="2760"/>
                  </a:lnTo>
                  <a:lnTo>
                    <a:pt x="2296" y="2766"/>
                  </a:lnTo>
                  <a:lnTo>
                    <a:pt x="2292" y="2770"/>
                  </a:lnTo>
                  <a:lnTo>
                    <a:pt x="2287" y="2774"/>
                  </a:lnTo>
                  <a:lnTo>
                    <a:pt x="2282" y="2776"/>
                  </a:lnTo>
                  <a:lnTo>
                    <a:pt x="2280" y="2777"/>
                  </a:lnTo>
                  <a:lnTo>
                    <a:pt x="2278" y="2777"/>
                  </a:lnTo>
                  <a:lnTo>
                    <a:pt x="2275" y="2777"/>
                  </a:lnTo>
                  <a:lnTo>
                    <a:pt x="2271" y="2776"/>
                  </a:lnTo>
                  <a:lnTo>
                    <a:pt x="2269" y="2774"/>
                  </a:lnTo>
                  <a:lnTo>
                    <a:pt x="2268" y="2772"/>
                  </a:lnTo>
                  <a:lnTo>
                    <a:pt x="2267" y="2770"/>
                  </a:lnTo>
                  <a:lnTo>
                    <a:pt x="2266" y="2767"/>
                  </a:lnTo>
                  <a:lnTo>
                    <a:pt x="2265" y="2760"/>
                  </a:lnTo>
                  <a:lnTo>
                    <a:pt x="2266" y="2753"/>
                  </a:lnTo>
                  <a:lnTo>
                    <a:pt x="2266" y="2747"/>
                  </a:lnTo>
                  <a:lnTo>
                    <a:pt x="2265" y="2741"/>
                  </a:lnTo>
                  <a:lnTo>
                    <a:pt x="2264" y="2739"/>
                  </a:lnTo>
                  <a:lnTo>
                    <a:pt x="2263" y="2738"/>
                  </a:lnTo>
                  <a:lnTo>
                    <a:pt x="2261" y="2737"/>
                  </a:lnTo>
                  <a:lnTo>
                    <a:pt x="2259" y="2737"/>
                  </a:lnTo>
                  <a:lnTo>
                    <a:pt x="2250" y="2745"/>
                  </a:lnTo>
                  <a:lnTo>
                    <a:pt x="2243" y="2754"/>
                  </a:lnTo>
                  <a:lnTo>
                    <a:pt x="2236" y="2756"/>
                  </a:lnTo>
                  <a:lnTo>
                    <a:pt x="2231" y="2757"/>
                  </a:lnTo>
                  <a:lnTo>
                    <a:pt x="2225" y="2757"/>
                  </a:lnTo>
                  <a:lnTo>
                    <a:pt x="2219" y="2756"/>
                  </a:lnTo>
                  <a:lnTo>
                    <a:pt x="2209" y="2751"/>
                  </a:lnTo>
                  <a:lnTo>
                    <a:pt x="2198" y="2745"/>
                  </a:lnTo>
                  <a:lnTo>
                    <a:pt x="2195" y="2741"/>
                  </a:lnTo>
                  <a:lnTo>
                    <a:pt x="2192" y="2737"/>
                  </a:lnTo>
                  <a:lnTo>
                    <a:pt x="2190" y="2733"/>
                  </a:lnTo>
                  <a:lnTo>
                    <a:pt x="2187" y="2729"/>
                  </a:lnTo>
                  <a:lnTo>
                    <a:pt x="2185" y="2724"/>
                  </a:lnTo>
                  <a:lnTo>
                    <a:pt x="2183" y="2721"/>
                  </a:lnTo>
                  <a:lnTo>
                    <a:pt x="2180" y="2719"/>
                  </a:lnTo>
                  <a:lnTo>
                    <a:pt x="2176" y="2719"/>
                  </a:lnTo>
                  <a:lnTo>
                    <a:pt x="2167" y="2731"/>
                  </a:lnTo>
                  <a:lnTo>
                    <a:pt x="2159" y="2745"/>
                  </a:lnTo>
                  <a:lnTo>
                    <a:pt x="2157" y="2746"/>
                  </a:lnTo>
                  <a:lnTo>
                    <a:pt x="2153" y="2746"/>
                  </a:lnTo>
                  <a:lnTo>
                    <a:pt x="2151" y="2746"/>
                  </a:lnTo>
                  <a:lnTo>
                    <a:pt x="2149" y="2745"/>
                  </a:lnTo>
                  <a:lnTo>
                    <a:pt x="2144" y="2741"/>
                  </a:lnTo>
                  <a:lnTo>
                    <a:pt x="2140" y="2737"/>
                  </a:lnTo>
                  <a:lnTo>
                    <a:pt x="2135" y="2733"/>
                  </a:lnTo>
                  <a:lnTo>
                    <a:pt x="2131" y="2730"/>
                  </a:lnTo>
                  <a:lnTo>
                    <a:pt x="2128" y="2729"/>
                  </a:lnTo>
                  <a:lnTo>
                    <a:pt x="2126" y="2729"/>
                  </a:lnTo>
                  <a:lnTo>
                    <a:pt x="2123" y="2729"/>
                  </a:lnTo>
                  <a:lnTo>
                    <a:pt x="2120" y="2729"/>
                  </a:lnTo>
                  <a:lnTo>
                    <a:pt x="2116" y="2731"/>
                  </a:lnTo>
                  <a:lnTo>
                    <a:pt x="2113" y="2733"/>
                  </a:lnTo>
                  <a:lnTo>
                    <a:pt x="2111" y="2735"/>
                  </a:lnTo>
                  <a:lnTo>
                    <a:pt x="2109" y="2738"/>
                  </a:lnTo>
                  <a:lnTo>
                    <a:pt x="2104" y="2745"/>
                  </a:lnTo>
                  <a:lnTo>
                    <a:pt x="2101" y="2752"/>
                  </a:lnTo>
                  <a:lnTo>
                    <a:pt x="2098" y="2758"/>
                  </a:lnTo>
                  <a:lnTo>
                    <a:pt x="2098" y="2765"/>
                  </a:lnTo>
                  <a:lnTo>
                    <a:pt x="2098" y="2772"/>
                  </a:lnTo>
                  <a:lnTo>
                    <a:pt x="2100" y="2779"/>
                  </a:lnTo>
                  <a:lnTo>
                    <a:pt x="2102" y="2785"/>
                  </a:lnTo>
                  <a:lnTo>
                    <a:pt x="2103" y="2791"/>
                  </a:lnTo>
                  <a:lnTo>
                    <a:pt x="2104" y="2799"/>
                  </a:lnTo>
                  <a:lnTo>
                    <a:pt x="2104" y="2806"/>
                  </a:lnTo>
                  <a:lnTo>
                    <a:pt x="2103" y="2819"/>
                  </a:lnTo>
                  <a:lnTo>
                    <a:pt x="2101" y="2830"/>
                  </a:lnTo>
                  <a:lnTo>
                    <a:pt x="2099" y="2835"/>
                  </a:lnTo>
                  <a:lnTo>
                    <a:pt x="2098" y="2840"/>
                  </a:lnTo>
                  <a:lnTo>
                    <a:pt x="2095" y="2846"/>
                  </a:lnTo>
                  <a:lnTo>
                    <a:pt x="2092" y="2851"/>
                  </a:lnTo>
                  <a:lnTo>
                    <a:pt x="2087" y="2856"/>
                  </a:lnTo>
                  <a:lnTo>
                    <a:pt x="2083" y="2861"/>
                  </a:lnTo>
                  <a:lnTo>
                    <a:pt x="2079" y="2865"/>
                  </a:lnTo>
                  <a:lnTo>
                    <a:pt x="2075" y="2868"/>
                  </a:lnTo>
                  <a:lnTo>
                    <a:pt x="2064" y="2873"/>
                  </a:lnTo>
                  <a:lnTo>
                    <a:pt x="2053" y="2881"/>
                  </a:lnTo>
                  <a:lnTo>
                    <a:pt x="2042" y="2886"/>
                  </a:lnTo>
                  <a:lnTo>
                    <a:pt x="2030" y="2890"/>
                  </a:lnTo>
                  <a:lnTo>
                    <a:pt x="2025" y="2892"/>
                  </a:lnTo>
                  <a:lnTo>
                    <a:pt x="2021" y="2895"/>
                  </a:lnTo>
                  <a:lnTo>
                    <a:pt x="2017" y="2900"/>
                  </a:lnTo>
                  <a:lnTo>
                    <a:pt x="2015" y="2905"/>
                  </a:lnTo>
                  <a:lnTo>
                    <a:pt x="2018" y="2920"/>
                  </a:lnTo>
                  <a:lnTo>
                    <a:pt x="2021" y="2935"/>
                  </a:lnTo>
                  <a:lnTo>
                    <a:pt x="2021" y="2938"/>
                  </a:lnTo>
                  <a:lnTo>
                    <a:pt x="2019" y="2942"/>
                  </a:lnTo>
                  <a:lnTo>
                    <a:pt x="2018" y="2945"/>
                  </a:lnTo>
                  <a:lnTo>
                    <a:pt x="2015" y="2948"/>
                  </a:lnTo>
                  <a:lnTo>
                    <a:pt x="2010" y="2952"/>
                  </a:lnTo>
                  <a:lnTo>
                    <a:pt x="2002" y="2956"/>
                  </a:lnTo>
                  <a:lnTo>
                    <a:pt x="1996" y="2959"/>
                  </a:lnTo>
                  <a:lnTo>
                    <a:pt x="1990" y="2963"/>
                  </a:lnTo>
                  <a:lnTo>
                    <a:pt x="1986" y="2967"/>
                  </a:lnTo>
                  <a:lnTo>
                    <a:pt x="1983" y="2969"/>
                  </a:lnTo>
                  <a:lnTo>
                    <a:pt x="1981" y="2973"/>
                  </a:lnTo>
                  <a:lnTo>
                    <a:pt x="1980" y="2976"/>
                  </a:lnTo>
                  <a:lnTo>
                    <a:pt x="1979" y="2982"/>
                  </a:lnTo>
                  <a:lnTo>
                    <a:pt x="1979" y="2987"/>
                  </a:lnTo>
                  <a:lnTo>
                    <a:pt x="1979" y="2991"/>
                  </a:lnTo>
                  <a:lnTo>
                    <a:pt x="1979" y="2995"/>
                  </a:lnTo>
                  <a:lnTo>
                    <a:pt x="1981" y="3005"/>
                  </a:lnTo>
                  <a:lnTo>
                    <a:pt x="1980" y="3016"/>
                  </a:lnTo>
                  <a:lnTo>
                    <a:pt x="1979" y="3022"/>
                  </a:lnTo>
                  <a:lnTo>
                    <a:pt x="1977" y="3028"/>
                  </a:lnTo>
                  <a:lnTo>
                    <a:pt x="1974" y="3034"/>
                  </a:lnTo>
                  <a:lnTo>
                    <a:pt x="1972" y="3039"/>
                  </a:lnTo>
                  <a:lnTo>
                    <a:pt x="1965" y="3051"/>
                  </a:lnTo>
                  <a:lnTo>
                    <a:pt x="1961" y="3063"/>
                  </a:lnTo>
                  <a:lnTo>
                    <a:pt x="1960" y="3071"/>
                  </a:lnTo>
                  <a:lnTo>
                    <a:pt x="1960" y="3080"/>
                  </a:lnTo>
                  <a:lnTo>
                    <a:pt x="1960" y="3090"/>
                  </a:lnTo>
                  <a:lnTo>
                    <a:pt x="1961" y="3100"/>
                  </a:lnTo>
                  <a:lnTo>
                    <a:pt x="1965" y="3118"/>
                  </a:lnTo>
                  <a:lnTo>
                    <a:pt x="1969" y="3136"/>
                  </a:lnTo>
                  <a:lnTo>
                    <a:pt x="1979" y="3165"/>
                  </a:lnTo>
                  <a:lnTo>
                    <a:pt x="1983" y="3178"/>
                  </a:lnTo>
                  <a:lnTo>
                    <a:pt x="1980" y="3180"/>
                  </a:lnTo>
                  <a:lnTo>
                    <a:pt x="1978" y="3181"/>
                  </a:lnTo>
                  <a:lnTo>
                    <a:pt x="1975" y="3182"/>
                  </a:lnTo>
                  <a:lnTo>
                    <a:pt x="1973" y="3182"/>
                  </a:lnTo>
                  <a:lnTo>
                    <a:pt x="1966" y="3181"/>
                  </a:lnTo>
                  <a:lnTo>
                    <a:pt x="1959" y="3179"/>
                  </a:lnTo>
                  <a:lnTo>
                    <a:pt x="1951" y="3177"/>
                  </a:lnTo>
                  <a:lnTo>
                    <a:pt x="1944" y="3175"/>
                  </a:lnTo>
                  <a:lnTo>
                    <a:pt x="1935" y="3174"/>
                  </a:lnTo>
                  <a:lnTo>
                    <a:pt x="1928" y="3175"/>
                  </a:lnTo>
                  <a:lnTo>
                    <a:pt x="1921" y="3177"/>
                  </a:lnTo>
                  <a:lnTo>
                    <a:pt x="1914" y="3180"/>
                  </a:lnTo>
                  <a:lnTo>
                    <a:pt x="1908" y="3185"/>
                  </a:lnTo>
                  <a:lnTo>
                    <a:pt x="1903" y="3188"/>
                  </a:lnTo>
                  <a:lnTo>
                    <a:pt x="1892" y="3196"/>
                  </a:lnTo>
                  <a:lnTo>
                    <a:pt x="1879" y="3206"/>
                  </a:lnTo>
                  <a:lnTo>
                    <a:pt x="1883" y="3217"/>
                  </a:lnTo>
                  <a:lnTo>
                    <a:pt x="1890" y="3229"/>
                  </a:lnTo>
                  <a:lnTo>
                    <a:pt x="1897" y="3241"/>
                  </a:lnTo>
                  <a:lnTo>
                    <a:pt x="1907" y="3253"/>
                  </a:lnTo>
                  <a:lnTo>
                    <a:pt x="1916" y="3263"/>
                  </a:lnTo>
                  <a:lnTo>
                    <a:pt x="1926" y="3274"/>
                  </a:lnTo>
                  <a:lnTo>
                    <a:pt x="1931" y="3279"/>
                  </a:lnTo>
                  <a:lnTo>
                    <a:pt x="1937" y="3283"/>
                  </a:lnTo>
                  <a:lnTo>
                    <a:pt x="1944" y="3287"/>
                  </a:lnTo>
                  <a:lnTo>
                    <a:pt x="1951" y="3290"/>
                  </a:lnTo>
                  <a:lnTo>
                    <a:pt x="1958" y="3292"/>
                  </a:lnTo>
                  <a:lnTo>
                    <a:pt x="1964" y="3293"/>
                  </a:lnTo>
                  <a:lnTo>
                    <a:pt x="1971" y="3293"/>
                  </a:lnTo>
                  <a:lnTo>
                    <a:pt x="1977" y="3293"/>
                  </a:lnTo>
                  <a:lnTo>
                    <a:pt x="1990" y="3292"/>
                  </a:lnTo>
                  <a:lnTo>
                    <a:pt x="2004" y="3292"/>
                  </a:lnTo>
                  <a:lnTo>
                    <a:pt x="2014" y="3294"/>
                  </a:lnTo>
                  <a:lnTo>
                    <a:pt x="2025" y="3298"/>
                  </a:lnTo>
                  <a:lnTo>
                    <a:pt x="2035" y="3304"/>
                  </a:lnTo>
                  <a:lnTo>
                    <a:pt x="2045" y="3309"/>
                  </a:lnTo>
                  <a:lnTo>
                    <a:pt x="2050" y="3311"/>
                  </a:lnTo>
                  <a:lnTo>
                    <a:pt x="2055" y="3313"/>
                  </a:lnTo>
                  <a:lnTo>
                    <a:pt x="2059" y="3314"/>
                  </a:lnTo>
                  <a:lnTo>
                    <a:pt x="2063" y="3314"/>
                  </a:lnTo>
                  <a:lnTo>
                    <a:pt x="2067" y="3313"/>
                  </a:lnTo>
                  <a:lnTo>
                    <a:pt x="2070" y="3311"/>
                  </a:lnTo>
                  <a:lnTo>
                    <a:pt x="2073" y="3309"/>
                  </a:lnTo>
                  <a:lnTo>
                    <a:pt x="2075" y="3305"/>
                  </a:lnTo>
                  <a:lnTo>
                    <a:pt x="2075" y="3291"/>
                  </a:lnTo>
                  <a:lnTo>
                    <a:pt x="2076" y="3278"/>
                  </a:lnTo>
                  <a:lnTo>
                    <a:pt x="2078" y="3276"/>
                  </a:lnTo>
                  <a:lnTo>
                    <a:pt x="2080" y="3275"/>
                  </a:lnTo>
                  <a:lnTo>
                    <a:pt x="2083" y="3275"/>
                  </a:lnTo>
                  <a:lnTo>
                    <a:pt x="2085" y="3276"/>
                  </a:lnTo>
                  <a:lnTo>
                    <a:pt x="2092" y="3279"/>
                  </a:lnTo>
                  <a:lnTo>
                    <a:pt x="2097" y="3284"/>
                  </a:lnTo>
                  <a:lnTo>
                    <a:pt x="2103" y="3289"/>
                  </a:lnTo>
                  <a:lnTo>
                    <a:pt x="2110" y="3292"/>
                  </a:lnTo>
                  <a:lnTo>
                    <a:pt x="2112" y="3293"/>
                  </a:lnTo>
                  <a:lnTo>
                    <a:pt x="2115" y="3293"/>
                  </a:lnTo>
                  <a:lnTo>
                    <a:pt x="2117" y="3292"/>
                  </a:lnTo>
                  <a:lnTo>
                    <a:pt x="2119" y="3291"/>
                  </a:lnTo>
                  <a:lnTo>
                    <a:pt x="2122" y="3288"/>
                  </a:lnTo>
                  <a:lnTo>
                    <a:pt x="2123" y="3284"/>
                  </a:lnTo>
                  <a:lnTo>
                    <a:pt x="2123" y="3282"/>
                  </a:lnTo>
                  <a:lnTo>
                    <a:pt x="2123" y="3279"/>
                  </a:lnTo>
                  <a:lnTo>
                    <a:pt x="2123" y="3274"/>
                  </a:lnTo>
                  <a:lnTo>
                    <a:pt x="2124" y="3267"/>
                  </a:lnTo>
                  <a:lnTo>
                    <a:pt x="2128" y="3258"/>
                  </a:lnTo>
                  <a:lnTo>
                    <a:pt x="2132" y="3252"/>
                  </a:lnTo>
                  <a:lnTo>
                    <a:pt x="2139" y="3244"/>
                  </a:lnTo>
                  <a:lnTo>
                    <a:pt x="2145" y="3239"/>
                  </a:lnTo>
                  <a:lnTo>
                    <a:pt x="2152" y="3233"/>
                  </a:lnTo>
                  <a:lnTo>
                    <a:pt x="2160" y="3229"/>
                  </a:lnTo>
                  <a:lnTo>
                    <a:pt x="2168" y="3225"/>
                  </a:lnTo>
                  <a:lnTo>
                    <a:pt x="2178" y="3221"/>
                  </a:lnTo>
                  <a:lnTo>
                    <a:pt x="2186" y="3219"/>
                  </a:lnTo>
                  <a:lnTo>
                    <a:pt x="2195" y="3216"/>
                  </a:lnTo>
                  <a:lnTo>
                    <a:pt x="2202" y="3215"/>
                  </a:lnTo>
                  <a:lnTo>
                    <a:pt x="2209" y="3215"/>
                  </a:lnTo>
                  <a:lnTo>
                    <a:pt x="2225" y="3216"/>
                  </a:lnTo>
                  <a:lnTo>
                    <a:pt x="2242" y="3219"/>
                  </a:lnTo>
                  <a:lnTo>
                    <a:pt x="2258" y="3220"/>
                  </a:lnTo>
                  <a:lnTo>
                    <a:pt x="2270" y="3222"/>
                  </a:lnTo>
                  <a:lnTo>
                    <a:pt x="2284" y="3225"/>
                  </a:lnTo>
                  <a:lnTo>
                    <a:pt x="2298" y="3229"/>
                  </a:lnTo>
                  <a:lnTo>
                    <a:pt x="2319" y="3234"/>
                  </a:lnTo>
                  <a:lnTo>
                    <a:pt x="2338" y="3240"/>
                  </a:lnTo>
                  <a:lnTo>
                    <a:pt x="2347" y="3243"/>
                  </a:lnTo>
                  <a:lnTo>
                    <a:pt x="2354" y="3248"/>
                  </a:lnTo>
                  <a:lnTo>
                    <a:pt x="2357" y="3252"/>
                  </a:lnTo>
                  <a:lnTo>
                    <a:pt x="2361" y="3255"/>
                  </a:lnTo>
                  <a:lnTo>
                    <a:pt x="2363" y="3258"/>
                  </a:lnTo>
                  <a:lnTo>
                    <a:pt x="2365" y="3262"/>
                  </a:lnTo>
                  <a:lnTo>
                    <a:pt x="2368" y="3256"/>
                  </a:lnTo>
                  <a:lnTo>
                    <a:pt x="2371" y="3252"/>
                  </a:lnTo>
                  <a:lnTo>
                    <a:pt x="2373" y="3247"/>
                  </a:lnTo>
                  <a:lnTo>
                    <a:pt x="2373" y="3243"/>
                  </a:lnTo>
                  <a:lnTo>
                    <a:pt x="2375" y="3237"/>
                  </a:lnTo>
                  <a:lnTo>
                    <a:pt x="2373" y="3229"/>
                  </a:lnTo>
                  <a:lnTo>
                    <a:pt x="2372" y="3223"/>
                  </a:lnTo>
                  <a:lnTo>
                    <a:pt x="2368" y="3216"/>
                  </a:lnTo>
                  <a:lnTo>
                    <a:pt x="2364" y="3211"/>
                  </a:lnTo>
                  <a:lnTo>
                    <a:pt x="2359" y="3206"/>
                  </a:lnTo>
                  <a:lnTo>
                    <a:pt x="2354" y="3199"/>
                  </a:lnTo>
                  <a:lnTo>
                    <a:pt x="2350" y="3192"/>
                  </a:lnTo>
                  <a:lnTo>
                    <a:pt x="2349" y="3187"/>
                  </a:lnTo>
                  <a:lnTo>
                    <a:pt x="2349" y="3181"/>
                  </a:lnTo>
                  <a:lnTo>
                    <a:pt x="2349" y="3176"/>
                  </a:lnTo>
                  <a:lnTo>
                    <a:pt x="2350" y="3169"/>
                  </a:lnTo>
                  <a:lnTo>
                    <a:pt x="2352" y="3163"/>
                  </a:lnTo>
                  <a:lnTo>
                    <a:pt x="2355" y="3158"/>
                  </a:lnTo>
                  <a:lnTo>
                    <a:pt x="2361" y="3153"/>
                  </a:lnTo>
                  <a:lnTo>
                    <a:pt x="2366" y="3147"/>
                  </a:lnTo>
                  <a:lnTo>
                    <a:pt x="2377" y="3137"/>
                  </a:lnTo>
                  <a:lnTo>
                    <a:pt x="2385" y="3128"/>
                  </a:lnTo>
                  <a:lnTo>
                    <a:pt x="2393" y="3114"/>
                  </a:lnTo>
                  <a:lnTo>
                    <a:pt x="2396" y="3102"/>
                  </a:lnTo>
                  <a:lnTo>
                    <a:pt x="2398" y="3095"/>
                  </a:lnTo>
                  <a:lnTo>
                    <a:pt x="2401" y="3088"/>
                  </a:lnTo>
                  <a:lnTo>
                    <a:pt x="2404" y="3081"/>
                  </a:lnTo>
                  <a:lnTo>
                    <a:pt x="2409" y="3075"/>
                  </a:lnTo>
                  <a:lnTo>
                    <a:pt x="2413" y="3070"/>
                  </a:lnTo>
                  <a:lnTo>
                    <a:pt x="2418" y="3064"/>
                  </a:lnTo>
                  <a:lnTo>
                    <a:pt x="2424" y="3060"/>
                  </a:lnTo>
                  <a:lnTo>
                    <a:pt x="2431" y="3055"/>
                  </a:lnTo>
                  <a:lnTo>
                    <a:pt x="2444" y="3045"/>
                  </a:lnTo>
                  <a:lnTo>
                    <a:pt x="2455" y="3035"/>
                  </a:lnTo>
                  <a:lnTo>
                    <a:pt x="2466" y="3022"/>
                  </a:lnTo>
                  <a:lnTo>
                    <a:pt x="2479" y="3003"/>
                  </a:lnTo>
                  <a:lnTo>
                    <a:pt x="2495" y="2980"/>
                  </a:lnTo>
                  <a:lnTo>
                    <a:pt x="2510" y="2956"/>
                  </a:lnTo>
                  <a:lnTo>
                    <a:pt x="2517" y="2943"/>
                  </a:lnTo>
                  <a:lnTo>
                    <a:pt x="2523" y="2929"/>
                  </a:lnTo>
                  <a:lnTo>
                    <a:pt x="2529" y="2917"/>
                  </a:lnTo>
                  <a:lnTo>
                    <a:pt x="2533" y="2904"/>
                  </a:lnTo>
                  <a:lnTo>
                    <a:pt x="2537" y="2891"/>
                  </a:lnTo>
                  <a:lnTo>
                    <a:pt x="2538" y="2881"/>
                  </a:lnTo>
                  <a:lnTo>
                    <a:pt x="2539" y="2869"/>
                  </a:lnTo>
                  <a:lnTo>
                    <a:pt x="2538" y="2858"/>
                  </a:lnTo>
                  <a:lnTo>
                    <a:pt x="2536" y="2853"/>
                  </a:lnTo>
                  <a:lnTo>
                    <a:pt x="2532" y="2847"/>
                  </a:lnTo>
                  <a:lnTo>
                    <a:pt x="2528" y="2841"/>
                  </a:lnTo>
                  <a:lnTo>
                    <a:pt x="2521" y="2835"/>
                  </a:lnTo>
                  <a:lnTo>
                    <a:pt x="2507" y="2824"/>
                  </a:lnTo>
                  <a:lnTo>
                    <a:pt x="2493" y="2814"/>
                  </a:lnTo>
                  <a:lnTo>
                    <a:pt x="2478" y="2804"/>
                  </a:lnTo>
                  <a:lnTo>
                    <a:pt x="2464" y="2796"/>
                  </a:lnTo>
                  <a:lnTo>
                    <a:pt x="2458" y="2791"/>
                  </a:lnTo>
                  <a:lnTo>
                    <a:pt x="2454" y="2788"/>
                  </a:lnTo>
                  <a:lnTo>
                    <a:pt x="2451" y="2785"/>
                  </a:lnTo>
                  <a:lnTo>
                    <a:pt x="2449" y="2782"/>
                  </a:lnTo>
                  <a:lnTo>
                    <a:pt x="2448" y="2777"/>
                  </a:lnTo>
                  <a:lnTo>
                    <a:pt x="2448" y="2773"/>
                  </a:lnTo>
                  <a:lnTo>
                    <a:pt x="2448" y="2769"/>
                  </a:lnTo>
                  <a:lnTo>
                    <a:pt x="2449" y="2765"/>
                  </a:lnTo>
                  <a:lnTo>
                    <a:pt x="2450" y="2755"/>
                  </a:lnTo>
                  <a:lnTo>
                    <a:pt x="2449" y="2747"/>
                  </a:lnTo>
                  <a:lnTo>
                    <a:pt x="2456" y="2745"/>
                  </a:lnTo>
                  <a:lnTo>
                    <a:pt x="2467" y="2740"/>
                  </a:lnTo>
                  <a:lnTo>
                    <a:pt x="2467" y="2751"/>
                  </a:lnTo>
                  <a:lnTo>
                    <a:pt x="2465" y="2757"/>
                  </a:lnTo>
                  <a:lnTo>
                    <a:pt x="2463" y="2764"/>
                  </a:lnTo>
                  <a:lnTo>
                    <a:pt x="2461" y="2770"/>
                  </a:lnTo>
                  <a:lnTo>
                    <a:pt x="2479" y="2781"/>
                  </a:lnTo>
                  <a:lnTo>
                    <a:pt x="2496" y="2790"/>
                  </a:lnTo>
                  <a:lnTo>
                    <a:pt x="2514" y="2800"/>
                  </a:lnTo>
                  <a:lnTo>
                    <a:pt x="2532" y="2811"/>
                  </a:lnTo>
                  <a:lnTo>
                    <a:pt x="2538" y="2823"/>
                  </a:lnTo>
                  <a:lnTo>
                    <a:pt x="2550" y="2823"/>
                  </a:lnTo>
                  <a:lnTo>
                    <a:pt x="2562" y="2823"/>
                  </a:lnTo>
                  <a:lnTo>
                    <a:pt x="2581" y="2797"/>
                  </a:lnTo>
                  <a:lnTo>
                    <a:pt x="2600" y="2767"/>
                  </a:lnTo>
                  <a:lnTo>
                    <a:pt x="2609" y="2752"/>
                  </a:lnTo>
                  <a:lnTo>
                    <a:pt x="2618" y="2736"/>
                  </a:lnTo>
                  <a:lnTo>
                    <a:pt x="2625" y="2721"/>
                  </a:lnTo>
                  <a:lnTo>
                    <a:pt x="2631" y="2705"/>
                  </a:lnTo>
                  <a:lnTo>
                    <a:pt x="2633" y="2699"/>
                  </a:lnTo>
                  <a:lnTo>
                    <a:pt x="2634" y="2691"/>
                  </a:lnTo>
                  <a:lnTo>
                    <a:pt x="2633" y="2684"/>
                  </a:lnTo>
                  <a:lnTo>
                    <a:pt x="2633" y="2677"/>
                  </a:lnTo>
                  <a:lnTo>
                    <a:pt x="2633" y="2669"/>
                  </a:lnTo>
                  <a:lnTo>
                    <a:pt x="2633" y="2662"/>
                  </a:lnTo>
                  <a:lnTo>
                    <a:pt x="2634" y="2654"/>
                  </a:lnTo>
                  <a:lnTo>
                    <a:pt x="2637" y="2648"/>
                  </a:lnTo>
                  <a:lnTo>
                    <a:pt x="2640" y="2641"/>
                  </a:lnTo>
                  <a:lnTo>
                    <a:pt x="2643" y="2637"/>
                  </a:lnTo>
                  <a:lnTo>
                    <a:pt x="2647" y="2633"/>
                  </a:lnTo>
                  <a:lnTo>
                    <a:pt x="2652" y="2630"/>
                  </a:lnTo>
                  <a:lnTo>
                    <a:pt x="2662" y="2624"/>
                  </a:lnTo>
                  <a:lnTo>
                    <a:pt x="2672" y="2621"/>
                  </a:lnTo>
                  <a:lnTo>
                    <a:pt x="2698" y="2617"/>
                  </a:lnTo>
                  <a:lnTo>
                    <a:pt x="2725" y="2612"/>
                  </a:lnTo>
                  <a:lnTo>
                    <a:pt x="2736" y="2607"/>
                  </a:lnTo>
                  <a:lnTo>
                    <a:pt x="2748" y="2600"/>
                  </a:lnTo>
                  <a:lnTo>
                    <a:pt x="2754" y="2596"/>
                  </a:lnTo>
                  <a:lnTo>
                    <a:pt x="2760" y="2593"/>
                  </a:lnTo>
                  <a:lnTo>
                    <a:pt x="2766" y="2590"/>
                  </a:lnTo>
                  <a:lnTo>
                    <a:pt x="2772" y="2588"/>
                  </a:lnTo>
                  <a:lnTo>
                    <a:pt x="2784" y="2589"/>
                  </a:lnTo>
                  <a:lnTo>
                    <a:pt x="2795" y="2588"/>
                  </a:lnTo>
                  <a:lnTo>
                    <a:pt x="2799" y="2586"/>
                  </a:lnTo>
                  <a:lnTo>
                    <a:pt x="2802" y="2583"/>
                  </a:lnTo>
                  <a:lnTo>
                    <a:pt x="2804" y="2580"/>
                  </a:lnTo>
                  <a:lnTo>
                    <a:pt x="2805" y="2576"/>
                  </a:lnTo>
                  <a:lnTo>
                    <a:pt x="2807" y="2568"/>
                  </a:lnTo>
                  <a:lnTo>
                    <a:pt x="2807" y="2561"/>
                  </a:lnTo>
                  <a:lnTo>
                    <a:pt x="2806" y="2547"/>
                  </a:lnTo>
                  <a:lnTo>
                    <a:pt x="2807" y="2535"/>
                  </a:lnTo>
                  <a:lnTo>
                    <a:pt x="2824" y="2530"/>
                  </a:lnTo>
                  <a:lnTo>
                    <a:pt x="2829" y="2523"/>
                  </a:lnTo>
                  <a:lnTo>
                    <a:pt x="2834" y="2514"/>
                  </a:lnTo>
                  <a:lnTo>
                    <a:pt x="2837" y="2504"/>
                  </a:lnTo>
                  <a:lnTo>
                    <a:pt x="2840" y="2492"/>
                  </a:lnTo>
                  <a:lnTo>
                    <a:pt x="2845" y="2467"/>
                  </a:lnTo>
                  <a:lnTo>
                    <a:pt x="2849" y="2448"/>
                  </a:lnTo>
                  <a:lnTo>
                    <a:pt x="2848" y="2468"/>
                  </a:lnTo>
                  <a:lnTo>
                    <a:pt x="2846" y="2485"/>
                  </a:lnTo>
                  <a:lnTo>
                    <a:pt x="2845" y="2501"/>
                  </a:lnTo>
                  <a:lnTo>
                    <a:pt x="2842" y="2518"/>
                  </a:lnTo>
                  <a:lnTo>
                    <a:pt x="2840" y="2526"/>
                  </a:lnTo>
                  <a:lnTo>
                    <a:pt x="2838" y="2536"/>
                  </a:lnTo>
                  <a:lnTo>
                    <a:pt x="2835" y="2548"/>
                  </a:lnTo>
                  <a:lnTo>
                    <a:pt x="2831" y="2559"/>
                  </a:lnTo>
                  <a:lnTo>
                    <a:pt x="2819" y="2565"/>
                  </a:lnTo>
                  <a:lnTo>
                    <a:pt x="2831" y="2583"/>
                  </a:lnTo>
                  <a:lnTo>
                    <a:pt x="2842" y="2584"/>
                  </a:lnTo>
                  <a:lnTo>
                    <a:pt x="2856" y="2585"/>
                  </a:lnTo>
                  <a:lnTo>
                    <a:pt x="2872" y="2584"/>
                  </a:lnTo>
                  <a:lnTo>
                    <a:pt x="2888" y="2582"/>
                  </a:lnTo>
                  <a:lnTo>
                    <a:pt x="2917" y="2579"/>
                  </a:lnTo>
                  <a:lnTo>
                    <a:pt x="2937" y="2577"/>
                  </a:lnTo>
                  <a:lnTo>
                    <a:pt x="2933" y="2563"/>
                  </a:lnTo>
                  <a:lnTo>
                    <a:pt x="2930" y="2552"/>
                  </a:lnTo>
                  <a:lnTo>
                    <a:pt x="2928" y="2542"/>
                  </a:lnTo>
                  <a:lnTo>
                    <a:pt x="2925" y="2530"/>
                  </a:lnTo>
                  <a:lnTo>
                    <a:pt x="2919" y="2530"/>
                  </a:lnTo>
                  <a:lnTo>
                    <a:pt x="2918" y="2521"/>
                  </a:lnTo>
                  <a:lnTo>
                    <a:pt x="2918" y="2513"/>
                  </a:lnTo>
                  <a:lnTo>
                    <a:pt x="2918" y="2505"/>
                  </a:lnTo>
                  <a:lnTo>
                    <a:pt x="2919" y="2496"/>
                  </a:lnTo>
                  <a:lnTo>
                    <a:pt x="2921" y="2478"/>
                  </a:lnTo>
                  <a:lnTo>
                    <a:pt x="2923" y="2461"/>
                  </a:lnTo>
                  <a:lnTo>
                    <a:pt x="2925" y="2445"/>
                  </a:lnTo>
                  <a:lnTo>
                    <a:pt x="2926" y="2431"/>
                  </a:lnTo>
                  <a:lnTo>
                    <a:pt x="2925" y="2425"/>
                  </a:lnTo>
                  <a:lnTo>
                    <a:pt x="2924" y="2420"/>
                  </a:lnTo>
                  <a:lnTo>
                    <a:pt x="2922" y="2416"/>
                  </a:lnTo>
                  <a:lnTo>
                    <a:pt x="2919" y="2413"/>
                  </a:lnTo>
                  <a:lnTo>
                    <a:pt x="2925" y="2395"/>
                  </a:lnTo>
                  <a:lnTo>
                    <a:pt x="2927" y="2397"/>
                  </a:lnTo>
                  <a:lnTo>
                    <a:pt x="2932" y="2402"/>
                  </a:lnTo>
                  <a:lnTo>
                    <a:pt x="2933" y="2406"/>
                  </a:lnTo>
                  <a:lnTo>
                    <a:pt x="2934" y="2409"/>
                  </a:lnTo>
                  <a:lnTo>
                    <a:pt x="2933" y="2411"/>
                  </a:lnTo>
                  <a:lnTo>
                    <a:pt x="2930" y="2413"/>
                  </a:lnTo>
                  <a:lnTo>
                    <a:pt x="2937" y="2415"/>
                  </a:lnTo>
                  <a:lnTo>
                    <a:pt x="2942" y="2418"/>
                  </a:lnTo>
                  <a:lnTo>
                    <a:pt x="2945" y="2428"/>
                  </a:lnTo>
                  <a:lnTo>
                    <a:pt x="2946" y="2438"/>
                  </a:lnTo>
                  <a:lnTo>
                    <a:pt x="2946" y="2450"/>
                  </a:lnTo>
                  <a:lnTo>
                    <a:pt x="2946" y="2463"/>
                  </a:lnTo>
                  <a:lnTo>
                    <a:pt x="2946" y="2476"/>
                  </a:lnTo>
                  <a:lnTo>
                    <a:pt x="2946" y="2488"/>
                  </a:lnTo>
                  <a:lnTo>
                    <a:pt x="2946" y="2500"/>
                  </a:lnTo>
                  <a:lnTo>
                    <a:pt x="2949" y="2513"/>
                  </a:lnTo>
                  <a:lnTo>
                    <a:pt x="2956" y="2525"/>
                  </a:lnTo>
                  <a:lnTo>
                    <a:pt x="2966" y="2535"/>
                  </a:lnTo>
                  <a:lnTo>
                    <a:pt x="2963" y="2538"/>
                  </a:lnTo>
                  <a:lnTo>
                    <a:pt x="2960" y="2543"/>
                  </a:lnTo>
                  <a:lnTo>
                    <a:pt x="2956" y="2546"/>
                  </a:lnTo>
                  <a:lnTo>
                    <a:pt x="2954" y="2547"/>
                  </a:lnTo>
                  <a:lnTo>
                    <a:pt x="2963" y="2554"/>
                  </a:lnTo>
                  <a:lnTo>
                    <a:pt x="2975" y="2565"/>
                  </a:lnTo>
                  <a:lnTo>
                    <a:pt x="2983" y="2569"/>
                  </a:lnTo>
                  <a:lnTo>
                    <a:pt x="2989" y="2572"/>
                  </a:lnTo>
                  <a:lnTo>
                    <a:pt x="2995" y="2576"/>
                  </a:lnTo>
                  <a:lnTo>
                    <a:pt x="3001" y="2577"/>
                  </a:lnTo>
                  <a:lnTo>
                    <a:pt x="3017" y="2570"/>
                  </a:lnTo>
                  <a:lnTo>
                    <a:pt x="3030" y="2565"/>
                  </a:lnTo>
                  <a:lnTo>
                    <a:pt x="3044" y="2577"/>
                  </a:lnTo>
                  <a:lnTo>
                    <a:pt x="3059" y="2588"/>
                  </a:lnTo>
                  <a:lnTo>
                    <a:pt x="3064" y="2588"/>
                  </a:lnTo>
                  <a:lnTo>
                    <a:pt x="3070" y="2587"/>
                  </a:lnTo>
                  <a:lnTo>
                    <a:pt x="3075" y="2586"/>
                  </a:lnTo>
                  <a:lnTo>
                    <a:pt x="3080" y="2584"/>
                  </a:lnTo>
                  <a:lnTo>
                    <a:pt x="3091" y="2580"/>
                  </a:lnTo>
                  <a:lnTo>
                    <a:pt x="3101" y="2577"/>
                  </a:lnTo>
                  <a:lnTo>
                    <a:pt x="3092" y="2581"/>
                  </a:lnTo>
                  <a:lnTo>
                    <a:pt x="3081" y="2588"/>
                  </a:lnTo>
                  <a:lnTo>
                    <a:pt x="3075" y="2593"/>
                  </a:lnTo>
                  <a:lnTo>
                    <a:pt x="3070" y="2596"/>
                  </a:lnTo>
                  <a:lnTo>
                    <a:pt x="3064" y="2599"/>
                  </a:lnTo>
                  <a:lnTo>
                    <a:pt x="3059" y="2600"/>
                  </a:lnTo>
                  <a:lnTo>
                    <a:pt x="3030" y="2604"/>
                  </a:lnTo>
                  <a:lnTo>
                    <a:pt x="3002" y="2607"/>
                  </a:lnTo>
                  <a:lnTo>
                    <a:pt x="2974" y="2609"/>
                  </a:lnTo>
                  <a:lnTo>
                    <a:pt x="2947" y="2610"/>
                  </a:lnTo>
                  <a:lnTo>
                    <a:pt x="2920" y="2610"/>
                  </a:lnTo>
                  <a:lnTo>
                    <a:pt x="2893" y="2610"/>
                  </a:lnTo>
                  <a:lnTo>
                    <a:pt x="2868" y="2611"/>
                  </a:lnTo>
                  <a:lnTo>
                    <a:pt x="2842" y="2612"/>
                  </a:lnTo>
                  <a:lnTo>
                    <a:pt x="2844" y="2615"/>
                  </a:lnTo>
                  <a:lnTo>
                    <a:pt x="2848" y="2622"/>
                  </a:lnTo>
                  <a:lnTo>
                    <a:pt x="2850" y="2627"/>
                  </a:lnTo>
                  <a:lnTo>
                    <a:pt x="2851" y="2631"/>
                  </a:lnTo>
                  <a:lnTo>
                    <a:pt x="2850" y="2634"/>
                  </a:lnTo>
                  <a:lnTo>
                    <a:pt x="2849" y="2636"/>
                  </a:lnTo>
                  <a:lnTo>
                    <a:pt x="2858" y="2645"/>
                  </a:lnTo>
                  <a:lnTo>
                    <a:pt x="2866" y="2653"/>
                  </a:lnTo>
                  <a:lnTo>
                    <a:pt x="2870" y="2653"/>
                  </a:lnTo>
                  <a:lnTo>
                    <a:pt x="2875" y="2652"/>
                  </a:lnTo>
                  <a:lnTo>
                    <a:pt x="2878" y="2651"/>
                  </a:lnTo>
                  <a:lnTo>
                    <a:pt x="2879" y="2650"/>
                  </a:lnTo>
                  <a:lnTo>
                    <a:pt x="2879" y="2649"/>
                  </a:lnTo>
                  <a:lnTo>
                    <a:pt x="2877" y="2648"/>
                  </a:lnTo>
                  <a:lnTo>
                    <a:pt x="2887" y="2641"/>
                  </a:lnTo>
                  <a:lnTo>
                    <a:pt x="2894" y="2635"/>
                  </a:lnTo>
                  <a:lnTo>
                    <a:pt x="2899" y="2633"/>
                  </a:lnTo>
                  <a:lnTo>
                    <a:pt x="2904" y="2631"/>
                  </a:lnTo>
                  <a:lnTo>
                    <a:pt x="2910" y="2630"/>
                  </a:lnTo>
                  <a:lnTo>
                    <a:pt x="2919" y="2630"/>
                  </a:lnTo>
                  <a:lnTo>
                    <a:pt x="2928" y="2632"/>
                  </a:lnTo>
                  <a:lnTo>
                    <a:pt x="2940" y="2638"/>
                  </a:lnTo>
                  <a:lnTo>
                    <a:pt x="2952" y="2645"/>
                  </a:lnTo>
                  <a:lnTo>
                    <a:pt x="2959" y="2648"/>
                  </a:lnTo>
                  <a:lnTo>
                    <a:pt x="2972" y="2649"/>
                  </a:lnTo>
                  <a:lnTo>
                    <a:pt x="2986" y="2648"/>
                  </a:lnTo>
                  <a:lnTo>
                    <a:pt x="3000" y="2648"/>
                  </a:lnTo>
                  <a:lnTo>
                    <a:pt x="3012" y="2648"/>
                  </a:lnTo>
                  <a:lnTo>
                    <a:pt x="3012" y="2660"/>
                  </a:lnTo>
                  <a:lnTo>
                    <a:pt x="3004" y="2660"/>
                  </a:lnTo>
                  <a:lnTo>
                    <a:pt x="2994" y="2660"/>
                  </a:lnTo>
                  <a:lnTo>
                    <a:pt x="2988" y="2670"/>
                  </a:lnTo>
                  <a:lnTo>
                    <a:pt x="2983" y="2683"/>
                  </a:lnTo>
                  <a:lnTo>
                    <a:pt x="2974" y="2683"/>
                  </a:lnTo>
                  <a:lnTo>
                    <a:pt x="2966" y="2683"/>
                  </a:lnTo>
                  <a:lnTo>
                    <a:pt x="2959" y="2691"/>
                  </a:lnTo>
                  <a:lnTo>
                    <a:pt x="2954" y="2700"/>
                  </a:lnTo>
                  <a:lnTo>
                    <a:pt x="2947" y="2701"/>
                  </a:lnTo>
                  <a:lnTo>
                    <a:pt x="2940" y="2701"/>
                  </a:lnTo>
                  <a:lnTo>
                    <a:pt x="2933" y="2700"/>
                  </a:lnTo>
                  <a:lnTo>
                    <a:pt x="2925" y="2700"/>
                  </a:lnTo>
                  <a:lnTo>
                    <a:pt x="2925" y="2705"/>
                  </a:lnTo>
                  <a:lnTo>
                    <a:pt x="2936" y="2712"/>
                  </a:lnTo>
                  <a:lnTo>
                    <a:pt x="2942" y="2717"/>
                  </a:lnTo>
                  <a:lnTo>
                    <a:pt x="2953" y="2719"/>
                  </a:lnTo>
                  <a:lnTo>
                    <a:pt x="2962" y="2720"/>
                  </a:lnTo>
                  <a:lnTo>
                    <a:pt x="2972" y="2719"/>
                  </a:lnTo>
                  <a:lnTo>
                    <a:pt x="2982" y="2717"/>
                  </a:lnTo>
                  <a:lnTo>
                    <a:pt x="2991" y="2715"/>
                  </a:lnTo>
                  <a:lnTo>
                    <a:pt x="3000" y="2713"/>
                  </a:lnTo>
                  <a:lnTo>
                    <a:pt x="3009" y="2712"/>
                  </a:lnTo>
                  <a:lnTo>
                    <a:pt x="3019" y="2712"/>
                  </a:lnTo>
                  <a:lnTo>
                    <a:pt x="3034" y="2714"/>
                  </a:lnTo>
                  <a:lnTo>
                    <a:pt x="3051" y="2717"/>
                  </a:lnTo>
                  <a:lnTo>
                    <a:pt x="3072" y="2721"/>
                  </a:lnTo>
                  <a:lnTo>
                    <a:pt x="3095" y="2723"/>
                  </a:lnTo>
                  <a:lnTo>
                    <a:pt x="3092" y="2733"/>
                  </a:lnTo>
                  <a:lnTo>
                    <a:pt x="3090" y="2742"/>
                  </a:lnTo>
                  <a:lnTo>
                    <a:pt x="3087" y="2753"/>
                  </a:lnTo>
                  <a:lnTo>
                    <a:pt x="3084" y="2765"/>
                  </a:lnTo>
                  <a:lnTo>
                    <a:pt x="3110" y="2771"/>
                  </a:lnTo>
                  <a:lnTo>
                    <a:pt x="3138" y="2775"/>
                  </a:lnTo>
                  <a:lnTo>
                    <a:pt x="3165" y="2780"/>
                  </a:lnTo>
                  <a:lnTo>
                    <a:pt x="3195" y="2783"/>
                  </a:lnTo>
                  <a:lnTo>
                    <a:pt x="3225" y="2785"/>
                  </a:lnTo>
                  <a:lnTo>
                    <a:pt x="3257" y="2787"/>
                  </a:lnTo>
                  <a:lnTo>
                    <a:pt x="3290" y="2788"/>
                  </a:lnTo>
                  <a:lnTo>
                    <a:pt x="3324" y="2788"/>
                  </a:lnTo>
                  <a:lnTo>
                    <a:pt x="3324" y="2776"/>
                  </a:lnTo>
                  <a:lnTo>
                    <a:pt x="3307" y="2775"/>
                  </a:lnTo>
                  <a:lnTo>
                    <a:pt x="3288" y="2773"/>
                  </a:lnTo>
                  <a:lnTo>
                    <a:pt x="3272" y="2772"/>
                  </a:lnTo>
                  <a:lnTo>
                    <a:pt x="3259" y="2770"/>
                  </a:lnTo>
                  <a:lnTo>
                    <a:pt x="3248" y="2769"/>
                  </a:lnTo>
                  <a:lnTo>
                    <a:pt x="3238" y="2769"/>
                  </a:lnTo>
                  <a:lnTo>
                    <a:pt x="3228" y="2770"/>
                  </a:lnTo>
                  <a:lnTo>
                    <a:pt x="3217" y="2770"/>
                  </a:lnTo>
                  <a:lnTo>
                    <a:pt x="3212" y="2758"/>
                  </a:lnTo>
                  <a:lnTo>
                    <a:pt x="3214" y="2750"/>
                  </a:lnTo>
                  <a:lnTo>
                    <a:pt x="3217" y="2740"/>
                  </a:lnTo>
                  <a:lnTo>
                    <a:pt x="3224" y="2737"/>
                  </a:lnTo>
                  <a:lnTo>
                    <a:pt x="3230" y="2735"/>
                  </a:lnTo>
                  <a:lnTo>
                    <a:pt x="3237" y="2733"/>
                  </a:lnTo>
                  <a:lnTo>
                    <a:pt x="3244" y="2731"/>
                  </a:lnTo>
                  <a:lnTo>
                    <a:pt x="3259" y="2729"/>
                  </a:lnTo>
                  <a:lnTo>
                    <a:pt x="3274" y="2726"/>
                  </a:lnTo>
                  <a:lnTo>
                    <a:pt x="3289" y="2725"/>
                  </a:lnTo>
                  <a:lnTo>
                    <a:pt x="3305" y="2723"/>
                  </a:lnTo>
                  <a:lnTo>
                    <a:pt x="3321" y="2721"/>
                  </a:lnTo>
                  <a:lnTo>
                    <a:pt x="3334" y="2717"/>
                  </a:lnTo>
                  <a:lnTo>
                    <a:pt x="3340" y="2715"/>
                  </a:lnTo>
                  <a:lnTo>
                    <a:pt x="3344" y="2712"/>
                  </a:lnTo>
                  <a:lnTo>
                    <a:pt x="3349" y="2707"/>
                  </a:lnTo>
                  <a:lnTo>
                    <a:pt x="3354" y="2703"/>
                  </a:lnTo>
                  <a:lnTo>
                    <a:pt x="3362" y="2696"/>
                  </a:lnTo>
                  <a:lnTo>
                    <a:pt x="3370" y="2688"/>
                  </a:lnTo>
                  <a:lnTo>
                    <a:pt x="3378" y="2696"/>
                  </a:lnTo>
                  <a:lnTo>
                    <a:pt x="3388" y="2703"/>
                  </a:lnTo>
                  <a:lnTo>
                    <a:pt x="3397" y="2712"/>
                  </a:lnTo>
                  <a:lnTo>
                    <a:pt x="3406" y="2717"/>
                  </a:lnTo>
                  <a:lnTo>
                    <a:pt x="3414" y="2720"/>
                  </a:lnTo>
                  <a:lnTo>
                    <a:pt x="3423" y="2722"/>
                  </a:lnTo>
                  <a:lnTo>
                    <a:pt x="3431" y="2723"/>
                  </a:lnTo>
                  <a:lnTo>
                    <a:pt x="3441" y="2723"/>
                  </a:lnTo>
                  <a:lnTo>
                    <a:pt x="3449" y="2724"/>
                  </a:lnTo>
                  <a:lnTo>
                    <a:pt x="3458" y="2725"/>
                  </a:lnTo>
                  <a:lnTo>
                    <a:pt x="3467" y="2726"/>
                  </a:lnTo>
                  <a:lnTo>
                    <a:pt x="3476" y="2729"/>
                  </a:lnTo>
                  <a:lnTo>
                    <a:pt x="3479" y="2717"/>
                  </a:lnTo>
                  <a:lnTo>
                    <a:pt x="3482" y="2705"/>
                  </a:lnTo>
                  <a:lnTo>
                    <a:pt x="3491" y="2700"/>
                  </a:lnTo>
                  <a:lnTo>
                    <a:pt x="3500" y="2695"/>
                  </a:lnTo>
                  <a:lnTo>
                    <a:pt x="3501" y="2697"/>
                  </a:lnTo>
                  <a:lnTo>
                    <a:pt x="3501" y="2699"/>
                  </a:lnTo>
                  <a:lnTo>
                    <a:pt x="3500" y="2701"/>
                  </a:lnTo>
                  <a:lnTo>
                    <a:pt x="3499" y="2703"/>
                  </a:lnTo>
                  <a:lnTo>
                    <a:pt x="3496" y="2708"/>
                  </a:lnTo>
                  <a:lnTo>
                    <a:pt x="3494" y="2712"/>
                  </a:lnTo>
                  <a:lnTo>
                    <a:pt x="3498" y="2714"/>
                  </a:lnTo>
                  <a:lnTo>
                    <a:pt x="3502" y="2716"/>
                  </a:lnTo>
                  <a:lnTo>
                    <a:pt x="3506" y="2717"/>
                  </a:lnTo>
                  <a:lnTo>
                    <a:pt x="3508" y="2717"/>
                  </a:lnTo>
                  <a:lnTo>
                    <a:pt x="3512" y="2716"/>
                  </a:lnTo>
                  <a:lnTo>
                    <a:pt x="3516" y="2717"/>
                  </a:lnTo>
                  <a:lnTo>
                    <a:pt x="3515" y="2731"/>
                  </a:lnTo>
                  <a:lnTo>
                    <a:pt x="3514" y="2747"/>
                  </a:lnTo>
                  <a:lnTo>
                    <a:pt x="3514" y="2755"/>
                  </a:lnTo>
                  <a:lnTo>
                    <a:pt x="3514" y="2763"/>
                  </a:lnTo>
                  <a:lnTo>
                    <a:pt x="3515" y="2770"/>
                  </a:lnTo>
                  <a:lnTo>
                    <a:pt x="3516" y="2776"/>
                  </a:lnTo>
                  <a:lnTo>
                    <a:pt x="3522" y="2781"/>
                  </a:lnTo>
                  <a:lnTo>
                    <a:pt x="3528" y="2788"/>
                  </a:lnTo>
                  <a:lnTo>
                    <a:pt x="3540" y="2787"/>
                  </a:lnTo>
                  <a:lnTo>
                    <a:pt x="3551" y="2788"/>
                  </a:lnTo>
                  <a:lnTo>
                    <a:pt x="3551" y="2797"/>
                  </a:lnTo>
                  <a:lnTo>
                    <a:pt x="3551" y="2805"/>
                  </a:lnTo>
                  <a:lnTo>
                    <a:pt x="3545" y="2815"/>
                  </a:lnTo>
                  <a:lnTo>
                    <a:pt x="3540" y="2823"/>
                  </a:lnTo>
                  <a:lnTo>
                    <a:pt x="3535" y="2824"/>
                  </a:lnTo>
                  <a:lnTo>
                    <a:pt x="3531" y="2824"/>
                  </a:lnTo>
                  <a:lnTo>
                    <a:pt x="3528" y="2823"/>
                  </a:lnTo>
                  <a:lnTo>
                    <a:pt x="3526" y="2822"/>
                  </a:lnTo>
                  <a:lnTo>
                    <a:pt x="3524" y="2820"/>
                  </a:lnTo>
                  <a:lnTo>
                    <a:pt x="3522" y="2819"/>
                  </a:lnTo>
                  <a:lnTo>
                    <a:pt x="3519" y="2818"/>
                  </a:lnTo>
                  <a:lnTo>
                    <a:pt x="3516" y="2818"/>
                  </a:lnTo>
                  <a:lnTo>
                    <a:pt x="3513" y="2818"/>
                  </a:lnTo>
                  <a:lnTo>
                    <a:pt x="3510" y="2821"/>
                  </a:lnTo>
                  <a:lnTo>
                    <a:pt x="3506" y="2824"/>
                  </a:lnTo>
                  <a:lnTo>
                    <a:pt x="3500" y="2827"/>
                  </a:lnTo>
                  <a:lnTo>
                    <a:pt x="3490" y="2838"/>
                  </a:lnTo>
                  <a:lnTo>
                    <a:pt x="3477" y="2850"/>
                  </a:lnTo>
                  <a:lnTo>
                    <a:pt x="3465" y="2861"/>
                  </a:lnTo>
                  <a:lnTo>
                    <a:pt x="3453" y="2873"/>
                  </a:lnTo>
                  <a:lnTo>
                    <a:pt x="3443" y="2883"/>
                  </a:lnTo>
                  <a:lnTo>
                    <a:pt x="3434" y="2887"/>
                  </a:lnTo>
                  <a:lnTo>
                    <a:pt x="3428" y="2890"/>
                  </a:lnTo>
                  <a:lnTo>
                    <a:pt x="3421" y="2891"/>
                  </a:lnTo>
                  <a:lnTo>
                    <a:pt x="3413" y="2892"/>
                  </a:lnTo>
                  <a:lnTo>
                    <a:pt x="3405" y="2893"/>
                  </a:lnTo>
                  <a:lnTo>
                    <a:pt x="3396" y="2894"/>
                  </a:lnTo>
                  <a:lnTo>
                    <a:pt x="3388" y="2895"/>
                  </a:lnTo>
                  <a:lnTo>
                    <a:pt x="3381" y="2897"/>
                  </a:lnTo>
                  <a:lnTo>
                    <a:pt x="3376" y="2899"/>
                  </a:lnTo>
                  <a:lnTo>
                    <a:pt x="3374" y="2901"/>
                  </a:lnTo>
                  <a:lnTo>
                    <a:pt x="3373" y="2904"/>
                  </a:lnTo>
                  <a:lnTo>
                    <a:pt x="3373" y="2908"/>
                  </a:lnTo>
                  <a:lnTo>
                    <a:pt x="3372" y="2912"/>
                  </a:lnTo>
                  <a:lnTo>
                    <a:pt x="3372" y="2921"/>
                  </a:lnTo>
                  <a:lnTo>
                    <a:pt x="3370" y="2928"/>
                  </a:lnTo>
                  <a:lnTo>
                    <a:pt x="3366" y="2934"/>
                  </a:lnTo>
                  <a:lnTo>
                    <a:pt x="3362" y="2938"/>
                  </a:lnTo>
                  <a:lnTo>
                    <a:pt x="3357" y="2942"/>
                  </a:lnTo>
                  <a:lnTo>
                    <a:pt x="3350" y="2946"/>
                  </a:lnTo>
                  <a:lnTo>
                    <a:pt x="3339" y="2955"/>
                  </a:lnTo>
                  <a:lnTo>
                    <a:pt x="3329" y="2963"/>
                  </a:lnTo>
                  <a:lnTo>
                    <a:pt x="3329" y="2975"/>
                  </a:lnTo>
                  <a:lnTo>
                    <a:pt x="3322" y="2982"/>
                  </a:lnTo>
                  <a:lnTo>
                    <a:pt x="3312" y="2987"/>
                  </a:lnTo>
                  <a:lnTo>
                    <a:pt x="3306" y="2999"/>
                  </a:lnTo>
                  <a:lnTo>
                    <a:pt x="3300" y="3011"/>
                  </a:lnTo>
                  <a:lnTo>
                    <a:pt x="3294" y="3019"/>
                  </a:lnTo>
                  <a:lnTo>
                    <a:pt x="3287" y="3025"/>
                  </a:lnTo>
                  <a:lnTo>
                    <a:pt x="3279" y="3032"/>
                  </a:lnTo>
                  <a:lnTo>
                    <a:pt x="3271" y="3037"/>
                  </a:lnTo>
                  <a:lnTo>
                    <a:pt x="3253" y="3047"/>
                  </a:lnTo>
                  <a:lnTo>
                    <a:pt x="3236" y="3058"/>
                  </a:lnTo>
                  <a:lnTo>
                    <a:pt x="3229" y="3070"/>
                  </a:lnTo>
                  <a:lnTo>
                    <a:pt x="3221" y="3070"/>
                  </a:lnTo>
                  <a:lnTo>
                    <a:pt x="3212" y="3070"/>
                  </a:lnTo>
                  <a:lnTo>
                    <a:pt x="3212" y="3079"/>
                  </a:lnTo>
                  <a:lnTo>
                    <a:pt x="3212" y="3090"/>
                  </a:lnTo>
                  <a:lnTo>
                    <a:pt x="3212" y="3100"/>
                  </a:lnTo>
                  <a:lnTo>
                    <a:pt x="3212" y="3110"/>
                  </a:lnTo>
                  <a:lnTo>
                    <a:pt x="3225" y="3115"/>
                  </a:lnTo>
                  <a:lnTo>
                    <a:pt x="3240" y="3121"/>
                  </a:lnTo>
                  <a:lnTo>
                    <a:pt x="3248" y="3123"/>
                  </a:lnTo>
                  <a:lnTo>
                    <a:pt x="3258" y="3124"/>
                  </a:lnTo>
                  <a:lnTo>
                    <a:pt x="3267" y="3124"/>
                  </a:lnTo>
                  <a:lnTo>
                    <a:pt x="3277" y="3122"/>
                  </a:lnTo>
                  <a:lnTo>
                    <a:pt x="3284" y="3117"/>
                  </a:lnTo>
                  <a:lnTo>
                    <a:pt x="3294" y="3107"/>
                  </a:lnTo>
                  <a:lnTo>
                    <a:pt x="3298" y="3102"/>
                  </a:lnTo>
                  <a:lnTo>
                    <a:pt x="3304" y="3097"/>
                  </a:lnTo>
                  <a:lnTo>
                    <a:pt x="3308" y="3094"/>
                  </a:lnTo>
                  <a:lnTo>
                    <a:pt x="3312" y="3092"/>
                  </a:lnTo>
                  <a:lnTo>
                    <a:pt x="3318" y="3092"/>
                  </a:lnTo>
                  <a:lnTo>
                    <a:pt x="3326" y="3092"/>
                  </a:lnTo>
                  <a:lnTo>
                    <a:pt x="3331" y="3093"/>
                  </a:lnTo>
                  <a:lnTo>
                    <a:pt x="3339" y="3096"/>
                  </a:lnTo>
                  <a:lnTo>
                    <a:pt x="3353" y="3103"/>
                  </a:lnTo>
                  <a:lnTo>
                    <a:pt x="3365" y="3111"/>
                  </a:lnTo>
                  <a:lnTo>
                    <a:pt x="3391" y="3130"/>
                  </a:lnTo>
                  <a:lnTo>
                    <a:pt x="3411" y="3145"/>
                  </a:lnTo>
                  <a:lnTo>
                    <a:pt x="3417" y="3157"/>
                  </a:lnTo>
                  <a:lnTo>
                    <a:pt x="3424" y="3159"/>
                  </a:lnTo>
                  <a:lnTo>
                    <a:pt x="3430" y="3159"/>
                  </a:lnTo>
                  <a:lnTo>
                    <a:pt x="3436" y="3159"/>
                  </a:lnTo>
                  <a:lnTo>
                    <a:pt x="3443" y="3159"/>
                  </a:lnTo>
                  <a:lnTo>
                    <a:pt x="3455" y="3157"/>
                  </a:lnTo>
                  <a:lnTo>
                    <a:pt x="3466" y="3155"/>
                  </a:lnTo>
                  <a:lnTo>
                    <a:pt x="3478" y="3152"/>
                  </a:lnTo>
                  <a:lnTo>
                    <a:pt x="3491" y="3151"/>
                  </a:lnTo>
                  <a:lnTo>
                    <a:pt x="3497" y="3149"/>
                  </a:lnTo>
                  <a:lnTo>
                    <a:pt x="3503" y="3149"/>
                  </a:lnTo>
                  <a:lnTo>
                    <a:pt x="3510" y="3151"/>
                  </a:lnTo>
                  <a:lnTo>
                    <a:pt x="3516" y="3152"/>
                  </a:lnTo>
                  <a:lnTo>
                    <a:pt x="3528" y="3163"/>
                  </a:lnTo>
                  <a:lnTo>
                    <a:pt x="3537" y="3168"/>
                  </a:lnTo>
                  <a:lnTo>
                    <a:pt x="3547" y="3172"/>
                  </a:lnTo>
                  <a:lnTo>
                    <a:pt x="3554" y="3177"/>
                  </a:lnTo>
                  <a:lnTo>
                    <a:pt x="3562" y="3182"/>
                  </a:lnTo>
                  <a:lnTo>
                    <a:pt x="3568" y="3189"/>
                  </a:lnTo>
                  <a:lnTo>
                    <a:pt x="3574" y="3195"/>
                  </a:lnTo>
                  <a:lnTo>
                    <a:pt x="3579" y="3203"/>
                  </a:lnTo>
                  <a:lnTo>
                    <a:pt x="3583" y="3210"/>
                  </a:lnTo>
                  <a:lnTo>
                    <a:pt x="3586" y="3217"/>
                  </a:lnTo>
                  <a:lnTo>
                    <a:pt x="3590" y="3225"/>
                  </a:lnTo>
                  <a:lnTo>
                    <a:pt x="3592" y="3233"/>
                  </a:lnTo>
                  <a:lnTo>
                    <a:pt x="3594" y="3241"/>
                  </a:lnTo>
                  <a:lnTo>
                    <a:pt x="3595" y="3258"/>
                  </a:lnTo>
                  <a:lnTo>
                    <a:pt x="3595" y="3275"/>
                  </a:lnTo>
                  <a:lnTo>
                    <a:pt x="3593" y="3293"/>
                  </a:lnTo>
                  <a:lnTo>
                    <a:pt x="3589" y="3311"/>
                  </a:lnTo>
                  <a:lnTo>
                    <a:pt x="3583" y="3329"/>
                  </a:lnTo>
                  <a:lnTo>
                    <a:pt x="3577" y="3347"/>
                  </a:lnTo>
                  <a:lnTo>
                    <a:pt x="3568" y="3364"/>
                  </a:lnTo>
                  <a:lnTo>
                    <a:pt x="3560" y="3381"/>
                  </a:lnTo>
                  <a:lnTo>
                    <a:pt x="3550" y="3396"/>
                  </a:lnTo>
                  <a:lnTo>
                    <a:pt x="3540" y="3410"/>
                  </a:lnTo>
                  <a:lnTo>
                    <a:pt x="3548" y="3415"/>
                  </a:lnTo>
                  <a:lnTo>
                    <a:pt x="3559" y="3420"/>
                  </a:lnTo>
                  <a:lnTo>
                    <a:pt x="3568" y="3427"/>
                  </a:lnTo>
                  <a:lnTo>
                    <a:pt x="3576" y="3433"/>
                  </a:lnTo>
                  <a:lnTo>
                    <a:pt x="3578" y="3440"/>
                  </a:lnTo>
                  <a:lnTo>
                    <a:pt x="3580" y="3445"/>
                  </a:lnTo>
                  <a:lnTo>
                    <a:pt x="3581" y="3449"/>
                  </a:lnTo>
                  <a:lnTo>
                    <a:pt x="3583" y="3451"/>
                  </a:lnTo>
                  <a:lnTo>
                    <a:pt x="3584" y="3454"/>
                  </a:lnTo>
                  <a:lnTo>
                    <a:pt x="3587" y="3456"/>
                  </a:lnTo>
                  <a:lnTo>
                    <a:pt x="3593" y="3458"/>
                  </a:lnTo>
                  <a:lnTo>
                    <a:pt x="3598" y="3458"/>
                  </a:lnTo>
                  <a:lnTo>
                    <a:pt x="3602" y="3457"/>
                  </a:lnTo>
                  <a:lnTo>
                    <a:pt x="3607" y="3454"/>
                  </a:lnTo>
                  <a:lnTo>
                    <a:pt x="3610" y="3452"/>
                  </a:lnTo>
                  <a:lnTo>
                    <a:pt x="3614" y="3451"/>
                  </a:lnTo>
                  <a:lnTo>
                    <a:pt x="3618" y="3450"/>
                  </a:lnTo>
                  <a:lnTo>
                    <a:pt x="3623" y="3450"/>
                  </a:lnTo>
                  <a:lnTo>
                    <a:pt x="3628" y="3453"/>
                  </a:lnTo>
                  <a:lnTo>
                    <a:pt x="3642" y="3461"/>
                  </a:lnTo>
                  <a:lnTo>
                    <a:pt x="3655" y="3469"/>
                  </a:lnTo>
                  <a:lnTo>
                    <a:pt x="3664" y="3474"/>
                  </a:lnTo>
                  <a:lnTo>
                    <a:pt x="3665" y="3475"/>
                  </a:lnTo>
                  <a:lnTo>
                    <a:pt x="3671" y="3477"/>
                  </a:lnTo>
                  <a:lnTo>
                    <a:pt x="3680" y="3479"/>
                  </a:lnTo>
                  <a:lnTo>
                    <a:pt x="3687" y="3480"/>
                  </a:lnTo>
                  <a:lnTo>
                    <a:pt x="3702" y="3470"/>
                  </a:lnTo>
                  <a:lnTo>
                    <a:pt x="3716" y="3462"/>
                  </a:lnTo>
                  <a:lnTo>
                    <a:pt x="3728" y="3460"/>
                  </a:lnTo>
                  <a:lnTo>
                    <a:pt x="3738" y="3460"/>
                  </a:lnTo>
                  <a:lnTo>
                    <a:pt x="3743" y="3460"/>
                  </a:lnTo>
                  <a:lnTo>
                    <a:pt x="3748" y="3460"/>
                  </a:lnTo>
                  <a:lnTo>
                    <a:pt x="3752" y="3459"/>
                  </a:lnTo>
                  <a:lnTo>
                    <a:pt x="3758" y="3456"/>
                  </a:lnTo>
                  <a:lnTo>
                    <a:pt x="3761" y="3451"/>
                  </a:lnTo>
                  <a:lnTo>
                    <a:pt x="3764" y="3446"/>
                  </a:lnTo>
                  <a:lnTo>
                    <a:pt x="3766" y="3440"/>
                  </a:lnTo>
                  <a:lnTo>
                    <a:pt x="3767" y="3432"/>
                  </a:lnTo>
                  <a:lnTo>
                    <a:pt x="3769" y="3424"/>
                  </a:lnTo>
                  <a:lnTo>
                    <a:pt x="3770" y="3416"/>
                  </a:lnTo>
                  <a:lnTo>
                    <a:pt x="3772" y="3410"/>
                  </a:lnTo>
                  <a:lnTo>
                    <a:pt x="3775" y="3403"/>
                  </a:lnTo>
                  <a:lnTo>
                    <a:pt x="3780" y="3398"/>
                  </a:lnTo>
                  <a:lnTo>
                    <a:pt x="3788" y="3392"/>
                  </a:lnTo>
                  <a:lnTo>
                    <a:pt x="3799" y="3385"/>
                  </a:lnTo>
                  <a:lnTo>
                    <a:pt x="3810" y="3379"/>
                  </a:lnTo>
                  <a:lnTo>
                    <a:pt x="3821" y="3373"/>
                  </a:lnTo>
                  <a:lnTo>
                    <a:pt x="3831" y="3367"/>
                  </a:lnTo>
                  <a:lnTo>
                    <a:pt x="3839" y="3362"/>
                  </a:lnTo>
                  <a:lnTo>
                    <a:pt x="3846" y="3357"/>
                  </a:lnTo>
                  <a:lnTo>
                    <a:pt x="3853" y="3344"/>
                  </a:lnTo>
                  <a:lnTo>
                    <a:pt x="3867" y="3318"/>
                  </a:lnTo>
                  <a:lnTo>
                    <a:pt x="3881" y="3293"/>
                  </a:lnTo>
                  <a:lnTo>
                    <a:pt x="3886" y="3280"/>
                  </a:lnTo>
                  <a:lnTo>
                    <a:pt x="3887" y="3275"/>
                  </a:lnTo>
                  <a:lnTo>
                    <a:pt x="3888" y="3270"/>
                  </a:lnTo>
                  <a:lnTo>
                    <a:pt x="3888" y="3265"/>
                  </a:lnTo>
                  <a:lnTo>
                    <a:pt x="3888" y="3261"/>
                  </a:lnTo>
                  <a:lnTo>
                    <a:pt x="3888" y="3257"/>
                  </a:lnTo>
                  <a:lnTo>
                    <a:pt x="3888" y="3255"/>
                  </a:lnTo>
                  <a:lnTo>
                    <a:pt x="3889" y="3250"/>
                  </a:lnTo>
                  <a:lnTo>
                    <a:pt x="3891" y="3246"/>
                  </a:lnTo>
                  <a:lnTo>
                    <a:pt x="3897" y="3240"/>
                  </a:lnTo>
                  <a:lnTo>
                    <a:pt x="3902" y="3234"/>
                  </a:lnTo>
                  <a:lnTo>
                    <a:pt x="3908" y="3230"/>
                  </a:lnTo>
                  <a:lnTo>
                    <a:pt x="3916" y="3226"/>
                  </a:lnTo>
                  <a:lnTo>
                    <a:pt x="3923" y="3224"/>
                  </a:lnTo>
                  <a:lnTo>
                    <a:pt x="3932" y="3222"/>
                  </a:lnTo>
                  <a:lnTo>
                    <a:pt x="3940" y="3220"/>
                  </a:lnTo>
                  <a:lnTo>
                    <a:pt x="3950" y="3219"/>
                  </a:lnTo>
                  <a:lnTo>
                    <a:pt x="3969" y="3216"/>
                  </a:lnTo>
                  <a:lnTo>
                    <a:pt x="3987" y="3214"/>
                  </a:lnTo>
                  <a:lnTo>
                    <a:pt x="3997" y="3212"/>
                  </a:lnTo>
                  <a:lnTo>
                    <a:pt x="4005" y="3210"/>
                  </a:lnTo>
                  <a:lnTo>
                    <a:pt x="4014" y="3208"/>
                  </a:lnTo>
                  <a:lnTo>
                    <a:pt x="4021" y="3205"/>
                  </a:lnTo>
                  <a:lnTo>
                    <a:pt x="4028" y="3200"/>
                  </a:lnTo>
                  <a:lnTo>
                    <a:pt x="4034" y="3195"/>
                  </a:lnTo>
                  <a:lnTo>
                    <a:pt x="4039" y="3190"/>
                  </a:lnTo>
                  <a:lnTo>
                    <a:pt x="4045" y="3183"/>
                  </a:lnTo>
                  <a:lnTo>
                    <a:pt x="4051" y="3178"/>
                  </a:lnTo>
                  <a:lnTo>
                    <a:pt x="4056" y="3172"/>
                  </a:lnTo>
                  <a:lnTo>
                    <a:pt x="4063" y="3168"/>
                  </a:lnTo>
                  <a:lnTo>
                    <a:pt x="4069" y="3163"/>
                  </a:lnTo>
                  <a:lnTo>
                    <a:pt x="4069" y="3157"/>
                  </a:lnTo>
                  <a:lnTo>
                    <a:pt x="4073" y="3157"/>
                  </a:lnTo>
                  <a:lnTo>
                    <a:pt x="4076" y="3146"/>
                  </a:lnTo>
                  <a:lnTo>
                    <a:pt x="4078" y="3132"/>
                  </a:lnTo>
                  <a:lnTo>
                    <a:pt x="4079" y="3120"/>
                  </a:lnTo>
                  <a:lnTo>
                    <a:pt x="4080" y="3110"/>
                  </a:lnTo>
                  <a:lnTo>
                    <a:pt x="4088" y="3109"/>
                  </a:lnTo>
                  <a:lnTo>
                    <a:pt x="4097" y="3109"/>
                  </a:lnTo>
                  <a:lnTo>
                    <a:pt x="4101" y="3109"/>
                  </a:lnTo>
                  <a:lnTo>
                    <a:pt x="4104" y="3108"/>
                  </a:lnTo>
                  <a:lnTo>
                    <a:pt x="4107" y="3107"/>
                  </a:lnTo>
                  <a:lnTo>
                    <a:pt x="4109" y="3104"/>
                  </a:lnTo>
                  <a:lnTo>
                    <a:pt x="4112" y="3098"/>
                  </a:lnTo>
                  <a:lnTo>
                    <a:pt x="4114" y="3092"/>
                  </a:lnTo>
                  <a:lnTo>
                    <a:pt x="4115" y="3086"/>
                  </a:lnTo>
                  <a:lnTo>
                    <a:pt x="4115" y="3079"/>
                  </a:lnTo>
                  <a:lnTo>
                    <a:pt x="4114" y="3067"/>
                  </a:lnTo>
                  <a:lnTo>
                    <a:pt x="4113" y="3053"/>
                  </a:lnTo>
                  <a:lnTo>
                    <a:pt x="4113" y="3046"/>
                  </a:lnTo>
                  <a:lnTo>
                    <a:pt x="4113" y="3040"/>
                  </a:lnTo>
                  <a:lnTo>
                    <a:pt x="4114" y="3035"/>
                  </a:lnTo>
                  <a:lnTo>
                    <a:pt x="4115" y="3029"/>
                  </a:lnTo>
                  <a:lnTo>
                    <a:pt x="4118" y="3024"/>
                  </a:lnTo>
                  <a:lnTo>
                    <a:pt x="4121" y="3019"/>
                  </a:lnTo>
                  <a:lnTo>
                    <a:pt x="4126" y="3014"/>
                  </a:lnTo>
                  <a:lnTo>
                    <a:pt x="4133" y="3011"/>
                  </a:lnTo>
                  <a:lnTo>
                    <a:pt x="4142" y="3007"/>
                  </a:lnTo>
                  <a:lnTo>
                    <a:pt x="4151" y="3006"/>
                  </a:lnTo>
                  <a:lnTo>
                    <a:pt x="4159" y="3006"/>
                  </a:lnTo>
                  <a:lnTo>
                    <a:pt x="4167" y="3007"/>
                  </a:lnTo>
                  <a:lnTo>
                    <a:pt x="4174" y="3010"/>
                  </a:lnTo>
                  <a:lnTo>
                    <a:pt x="4182" y="3014"/>
                  </a:lnTo>
                  <a:lnTo>
                    <a:pt x="4188" y="3019"/>
                  </a:lnTo>
                  <a:lnTo>
                    <a:pt x="4194" y="3024"/>
                  </a:lnTo>
                  <a:lnTo>
                    <a:pt x="4208" y="3035"/>
                  </a:lnTo>
                  <a:lnTo>
                    <a:pt x="4221" y="3044"/>
                  </a:lnTo>
                  <a:lnTo>
                    <a:pt x="4227" y="3047"/>
                  </a:lnTo>
                  <a:lnTo>
                    <a:pt x="4235" y="3051"/>
                  </a:lnTo>
                  <a:lnTo>
                    <a:pt x="4242" y="3052"/>
                  </a:lnTo>
                  <a:lnTo>
                    <a:pt x="4251" y="3053"/>
                  </a:lnTo>
                  <a:lnTo>
                    <a:pt x="4261" y="3043"/>
                  </a:lnTo>
                  <a:lnTo>
                    <a:pt x="4273" y="3035"/>
                  </a:lnTo>
                  <a:lnTo>
                    <a:pt x="4281" y="3033"/>
                  </a:lnTo>
                  <a:lnTo>
                    <a:pt x="4289" y="3030"/>
                  </a:lnTo>
                  <a:lnTo>
                    <a:pt x="4296" y="3029"/>
                  </a:lnTo>
                  <a:lnTo>
                    <a:pt x="4305" y="3029"/>
                  </a:lnTo>
                  <a:lnTo>
                    <a:pt x="4313" y="3028"/>
                  </a:lnTo>
                  <a:lnTo>
                    <a:pt x="4322" y="3027"/>
                  </a:lnTo>
                  <a:lnTo>
                    <a:pt x="4331" y="3025"/>
                  </a:lnTo>
                  <a:lnTo>
                    <a:pt x="4338" y="3023"/>
                  </a:lnTo>
                  <a:lnTo>
                    <a:pt x="4348" y="3016"/>
                  </a:lnTo>
                  <a:lnTo>
                    <a:pt x="4362" y="3000"/>
                  </a:lnTo>
                  <a:lnTo>
                    <a:pt x="4377" y="2985"/>
                  </a:lnTo>
                  <a:lnTo>
                    <a:pt x="4385" y="2975"/>
                  </a:lnTo>
                  <a:lnTo>
                    <a:pt x="4387" y="2967"/>
                  </a:lnTo>
                  <a:lnTo>
                    <a:pt x="4387" y="2958"/>
                  </a:lnTo>
                  <a:lnTo>
                    <a:pt x="4387" y="2950"/>
                  </a:lnTo>
                  <a:lnTo>
                    <a:pt x="4386" y="2942"/>
                  </a:lnTo>
                  <a:lnTo>
                    <a:pt x="4383" y="2926"/>
                  </a:lnTo>
                  <a:lnTo>
                    <a:pt x="4379" y="2910"/>
                  </a:lnTo>
                  <a:lnTo>
                    <a:pt x="4391" y="2907"/>
                  </a:lnTo>
                  <a:lnTo>
                    <a:pt x="4403" y="2905"/>
                  </a:lnTo>
                  <a:lnTo>
                    <a:pt x="4403" y="2900"/>
                  </a:lnTo>
                  <a:lnTo>
                    <a:pt x="4402" y="2897"/>
                  </a:lnTo>
                  <a:lnTo>
                    <a:pt x="4401" y="2893"/>
                  </a:lnTo>
                  <a:lnTo>
                    <a:pt x="4400" y="2891"/>
                  </a:lnTo>
                  <a:lnTo>
                    <a:pt x="4397" y="2889"/>
                  </a:lnTo>
                  <a:lnTo>
                    <a:pt x="4396" y="2886"/>
                  </a:lnTo>
                  <a:lnTo>
                    <a:pt x="4396" y="2883"/>
                  </a:lnTo>
                  <a:lnTo>
                    <a:pt x="4396" y="2876"/>
                  </a:lnTo>
                  <a:lnTo>
                    <a:pt x="4401" y="2865"/>
                  </a:lnTo>
                  <a:lnTo>
                    <a:pt x="4407" y="2851"/>
                  </a:lnTo>
                  <a:lnTo>
                    <a:pt x="4414" y="2836"/>
                  </a:lnTo>
                  <a:lnTo>
                    <a:pt x="4421" y="2823"/>
                  </a:lnTo>
                  <a:lnTo>
                    <a:pt x="4418" y="2822"/>
                  </a:lnTo>
                  <a:lnTo>
                    <a:pt x="4416" y="2822"/>
                  </a:lnTo>
                  <a:lnTo>
                    <a:pt x="4414" y="2821"/>
                  </a:lnTo>
                  <a:lnTo>
                    <a:pt x="4414" y="2820"/>
                  </a:lnTo>
                  <a:lnTo>
                    <a:pt x="4416" y="2817"/>
                  </a:lnTo>
                  <a:lnTo>
                    <a:pt x="4414" y="2811"/>
                  </a:lnTo>
                  <a:lnTo>
                    <a:pt x="4387" y="2810"/>
                  </a:lnTo>
                  <a:lnTo>
                    <a:pt x="4358" y="2810"/>
                  </a:lnTo>
                  <a:lnTo>
                    <a:pt x="4344" y="2810"/>
                  </a:lnTo>
                  <a:lnTo>
                    <a:pt x="4332" y="2811"/>
                  </a:lnTo>
                  <a:lnTo>
                    <a:pt x="4319" y="2814"/>
                  </a:lnTo>
                  <a:lnTo>
                    <a:pt x="4308" y="2818"/>
                  </a:lnTo>
                  <a:lnTo>
                    <a:pt x="4302" y="2825"/>
                  </a:lnTo>
                  <a:lnTo>
                    <a:pt x="4296" y="2835"/>
                  </a:lnTo>
                  <a:lnTo>
                    <a:pt x="4285" y="2841"/>
                  </a:lnTo>
                  <a:lnTo>
                    <a:pt x="4273" y="2847"/>
                  </a:lnTo>
                  <a:lnTo>
                    <a:pt x="4270" y="2855"/>
                  </a:lnTo>
                  <a:lnTo>
                    <a:pt x="4267" y="2865"/>
                  </a:lnTo>
                  <a:lnTo>
                    <a:pt x="4264" y="2870"/>
                  </a:lnTo>
                  <a:lnTo>
                    <a:pt x="4259" y="2873"/>
                  </a:lnTo>
                  <a:lnTo>
                    <a:pt x="4256" y="2876"/>
                  </a:lnTo>
                  <a:lnTo>
                    <a:pt x="4252" y="2878"/>
                  </a:lnTo>
                  <a:lnTo>
                    <a:pt x="4247" y="2880"/>
                  </a:lnTo>
                  <a:lnTo>
                    <a:pt x="4242" y="2881"/>
                  </a:lnTo>
                  <a:lnTo>
                    <a:pt x="4237" y="2881"/>
                  </a:lnTo>
                  <a:lnTo>
                    <a:pt x="4232" y="2880"/>
                  </a:lnTo>
                  <a:lnTo>
                    <a:pt x="4221" y="2877"/>
                  </a:lnTo>
                  <a:lnTo>
                    <a:pt x="4210" y="2873"/>
                  </a:lnTo>
                  <a:lnTo>
                    <a:pt x="4201" y="2869"/>
                  </a:lnTo>
                  <a:lnTo>
                    <a:pt x="4191" y="2865"/>
                  </a:lnTo>
                  <a:lnTo>
                    <a:pt x="4185" y="2876"/>
                  </a:lnTo>
                  <a:lnTo>
                    <a:pt x="4177" y="2887"/>
                  </a:lnTo>
                  <a:lnTo>
                    <a:pt x="4169" y="2900"/>
                  </a:lnTo>
                  <a:lnTo>
                    <a:pt x="4158" y="2910"/>
                  </a:lnTo>
                  <a:lnTo>
                    <a:pt x="4152" y="2916"/>
                  </a:lnTo>
                  <a:lnTo>
                    <a:pt x="4146" y="2920"/>
                  </a:lnTo>
                  <a:lnTo>
                    <a:pt x="4138" y="2924"/>
                  </a:lnTo>
                  <a:lnTo>
                    <a:pt x="4132" y="2927"/>
                  </a:lnTo>
                  <a:lnTo>
                    <a:pt x="4123" y="2928"/>
                  </a:lnTo>
                  <a:lnTo>
                    <a:pt x="4115" y="2929"/>
                  </a:lnTo>
                  <a:lnTo>
                    <a:pt x="4106" y="2929"/>
                  </a:lnTo>
                  <a:lnTo>
                    <a:pt x="4097" y="2928"/>
                  </a:lnTo>
                  <a:lnTo>
                    <a:pt x="4092" y="2926"/>
                  </a:lnTo>
                  <a:lnTo>
                    <a:pt x="4088" y="2923"/>
                  </a:lnTo>
                  <a:lnTo>
                    <a:pt x="4085" y="2920"/>
                  </a:lnTo>
                  <a:lnTo>
                    <a:pt x="4081" y="2915"/>
                  </a:lnTo>
                  <a:lnTo>
                    <a:pt x="4074" y="2906"/>
                  </a:lnTo>
                  <a:lnTo>
                    <a:pt x="4069" y="2899"/>
                  </a:lnTo>
                  <a:lnTo>
                    <a:pt x="4063" y="2895"/>
                  </a:lnTo>
                  <a:lnTo>
                    <a:pt x="4056" y="2892"/>
                  </a:lnTo>
                  <a:lnTo>
                    <a:pt x="4049" y="2889"/>
                  </a:lnTo>
                  <a:lnTo>
                    <a:pt x="4042" y="2887"/>
                  </a:lnTo>
                  <a:lnTo>
                    <a:pt x="4029" y="2884"/>
                  </a:lnTo>
                  <a:lnTo>
                    <a:pt x="4016" y="2876"/>
                  </a:lnTo>
                  <a:lnTo>
                    <a:pt x="3998" y="2858"/>
                  </a:lnTo>
                  <a:lnTo>
                    <a:pt x="3964" y="2822"/>
                  </a:lnTo>
                  <a:lnTo>
                    <a:pt x="3931" y="2787"/>
                  </a:lnTo>
                  <a:lnTo>
                    <a:pt x="3915" y="2770"/>
                  </a:lnTo>
                  <a:lnTo>
                    <a:pt x="3916" y="2760"/>
                  </a:lnTo>
                  <a:lnTo>
                    <a:pt x="3915" y="2752"/>
                  </a:lnTo>
                  <a:lnTo>
                    <a:pt x="3903" y="2739"/>
                  </a:lnTo>
                  <a:lnTo>
                    <a:pt x="3889" y="2725"/>
                  </a:lnTo>
                  <a:lnTo>
                    <a:pt x="3883" y="2718"/>
                  </a:lnTo>
                  <a:lnTo>
                    <a:pt x="3877" y="2711"/>
                  </a:lnTo>
                  <a:lnTo>
                    <a:pt x="3872" y="2702"/>
                  </a:lnTo>
                  <a:lnTo>
                    <a:pt x="3869" y="2695"/>
                  </a:lnTo>
                  <a:lnTo>
                    <a:pt x="3868" y="2686"/>
                  </a:lnTo>
                  <a:lnTo>
                    <a:pt x="3869" y="2677"/>
                  </a:lnTo>
                  <a:lnTo>
                    <a:pt x="3870" y="2668"/>
                  </a:lnTo>
                  <a:lnTo>
                    <a:pt x="3869" y="2660"/>
                  </a:lnTo>
                  <a:lnTo>
                    <a:pt x="3867" y="2649"/>
                  </a:lnTo>
                  <a:lnTo>
                    <a:pt x="3864" y="2636"/>
                  </a:lnTo>
                  <a:lnTo>
                    <a:pt x="3862" y="2631"/>
                  </a:lnTo>
                  <a:lnTo>
                    <a:pt x="3859" y="2626"/>
                  </a:lnTo>
                  <a:lnTo>
                    <a:pt x="3855" y="2621"/>
                  </a:lnTo>
                  <a:lnTo>
                    <a:pt x="3851" y="2618"/>
                  </a:lnTo>
                  <a:lnTo>
                    <a:pt x="3848" y="2615"/>
                  </a:lnTo>
                  <a:lnTo>
                    <a:pt x="3846" y="2612"/>
                  </a:lnTo>
                  <a:lnTo>
                    <a:pt x="3848" y="2612"/>
                  </a:lnTo>
                  <a:lnTo>
                    <a:pt x="3849" y="2611"/>
                  </a:lnTo>
                  <a:lnTo>
                    <a:pt x="3850" y="2610"/>
                  </a:lnTo>
                  <a:lnTo>
                    <a:pt x="3851" y="2607"/>
                  </a:lnTo>
                  <a:lnTo>
                    <a:pt x="3853" y="2602"/>
                  </a:lnTo>
                  <a:lnTo>
                    <a:pt x="3854" y="2597"/>
                  </a:lnTo>
                  <a:lnTo>
                    <a:pt x="3855" y="2585"/>
                  </a:lnTo>
                  <a:lnTo>
                    <a:pt x="3857" y="2577"/>
                  </a:lnTo>
                  <a:lnTo>
                    <a:pt x="3871" y="2562"/>
                  </a:lnTo>
                  <a:lnTo>
                    <a:pt x="3886" y="2547"/>
                  </a:lnTo>
                  <a:lnTo>
                    <a:pt x="3891" y="2531"/>
                  </a:lnTo>
                  <a:lnTo>
                    <a:pt x="3896" y="2515"/>
                  </a:lnTo>
                  <a:lnTo>
                    <a:pt x="3900" y="2499"/>
                  </a:lnTo>
                  <a:lnTo>
                    <a:pt x="3903" y="2483"/>
                  </a:lnTo>
                  <a:lnTo>
                    <a:pt x="3915" y="2483"/>
                  </a:lnTo>
                  <a:lnTo>
                    <a:pt x="3916" y="2479"/>
                  </a:lnTo>
                  <a:lnTo>
                    <a:pt x="3915" y="2475"/>
                  </a:lnTo>
                  <a:lnTo>
                    <a:pt x="3914" y="2470"/>
                  </a:lnTo>
                  <a:lnTo>
                    <a:pt x="3912" y="2466"/>
                  </a:lnTo>
                  <a:lnTo>
                    <a:pt x="3911" y="2462"/>
                  </a:lnTo>
                  <a:lnTo>
                    <a:pt x="3908" y="2458"/>
                  </a:lnTo>
                  <a:lnTo>
                    <a:pt x="3908" y="2453"/>
                  </a:lnTo>
                  <a:lnTo>
                    <a:pt x="3910" y="2448"/>
                  </a:lnTo>
                  <a:lnTo>
                    <a:pt x="3912" y="2444"/>
                  </a:lnTo>
                  <a:lnTo>
                    <a:pt x="3915" y="2440"/>
                  </a:lnTo>
                  <a:lnTo>
                    <a:pt x="3919" y="2434"/>
                  </a:lnTo>
                  <a:lnTo>
                    <a:pt x="3923" y="2430"/>
                  </a:lnTo>
                  <a:lnTo>
                    <a:pt x="3932" y="2420"/>
                  </a:lnTo>
                  <a:lnTo>
                    <a:pt x="3939" y="2413"/>
                  </a:lnTo>
                  <a:lnTo>
                    <a:pt x="3945" y="2435"/>
                  </a:lnTo>
                  <a:lnTo>
                    <a:pt x="3949" y="2452"/>
                  </a:lnTo>
                  <a:lnTo>
                    <a:pt x="3951" y="2465"/>
                  </a:lnTo>
                  <a:lnTo>
                    <a:pt x="3951" y="2476"/>
                  </a:lnTo>
                  <a:lnTo>
                    <a:pt x="3950" y="2486"/>
                  </a:lnTo>
                  <a:lnTo>
                    <a:pt x="3947" y="2498"/>
                  </a:lnTo>
                  <a:lnTo>
                    <a:pt x="3940" y="2512"/>
                  </a:lnTo>
                  <a:lnTo>
                    <a:pt x="3933" y="2530"/>
                  </a:lnTo>
                  <a:lnTo>
                    <a:pt x="3930" y="2540"/>
                  </a:lnTo>
                  <a:lnTo>
                    <a:pt x="3928" y="2551"/>
                  </a:lnTo>
                  <a:lnTo>
                    <a:pt x="3928" y="2556"/>
                  </a:lnTo>
                  <a:lnTo>
                    <a:pt x="3927" y="2562"/>
                  </a:lnTo>
                  <a:lnTo>
                    <a:pt x="3924" y="2566"/>
                  </a:lnTo>
                  <a:lnTo>
                    <a:pt x="3921" y="2570"/>
                  </a:lnTo>
                  <a:lnTo>
                    <a:pt x="3918" y="2573"/>
                  </a:lnTo>
                  <a:lnTo>
                    <a:pt x="3915" y="2576"/>
                  </a:lnTo>
                  <a:lnTo>
                    <a:pt x="3911" y="2577"/>
                  </a:lnTo>
                  <a:lnTo>
                    <a:pt x="3905" y="2579"/>
                  </a:lnTo>
                  <a:lnTo>
                    <a:pt x="3901" y="2581"/>
                  </a:lnTo>
                  <a:lnTo>
                    <a:pt x="3897" y="2583"/>
                  </a:lnTo>
                  <a:lnTo>
                    <a:pt x="3894" y="2585"/>
                  </a:lnTo>
                  <a:lnTo>
                    <a:pt x="3891" y="2588"/>
                  </a:lnTo>
                  <a:lnTo>
                    <a:pt x="3891" y="2603"/>
                  </a:lnTo>
                  <a:lnTo>
                    <a:pt x="3891" y="2618"/>
                  </a:lnTo>
                  <a:lnTo>
                    <a:pt x="3906" y="2616"/>
                  </a:lnTo>
                  <a:lnTo>
                    <a:pt x="3921" y="2612"/>
                  </a:lnTo>
                  <a:lnTo>
                    <a:pt x="3925" y="2609"/>
                  </a:lnTo>
                  <a:lnTo>
                    <a:pt x="3930" y="2605"/>
                  </a:lnTo>
                  <a:lnTo>
                    <a:pt x="3933" y="2600"/>
                  </a:lnTo>
                  <a:lnTo>
                    <a:pt x="3936" y="2595"/>
                  </a:lnTo>
                  <a:lnTo>
                    <a:pt x="3940" y="2582"/>
                  </a:lnTo>
                  <a:lnTo>
                    <a:pt x="3945" y="2568"/>
                  </a:lnTo>
                  <a:lnTo>
                    <a:pt x="3949" y="2554"/>
                  </a:lnTo>
                  <a:lnTo>
                    <a:pt x="3953" y="2540"/>
                  </a:lnTo>
                  <a:lnTo>
                    <a:pt x="3957" y="2528"/>
                  </a:lnTo>
                  <a:lnTo>
                    <a:pt x="3963" y="2518"/>
                  </a:lnTo>
                  <a:lnTo>
                    <a:pt x="3968" y="2511"/>
                  </a:lnTo>
                  <a:lnTo>
                    <a:pt x="3975" y="2504"/>
                  </a:lnTo>
                  <a:lnTo>
                    <a:pt x="3983" y="2498"/>
                  </a:lnTo>
                  <a:lnTo>
                    <a:pt x="3991" y="2492"/>
                  </a:lnTo>
                  <a:lnTo>
                    <a:pt x="4000" y="2485"/>
                  </a:lnTo>
                  <a:lnTo>
                    <a:pt x="4008" y="2479"/>
                  </a:lnTo>
                  <a:lnTo>
                    <a:pt x="4016" y="2472"/>
                  </a:lnTo>
                  <a:lnTo>
                    <a:pt x="4021" y="2466"/>
                  </a:lnTo>
                  <a:lnTo>
                    <a:pt x="4024" y="2451"/>
                  </a:lnTo>
                  <a:lnTo>
                    <a:pt x="4028" y="2436"/>
                  </a:lnTo>
                  <a:lnTo>
                    <a:pt x="4031" y="2432"/>
                  </a:lnTo>
                  <a:lnTo>
                    <a:pt x="4034" y="2428"/>
                  </a:lnTo>
                  <a:lnTo>
                    <a:pt x="4039" y="2425"/>
                  </a:lnTo>
                  <a:lnTo>
                    <a:pt x="4045" y="2421"/>
                  </a:lnTo>
                  <a:lnTo>
                    <a:pt x="4050" y="2418"/>
                  </a:lnTo>
                  <a:lnTo>
                    <a:pt x="4055" y="2414"/>
                  </a:lnTo>
                  <a:lnTo>
                    <a:pt x="4059" y="2411"/>
                  </a:lnTo>
                  <a:lnTo>
                    <a:pt x="4063" y="2407"/>
                  </a:lnTo>
                  <a:lnTo>
                    <a:pt x="4064" y="2398"/>
                  </a:lnTo>
                  <a:lnTo>
                    <a:pt x="4063" y="2388"/>
                  </a:lnTo>
                  <a:lnTo>
                    <a:pt x="4067" y="2381"/>
                  </a:lnTo>
                  <a:lnTo>
                    <a:pt x="4074" y="2370"/>
                  </a:lnTo>
                  <a:lnTo>
                    <a:pt x="4084" y="2361"/>
                  </a:lnTo>
                  <a:lnTo>
                    <a:pt x="4091" y="2353"/>
                  </a:lnTo>
                  <a:lnTo>
                    <a:pt x="4103" y="2348"/>
                  </a:lnTo>
                  <a:lnTo>
                    <a:pt x="4110" y="2343"/>
                  </a:lnTo>
                  <a:lnTo>
                    <a:pt x="4118" y="2337"/>
                  </a:lnTo>
                  <a:lnTo>
                    <a:pt x="4124" y="2331"/>
                  </a:lnTo>
                  <a:lnTo>
                    <a:pt x="4131" y="2326"/>
                  </a:lnTo>
                  <a:lnTo>
                    <a:pt x="4142" y="2313"/>
                  </a:lnTo>
                  <a:lnTo>
                    <a:pt x="4156" y="2301"/>
                  </a:lnTo>
                  <a:lnTo>
                    <a:pt x="4170" y="2293"/>
                  </a:lnTo>
                  <a:lnTo>
                    <a:pt x="4185" y="2285"/>
                  </a:lnTo>
                  <a:lnTo>
                    <a:pt x="4200" y="2279"/>
                  </a:lnTo>
                  <a:lnTo>
                    <a:pt x="4215" y="2272"/>
                  </a:lnTo>
                  <a:lnTo>
                    <a:pt x="4214" y="2280"/>
                  </a:lnTo>
                  <a:lnTo>
                    <a:pt x="4213" y="2281"/>
                  </a:lnTo>
                  <a:lnTo>
                    <a:pt x="4209" y="2281"/>
                  </a:lnTo>
                  <a:lnTo>
                    <a:pt x="4203" y="2284"/>
                  </a:lnTo>
                  <a:lnTo>
                    <a:pt x="4204" y="2296"/>
                  </a:lnTo>
                  <a:lnTo>
                    <a:pt x="4205" y="2311"/>
                  </a:lnTo>
                  <a:lnTo>
                    <a:pt x="4205" y="2325"/>
                  </a:lnTo>
                  <a:lnTo>
                    <a:pt x="4203" y="2336"/>
                  </a:lnTo>
                  <a:lnTo>
                    <a:pt x="4200" y="2343"/>
                  </a:lnTo>
                  <a:lnTo>
                    <a:pt x="4192" y="2351"/>
                  </a:lnTo>
                  <a:lnTo>
                    <a:pt x="4185" y="2360"/>
                  </a:lnTo>
                  <a:lnTo>
                    <a:pt x="4180" y="2365"/>
                  </a:lnTo>
                  <a:lnTo>
                    <a:pt x="4178" y="2368"/>
                  </a:lnTo>
                  <a:lnTo>
                    <a:pt x="4178" y="2374"/>
                  </a:lnTo>
                  <a:lnTo>
                    <a:pt x="4178" y="2377"/>
                  </a:lnTo>
                  <a:lnTo>
                    <a:pt x="4180" y="2378"/>
                  </a:lnTo>
                  <a:lnTo>
                    <a:pt x="4182" y="2379"/>
                  </a:lnTo>
                  <a:lnTo>
                    <a:pt x="4186" y="2377"/>
                  </a:lnTo>
                  <a:lnTo>
                    <a:pt x="4191" y="2373"/>
                  </a:lnTo>
                  <a:lnTo>
                    <a:pt x="4199" y="2366"/>
                  </a:lnTo>
                  <a:lnTo>
                    <a:pt x="4207" y="2357"/>
                  </a:lnTo>
                  <a:lnTo>
                    <a:pt x="4216" y="2347"/>
                  </a:lnTo>
                  <a:lnTo>
                    <a:pt x="4223" y="2336"/>
                  </a:lnTo>
                  <a:lnTo>
                    <a:pt x="4231" y="2327"/>
                  </a:lnTo>
                  <a:lnTo>
                    <a:pt x="4236" y="2319"/>
                  </a:lnTo>
                  <a:lnTo>
                    <a:pt x="4239" y="2313"/>
                  </a:lnTo>
                  <a:lnTo>
                    <a:pt x="4238" y="2301"/>
                  </a:lnTo>
                  <a:lnTo>
                    <a:pt x="4239" y="2290"/>
                  </a:lnTo>
                  <a:lnTo>
                    <a:pt x="4251" y="2276"/>
                  </a:lnTo>
                  <a:lnTo>
                    <a:pt x="4261" y="2260"/>
                  </a:lnTo>
                  <a:lnTo>
                    <a:pt x="4264" y="2250"/>
                  </a:lnTo>
                  <a:lnTo>
                    <a:pt x="4264" y="2244"/>
                  </a:lnTo>
                  <a:lnTo>
                    <a:pt x="4264" y="2241"/>
                  </a:lnTo>
                  <a:lnTo>
                    <a:pt x="4264" y="2238"/>
                  </a:lnTo>
                  <a:lnTo>
                    <a:pt x="4265" y="2234"/>
                  </a:lnTo>
                  <a:lnTo>
                    <a:pt x="4267" y="2231"/>
                  </a:lnTo>
                  <a:lnTo>
                    <a:pt x="4278" y="2227"/>
                  </a:lnTo>
                  <a:lnTo>
                    <a:pt x="4291" y="2225"/>
                  </a:lnTo>
                  <a:lnTo>
                    <a:pt x="4299" y="2213"/>
                  </a:lnTo>
                  <a:lnTo>
                    <a:pt x="4308" y="2201"/>
                  </a:lnTo>
                  <a:lnTo>
                    <a:pt x="4319" y="2198"/>
                  </a:lnTo>
                  <a:lnTo>
                    <a:pt x="4328" y="2197"/>
                  </a:lnTo>
                  <a:lnTo>
                    <a:pt x="4338" y="2197"/>
                  </a:lnTo>
                  <a:lnTo>
                    <a:pt x="4346" y="2197"/>
                  </a:lnTo>
                  <a:lnTo>
                    <a:pt x="4355" y="2196"/>
                  </a:lnTo>
                  <a:lnTo>
                    <a:pt x="4363" y="2195"/>
                  </a:lnTo>
                  <a:lnTo>
                    <a:pt x="4371" y="2193"/>
                  </a:lnTo>
                  <a:lnTo>
                    <a:pt x="4379" y="2190"/>
                  </a:lnTo>
                  <a:lnTo>
                    <a:pt x="4388" y="2182"/>
                  </a:lnTo>
                  <a:lnTo>
                    <a:pt x="4396" y="2175"/>
                  </a:lnTo>
                  <a:lnTo>
                    <a:pt x="4404" y="2166"/>
                  </a:lnTo>
                  <a:lnTo>
                    <a:pt x="4410" y="2157"/>
                  </a:lnTo>
                  <a:lnTo>
                    <a:pt x="4418" y="2148"/>
                  </a:lnTo>
                  <a:lnTo>
                    <a:pt x="4425" y="2140"/>
                  </a:lnTo>
                  <a:lnTo>
                    <a:pt x="4434" y="2132"/>
                  </a:lnTo>
                  <a:lnTo>
                    <a:pt x="4443" y="2126"/>
                  </a:lnTo>
                  <a:lnTo>
                    <a:pt x="4443" y="2114"/>
                  </a:lnTo>
                  <a:lnTo>
                    <a:pt x="4456" y="2109"/>
                  </a:lnTo>
                  <a:lnTo>
                    <a:pt x="4467" y="2103"/>
                  </a:lnTo>
                  <a:lnTo>
                    <a:pt x="4472" y="2087"/>
                  </a:lnTo>
                  <a:lnTo>
                    <a:pt x="4478" y="2073"/>
                  </a:lnTo>
                  <a:lnTo>
                    <a:pt x="4490" y="2073"/>
                  </a:lnTo>
                  <a:lnTo>
                    <a:pt x="4493" y="2076"/>
                  </a:lnTo>
                  <a:lnTo>
                    <a:pt x="4494" y="2081"/>
                  </a:lnTo>
                  <a:lnTo>
                    <a:pt x="4495" y="2087"/>
                  </a:lnTo>
                  <a:lnTo>
                    <a:pt x="4495" y="2092"/>
                  </a:lnTo>
                  <a:lnTo>
                    <a:pt x="4492" y="2105"/>
                  </a:lnTo>
                  <a:lnTo>
                    <a:pt x="4488" y="2117"/>
                  </a:lnTo>
                  <a:lnTo>
                    <a:pt x="4484" y="2129"/>
                  </a:lnTo>
                  <a:lnTo>
                    <a:pt x="4480" y="2139"/>
                  </a:lnTo>
                  <a:lnTo>
                    <a:pt x="4480" y="2141"/>
                  </a:lnTo>
                  <a:lnTo>
                    <a:pt x="4480" y="2143"/>
                  </a:lnTo>
                  <a:lnTo>
                    <a:pt x="4481" y="2143"/>
                  </a:lnTo>
                  <a:lnTo>
                    <a:pt x="4485" y="2142"/>
                  </a:lnTo>
                  <a:lnTo>
                    <a:pt x="4493" y="2136"/>
                  </a:lnTo>
                  <a:lnTo>
                    <a:pt x="4511" y="2120"/>
                  </a:lnTo>
                  <a:lnTo>
                    <a:pt x="4529" y="2104"/>
                  </a:lnTo>
                  <a:lnTo>
                    <a:pt x="4538" y="2096"/>
                  </a:lnTo>
                  <a:lnTo>
                    <a:pt x="4539" y="2092"/>
                  </a:lnTo>
                  <a:lnTo>
                    <a:pt x="4539" y="2087"/>
                  </a:lnTo>
                  <a:lnTo>
                    <a:pt x="4539" y="2082"/>
                  </a:lnTo>
                  <a:lnTo>
                    <a:pt x="4539" y="2077"/>
                  </a:lnTo>
                  <a:lnTo>
                    <a:pt x="4539" y="2072"/>
                  </a:lnTo>
                  <a:lnTo>
                    <a:pt x="4540" y="2068"/>
                  </a:lnTo>
                  <a:lnTo>
                    <a:pt x="4541" y="2064"/>
                  </a:lnTo>
                  <a:lnTo>
                    <a:pt x="4543" y="2061"/>
                  </a:lnTo>
                  <a:lnTo>
                    <a:pt x="4553" y="2058"/>
                  </a:lnTo>
                  <a:lnTo>
                    <a:pt x="4561" y="2055"/>
                  </a:lnTo>
                  <a:lnTo>
                    <a:pt x="4561" y="2043"/>
                  </a:lnTo>
                  <a:lnTo>
                    <a:pt x="4561" y="2031"/>
                  </a:lnTo>
                  <a:lnTo>
                    <a:pt x="4567" y="2022"/>
                  </a:lnTo>
                  <a:lnTo>
                    <a:pt x="4578" y="2004"/>
                  </a:lnTo>
                  <a:lnTo>
                    <a:pt x="4590" y="1987"/>
                  </a:lnTo>
                  <a:lnTo>
                    <a:pt x="4596" y="1978"/>
                  </a:lnTo>
                  <a:lnTo>
                    <a:pt x="4605" y="1977"/>
                  </a:lnTo>
                  <a:lnTo>
                    <a:pt x="4614" y="1978"/>
                  </a:lnTo>
                  <a:lnTo>
                    <a:pt x="4620" y="1967"/>
                  </a:lnTo>
                  <a:lnTo>
                    <a:pt x="4631" y="1961"/>
                  </a:lnTo>
                  <a:lnTo>
                    <a:pt x="4646" y="1956"/>
                  </a:lnTo>
                  <a:lnTo>
                    <a:pt x="4662" y="1952"/>
                  </a:lnTo>
                  <a:lnTo>
                    <a:pt x="4672" y="1950"/>
                  </a:lnTo>
                  <a:lnTo>
                    <a:pt x="4682" y="1950"/>
                  </a:lnTo>
                  <a:lnTo>
                    <a:pt x="4695" y="1952"/>
                  </a:lnTo>
                  <a:lnTo>
                    <a:pt x="4693" y="1946"/>
                  </a:lnTo>
                  <a:lnTo>
                    <a:pt x="4689" y="1933"/>
                  </a:lnTo>
                  <a:lnTo>
                    <a:pt x="4688" y="1924"/>
                  </a:lnTo>
                  <a:lnTo>
                    <a:pt x="4687" y="1913"/>
                  </a:lnTo>
                  <a:lnTo>
                    <a:pt x="4688" y="1903"/>
                  </a:lnTo>
                  <a:lnTo>
                    <a:pt x="4690" y="1891"/>
                  </a:lnTo>
                  <a:lnTo>
                    <a:pt x="4692" y="1885"/>
                  </a:lnTo>
                  <a:lnTo>
                    <a:pt x="4695" y="1879"/>
                  </a:lnTo>
                  <a:lnTo>
                    <a:pt x="4698" y="1875"/>
                  </a:lnTo>
                  <a:lnTo>
                    <a:pt x="4704" y="1870"/>
                  </a:lnTo>
                  <a:lnTo>
                    <a:pt x="4714" y="1861"/>
                  </a:lnTo>
                  <a:lnTo>
                    <a:pt x="4725" y="1852"/>
                  </a:lnTo>
                  <a:lnTo>
                    <a:pt x="4730" y="1848"/>
                  </a:lnTo>
                  <a:lnTo>
                    <a:pt x="4736" y="1842"/>
                  </a:lnTo>
                  <a:lnTo>
                    <a:pt x="4741" y="1837"/>
                  </a:lnTo>
                  <a:lnTo>
                    <a:pt x="4745" y="1831"/>
                  </a:lnTo>
                  <a:lnTo>
                    <a:pt x="4748" y="1824"/>
                  </a:lnTo>
                  <a:lnTo>
                    <a:pt x="4751" y="1817"/>
                  </a:lnTo>
                  <a:lnTo>
                    <a:pt x="4753" y="1808"/>
                  </a:lnTo>
                  <a:lnTo>
                    <a:pt x="4754" y="1800"/>
                  </a:lnTo>
                  <a:lnTo>
                    <a:pt x="4754" y="1769"/>
                  </a:lnTo>
                  <a:lnTo>
                    <a:pt x="4755" y="1749"/>
                  </a:lnTo>
                  <a:lnTo>
                    <a:pt x="4757" y="1740"/>
                  </a:lnTo>
                  <a:lnTo>
                    <a:pt x="4760" y="1734"/>
                  </a:lnTo>
                  <a:lnTo>
                    <a:pt x="4765" y="1728"/>
                  </a:lnTo>
                  <a:lnTo>
                    <a:pt x="4773" y="1723"/>
                  </a:lnTo>
                  <a:lnTo>
                    <a:pt x="4779" y="1719"/>
                  </a:lnTo>
                  <a:lnTo>
                    <a:pt x="4785" y="1716"/>
                  </a:lnTo>
                  <a:lnTo>
                    <a:pt x="4790" y="1713"/>
                  </a:lnTo>
                  <a:lnTo>
                    <a:pt x="4793" y="1709"/>
                  </a:lnTo>
                  <a:lnTo>
                    <a:pt x="4796" y="1703"/>
                  </a:lnTo>
                  <a:lnTo>
                    <a:pt x="4800" y="1694"/>
                  </a:lnTo>
                  <a:lnTo>
                    <a:pt x="4805" y="1682"/>
                  </a:lnTo>
                  <a:lnTo>
                    <a:pt x="4811" y="1665"/>
                  </a:lnTo>
                  <a:lnTo>
                    <a:pt x="4816" y="1646"/>
                  </a:lnTo>
                  <a:lnTo>
                    <a:pt x="4823" y="1629"/>
                  </a:lnTo>
                  <a:lnTo>
                    <a:pt x="4829" y="1615"/>
                  </a:lnTo>
                  <a:lnTo>
                    <a:pt x="4837" y="1604"/>
                  </a:lnTo>
                  <a:lnTo>
                    <a:pt x="4840" y="1599"/>
                  </a:lnTo>
                  <a:lnTo>
                    <a:pt x="4844" y="1595"/>
                  </a:lnTo>
                  <a:lnTo>
                    <a:pt x="4849" y="1590"/>
                  </a:lnTo>
                  <a:lnTo>
                    <a:pt x="4855" y="1587"/>
                  </a:lnTo>
                  <a:lnTo>
                    <a:pt x="4860" y="1585"/>
                  </a:lnTo>
                  <a:lnTo>
                    <a:pt x="4866" y="1583"/>
                  </a:lnTo>
                  <a:lnTo>
                    <a:pt x="4873" y="1582"/>
                  </a:lnTo>
                  <a:lnTo>
                    <a:pt x="4880" y="1581"/>
                  </a:lnTo>
                  <a:lnTo>
                    <a:pt x="4908" y="1579"/>
                  </a:lnTo>
                  <a:lnTo>
                    <a:pt x="4933" y="1578"/>
                  </a:lnTo>
                  <a:lnTo>
                    <a:pt x="4958" y="1577"/>
                  </a:lnTo>
                  <a:lnTo>
                    <a:pt x="4983" y="1573"/>
                  </a:lnTo>
                  <a:lnTo>
                    <a:pt x="5012" y="1570"/>
                  </a:lnTo>
                  <a:lnTo>
                    <a:pt x="5044" y="1566"/>
                  </a:lnTo>
                  <a:lnTo>
                    <a:pt x="5051" y="1564"/>
                  </a:lnTo>
                  <a:lnTo>
                    <a:pt x="5059" y="1562"/>
                  </a:lnTo>
                  <a:lnTo>
                    <a:pt x="5065" y="1558"/>
                  </a:lnTo>
                  <a:lnTo>
                    <a:pt x="5070" y="1554"/>
                  </a:lnTo>
                  <a:lnTo>
                    <a:pt x="5076" y="1551"/>
                  </a:lnTo>
                  <a:lnTo>
                    <a:pt x="5080" y="1546"/>
                  </a:lnTo>
                  <a:lnTo>
                    <a:pt x="5083" y="1540"/>
                  </a:lnTo>
                  <a:lnTo>
                    <a:pt x="5085" y="1534"/>
                  </a:lnTo>
                  <a:lnTo>
                    <a:pt x="5092" y="1502"/>
                  </a:lnTo>
                  <a:lnTo>
                    <a:pt x="5101" y="1465"/>
                  </a:lnTo>
                  <a:lnTo>
                    <a:pt x="5104" y="1454"/>
                  </a:lnTo>
                  <a:lnTo>
                    <a:pt x="5109" y="1444"/>
                  </a:lnTo>
                  <a:lnTo>
                    <a:pt x="5113" y="1433"/>
                  </a:lnTo>
                  <a:lnTo>
                    <a:pt x="5118" y="1422"/>
                  </a:lnTo>
                  <a:lnTo>
                    <a:pt x="5125" y="1412"/>
                  </a:lnTo>
                  <a:lnTo>
                    <a:pt x="5132" y="1400"/>
                  </a:lnTo>
                  <a:lnTo>
                    <a:pt x="5139" y="1391"/>
                  </a:lnTo>
                  <a:lnTo>
                    <a:pt x="5149" y="1379"/>
                  </a:lnTo>
                  <a:lnTo>
                    <a:pt x="5154" y="1371"/>
                  </a:lnTo>
                  <a:lnTo>
                    <a:pt x="5159" y="1364"/>
                  </a:lnTo>
                  <a:lnTo>
                    <a:pt x="5160" y="1357"/>
                  </a:lnTo>
                  <a:lnTo>
                    <a:pt x="5160" y="1349"/>
                  </a:lnTo>
                  <a:lnTo>
                    <a:pt x="5158" y="1342"/>
                  </a:lnTo>
                  <a:lnTo>
                    <a:pt x="5154" y="1335"/>
                  </a:lnTo>
                  <a:lnTo>
                    <a:pt x="5150" y="1328"/>
                  </a:lnTo>
                  <a:lnTo>
                    <a:pt x="5145" y="1321"/>
                  </a:lnTo>
                  <a:lnTo>
                    <a:pt x="5133" y="1308"/>
                  </a:lnTo>
                  <a:lnTo>
                    <a:pt x="5121" y="1294"/>
                  </a:lnTo>
                  <a:lnTo>
                    <a:pt x="5115" y="1287"/>
                  </a:lnTo>
                  <a:lnTo>
                    <a:pt x="5110" y="1279"/>
                  </a:lnTo>
                  <a:lnTo>
                    <a:pt x="5105" y="1271"/>
                  </a:lnTo>
                  <a:lnTo>
                    <a:pt x="5102" y="1263"/>
                  </a:lnTo>
                  <a:close/>
                  <a:moveTo>
                    <a:pt x="2210" y="806"/>
                  </a:moveTo>
                  <a:lnTo>
                    <a:pt x="2214" y="734"/>
                  </a:lnTo>
                  <a:lnTo>
                    <a:pt x="2182" y="669"/>
                  </a:lnTo>
                  <a:lnTo>
                    <a:pt x="2194" y="608"/>
                  </a:lnTo>
                  <a:lnTo>
                    <a:pt x="2163" y="555"/>
                  </a:lnTo>
                  <a:lnTo>
                    <a:pt x="2210" y="574"/>
                  </a:lnTo>
                  <a:lnTo>
                    <a:pt x="2252" y="559"/>
                  </a:lnTo>
                  <a:lnTo>
                    <a:pt x="2230" y="627"/>
                  </a:lnTo>
                  <a:lnTo>
                    <a:pt x="2230" y="685"/>
                  </a:lnTo>
                  <a:lnTo>
                    <a:pt x="2248" y="714"/>
                  </a:lnTo>
                  <a:lnTo>
                    <a:pt x="2241" y="790"/>
                  </a:lnTo>
                  <a:lnTo>
                    <a:pt x="2259" y="880"/>
                  </a:lnTo>
                  <a:lnTo>
                    <a:pt x="2210" y="806"/>
                  </a:lnTo>
                  <a:close/>
                  <a:moveTo>
                    <a:pt x="2573" y="1194"/>
                  </a:moveTo>
                  <a:lnTo>
                    <a:pt x="2562" y="1145"/>
                  </a:lnTo>
                  <a:lnTo>
                    <a:pt x="2522" y="1139"/>
                  </a:lnTo>
                  <a:lnTo>
                    <a:pt x="2478" y="1158"/>
                  </a:lnTo>
                  <a:lnTo>
                    <a:pt x="2411" y="1140"/>
                  </a:lnTo>
                  <a:lnTo>
                    <a:pt x="2376" y="1080"/>
                  </a:lnTo>
                  <a:lnTo>
                    <a:pt x="2343" y="1045"/>
                  </a:lnTo>
                  <a:lnTo>
                    <a:pt x="2380" y="1057"/>
                  </a:lnTo>
                  <a:lnTo>
                    <a:pt x="2416" y="1102"/>
                  </a:lnTo>
                  <a:lnTo>
                    <a:pt x="2455" y="1126"/>
                  </a:lnTo>
                  <a:lnTo>
                    <a:pt x="2546" y="1102"/>
                  </a:lnTo>
                  <a:lnTo>
                    <a:pt x="2576" y="1108"/>
                  </a:lnTo>
                  <a:lnTo>
                    <a:pt x="2600" y="1150"/>
                  </a:lnTo>
                  <a:lnTo>
                    <a:pt x="2615" y="1211"/>
                  </a:lnTo>
                  <a:lnTo>
                    <a:pt x="2573" y="1194"/>
                  </a:lnTo>
                  <a:close/>
                  <a:moveTo>
                    <a:pt x="3107" y="2570"/>
                  </a:moveTo>
                  <a:lnTo>
                    <a:pt x="3115" y="2570"/>
                  </a:lnTo>
                  <a:lnTo>
                    <a:pt x="3124" y="2570"/>
                  </a:lnTo>
                  <a:lnTo>
                    <a:pt x="3126" y="2572"/>
                  </a:lnTo>
                  <a:lnTo>
                    <a:pt x="3126" y="2574"/>
                  </a:lnTo>
                  <a:lnTo>
                    <a:pt x="3125" y="2576"/>
                  </a:lnTo>
                  <a:lnTo>
                    <a:pt x="3123" y="2576"/>
                  </a:lnTo>
                  <a:lnTo>
                    <a:pt x="3117" y="2577"/>
                  </a:lnTo>
                  <a:lnTo>
                    <a:pt x="3110" y="2576"/>
                  </a:lnTo>
                  <a:lnTo>
                    <a:pt x="3104" y="2574"/>
                  </a:lnTo>
                  <a:lnTo>
                    <a:pt x="3100" y="2572"/>
                  </a:lnTo>
                  <a:lnTo>
                    <a:pt x="3101" y="2571"/>
                  </a:lnTo>
                  <a:lnTo>
                    <a:pt x="3103" y="2571"/>
                  </a:lnTo>
                  <a:lnTo>
                    <a:pt x="3107" y="2570"/>
                  </a:lnTo>
                  <a:close/>
                  <a:moveTo>
                    <a:pt x="3130" y="1451"/>
                  </a:moveTo>
                  <a:lnTo>
                    <a:pt x="3103" y="1461"/>
                  </a:lnTo>
                  <a:lnTo>
                    <a:pt x="3057" y="1440"/>
                  </a:lnTo>
                  <a:lnTo>
                    <a:pt x="3016" y="1433"/>
                  </a:lnTo>
                  <a:lnTo>
                    <a:pt x="2983" y="1437"/>
                  </a:lnTo>
                  <a:lnTo>
                    <a:pt x="2955" y="1402"/>
                  </a:lnTo>
                  <a:lnTo>
                    <a:pt x="2916" y="1392"/>
                  </a:lnTo>
                  <a:lnTo>
                    <a:pt x="2886" y="1378"/>
                  </a:lnTo>
                  <a:lnTo>
                    <a:pt x="2833" y="1362"/>
                  </a:lnTo>
                  <a:lnTo>
                    <a:pt x="2817" y="1337"/>
                  </a:lnTo>
                  <a:lnTo>
                    <a:pt x="2845" y="1317"/>
                  </a:lnTo>
                  <a:lnTo>
                    <a:pt x="2869" y="1329"/>
                  </a:lnTo>
                  <a:lnTo>
                    <a:pt x="2899" y="1329"/>
                  </a:lnTo>
                  <a:lnTo>
                    <a:pt x="2935" y="1337"/>
                  </a:lnTo>
                  <a:lnTo>
                    <a:pt x="2989" y="1360"/>
                  </a:lnTo>
                  <a:lnTo>
                    <a:pt x="3007" y="1351"/>
                  </a:lnTo>
                  <a:lnTo>
                    <a:pt x="3019" y="1333"/>
                  </a:lnTo>
                  <a:lnTo>
                    <a:pt x="3013" y="1293"/>
                  </a:lnTo>
                  <a:lnTo>
                    <a:pt x="3022" y="1268"/>
                  </a:lnTo>
                  <a:lnTo>
                    <a:pt x="3043" y="1281"/>
                  </a:lnTo>
                  <a:lnTo>
                    <a:pt x="3046" y="1305"/>
                  </a:lnTo>
                  <a:lnTo>
                    <a:pt x="3046" y="1336"/>
                  </a:lnTo>
                  <a:lnTo>
                    <a:pt x="3056" y="1351"/>
                  </a:lnTo>
                  <a:lnTo>
                    <a:pt x="3077" y="1363"/>
                  </a:lnTo>
                  <a:lnTo>
                    <a:pt x="3085" y="1379"/>
                  </a:lnTo>
                  <a:lnTo>
                    <a:pt x="3121" y="1395"/>
                  </a:lnTo>
                  <a:lnTo>
                    <a:pt x="3155" y="1413"/>
                  </a:lnTo>
                  <a:lnTo>
                    <a:pt x="3163" y="1435"/>
                  </a:lnTo>
                  <a:lnTo>
                    <a:pt x="3130" y="1451"/>
                  </a:lnTo>
                  <a:close/>
                  <a:moveTo>
                    <a:pt x="4356" y="2935"/>
                  </a:moveTo>
                  <a:lnTo>
                    <a:pt x="4354" y="2941"/>
                  </a:lnTo>
                  <a:lnTo>
                    <a:pt x="4353" y="2953"/>
                  </a:lnTo>
                  <a:lnTo>
                    <a:pt x="4352" y="2963"/>
                  </a:lnTo>
                  <a:lnTo>
                    <a:pt x="4350" y="2970"/>
                  </a:lnTo>
                  <a:lnTo>
                    <a:pt x="4339" y="2977"/>
                  </a:lnTo>
                  <a:lnTo>
                    <a:pt x="4332" y="2983"/>
                  </a:lnTo>
                  <a:lnTo>
                    <a:pt x="4326" y="2985"/>
                  </a:lnTo>
                  <a:lnTo>
                    <a:pt x="4323" y="2985"/>
                  </a:lnTo>
                  <a:lnTo>
                    <a:pt x="4323" y="2984"/>
                  </a:lnTo>
                  <a:lnTo>
                    <a:pt x="4323" y="2980"/>
                  </a:lnTo>
                  <a:lnTo>
                    <a:pt x="4325" y="2976"/>
                  </a:lnTo>
                  <a:lnTo>
                    <a:pt x="4328" y="2971"/>
                  </a:lnTo>
                  <a:lnTo>
                    <a:pt x="4345" y="2946"/>
                  </a:lnTo>
                  <a:lnTo>
                    <a:pt x="4356" y="2935"/>
                  </a:lnTo>
                  <a:close/>
                  <a:moveTo>
                    <a:pt x="3581" y="2648"/>
                  </a:moveTo>
                  <a:lnTo>
                    <a:pt x="3581" y="2655"/>
                  </a:lnTo>
                  <a:lnTo>
                    <a:pt x="3581" y="2665"/>
                  </a:lnTo>
                  <a:lnTo>
                    <a:pt x="3576" y="2665"/>
                  </a:lnTo>
                  <a:lnTo>
                    <a:pt x="3571" y="2668"/>
                  </a:lnTo>
                  <a:lnTo>
                    <a:pt x="3568" y="2671"/>
                  </a:lnTo>
                  <a:lnTo>
                    <a:pt x="3565" y="2674"/>
                  </a:lnTo>
                  <a:lnTo>
                    <a:pt x="3563" y="2679"/>
                  </a:lnTo>
                  <a:lnTo>
                    <a:pt x="3558" y="2687"/>
                  </a:lnTo>
                  <a:lnTo>
                    <a:pt x="3551" y="2695"/>
                  </a:lnTo>
                  <a:lnTo>
                    <a:pt x="3566" y="2706"/>
                  </a:lnTo>
                  <a:lnTo>
                    <a:pt x="3571" y="2712"/>
                  </a:lnTo>
                  <a:lnTo>
                    <a:pt x="3575" y="2720"/>
                  </a:lnTo>
                  <a:lnTo>
                    <a:pt x="3581" y="2740"/>
                  </a:lnTo>
                  <a:lnTo>
                    <a:pt x="3575" y="2732"/>
                  </a:lnTo>
                  <a:lnTo>
                    <a:pt x="3567" y="2722"/>
                  </a:lnTo>
                  <a:lnTo>
                    <a:pt x="3560" y="2714"/>
                  </a:lnTo>
                  <a:lnTo>
                    <a:pt x="3551" y="2705"/>
                  </a:lnTo>
                  <a:lnTo>
                    <a:pt x="3545" y="2699"/>
                  </a:lnTo>
                  <a:lnTo>
                    <a:pt x="3539" y="2696"/>
                  </a:lnTo>
                  <a:lnTo>
                    <a:pt x="3531" y="2694"/>
                  </a:lnTo>
                  <a:lnTo>
                    <a:pt x="3523" y="2688"/>
                  </a:lnTo>
                  <a:lnTo>
                    <a:pt x="3528" y="2678"/>
                  </a:lnTo>
                  <a:lnTo>
                    <a:pt x="3534" y="2665"/>
                  </a:lnTo>
                  <a:lnTo>
                    <a:pt x="3543" y="2665"/>
                  </a:lnTo>
                  <a:lnTo>
                    <a:pt x="3551" y="2665"/>
                  </a:lnTo>
                  <a:lnTo>
                    <a:pt x="3551" y="2653"/>
                  </a:lnTo>
                  <a:lnTo>
                    <a:pt x="3563" y="2652"/>
                  </a:lnTo>
                  <a:lnTo>
                    <a:pt x="3576" y="2653"/>
                  </a:lnTo>
                  <a:lnTo>
                    <a:pt x="3578" y="2644"/>
                  </a:lnTo>
                  <a:lnTo>
                    <a:pt x="3581" y="2632"/>
                  </a:lnTo>
                  <a:lnTo>
                    <a:pt x="3584" y="2621"/>
                  </a:lnTo>
                  <a:lnTo>
                    <a:pt x="3587" y="2612"/>
                  </a:lnTo>
                  <a:lnTo>
                    <a:pt x="3599" y="2627"/>
                  </a:lnTo>
                  <a:lnTo>
                    <a:pt x="3611" y="2641"/>
                  </a:lnTo>
                  <a:lnTo>
                    <a:pt x="3608" y="2643"/>
                  </a:lnTo>
                  <a:lnTo>
                    <a:pt x="3606" y="2644"/>
                  </a:lnTo>
                  <a:lnTo>
                    <a:pt x="3604" y="2645"/>
                  </a:lnTo>
                  <a:lnTo>
                    <a:pt x="3604" y="2647"/>
                  </a:lnTo>
                  <a:lnTo>
                    <a:pt x="3604" y="2653"/>
                  </a:lnTo>
                  <a:lnTo>
                    <a:pt x="3604" y="2660"/>
                  </a:lnTo>
                  <a:lnTo>
                    <a:pt x="3593" y="2652"/>
                  </a:lnTo>
                  <a:lnTo>
                    <a:pt x="3581" y="2648"/>
                  </a:lnTo>
                  <a:close/>
                  <a:moveTo>
                    <a:pt x="3604" y="2688"/>
                  </a:moveTo>
                  <a:lnTo>
                    <a:pt x="3604" y="2681"/>
                  </a:lnTo>
                  <a:lnTo>
                    <a:pt x="3603" y="2669"/>
                  </a:lnTo>
                  <a:lnTo>
                    <a:pt x="3603" y="2664"/>
                  </a:lnTo>
                  <a:lnTo>
                    <a:pt x="3606" y="2660"/>
                  </a:lnTo>
                  <a:lnTo>
                    <a:pt x="3608" y="2657"/>
                  </a:lnTo>
                  <a:lnTo>
                    <a:pt x="3610" y="2655"/>
                  </a:lnTo>
                  <a:lnTo>
                    <a:pt x="3613" y="2654"/>
                  </a:lnTo>
                  <a:lnTo>
                    <a:pt x="3616" y="2653"/>
                  </a:lnTo>
                  <a:lnTo>
                    <a:pt x="3618" y="2653"/>
                  </a:lnTo>
                  <a:lnTo>
                    <a:pt x="3620" y="2654"/>
                  </a:lnTo>
                  <a:lnTo>
                    <a:pt x="3621" y="2655"/>
                  </a:lnTo>
                  <a:lnTo>
                    <a:pt x="3621" y="2657"/>
                  </a:lnTo>
                  <a:lnTo>
                    <a:pt x="3621" y="2662"/>
                  </a:lnTo>
                  <a:lnTo>
                    <a:pt x="3620" y="2668"/>
                  </a:lnTo>
                  <a:lnTo>
                    <a:pt x="3620" y="2674"/>
                  </a:lnTo>
                  <a:lnTo>
                    <a:pt x="3619" y="2681"/>
                  </a:lnTo>
                  <a:lnTo>
                    <a:pt x="3619" y="2683"/>
                  </a:lnTo>
                  <a:lnTo>
                    <a:pt x="3620" y="2685"/>
                  </a:lnTo>
                  <a:lnTo>
                    <a:pt x="3621" y="2687"/>
                  </a:lnTo>
                  <a:lnTo>
                    <a:pt x="3623" y="2688"/>
                  </a:lnTo>
                  <a:lnTo>
                    <a:pt x="3614" y="2688"/>
                  </a:lnTo>
                  <a:lnTo>
                    <a:pt x="3604" y="2688"/>
                  </a:lnTo>
                  <a:close/>
                  <a:moveTo>
                    <a:pt x="3641" y="2729"/>
                  </a:moveTo>
                  <a:lnTo>
                    <a:pt x="3637" y="2724"/>
                  </a:lnTo>
                  <a:lnTo>
                    <a:pt x="3634" y="2716"/>
                  </a:lnTo>
                  <a:lnTo>
                    <a:pt x="3633" y="2712"/>
                  </a:lnTo>
                  <a:lnTo>
                    <a:pt x="3634" y="2707"/>
                  </a:lnTo>
                  <a:lnTo>
                    <a:pt x="3635" y="2706"/>
                  </a:lnTo>
                  <a:lnTo>
                    <a:pt x="3636" y="2705"/>
                  </a:lnTo>
                  <a:lnTo>
                    <a:pt x="3637" y="2705"/>
                  </a:lnTo>
                  <a:lnTo>
                    <a:pt x="3641" y="2705"/>
                  </a:lnTo>
                  <a:lnTo>
                    <a:pt x="3645" y="2707"/>
                  </a:lnTo>
                  <a:lnTo>
                    <a:pt x="3650" y="2712"/>
                  </a:lnTo>
                  <a:lnTo>
                    <a:pt x="3653" y="2716"/>
                  </a:lnTo>
                  <a:lnTo>
                    <a:pt x="3657" y="2721"/>
                  </a:lnTo>
                  <a:lnTo>
                    <a:pt x="3658" y="2723"/>
                  </a:lnTo>
                  <a:lnTo>
                    <a:pt x="3658" y="2725"/>
                  </a:lnTo>
                  <a:lnTo>
                    <a:pt x="3657" y="2728"/>
                  </a:lnTo>
                  <a:lnTo>
                    <a:pt x="3655" y="2730"/>
                  </a:lnTo>
                  <a:lnTo>
                    <a:pt x="3652" y="2730"/>
                  </a:lnTo>
                  <a:lnTo>
                    <a:pt x="3650" y="2731"/>
                  </a:lnTo>
                  <a:lnTo>
                    <a:pt x="3646" y="2730"/>
                  </a:lnTo>
                  <a:lnTo>
                    <a:pt x="3641" y="2729"/>
                  </a:lnTo>
                  <a:close/>
                  <a:moveTo>
                    <a:pt x="3623" y="2618"/>
                  </a:moveTo>
                  <a:lnTo>
                    <a:pt x="3632" y="2610"/>
                  </a:lnTo>
                  <a:lnTo>
                    <a:pt x="3641" y="2600"/>
                  </a:lnTo>
                  <a:lnTo>
                    <a:pt x="3640" y="2628"/>
                  </a:lnTo>
                  <a:lnTo>
                    <a:pt x="3638" y="2640"/>
                  </a:lnTo>
                  <a:lnTo>
                    <a:pt x="3637" y="2640"/>
                  </a:lnTo>
                  <a:lnTo>
                    <a:pt x="3636" y="2640"/>
                  </a:lnTo>
                  <a:lnTo>
                    <a:pt x="3635" y="2639"/>
                  </a:lnTo>
                  <a:lnTo>
                    <a:pt x="3634" y="2637"/>
                  </a:lnTo>
                  <a:lnTo>
                    <a:pt x="3629" y="2630"/>
                  </a:lnTo>
                  <a:lnTo>
                    <a:pt x="3623" y="2618"/>
                  </a:lnTo>
                  <a:close/>
                  <a:moveTo>
                    <a:pt x="3658" y="2623"/>
                  </a:moveTo>
                  <a:lnTo>
                    <a:pt x="3652" y="2613"/>
                  </a:lnTo>
                  <a:lnTo>
                    <a:pt x="3643" y="2593"/>
                  </a:lnTo>
                  <a:lnTo>
                    <a:pt x="3638" y="2582"/>
                  </a:lnTo>
                  <a:lnTo>
                    <a:pt x="3637" y="2576"/>
                  </a:lnTo>
                  <a:lnTo>
                    <a:pt x="3638" y="2573"/>
                  </a:lnTo>
                  <a:lnTo>
                    <a:pt x="3640" y="2573"/>
                  </a:lnTo>
                  <a:lnTo>
                    <a:pt x="3643" y="2573"/>
                  </a:lnTo>
                  <a:lnTo>
                    <a:pt x="3646" y="2577"/>
                  </a:lnTo>
                  <a:lnTo>
                    <a:pt x="3649" y="2581"/>
                  </a:lnTo>
                  <a:lnTo>
                    <a:pt x="3654" y="2589"/>
                  </a:lnTo>
                  <a:lnTo>
                    <a:pt x="3660" y="2600"/>
                  </a:lnTo>
                  <a:lnTo>
                    <a:pt x="3664" y="2611"/>
                  </a:lnTo>
                  <a:lnTo>
                    <a:pt x="3666" y="2620"/>
                  </a:lnTo>
                  <a:lnTo>
                    <a:pt x="3667" y="2627"/>
                  </a:lnTo>
                  <a:lnTo>
                    <a:pt x="3666" y="2628"/>
                  </a:lnTo>
                  <a:lnTo>
                    <a:pt x="3665" y="2628"/>
                  </a:lnTo>
                  <a:lnTo>
                    <a:pt x="3662" y="2627"/>
                  </a:lnTo>
                  <a:lnTo>
                    <a:pt x="3658" y="2623"/>
                  </a:lnTo>
                  <a:close/>
                  <a:moveTo>
                    <a:pt x="3699" y="2705"/>
                  </a:moveTo>
                  <a:lnTo>
                    <a:pt x="3693" y="2696"/>
                  </a:lnTo>
                  <a:lnTo>
                    <a:pt x="3686" y="2687"/>
                  </a:lnTo>
                  <a:lnTo>
                    <a:pt x="3685" y="2686"/>
                  </a:lnTo>
                  <a:lnTo>
                    <a:pt x="3684" y="2684"/>
                  </a:lnTo>
                  <a:lnTo>
                    <a:pt x="3684" y="2682"/>
                  </a:lnTo>
                  <a:lnTo>
                    <a:pt x="3685" y="2680"/>
                  </a:lnTo>
                  <a:lnTo>
                    <a:pt x="3687" y="2678"/>
                  </a:lnTo>
                  <a:lnTo>
                    <a:pt x="3691" y="2675"/>
                  </a:lnTo>
                  <a:lnTo>
                    <a:pt x="3694" y="2673"/>
                  </a:lnTo>
                  <a:lnTo>
                    <a:pt x="3699" y="2671"/>
                  </a:lnTo>
                  <a:lnTo>
                    <a:pt x="3700" y="2670"/>
                  </a:lnTo>
                  <a:lnTo>
                    <a:pt x="3702" y="2670"/>
                  </a:lnTo>
                  <a:lnTo>
                    <a:pt x="3703" y="2670"/>
                  </a:lnTo>
                  <a:lnTo>
                    <a:pt x="3704" y="2671"/>
                  </a:lnTo>
                  <a:lnTo>
                    <a:pt x="3705" y="2675"/>
                  </a:lnTo>
                  <a:lnTo>
                    <a:pt x="3704" y="2680"/>
                  </a:lnTo>
                  <a:lnTo>
                    <a:pt x="3701" y="2692"/>
                  </a:lnTo>
                  <a:lnTo>
                    <a:pt x="3699" y="2705"/>
                  </a:lnTo>
                  <a:close/>
                  <a:moveTo>
                    <a:pt x="3728" y="2729"/>
                  </a:moveTo>
                  <a:lnTo>
                    <a:pt x="3725" y="2716"/>
                  </a:lnTo>
                  <a:lnTo>
                    <a:pt x="3720" y="2699"/>
                  </a:lnTo>
                  <a:lnTo>
                    <a:pt x="3720" y="2691"/>
                  </a:lnTo>
                  <a:lnTo>
                    <a:pt x="3720" y="2685"/>
                  </a:lnTo>
                  <a:lnTo>
                    <a:pt x="3721" y="2683"/>
                  </a:lnTo>
                  <a:lnTo>
                    <a:pt x="3724" y="2682"/>
                  </a:lnTo>
                  <a:lnTo>
                    <a:pt x="3725" y="2682"/>
                  </a:lnTo>
                  <a:lnTo>
                    <a:pt x="3728" y="2683"/>
                  </a:lnTo>
                  <a:lnTo>
                    <a:pt x="3733" y="2686"/>
                  </a:lnTo>
                  <a:lnTo>
                    <a:pt x="3736" y="2690"/>
                  </a:lnTo>
                  <a:lnTo>
                    <a:pt x="3738" y="2695"/>
                  </a:lnTo>
                  <a:lnTo>
                    <a:pt x="3741" y="2699"/>
                  </a:lnTo>
                  <a:lnTo>
                    <a:pt x="3742" y="2709"/>
                  </a:lnTo>
                  <a:lnTo>
                    <a:pt x="3746" y="2723"/>
                  </a:lnTo>
                  <a:lnTo>
                    <a:pt x="3736" y="2725"/>
                  </a:lnTo>
                  <a:lnTo>
                    <a:pt x="3728" y="2729"/>
                  </a:lnTo>
                  <a:close/>
                  <a:moveTo>
                    <a:pt x="3857" y="2623"/>
                  </a:moveTo>
                  <a:lnTo>
                    <a:pt x="3846" y="2629"/>
                  </a:lnTo>
                  <a:lnTo>
                    <a:pt x="3831" y="2636"/>
                  </a:lnTo>
                  <a:lnTo>
                    <a:pt x="3824" y="2640"/>
                  </a:lnTo>
                  <a:lnTo>
                    <a:pt x="3818" y="2645"/>
                  </a:lnTo>
                  <a:lnTo>
                    <a:pt x="3814" y="2649"/>
                  </a:lnTo>
                  <a:lnTo>
                    <a:pt x="3811" y="2653"/>
                  </a:lnTo>
                  <a:lnTo>
                    <a:pt x="3809" y="2656"/>
                  </a:lnTo>
                  <a:lnTo>
                    <a:pt x="3810" y="2658"/>
                  </a:lnTo>
                  <a:lnTo>
                    <a:pt x="3811" y="2660"/>
                  </a:lnTo>
                  <a:lnTo>
                    <a:pt x="3813" y="2660"/>
                  </a:lnTo>
                  <a:lnTo>
                    <a:pt x="3818" y="2660"/>
                  </a:lnTo>
                  <a:lnTo>
                    <a:pt x="3822" y="2660"/>
                  </a:lnTo>
                  <a:lnTo>
                    <a:pt x="3816" y="2671"/>
                  </a:lnTo>
                  <a:lnTo>
                    <a:pt x="3811" y="2683"/>
                  </a:lnTo>
                  <a:lnTo>
                    <a:pt x="3822" y="2678"/>
                  </a:lnTo>
                  <a:lnTo>
                    <a:pt x="3834" y="2671"/>
                  </a:lnTo>
                  <a:lnTo>
                    <a:pt x="3834" y="2688"/>
                  </a:lnTo>
                  <a:lnTo>
                    <a:pt x="3843" y="2688"/>
                  </a:lnTo>
                  <a:lnTo>
                    <a:pt x="3851" y="2688"/>
                  </a:lnTo>
                  <a:lnTo>
                    <a:pt x="3851" y="2702"/>
                  </a:lnTo>
                  <a:lnTo>
                    <a:pt x="3851" y="2716"/>
                  </a:lnTo>
                  <a:lnTo>
                    <a:pt x="3849" y="2730"/>
                  </a:lnTo>
                  <a:lnTo>
                    <a:pt x="3846" y="2747"/>
                  </a:lnTo>
                  <a:lnTo>
                    <a:pt x="3854" y="2747"/>
                  </a:lnTo>
                  <a:lnTo>
                    <a:pt x="3862" y="2745"/>
                  </a:lnTo>
                  <a:lnTo>
                    <a:pt x="3871" y="2742"/>
                  </a:lnTo>
                  <a:lnTo>
                    <a:pt x="3881" y="2740"/>
                  </a:lnTo>
                  <a:lnTo>
                    <a:pt x="3887" y="2755"/>
                  </a:lnTo>
                  <a:lnTo>
                    <a:pt x="3895" y="2770"/>
                  </a:lnTo>
                  <a:lnTo>
                    <a:pt x="3902" y="2783"/>
                  </a:lnTo>
                  <a:lnTo>
                    <a:pt x="3911" y="2797"/>
                  </a:lnTo>
                  <a:lnTo>
                    <a:pt x="3928" y="2821"/>
                  </a:lnTo>
                  <a:lnTo>
                    <a:pt x="3945" y="2847"/>
                  </a:lnTo>
                  <a:lnTo>
                    <a:pt x="3949" y="2854"/>
                  </a:lnTo>
                  <a:lnTo>
                    <a:pt x="3953" y="2865"/>
                  </a:lnTo>
                  <a:lnTo>
                    <a:pt x="3957" y="2875"/>
                  </a:lnTo>
                  <a:lnTo>
                    <a:pt x="3963" y="2883"/>
                  </a:lnTo>
                  <a:lnTo>
                    <a:pt x="3973" y="2886"/>
                  </a:lnTo>
                  <a:lnTo>
                    <a:pt x="3987" y="2889"/>
                  </a:lnTo>
                  <a:lnTo>
                    <a:pt x="3995" y="2890"/>
                  </a:lnTo>
                  <a:lnTo>
                    <a:pt x="4003" y="2892"/>
                  </a:lnTo>
                  <a:lnTo>
                    <a:pt x="4009" y="2895"/>
                  </a:lnTo>
                  <a:lnTo>
                    <a:pt x="4016" y="2899"/>
                  </a:lnTo>
                  <a:lnTo>
                    <a:pt x="4021" y="2904"/>
                  </a:lnTo>
                  <a:lnTo>
                    <a:pt x="4028" y="2911"/>
                  </a:lnTo>
                  <a:lnTo>
                    <a:pt x="4033" y="2919"/>
                  </a:lnTo>
                  <a:lnTo>
                    <a:pt x="4038" y="2927"/>
                  </a:lnTo>
                  <a:lnTo>
                    <a:pt x="4045" y="2935"/>
                  </a:lnTo>
                  <a:lnTo>
                    <a:pt x="4050" y="2942"/>
                  </a:lnTo>
                  <a:lnTo>
                    <a:pt x="4056" y="2949"/>
                  </a:lnTo>
                  <a:lnTo>
                    <a:pt x="4063" y="2952"/>
                  </a:lnTo>
                  <a:lnTo>
                    <a:pt x="4072" y="2952"/>
                  </a:lnTo>
                  <a:lnTo>
                    <a:pt x="4080" y="2952"/>
                  </a:lnTo>
                  <a:lnTo>
                    <a:pt x="4085" y="2960"/>
                  </a:lnTo>
                  <a:lnTo>
                    <a:pt x="4091" y="2970"/>
                  </a:lnTo>
                  <a:lnTo>
                    <a:pt x="4076" y="2967"/>
                  </a:lnTo>
                  <a:lnTo>
                    <a:pt x="4066" y="2963"/>
                  </a:lnTo>
                  <a:lnTo>
                    <a:pt x="4055" y="2960"/>
                  </a:lnTo>
                  <a:lnTo>
                    <a:pt x="4046" y="2958"/>
                  </a:lnTo>
                  <a:lnTo>
                    <a:pt x="4023" y="2953"/>
                  </a:lnTo>
                  <a:lnTo>
                    <a:pt x="4003" y="2949"/>
                  </a:lnTo>
                  <a:lnTo>
                    <a:pt x="3994" y="2946"/>
                  </a:lnTo>
                  <a:lnTo>
                    <a:pt x="3985" y="2943"/>
                  </a:lnTo>
                  <a:lnTo>
                    <a:pt x="3977" y="2939"/>
                  </a:lnTo>
                  <a:lnTo>
                    <a:pt x="3968" y="2935"/>
                  </a:lnTo>
                  <a:lnTo>
                    <a:pt x="3965" y="2932"/>
                  </a:lnTo>
                  <a:lnTo>
                    <a:pt x="3962" y="2927"/>
                  </a:lnTo>
                  <a:lnTo>
                    <a:pt x="3958" y="2924"/>
                  </a:lnTo>
                  <a:lnTo>
                    <a:pt x="3956" y="2921"/>
                  </a:lnTo>
                  <a:lnTo>
                    <a:pt x="3954" y="2914"/>
                  </a:lnTo>
                  <a:lnTo>
                    <a:pt x="3952" y="2906"/>
                  </a:lnTo>
                  <a:lnTo>
                    <a:pt x="3951" y="2898"/>
                  </a:lnTo>
                  <a:lnTo>
                    <a:pt x="3950" y="2889"/>
                  </a:lnTo>
                  <a:lnTo>
                    <a:pt x="3948" y="2881"/>
                  </a:lnTo>
                  <a:lnTo>
                    <a:pt x="3945" y="2870"/>
                  </a:lnTo>
                  <a:lnTo>
                    <a:pt x="3910" y="2823"/>
                  </a:lnTo>
                  <a:lnTo>
                    <a:pt x="3906" y="2821"/>
                  </a:lnTo>
                  <a:lnTo>
                    <a:pt x="3903" y="2820"/>
                  </a:lnTo>
                  <a:lnTo>
                    <a:pt x="3900" y="2819"/>
                  </a:lnTo>
                  <a:lnTo>
                    <a:pt x="3896" y="2819"/>
                  </a:lnTo>
                  <a:lnTo>
                    <a:pt x="3888" y="2819"/>
                  </a:lnTo>
                  <a:lnTo>
                    <a:pt x="3881" y="2818"/>
                  </a:lnTo>
                  <a:lnTo>
                    <a:pt x="3880" y="2811"/>
                  </a:lnTo>
                  <a:lnTo>
                    <a:pt x="3881" y="2809"/>
                  </a:lnTo>
                  <a:lnTo>
                    <a:pt x="3880" y="2808"/>
                  </a:lnTo>
                  <a:lnTo>
                    <a:pt x="3876" y="2805"/>
                  </a:lnTo>
                  <a:lnTo>
                    <a:pt x="3876" y="2800"/>
                  </a:lnTo>
                  <a:lnTo>
                    <a:pt x="3869" y="2799"/>
                  </a:lnTo>
                  <a:lnTo>
                    <a:pt x="3864" y="2799"/>
                  </a:lnTo>
                  <a:lnTo>
                    <a:pt x="3860" y="2800"/>
                  </a:lnTo>
                  <a:lnTo>
                    <a:pt x="3855" y="2802"/>
                  </a:lnTo>
                  <a:lnTo>
                    <a:pt x="3852" y="2804"/>
                  </a:lnTo>
                  <a:lnTo>
                    <a:pt x="3849" y="2805"/>
                  </a:lnTo>
                  <a:lnTo>
                    <a:pt x="3845" y="2806"/>
                  </a:lnTo>
                  <a:lnTo>
                    <a:pt x="3839" y="2805"/>
                  </a:lnTo>
                  <a:lnTo>
                    <a:pt x="3839" y="2793"/>
                  </a:lnTo>
                  <a:lnTo>
                    <a:pt x="3830" y="2791"/>
                  </a:lnTo>
                  <a:lnTo>
                    <a:pt x="3822" y="2788"/>
                  </a:lnTo>
                  <a:lnTo>
                    <a:pt x="3822" y="2792"/>
                  </a:lnTo>
                  <a:lnTo>
                    <a:pt x="3822" y="2797"/>
                  </a:lnTo>
                  <a:lnTo>
                    <a:pt x="3822" y="2799"/>
                  </a:lnTo>
                  <a:lnTo>
                    <a:pt x="3821" y="2800"/>
                  </a:lnTo>
                  <a:lnTo>
                    <a:pt x="3819" y="2800"/>
                  </a:lnTo>
                  <a:lnTo>
                    <a:pt x="3816" y="2800"/>
                  </a:lnTo>
                  <a:lnTo>
                    <a:pt x="3816" y="2790"/>
                  </a:lnTo>
                  <a:lnTo>
                    <a:pt x="3814" y="2771"/>
                  </a:lnTo>
                  <a:lnTo>
                    <a:pt x="3811" y="2752"/>
                  </a:lnTo>
                  <a:lnTo>
                    <a:pt x="3811" y="2740"/>
                  </a:lnTo>
                  <a:lnTo>
                    <a:pt x="3804" y="2741"/>
                  </a:lnTo>
                  <a:lnTo>
                    <a:pt x="3798" y="2743"/>
                  </a:lnTo>
                  <a:lnTo>
                    <a:pt x="3794" y="2746"/>
                  </a:lnTo>
                  <a:lnTo>
                    <a:pt x="3793" y="2747"/>
                  </a:lnTo>
                  <a:lnTo>
                    <a:pt x="3788" y="2747"/>
                  </a:lnTo>
                  <a:lnTo>
                    <a:pt x="3786" y="2746"/>
                  </a:lnTo>
                  <a:lnTo>
                    <a:pt x="3784" y="2745"/>
                  </a:lnTo>
                  <a:lnTo>
                    <a:pt x="3783" y="2743"/>
                  </a:lnTo>
                  <a:lnTo>
                    <a:pt x="3782" y="2740"/>
                  </a:lnTo>
                  <a:lnTo>
                    <a:pt x="3784" y="2736"/>
                  </a:lnTo>
                  <a:lnTo>
                    <a:pt x="3785" y="2732"/>
                  </a:lnTo>
                  <a:lnTo>
                    <a:pt x="3787" y="2729"/>
                  </a:lnTo>
                  <a:lnTo>
                    <a:pt x="3788" y="2726"/>
                  </a:lnTo>
                  <a:lnTo>
                    <a:pt x="3788" y="2725"/>
                  </a:lnTo>
                  <a:lnTo>
                    <a:pt x="3787" y="2724"/>
                  </a:lnTo>
                  <a:lnTo>
                    <a:pt x="3786" y="2723"/>
                  </a:lnTo>
                  <a:lnTo>
                    <a:pt x="3778" y="2728"/>
                  </a:lnTo>
                  <a:lnTo>
                    <a:pt x="3769" y="2735"/>
                  </a:lnTo>
                  <a:lnTo>
                    <a:pt x="3773" y="2722"/>
                  </a:lnTo>
                  <a:lnTo>
                    <a:pt x="3778" y="2709"/>
                  </a:lnTo>
                  <a:lnTo>
                    <a:pt x="3781" y="2697"/>
                  </a:lnTo>
                  <a:lnTo>
                    <a:pt x="3784" y="2683"/>
                  </a:lnTo>
                  <a:lnTo>
                    <a:pt x="3789" y="2656"/>
                  </a:lnTo>
                  <a:lnTo>
                    <a:pt x="3793" y="2636"/>
                  </a:lnTo>
                  <a:lnTo>
                    <a:pt x="3784" y="2637"/>
                  </a:lnTo>
                  <a:lnTo>
                    <a:pt x="3771" y="2639"/>
                  </a:lnTo>
                  <a:lnTo>
                    <a:pt x="3764" y="2641"/>
                  </a:lnTo>
                  <a:lnTo>
                    <a:pt x="3756" y="2641"/>
                  </a:lnTo>
                  <a:lnTo>
                    <a:pt x="3750" y="2643"/>
                  </a:lnTo>
                  <a:lnTo>
                    <a:pt x="3746" y="2641"/>
                  </a:lnTo>
                  <a:lnTo>
                    <a:pt x="3745" y="2630"/>
                  </a:lnTo>
                  <a:lnTo>
                    <a:pt x="3746" y="2618"/>
                  </a:lnTo>
                  <a:lnTo>
                    <a:pt x="3741" y="2618"/>
                  </a:lnTo>
                  <a:lnTo>
                    <a:pt x="3738" y="2620"/>
                  </a:lnTo>
                  <a:lnTo>
                    <a:pt x="3736" y="2621"/>
                  </a:lnTo>
                  <a:lnTo>
                    <a:pt x="3735" y="2623"/>
                  </a:lnTo>
                  <a:lnTo>
                    <a:pt x="3734" y="2628"/>
                  </a:lnTo>
                  <a:lnTo>
                    <a:pt x="3733" y="2630"/>
                  </a:lnTo>
                  <a:lnTo>
                    <a:pt x="3728" y="2631"/>
                  </a:lnTo>
                  <a:lnTo>
                    <a:pt x="3725" y="2630"/>
                  </a:lnTo>
                  <a:lnTo>
                    <a:pt x="3724" y="2629"/>
                  </a:lnTo>
                  <a:lnTo>
                    <a:pt x="3724" y="2627"/>
                  </a:lnTo>
                  <a:lnTo>
                    <a:pt x="3724" y="2624"/>
                  </a:lnTo>
                  <a:lnTo>
                    <a:pt x="3724" y="2621"/>
                  </a:lnTo>
                  <a:lnTo>
                    <a:pt x="3724" y="2619"/>
                  </a:lnTo>
                  <a:lnTo>
                    <a:pt x="3721" y="2618"/>
                  </a:lnTo>
                  <a:lnTo>
                    <a:pt x="3717" y="2618"/>
                  </a:lnTo>
                  <a:lnTo>
                    <a:pt x="3712" y="2620"/>
                  </a:lnTo>
                  <a:lnTo>
                    <a:pt x="3710" y="2621"/>
                  </a:lnTo>
                  <a:lnTo>
                    <a:pt x="3709" y="2622"/>
                  </a:lnTo>
                  <a:lnTo>
                    <a:pt x="3709" y="2623"/>
                  </a:lnTo>
                  <a:lnTo>
                    <a:pt x="3710" y="2623"/>
                  </a:lnTo>
                  <a:lnTo>
                    <a:pt x="3709" y="2626"/>
                  </a:lnTo>
                  <a:lnTo>
                    <a:pt x="3708" y="2627"/>
                  </a:lnTo>
                  <a:lnTo>
                    <a:pt x="3705" y="2628"/>
                  </a:lnTo>
                  <a:lnTo>
                    <a:pt x="3703" y="2628"/>
                  </a:lnTo>
                  <a:lnTo>
                    <a:pt x="3699" y="2629"/>
                  </a:lnTo>
                  <a:lnTo>
                    <a:pt x="3694" y="2630"/>
                  </a:lnTo>
                  <a:lnTo>
                    <a:pt x="3696" y="2632"/>
                  </a:lnTo>
                  <a:lnTo>
                    <a:pt x="3697" y="2635"/>
                  </a:lnTo>
                  <a:lnTo>
                    <a:pt x="3697" y="2638"/>
                  </a:lnTo>
                  <a:lnTo>
                    <a:pt x="3697" y="2641"/>
                  </a:lnTo>
                  <a:lnTo>
                    <a:pt x="3695" y="2649"/>
                  </a:lnTo>
                  <a:lnTo>
                    <a:pt x="3694" y="2653"/>
                  </a:lnTo>
                  <a:lnTo>
                    <a:pt x="3687" y="2651"/>
                  </a:lnTo>
                  <a:lnTo>
                    <a:pt x="3678" y="2647"/>
                  </a:lnTo>
                  <a:lnTo>
                    <a:pt x="3670" y="2643"/>
                  </a:lnTo>
                  <a:lnTo>
                    <a:pt x="3669" y="2641"/>
                  </a:lnTo>
                  <a:lnTo>
                    <a:pt x="3687" y="2641"/>
                  </a:lnTo>
                  <a:lnTo>
                    <a:pt x="3685" y="2638"/>
                  </a:lnTo>
                  <a:lnTo>
                    <a:pt x="3682" y="2633"/>
                  </a:lnTo>
                  <a:lnTo>
                    <a:pt x="3681" y="2631"/>
                  </a:lnTo>
                  <a:lnTo>
                    <a:pt x="3682" y="2629"/>
                  </a:lnTo>
                  <a:lnTo>
                    <a:pt x="3683" y="2629"/>
                  </a:lnTo>
                  <a:lnTo>
                    <a:pt x="3687" y="2630"/>
                  </a:lnTo>
                  <a:lnTo>
                    <a:pt x="3685" y="2622"/>
                  </a:lnTo>
                  <a:lnTo>
                    <a:pt x="3682" y="2612"/>
                  </a:lnTo>
                  <a:lnTo>
                    <a:pt x="3696" y="2597"/>
                  </a:lnTo>
                  <a:lnTo>
                    <a:pt x="3710" y="2583"/>
                  </a:lnTo>
                  <a:lnTo>
                    <a:pt x="3714" y="2585"/>
                  </a:lnTo>
                  <a:lnTo>
                    <a:pt x="3717" y="2587"/>
                  </a:lnTo>
                  <a:lnTo>
                    <a:pt x="3719" y="2590"/>
                  </a:lnTo>
                  <a:lnTo>
                    <a:pt x="3720" y="2593"/>
                  </a:lnTo>
                  <a:lnTo>
                    <a:pt x="3721" y="2596"/>
                  </a:lnTo>
                  <a:lnTo>
                    <a:pt x="3725" y="2598"/>
                  </a:lnTo>
                  <a:lnTo>
                    <a:pt x="3728" y="2600"/>
                  </a:lnTo>
                  <a:lnTo>
                    <a:pt x="3733" y="2600"/>
                  </a:lnTo>
                  <a:lnTo>
                    <a:pt x="3739" y="2588"/>
                  </a:lnTo>
                  <a:lnTo>
                    <a:pt x="3743" y="2589"/>
                  </a:lnTo>
                  <a:lnTo>
                    <a:pt x="3748" y="2591"/>
                  </a:lnTo>
                  <a:lnTo>
                    <a:pt x="3751" y="2593"/>
                  </a:lnTo>
                  <a:lnTo>
                    <a:pt x="3752" y="2594"/>
                  </a:lnTo>
                  <a:lnTo>
                    <a:pt x="3753" y="2594"/>
                  </a:lnTo>
                  <a:lnTo>
                    <a:pt x="3751" y="2595"/>
                  </a:lnTo>
                  <a:lnTo>
                    <a:pt x="3762" y="2594"/>
                  </a:lnTo>
                  <a:lnTo>
                    <a:pt x="3772" y="2594"/>
                  </a:lnTo>
                  <a:lnTo>
                    <a:pt x="3782" y="2593"/>
                  </a:lnTo>
                  <a:lnTo>
                    <a:pt x="3793" y="2595"/>
                  </a:lnTo>
                  <a:lnTo>
                    <a:pt x="3793" y="2606"/>
                  </a:lnTo>
                  <a:lnTo>
                    <a:pt x="3801" y="2606"/>
                  </a:lnTo>
                  <a:lnTo>
                    <a:pt x="3811" y="2606"/>
                  </a:lnTo>
                  <a:lnTo>
                    <a:pt x="3812" y="2607"/>
                  </a:lnTo>
                  <a:lnTo>
                    <a:pt x="3814" y="2610"/>
                  </a:lnTo>
                  <a:lnTo>
                    <a:pt x="3814" y="2613"/>
                  </a:lnTo>
                  <a:lnTo>
                    <a:pt x="3815" y="2616"/>
                  </a:lnTo>
                  <a:lnTo>
                    <a:pt x="3814" y="2619"/>
                  </a:lnTo>
                  <a:lnTo>
                    <a:pt x="3813" y="2621"/>
                  </a:lnTo>
                  <a:lnTo>
                    <a:pt x="3812" y="2623"/>
                  </a:lnTo>
                  <a:lnTo>
                    <a:pt x="3811" y="2623"/>
                  </a:lnTo>
                  <a:lnTo>
                    <a:pt x="3826" y="2623"/>
                  </a:lnTo>
                  <a:lnTo>
                    <a:pt x="3837" y="2623"/>
                  </a:lnTo>
                  <a:lnTo>
                    <a:pt x="3847" y="2623"/>
                  </a:lnTo>
                  <a:lnTo>
                    <a:pt x="3857" y="2623"/>
                  </a:lnTo>
                  <a:close/>
                  <a:moveTo>
                    <a:pt x="3835" y="2005"/>
                  </a:moveTo>
                  <a:lnTo>
                    <a:pt x="3794" y="2009"/>
                  </a:lnTo>
                  <a:lnTo>
                    <a:pt x="3760" y="2022"/>
                  </a:lnTo>
                  <a:lnTo>
                    <a:pt x="3713" y="2013"/>
                  </a:lnTo>
                  <a:lnTo>
                    <a:pt x="3658" y="2008"/>
                  </a:lnTo>
                  <a:lnTo>
                    <a:pt x="3627" y="2038"/>
                  </a:lnTo>
                  <a:lnTo>
                    <a:pt x="3607" y="2076"/>
                  </a:lnTo>
                  <a:lnTo>
                    <a:pt x="3562" y="2082"/>
                  </a:lnTo>
                  <a:lnTo>
                    <a:pt x="3532" y="2112"/>
                  </a:lnTo>
                  <a:lnTo>
                    <a:pt x="3570" y="2125"/>
                  </a:lnTo>
                  <a:lnTo>
                    <a:pt x="3546" y="2136"/>
                  </a:lnTo>
                  <a:lnTo>
                    <a:pt x="3544" y="2164"/>
                  </a:lnTo>
                  <a:lnTo>
                    <a:pt x="3529" y="2210"/>
                  </a:lnTo>
                  <a:lnTo>
                    <a:pt x="3520" y="2245"/>
                  </a:lnTo>
                  <a:lnTo>
                    <a:pt x="3514" y="2279"/>
                  </a:lnTo>
                  <a:lnTo>
                    <a:pt x="3493" y="2282"/>
                  </a:lnTo>
                  <a:lnTo>
                    <a:pt x="3500" y="2320"/>
                  </a:lnTo>
                  <a:lnTo>
                    <a:pt x="3480" y="2370"/>
                  </a:lnTo>
                  <a:lnTo>
                    <a:pt x="3452" y="2383"/>
                  </a:lnTo>
                  <a:lnTo>
                    <a:pt x="3440" y="2404"/>
                  </a:lnTo>
                  <a:lnTo>
                    <a:pt x="3414" y="2399"/>
                  </a:lnTo>
                  <a:lnTo>
                    <a:pt x="3439" y="2363"/>
                  </a:lnTo>
                  <a:lnTo>
                    <a:pt x="3453" y="2319"/>
                  </a:lnTo>
                  <a:lnTo>
                    <a:pt x="3476" y="2276"/>
                  </a:lnTo>
                  <a:lnTo>
                    <a:pt x="3469" y="2241"/>
                  </a:lnTo>
                  <a:lnTo>
                    <a:pt x="3489" y="2214"/>
                  </a:lnTo>
                  <a:lnTo>
                    <a:pt x="3486" y="2166"/>
                  </a:lnTo>
                  <a:lnTo>
                    <a:pt x="3488" y="2112"/>
                  </a:lnTo>
                  <a:lnTo>
                    <a:pt x="3497" y="2072"/>
                  </a:lnTo>
                  <a:lnTo>
                    <a:pt x="3537" y="2038"/>
                  </a:lnTo>
                  <a:lnTo>
                    <a:pt x="3578" y="2017"/>
                  </a:lnTo>
                  <a:lnTo>
                    <a:pt x="3610" y="2006"/>
                  </a:lnTo>
                  <a:lnTo>
                    <a:pt x="3617" y="1979"/>
                  </a:lnTo>
                  <a:lnTo>
                    <a:pt x="3683" y="1962"/>
                  </a:lnTo>
                  <a:lnTo>
                    <a:pt x="3709" y="1975"/>
                  </a:lnTo>
                  <a:lnTo>
                    <a:pt x="3763" y="1946"/>
                  </a:lnTo>
                  <a:lnTo>
                    <a:pt x="3785" y="1903"/>
                  </a:lnTo>
                  <a:lnTo>
                    <a:pt x="3837" y="1919"/>
                  </a:lnTo>
                  <a:lnTo>
                    <a:pt x="3855" y="1965"/>
                  </a:lnTo>
                  <a:lnTo>
                    <a:pt x="3835" y="2005"/>
                  </a:lnTo>
                  <a:close/>
                  <a:moveTo>
                    <a:pt x="3974" y="2407"/>
                  </a:moveTo>
                  <a:lnTo>
                    <a:pt x="3970" y="2388"/>
                  </a:lnTo>
                  <a:lnTo>
                    <a:pt x="3965" y="2371"/>
                  </a:lnTo>
                  <a:lnTo>
                    <a:pt x="3961" y="2352"/>
                  </a:lnTo>
                  <a:lnTo>
                    <a:pt x="3956" y="2330"/>
                  </a:lnTo>
                  <a:lnTo>
                    <a:pt x="3968" y="2325"/>
                  </a:lnTo>
                  <a:lnTo>
                    <a:pt x="3975" y="2347"/>
                  </a:lnTo>
                  <a:lnTo>
                    <a:pt x="3982" y="2370"/>
                  </a:lnTo>
                  <a:lnTo>
                    <a:pt x="3987" y="2395"/>
                  </a:lnTo>
                  <a:lnTo>
                    <a:pt x="3992" y="2425"/>
                  </a:lnTo>
                  <a:lnTo>
                    <a:pt x="3988" y="2421"/>
                  </a:lnTo>
                  <a:lnTo>
                    <a:pt x="3980" y="2415"/>
                  </a:lnTo>
                  <a:lnTo>
                    <a:pt x="3975" y="2412"/>
                  </a:lnTo>
                  <a:lnTo>
                    <a:pt x="3973" y="2410"/>
                  </a:lnTo>
                  <a:lnTo>
                    <a:pt x="3972" y="2409"/>
                  </a:lnTo>
                  <a:lnTo>
                    <a:pt x="3972" y="2408"/>
                  </a:lnTo>
                  <a:lnTo>
                    <a:pt x="3973" y="2407"/>
                  </a:lnTo>
                  <a:lnTo>
                    <a:pt x="3974" y="2407"/>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15" name="shp_Turkey">
              <a:extLst>
                <a:ext uri="{FF2B5EF4-FFF2-40B4-BE49-F238E27FC236}">
                  <a16:creationId xmlns:a16="http://schemas.microsoft.com/office/drawing/2014/main" id="{7064D28C-639E-B4B8-C91C-81C01CD2E782}"/>
                </a:ext>
              </a:extLst>
            </p:cNvPr>
            <p:cNvSpPr>
              <a:spLocks noEditPoints="1"/>
            </p:cNvSpPr>
            <p:nvPr/>
          </p:nvSpPr>
          <p:spPr bwMode="auto">
            <a:xfrm>
              <a:off x="9394856" y="4800645"/>
              <a:ext cx="3174736" cy="2382038"/>
            </a:xfrm>
            <a:custGeom>
              <a:avLst/>
              <a:gdLst>
                <a:gd name="T0" fmla="*/ 3799 w 4153"/>
                <a:gd name="T1" fmla="*/ 240 h 2961"/>
                <a:gd name="T2" fmla="*/ 3416 w 4153"/>
                <a:gd name="T3" fmla="*/ 200 h 2961"/>
                <a:gd name="T4" fmla="*/ 3090 w 4153"/>
                <a:gd name="T5" fmla="*/ 151 h 2961"/>
                <a:gd name="T6" fmla="*/ 2834 w 4153"/>
                <a:gd name="T7" fmla="*/ 100 h 2961"/>
                <a:gd name="T8" fmla="*/ 2322 w 4153"/>
                <a:gd name="T9" fmla="*/ 242 h 2961"/>
                <a:gd name="T10" fmla="*/ 1818 w 4153"/>
                <a:gd name="T11" fmla="*/ 686 h 2961"/>
                <a:gd name="T12" fmla="*/ 1499 w 4153"/>
                <a:gd name="T13" fmla="*/ 664 h 2961"/>
                <a:gd name="T14" fmla="*/ 1093 w 4153"/>
                <a:gd name="T15" fmla="*/ 695 h 2961"/>
                <a:gd name="T16" fmla="*/ 752 w 4153"/>
                <a:gd name="T17" fmla="*/ 445 h 2961"/>
                <a:gd name="T18" fmla="*/ 496 w 4153"/>
                <a:gd name="T19" fmla="*/ 432 h 2961"/>
                <a:gd name="T20" fmla="*/ 253 w 4153"/>
                <a:gd name="T21" fmla="*/ 536 h 2961"/>
                <a:gd name="T22" fmla="*/ 250 w 4153"/>
                <a:gd name="T23" fmla="*/ 782 h 2961"/>
                <a:gd name="T24" fmla="*/ 174 w 4153"/>
                <a:gd name="T25" fmla="*/ 996 h 2961"/>
                <a:gd name="T26" fmla="*/ 406 w 4153"/>
                <a:gd name="T27" fmla="*/ 1085 h 2961"/>
                <a:gd name="T28" fmla="*/ 326 w 4153"/>
                <a:gd name="T29" fmla="*/ 1241 h 2961"/>
                <a:gd name="T30" fmla="*/ 618 w 4153"/>
                <a:gd name="T31" fmla="*/ 1003 h 2961"/>
                <a:gd name="T32" fmla="*/ 1038 w 4153"/>
                <a:gd name="T33" fmla="*/ 840 h 2961"/>
                <a:gd name="T34" fmla="*/ 1242 w 4153"/>
                <a:gd name="T35" fmla="*/ 930 h 2961"/>
                <a:gd name="T36" fmla="*/ 1170 w 4153"/>
                <a:gd name="T37" fmla="*/ 1046 h 2961"/>
                <a:gd name="T38" fmla="*/ 728 w 4153"/>
                <a:gd name="T39" fmla="*/ 1108 h 2961"/>
                <a:gd name="T40" fmla="*/ 577 w 4153"/>
                <a:gd name="T41" fmla="*/ 1131 h 2961"/>
                <a:gd name="T42" fmla="*/ 265 w 4153"/>
                <a:gd name="T43" fmla="*/ 1293 h 2961"/>
                <a:gd name="T44" fmla="*/ 204 w 4153"/>
                <a:gd name="T45" fmla="*/ 1634 h 2961"/>
                <a:gd name="T46" fmla="*/ 397 w 4153"/>
                <a:gd name="T47" fmla="*/ 1665 h 2961"/>
                <a:gd name="T48" fmla="*/ 422 w 4153"/>
                <a:gd name="T49" fmla="*/ 1852 h 2961"/>
                <a:gd name="T50" fmla="*/ 500 w 4153"/>
                <a:gd name="T51" fmla="*/ 2058 h 2961"/>
                <a:gd name="T52" fmla="*/ 302 w 4153"/>
                <a:gd name="T53" fmla="*/ 1979 h 2961"/>
                <a:gd name="T54" fmla="*/ 283 w 4153"/>
                <a:gd name="T55" fmla="*/ 2168 h 2961"/>
                <a:gd name="T56" fmla="*/ 562 w 4153"/>
                <a:gd name="T57" fmla="*/ 2253 h 2961"/>
                <a:gd name="T58" fmla="*/ 512 w 4153"/>
                <a:gd name="T59" fmla="*/ 2346 h 2961"/>
                <a:gd name="T60" fmla="*/ 387 w 4153"/>
                <a:gd name="T61" fmla="*/ 2419 h 2961"/>
                <a:gd name="T62" fmla="*/ 594 w 4153"/>
                <a:gd name="T63" fmla="*/ 2494 h 2961"/>
                <a:gd name="T64" fmla="*/ 723 w 4153"/>
                <a:gd name="T65" fmla="*/ 2595 h 2961"/>
                <a:gd name="T66" fmla="*/ 657 w 4153"/>
                <a:gd name="T67" fmla="*/ 2721 h 2961"/>
                <a:gd name="T68" fmla="*/ 889 w 4153"/>
                <a:gd name="T69" fmla="*/ 2707 h 2961"/>
                <a:gd name="T70" fmla="*/ 744 w 4153"/>
                <a:gd name="T71" fmla="*/ 2825 h 2961"/>
                <a:gd name="T72" fmla="*/ 889 w 4153"/>
                <a:gd name="T73" fmla="*/ 2816 h 2961"/>
                <a:gd name="T74" fmla="*/ 999 w 4153"/>
                <a:gd name="T75" fmla="*/ 2784 h 2961"/>
                <a:gd name="T76" fmla="*/ 1082 w 4153"/>
                <a:gd name="T77" fmla="*/ 2721 h 2961"/>
                <a:gd name="T78" fmla="*/ 1246 w 4153"/>
                <a:gd name="T79" fmla="*/ 2768 h 2961"/>
                <a:gd name="T80" fmla="*/ 1436 w 4153"/>
                <a:gd name="T81" fmla="*/ 2946 h 2961"/>
                <a:gd name="T82" fmla="*/ 1654 w 4153"/>
                <a:gd name="T83" fmla="*/ 2886 h 2961"/>
                <a:gd name="T84" fmla="*/ 1802 w 4153"/>
                <a:gd name="T85" fmla="*/ 2630 h 2961"/>
                <a:gd name="T86" fmla="*/ 2271 w 4153"/>
                <a:gd name="T87" fmla="*/ 2681 h 2961"/>
                <a:gd name="T88" fmla="*/ 2552 w 4153"/>
                <a:gd name="T89" fmla="*/ 2845 h 2961"/>
                <a:gd name="T90" fmla="*/ 2975 w 4153"/>
                <a:gd name="T91" fmla="*/ 2674 h 2961"/>
                <a:gd name="T92" fmla="*/ 3194 w 4153"/>
                <a:gd name="T93" fmla="*/ 2400 h 2961"/>
                <a:gd name="T94" fmla="*/ 3484 w 4153"/>
                <a:gd name="T95" fmla="*/ 2427 h 2961"/>
                <a:gd name="T96" fmla="*/ 3685 w 4153"/>
                <a:gd name="T97" fmla="*/ 2227 h 2961"/>
                <a:gd name="T98" fmla="*/ 3722 w 4153"/>
                <a:gd name="T99" fmla="*/ 2689 h 2961"/>
                <a:gd name="T100" fmla="*/ 3878 w 4153"/>
                <a:gd name="T101" fmla="*/ 2565 h 2961"/>
                <a:gd name="T102" fmla="*/ 4002 w 4153"/>
                <a:gd name="T103" fmla="*/ 2277 h 2961"/>
                <a:gd name="T104" fmla="*/ 883 w 4153"/>
                <a:gd name="T105" fmla="*/ 2798 h 2961"/>
                <a:gd name="T106" fmla="*/ 943 w 4153"/>
                <a:gd name="T107" fmla="*/ 2663 h 2961"/>
                <a:gd name="T108" fmla="*/ 2110 w 4153"/>
                <a:gd name="T109" fmla="*/ 2178 h 2961"/>
                <a:gd name="T110" fmla="*/ 262 w 4153"/>
                <a:gd name="T111" fmla="*/ 2057 h 2961"/>
                <a:gd name="T112" fmla="*/ 1825 w 4153"/>
                <a:gd name="T113" fmla="*/ 2049 h 2961"/>
                <a:gd name="T114" fmla="*/ 2782 w 4153"/>
                <a:gd name="T115" fmla="*/ 1689 h 2961"/>
                <a:gd name="T116" fmla="*/ 2676 w 4153"/>
                <a:gd name="T117" fmla="*/ 1461 h 2961"/>
                <a:gd name="T118" fmla="*/ 827 w 4153"/>
                <a:gd name="T119" fmla="*/ 1185 h 2961"/>
                <a:gd name="T120" fmla="*/ 704 w 4153"/>
                <a:gd name="T121" fmla="*/ 1107 h 2961"/>
                <a:gd name="T122" fmla="*/ 713 w 4153"/>
                <a:gd name="T123" fmla="*/ 1041 h 2961"/>
                <a:gd name="T124" fmla="*/ 1266 w 4153"/>
                <a:gd name="T125" fmla="*/ 1034 h 2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53" h="2961">
                  <a:moveTo>
                    <a:pt x="4153" y="254"/>
                  </a:moveTo>
                  <a:lnTo>
                    <a:pt x="4131" y="260"/>
                  </a:lnTo>
                  <a:lnTo>
                    <a:pt x="4112" y="263"/>
                  </a:lnTo>
                  <a:lnTo>
                    <a:pt x="4092" y="264"/>
                  </a:lnTo>
                  <a:lnTo>
                    <a:pt x="4073" y="264"/>
                  </a:lnTo>
                  <a:lnTo>
                    <a:pt x="4052" y="262"/>
                  </a:lnTo>
                  <a:lnTo>
                    <a:pt x="4031" y="259"/>
                  </a:lnTo>
                  <a:lnTo>
                    <a:pt x="4008" y="256"/>
                  </a:lnTo>
                  <a:lnTo>
                    <a:pt x="3982" y="252"/>
                  </a:lnTo>
                  <a:lnTo>
                    <a:pt x="3980" y="245"/>
                  </a:lnTo>
                  <a:lnTo>
                    <a:pt x="3977" y="236"/>
                  </a:lnTo>
                  <a:lnTo>
                    <a:pt x="3974" y="227"/>
                  </a:lnTo>
                  <a:lnTo>
                    <a:pt x="3970" y="223"/>
                  </a:lnTo>
                  <a:lnTo>
                    <a:pt x="3960" y="219"/>
                  </a:lnTo>
                  <a:lnTo>
                    <a:pt x="3950" y="217"/>
                  </a:lnTo>
                  <a:lnTo>
                    <a:pt x="3942" y="215"/>
                  </a:lnTo>
                  <a:lnTo>
                    <a:pt x="3935" y="215"/>
                  </a:lnTo>
                  <a:lnTo>
                    <a:pt x="3929" y="217"/>
                  </a:lnTo>
                  <a:lnTo>
                    <a:pt x="3923" y="219"/>
                  </a:lnTo>
                  <a:lnTo>
                    <a:pt x="3917" y="221"/>
                  </a:lnTo>
                  <a:lnTo>
                    <a:pt x="3913" y="224"/>
                  </a:lnTo>
                  <a:lnTo>
                    <a:pt x="3910" y="228"/>
                  </a:lnTo>
                  <a:lnTo>
                    <a:pt x="3907" y="234"/>
                  </a:lnTo>
                  <a:lnTo>
                    <a:pt x="3903" y="239"/>
                  </a:lnTo>
                  <a:lnTo>
                    <a:pt x="3901" y="244"/>
                  </a:lnTo>
                  <a:lnTo>
                    <a:pt x="3897" y="257"/>
                  </a:lnTo>
                  <a:lnTo>
                    <a:pt x="3895" y="270"/>
                  </a:lnTo>
                  <a:lnTo>
                    <a:pt x="3885" y="269"/>
                  </a:lnTo>
                  <a:lnTo>
                    <a:pt x="3877" y="270"/>
                  </a:lnTo>
                  <a:lnTo>
                    <a:pt x="3867" y="271"/>
                  </a:lnTo>
                  <a:lnTo>
                    <a:pt x="3859" y="270"/>
                  </a:lnTo>
                  <a:lnTo>
                    <a:pt x="3852" y="264"/>
                  </a:lnTo>
                  <a:lnTo>
                    <a:pt x="3839" y="255"/>
                  </a:lnTo>
                  <a:lnTo>
                    <a:pt x="3825" y="245"/>
                  </a:lnTo>
                  <a:lnTo>
                    <a:pt x="3817" y="240"/>
                  </a:lnTo>
                  <a:lnTo>
                    <a:pt x="3811" y="239"/>
                  </a:lnTo>
                  <a:lnTo>
                    <a:pt x="3805" y="239"/>
                  </a:lnTo>
                  <a:lnTo>
                    <a:pt x="3799" y="240"/>
                  </a:lnTo>
                  <a:lnTo>
                    <a:pt x="3793" y="241"/>
                  </a:lnTo>
                  <a:lnTo>
                    <a:pt x="3782" y="243"/>
                  </a:lnTo>
                  <a:lnTo>
                    <a:pt x="3772" y="247"/>
                  </a:lnTo>
                  <a:lnTo>
                    <a:pt x="3761" y="251"/>
                  </a:lnTo>
                  <a:lnTo>
                    <a:pt x="3750" y="254"/>
                  </a:lnTo>
                  <a:lnTo>
                    <a:pt x="3745" y="254"/>
                  </a:lnTo>
                  <a:lnTo>
                    <a:pt x="3739" y="254"/>
                  </a:lnTo>
                  <a:lnTo>
                    <a:pt x="3731" y="254"/>
                  </a:lnTo>
                  <a:lnTo>
                    <a:pt x="3725" y="252"/>
                  </a:lnTo>
                  <a:lnTo>
                    <a:pt x="3715" y="241"/>
                  </a:lnTo>
                  <a:lnTo>
                    <a:pt x="3707" y="228"/>
                  </a:lnTo>
                  <a:lnTo>
                    <a:pt x="3698" y="228"/>
                  </a:lnTo>
                  <a:lnTo>
                    <a:pt x="3689" y="228"/>
                  </a:lnTo>
                  <a:lnTo>
                    <a:pt x="3683" y="210"/>
                  </a:lnTo>
                  <a:lnTo>
                    <a:pt x="3666" y="208"/>
                  </a:lnTo>
                  <a:lnTo>
                    <a:pt x="3644" y="204"/>
                  </a:lnTo>
                  <a:lnTo>
                    <a:pt x="3623" y="201"/>
                  </a:lnTo>
                  <a:lnTo>
                    <a:pt x="3607" y="198"/>
                  </a:lnTo>
                  <a:lnTo>
                    <a:pt x="3594" y="200"/>
                  </a:lnTo>
                  <a:lnTo>
                    <a:pt x="3584" y="202"/>
                  </a:lnTo>
                  <a:lnTo>
                    <a:pt x="3575" y="205"/>
                  </a:lnTo>
                  <a:lnTo>
                    <a:pt x="3568" y="210"/>
                  </a:lnTo>
                  <a:lnTo>
                    <a:pt x="3563" y="214"/>
                  </a:lnTo>
                  <a:lnTo>
                    <a:pt x="3558" y="221"/>
                  </a:lnTo>
                  <a:lnTo>
                    <a:pt x="3554" y="227"/>
                  </a:lnTo>
                  <a:lnTo>
                    <a:pt x="3551" y="234"/>
                  </a:lnTo>
                  <a:lnTo>
                    <a:pt x="3547" y="240"/>
                  </a:lnTo>
                  <a:lnTo>
                    <a:pt x="3544" y="245"/>
                  </a:lnTo>
                  <a:lnTo>
                    <a:pt x="3541" y="251"/>
                  </a:lnTo>
                  <a:lnTo>
                    <a:pt x="3537" y="256"/>
                  </a:lnTo>
                  <a:lnTo>
                    <a:pt x="3531" y="259"/>
                  </a:lnTo>
                  <a:lnTo>
                    <a:pt x="3525" y="262"/>
                  </a:lnTo>
                  <a:lnTo>
                    <a:pt x="3517" y="263"/>
                  </a:lnTo>
                  <a:lnTo>
                    <a:pt x="3507" y="263"/>
                  </a:lnTo>
                  <a:lnTo>
                    <a:pt x="3442" y="235"/>
                  </a:lnTo>
                  <a:lnTo>
                    <a:pt x="3437" y="220"/>
                  </a:lnTo>
                  <a:lnTo>
                    <a:pt x="3430" y="205"/>
                  </a:lnTo>
                  <a:lnTo>
                    <a:pt x="3416" y="200"/>
                  </a:lnTo>
                  <a:lnTo>
                    <a:pt x="3402" y="193"/>
                  </a:lnTo>
                  <a:lnTo>
                    <a:pt x="3397" y="187"/>
                  </a:lnTo>
                  <a:lnTo>
                    <a:pt x="3394" y="178"/>
                  </a:lnTo>
                  <a:lnTo>
                    <a:pt x="3393" y="170"/>
                  </a:lnTo>
                  <a:lnTo>
                    <a:pt x="3391" y="162"/>
                  </a:lnTo>
                  <a:lnTo>
                    <a:pt x="3390" y="153"/>
                  </a:lnTo>
                  <a:lnTo>
                    <a:pt x="3389" y="144"/>
                  </a:lnTo>
                  <a:lnTo>
                    <a:pt x="3387" y="136"/>
                  </a:lnTo>
                  <a:lnTo>
                    <a:pt x="3384" y="129"/>
                  </a:lnTo>
                  <a:lnTo>
                    <a:pt x="3378" y="124"/>
                  </a:lnTo>
                  <a:lnTo>
                    <a:pt x="3366" y="112"/>
                  </a:lnTo>
                  <a:lnTo>
                    <a:pt x="3351" y="101"/>
                  </a:lnTo>
                  <a:lnTo>
                    <a:pt x="3343" y="93"/>
                  </a:lnTo>
                  <a:lnTo>
                    <a:pt x="3335" y="95"/>
                  </a:lnTo>
                  <a:lnTo>
                    <a:pt x="3326" y="95"/>
                  </a:lnTo>
                  <a:lnTo>
                    <a:pt x="3317" y="96"/>
                  </a:lnTo>
                  <a:lnTo>
                    <a:pt x="3308" y="100"/>
                  </a:lnTo>
                  <a:lnTo>
                    <a:pt x="3302" y="104"/>
                  </a:lnTo>
                  <a:lnTo>
                    <a:pt x="3296" y="109"/>
                  </a:lnTo>
                  <a:lnTo>
                    <a:pt x="3290" y="116"/>
                  </a:lnTo>
                  <a:lnTo>
                    <a:pt x="3285" y="123"/>
                  </a:lnTo>
                  <a:lnTo>
                    <a:pt x="3279" y="130"/>
                  </a:lnTo>
                  <a:lnTo>
                    <a:pt x="3273" y="137"/>
                  </a:lnTo>
                  <a:lnTo>
                    <a:pt x="3268" y="142"/>
                  </a:lnTo>
                  <a:lnTo>
                    <a:pt x="3260" y="146"/>
                  </a:lnTo>
                  <a:lnTo>
                    <a:pt x="3251" y="151"/>
                  </a:lnTo>
                  <a:lnTo>
                    <a:pt x="3238" y="155"/>
                  </a:lnTo>
                  <a:lnTo>
                    <a:pt x="3223" y="159"/>
                  </a:lnTo>
                  <a:lnTo>
                    <a:pt x="3207" y="163"/>
                  </a:lnTo>
                  <a:lnTo>
                    <a:pt x="3192" y="167"/>
                  </a:lnTo>
                  <a:lnTo>
                    <a:pt x="3176" y="169"/>
                  </a:lnTo>
                  <a:lnTo>
                    <a:pt x="3163" y="170"/>
                  </a:lnTo>
                  <a:lnTo>
                    <a:pt x="3150" y="170"/>
                  </a:lnTo>
                  <a:lnTo>
                    <a:pt x="3140" y="168"/>
                  </a:lnTo>
                  <a:lnTo>
                    <a:pt x="3126" y="162"/>
                  </a:lnTo>
                  <a:lnTo>
                    <a:pt x="3113" y="156"/>
                  </a:lnTo>
                  <a:lnTo>
                    <a:pt x="3103" y="153"/>
                  </a:lnTo>
                  <a:lnTo>
                    <a:pt x="3090" y="151"/>
                  </a:lnTo>
                  <a:lnTo>
                    <a:pt x="3081" y="151"/>
                  </a:lnTo>
                  <a:lnTo>
                    <a:pt x="3076" y="151"/>
                  </a:lnTo>
                  <a:lnTo>
                    <a:pt x="3071" y="151"/>
                  </a:lnTo>
                  <a:lnTo>
                    <a:pt x="3067" y="150"/>
                  </a:lnTo>
                  <a:lnTo>
                    <a:pt x="3062" y="146"/>
                  </a:lnTo>
                  <a:lnTo>
                    <a:pt x="3055" y="141"/>
                  </a:lnTo>
                  <a:lnTo>
                    <a:pt x="3049" y="134"/>
                  </a:lnTo>
                  <a:lnTo>
                    <a:pt x="3043" y="124"/>
                  </a:lnTo>
                  <a:lnTo>
                    <a:pt x="3038" y="118"/>
                  </a:lnTo>
                  <a:lnTo>
                    <a:pt x="3024" y="102"/>
                  </a:lnTo>
                  <a:lnTo>
                    <a:pt x="3016" y="89"/>
                  </a:lnTo>
                  <a:lnTo>
                    <a:pt x="3013" y="83"/>
                  </a:lnTo>
                  <a:lnTo>
                    <a:pt x="3011" y="76"/>
                  </a:lnTo>
                  <a:lnTo>
                    <a:pt x="3009" y="71"/>
                  </a:lnTo>
                  <a:lnTo>
                    <a:pt x="3008" y="65"/>
                  </a:lnTo>
                  <a:lnTo>
                    <a:pt x="3009" y="59"/>
                  </a:lnTo>
                  <a:lnTo>
                    <a:pt x="3012" y="54"/>
                  </a:lnTo>
                  <a:lnTo>
                    <a:pt x="3014" y="48"/>
                  </a:lnTo>
                  <a:lnTo>
                    <a:pt x="3017" y="41"/>
                  </a:lnTo>
                  <a:lnTo>
                    <a:pt x="3025" y="27"/>
                  </a:lnTo>
                  <a:lnTo>
                    <a:pt x="3038" y="11"/>
                  </a:lnTo>
                  <a:lnTo>
                    <a:pt x="3015" y="6"/>
                  </a:lnTo>
                  <a:lnTo>
                    <a:pt x="2990" y="3"/>
                  </a:lnTo>
                  <a:lnTo>
                    <a:pt x="2964" y="0"/>
                  </a:lnTo>
                  <a:lnTo>
                    <a:pt x="2933" y="0"/>
                  </a:lnTo>
                  <a:lnTo>
                    <a:pt x="2932" y="11"/>
                  </a:lnTo>
                  <a:lnTo>
                    <a:pt x="2933" y="23"/>
                  </a:lnTo>
                  <a:lnTo>
                    <a:pt x="2924" y="29"/>
                  </a:lnTo>
                  <a:lnTo>
                    <a:pt x="2915" y="35"/>
                  </a:lnTo>
                  <a:lnTo>
                    <a:pt x="2910" y="40"/>
                  </a:lnTo>
                  <a:lnTo>
                    <a:pt x="2906" y="46"/>
                  </a:lnTo>
                  <a:lnTo>
                    <a:pt x="2903" y="53"/>
                  </a:lnTo>
                  <a:lnTo>
                    <a:pt x="2901" y="59"/>
                  </a:lnTo>
                  <a:lnTo>
                    <a:pt x="2899" y="73"/>
                  </a:lnTo>
                  <a:lnTo>
                    <a:pt x="2897" y="88"/>
                  </a:lnTo>
                  <a:lnTo>
                    <a:pt x="2876" y="91"/>
                  </a:lnTo>
                  <a:lnTo>
                    <a:pt x="2854" y="95"/>
                  </a:lnTo>
                  <a:lnTo>
                    <a:pt x="2834" y="100"/>
                  </a:lnTo>
                  <a:lnTo>
                    <a:pt x="2815" y="105"/>
                  </a:lnTo>
                  <a:lnTo>
                    <a:pt x="2795" y="111"/>
                  </a:lnTo>
                  <a:lnTo>
                    <a:pt x="2776" y="116"/>
                  </a:lnTo>
                  <a:lnTo>
                    <a:pt x="2758" y="120"/>
                  </a:lnTo>
                  <a:lnTo>
                    <a:pt x="2739" y="123"/>
                  </a:lnTo>
                  <a:lnTo>
                    <a:pt x="2714" y="125"/>
                  </a:lnTo>
                  <a:lnTo>
                    <a:pt x="2691" y="125"/>
                  </a:lnTo>
                  <a:lnTo>
                    <a:pt x="2679" y="125"/>
                  </a:lnTo>
                  <a:lnTo>
                    <a:pt x="2667" y="125"/>
                  </a:lnTo>
                  <a:lnTo>
                    <a:pt x="2657" y="127"/>
                  </a:lnTo>
                  <a:lnTo>
                    <a:pt x="2645" y="129"/>
                  </a:lnTo>
                  <a:lnTo>
                    <a:pt x="2634" y="134"/>
                  </a:lnTo>
                  <a:lnTo>
                    <a:pt x="2624" y="141"/>
                  </a:lnTo>
                  <a:lnTo>
                    <a:pt x="2613" y="149"/>
                  </a:lnTo>
                  <a:lnTo>
                    <a:pt x="2604" y="153"/>
                  </a:lnTo>
                  <a:lnTo>
                    <a:pt x="2594" y="154"/>
                  </a:lnTo>
                  <a:lnTo>
                    <a:pt x="2583" y="155"/>
                  </a:lnTo>
                  <a:lnTo>
                    <a:pt x="2574" y="155"/>
                  </a:lnTo>
                  <a:lnTo>
                    <a:pt x="2564" y="154"/>
                  </a:lnTo>
                  <a:lnTo>
                    <a:pt x="2546" y="152"/>
                  </a:lnTo>
                  <a:lnTo>
                    <a:pt x="2528" y="149"/>
                  </a:lnTo>
                  <a:lnTo>
                    <a:pt x="2510" y="145"/>
                  </a:lnTo>
                  <a:lnTo>
                    <a:pt x="2492" y="144"/>
                  </a:lnTo>
                  <a:lnTo>
                    <a:pt x="2482" y="145"/>
                  </a:lnTo>
                  <a:lnTo>
                    <a:pt x="2472" y="146"/>
                  </a:lnTo>
                  <a:lnTo>
                    <a:pt x="2462" y="150"/>
                  </a:lnTo>
                  <a:lnTo>
                    <a:pt x="2451" y="153"/>
                  </a:lnTo>
                  <a:lnTo>
                    <a:pt x="2444" y="156"/>
                  </a:lnTo>
                  <a:lnTo>
                    <a:pt x="2436" y="160"/>
                  </a:lnTo>
                  <a:lnTo>
                    <a:pt x="2429" y="164"/>
                  </a:lnTo>
                  <a:lnTo>
                    <a:pt x="2422" y="169"/>
                  </a:lnTo>
                  <a:lnTo>
                    <a:pt x="2408" y="179"/>
                  </a:lnTo>
                  <a:lnTo>
                    <a:pt x="2394" y="191"/>
                  </a:lnTo>
                  <a:lnTo>
                    <a:pt x="2381" y="204"/>
                  </a:lnTo>
                  <a:lnTo>
                    <a:pt x="2368" y="215"/>
                  </a:lnTo>
                  <a:lnTo>
                    <a:pt x="2355" y="225"/>
                  </a:lnTo>
                  <a:lnTo>
                    <a:pt x="2340" y="235"/>
                  </a:lnTo>
                  <a:lnTo>
                    <a:pt x="2322" y="242"/>
                  </a:lnTo>
                  <a:lnTo>
                    <a:pt x="2304" y="249"/>
                  </a:lnTo>
                  <a:lnTo>
                    <a:pt x="2284" y="255"/>
                  </a:lnTo>
                  <a:lnTo>
                    <a:pt x="2265" y="260"/>
                  </a:lnTo>
                  <a:lnTo>
                    <a:pt x="2247" y="265"/>
                  </a:lnTo>
                  <a:lnTo>
                    <a:pt x="2229" y="271"/>
                  </a:lnTo>
                  <a:lnTo>
                    <a:pt x="2211" y="278"/>
                  </a:lnTo>
                  <a:lnTo>
                    <a:pt x="2194" y="288"/>
                  </a:lnTo>
                  <a:lnTo>
                    <a:pt x="2185" y="293"/>
                  </a:lnTo>
                  <a:lnTo>
                    <a:pt x="2172" y="304"/>
                  </a:lnTo>
                  <a:lnTo>
                    <a:pt x="2164" y="309"/>
                  </a:lnTo>
                  <a:lnTo>
                    <a:pt x="2159" y="314"/>
                  </a:lnTo>
                  <a:lnTo>
                    <a:pt x="2155" y="320"/>
                  </a:lnTo>
                  <a:lnTo>
                    <a:pt x="2153" y="323"/>
                  </a:lnTo>
                  <a:lnTo>
                    <a:pt x="2153" y="334"/>
                  </a:lnTo>
                  <a:lnTo>
                    <a:pt x="2141" y="338"/>
                  </a:lnTo>
                  <a:lnTo>
                    <a:pt x="2129" y="341"/>
                  </a:lnTo>
                  <a:lnTo>
                    <a:pt x="2129" y="353"/>
                  </a:lnTo>
                  <a:lnTo>
                    <a:pt x="2121" y="360"/>
                  </a:lnTo>
                  <a:lnTo>
                    <a:pt x="2104" y="380"/>
                  </a:lnTo>
                  <a:lnTo>
                    <a:pt x="2086" y="399"/>
                  </a:lnTo>
                  <a:lnTo>
                    <a:pt x="2076" y="410"/>
                  </a:lnTo>
                  <a:lnTo>
                    <a:pt x="2056" y="429"/>
                  </a:lnTo>
                  <a:lnTo>
                    <a:pt x="2036" y="449"/>
                  </a:lnTo>
                  <a:lnTo>
                    <a:pt x="2014" y="468"/>
                  </a:lnTo>
                  <a:lnTo>
                    <a:pt x="1994" y="486"/>
                  </a:lnTo>
                  <a:lnTo>
                    <a:pt x="1960" y="512"/>
                  </a:lnTo>
                  <a:lnTo>
                    <a:pt x="1929" y="537"/>
                  </a:lnTo>
                  <a:lnTo>
                    <a:pt x="1916" y="549"/>
                  </a:lnTo>
                  <a:lnTo>
                    <a:pt x="1902" y="563"/>
                  </a:lnTo>
                  <a:lnTo>
                    <a:pt x="1888" y="580"/>
                  </a:lnTo>
                  <a:lnTo>
                    <a:pt x="1877" y="598"/>
                  </a:lnTo>
                  <a:lnTo>
                    <a:pt x="1860" y="628"/>
                  </a:lnTo>
                  <a:lnTo>
                    <a:pt x="1844" y="657"/>
                  </a:lnTo>
                  <a:lnTo>
                    <a:pt x="1840" y="663"/>
                  </a:lnTo>
                  <a:lnTo>
                    <a:pt x="1835" y="669"/>
                  </a:lnTo>
                  <a:lnTo>
                    <a:pt x="1829" y="676"/>
                  </a:lnTo>
                  <a:lnTo>
                    <a:pt x="1824" y="681"/>
                  </a:lnTo>
                  <a:lnTo>
                    <a:pt x="1818" y="686"/>
                  </a:lnTo>
                  <a:lnTo>
                    <a:pt x="1810" y="691"/>
                  </a:lnTo>
                  <a:lnTo>
                    <a:pt x="1803" y="695"/>
                  </a:lnTo>
                  <a:lnTo>
                    <a:pt x="1794" y="698"/>
                  </a:lnTo>
                  <a:lnTo>
                    <a:pt x="1783" y="701"/>
                  </a:lnTo>
                  <a:lnTo>
                    <a:pt x="1770" y="705"/>
                  </a:lnTo>
                  <a:lnTo>
                    <a:pt x="1756" y="708"/>
                  </a:lnTo>
                  <a:lnTo>
                    <a:pt x="1742" y="711"/>
                  </a:lnTo>
                  <a:lnTo>
                    <a:pt x="1727" y="712"/>
                  </a:lnTo>
                  <a:lnTo>
                    <a:pt x="1711" y="712"/>
                  </a:lnTo>
                  <a:lnTo>
                    <a:pt x="1698" y="712"/>
                  </a:lnTo>
                  <a:lnTo>
                    <a:pt x="1684" y="710"/>
                  </a:lnTo>
                  <a:lnTo>
                    <a:pt x="1684" y="704"/>
                  </a:lnTo>
                  <a:lnTo>
                    <a:pt x="1672" y="700"/>
                  </a:lnTo>
                  <a:lnTo>
                    <a:pt x="1658" y="695"/>
                  </a:lnTo>
                  <a:lnTo>
                    <a:pt x="1646" y="689"/>
                  </a:lnTo>
                  <a:lnTo>
                    <a:pt x="1636" y="686"/>
                  </a:lnTo>
                  <a:lnTo>
                    <a:pt x="1622" y="684"/>
                  </a:lnTo>
                  <a:lnTo>
                    <a:pt x="1611" y="684"/>
                  </a:lnTo>
                  <a:lnTo>
                    <a:pt x="1604" y="684"/>
                  </a:lnTo>
                  <a:lnTo>
                    <a:pt x="1598" y="683"/>
                  </a:lnTo>
                  <a:lnTo>
                    <a:pt x="1590" y="682"/>
                  </a:lnTo>
                  <a:lnTo>
                    <a:pt x="1584" y="680"/>
                  </a:lnTo>
                  <a:lnTo>
                    <a:pt x="1575" y="676"/>
                  </a:lnTo>
                  <a:lnTo>
                    <a:pt x="1567" y="668"/>
                  </a:lnTo>
                  <a:lnTo>
                    <a:pt x="1562" y="664"/>
                  </a:lnTo>
                  <a:lnTo>
                    <a:pt x="1557" y="661"/>
                  </a:lnTo>
                  <a:lnTo>
                    <a:pt x="1553" y="659"/>
                  </a:lnTo>
                  <a:lnTo>
                    <a:pt x="1548" y="657"/>
                  </a:lnTo>
                  <a:lnTo>
                    <a:pt x="1538" y="659"/>
                  </a:lnTo>
                  <a:lnTo>
                    <a:pt x="1524" y="663"/>
                  </a:lnTo>
                  <a:lnTo>
                    <a:pt x="1525" y="662"/>
                  </a:lnTo>
                  <a:lnTo>
                    <a:pt x="1525" y="660"/>
                  </a:lnTo>
                  <a:lnTo>
                    <a:pt x="1523" y="659"/>
                  </a:lnTo>
                  <a:lnTo>
                    <a:pt x="1520" y="658"/>
                  </a:lnTo>
                  <a:lnTo>
                    <a:pt x="1513" y="657"/>
                  </a:lnTo>
                  <a:lnTo>
                    <a:pt x="1507" y="657"/>
                  </a:lnTo>
                  <a:lnTo>
                    <a:pt x="1503" y="660"/>
                  </a:lnTo>
                  <a:lnTo>
                    <a:pt x="1499" y="664"/>
                  </a:lnTo>
                  <a:lnTo>
                    <a:pt x="1495" y="669"/>
                  </a:lnTo>
                  <a:lnTo>
                    <a:pt x="1490" y="677"/>
                  </a:lnTo>
                  <a:lnTo>
                    <a:pt x="1485" y="683"/>
                  </a:lnTo>
                  <a:lnTo>
                    <a:pt x="1481" y="689"/>
                  </a:lnTo>
                  <a:lnTo>
                    <a:pt x="1477" y="695"/>
                  </a:lnTo>
                  <a:lnTo>
                    <a:pt x="1472" y="698"/>
                  </a:lnTo>
                  <a:lnTo>
                    <a:pt x="1456" y="703"/>
                  </a:lnTo>
                  <a:lnTo>
                    <a:pt x="1428" y="711"/>
                  </a:lnTo>
                  <a:lnTo>
                    <a:pt x="1398" y="718"/>
                  </a:lnTo>
                  <a:lnTo>
                    <a:pt x="1384" y="721"/>
                  </a:lnTo>
                  <a:lnTo>
                    <a:pt x="1369" y="723"/>
                  </a:lnTo>
                  <a:lnTo>
                    <a:pt x="1354" y="725"/>
                  </a:lnTo>
                  <a:lnTo>
                    <a:pt x="1339" y="726"/>
                  </a:lnTo>
                  <a:lnTo>
                    <a:pt x="1326" y="726"/>
                  </a:lnTo>
                  <a:lnTo>
                    <a:pt x="1297" y="725"/>
                  </a:lnTo>
                  <a:lnTo>
                    <a:pt x="1268" y="722"/>
                  </a:lnTo>
                  <a:lnTo>
                    <a:pt x="1241" y="720"/>
                  </a:lnTo>
                  <a:lnTo>
                    <a:pt x="1214" y="718"/>
                  </a:lnTo>
                  <a:lnTo>
                    <a:pt x="1190" y="716"/>
                  </a:lnTo>
                  <a:lnTo>
                    <a:pt x="1167" y="716"/>
                  </a:lnTo>
                  <a:lnTo>
                    <a:pt x="1157" y="736"/>
                  </a:lnTo>
                  <a:lnTo>
                    <a:pt x="1147" y="756"/>
                  </a:lnTo>
                  <a:lnTo>
                    <a:pt x="1140" y="776"/>
                  </a:lnTo>
                  <a:lnTo>
                    <a:pt x="1132" y="797"/>
                  </a:lnTo>
                  <a:lnTo>
                    <a:pt x="1137" y="778"/>
                  </a:lnTo>
                  <a:lnTo>
                    <a:pt x="1142" y="751"/>
                  </a:lnTo>
                  <a:lnTo>
                    <a:pt x="1144" y="738"/>
                  </a:lnTo>
                  <a:lnTo>
                    <a:pt x="1144" y="727"/>
                  </a:lnTo>
                  <a:lnTo>
                    <a:pt x="1144" y="721"/>
                  </a:lnTo>
                  <a:lnTo>
                    <a:pt x="1142" y="717"/>
                  </a:lnTo>
                  <a:lnTo>
                    <a:pt x="1141" y="713"/>
                  </a:lnTo>
                  <a:lnTo>
                    <a:pt x="1139" y="710"/>
                  </a:lnTo>
                  <a:lnTo>
                    <a:pt x="1134" y="706"/>
                  </a:lnTo>
                  <a:lnTo>
                    <a:pt x="1130" y="704"/>
                  </a:lnTo>
                  <a:lnTo>
                    <a:pt x="1125" y="702"/>
                  </a:lnTo>
                  <a:lnTo>
                    <a:pt x="1118" y="700"/>
                  </a:lnTo>
                  <a:lnTo>
                    <a:pt x="1107" y="697"/>
                  </a:lnTo>
                  <a:lnTo>
                    <a:pt x="1093" y="695"/>
                  </a:lnTo>
                  <a:lnTo>
                    <a:pt x="1064" y="691"/>
                  </a:lnTo>
                  <a:lnTo>
                    <a:pt x="1039" y="686"/>
                  </a:lnTo>
                  <a:lnTo>
                    <a:pt x="1019" y="682"/>
                  </a:lnTo>
                  <a:lnTo>
                    <a:pt x="995" y="676"/>
                  </a:lnTo>
                  <a:lnTo>
                    <a:pt x="969" y="669"/>
                  </a:lnTo>
                  <a:lnTo>
                    <a:pt x="950" y="663"/>
                  </a:lnTo>
                  <a:lnTo>
                    <a:pt x="947" y="657"/>
                  </a:lnTo>
                  <a:lnTo>
                    <a:pt x="945" y="651"/>
                  </a:lnTo>
                  <a:lnTo>
                    <a:pt x="922" y="644"/>
                  </a:lnTo>
                  <a:lnTo>
                    <a:pt x="901" y="641"/>
                  </a:lnTo>
                  <a:lnTo>
                    <a:pt x="893" y="638"/>
                  </a:lnTo>
                  <a:lnTo>
                    <a:pt x="883" y="635"/>
                  </a:lnTo>
                  <a:lnTo>
                    <a:pt x="873" y="632"/>
                  </a:lnTo>
                  <a:lnTo>
                    <a:pt x="862" y="627"/>
                  </a:lnTo>
                  <a:lnTo>
                    <a:pt x="851" y="620"/>
                  </a:lnTo>
                  <a:lnTo>
                    <a:pt x="839" y="613"/>
                  </a:lnTo>
                  <a:lnTo>
                    <a:pt x="827" y="606"/>
                  </a:lnTo>
                  <a:lnTo>
                    <a:pt x="815" y="598"/>
                  </a:lnTo>
                  <a:lnTo>
                    <a:pt x="819" y="592"/>
                  </a:lnTo>
                  <a:lnTo>
                    <a:pt x="821" y="586"/>
                  </a:lnTo>
                  <a:lnTo>
                    <a:pt x="814" y="589"/>
                  </a:lnTo>
                  <a:lnTo>
                    <a:pt x="804" y="592"/>
                  </a:lnTo>
                  <a:lnTo>
                    <a:pt x="796" y="587"/>
                  </a:lnTo>
                  <a:lnTo>
                    <a:pt x="785" y="579"/>
                  </a:lnTo>
                  <a:lnTo>
                    <a:pt x="774" y="569"/>
                  </a:lnTo>
                  <a:lnTo>
                    <a:pt x="768" y="562"/>
                  </a:lnTo>
                  <a:lnTo>
                    <a:pt x="765" y="557"/>
                  </a:lnTo>
                  <a:lnTo>
                    <a:pt x="763" y="550"/>
                  </a:lnTo>
                  <a:lnTo>
                    <a:pt x="762" y="543"/>
                  </a:lnTo>
                  <a:lnTo>
                    <a:pt x="761" y="537"/>
                  </a:lnTo>
                  <a:lnTo>
                    <a:pt x="761" y="524"/>
                  </a:lnTo>
                  <a:lnTo>
                    <a:pt x="761" y="510"/>
                  </a:lnTo>
                  <a:lnTo>
                    <a:pt x="762" y="494"/>
                  </a:lnTo>
                  <a:lnTo>
                    <a:pt x="761" y="479"/>
                  </a:lnTo>
                  <a:lnTo>
                    <a:pt x="760" y="471"/>
                  </a:lnTo>
                  <a:lnTo>
                    <a:pt x="758" y="462"/>
                  </a:lnTo>
                  <a:lnTo>
                    <a:pt x="755" y="454"/>
                  </a:lnTo>
                  <a:lnTo>
                    <a:pt x="752" y="445"/>
                  </a:lnTo>
                  <a:lnTo>
                    <a:pt x="747" y="439"/>
                  </a:lnTo>
                  <a:lnTo>
                    <a:pt x="742" y="429"/>
                  </a:lnTo>
                  <a:lnTo>
                    <a:pt x="735" y="432"/>
                  </a:lnTo>
                  <a:lnTo>
                    <a:pt x="715" y="437"/>
                  </a:lnTo>
                  <a:lnTo>
                    <a:pt x="704" y="439"/>
                  </a:lnTo>
                  <a:lnTo>
                    <a:pt x="691" y="441"/>
                  </a:lnTo>
                  <a:lnTo>
                    <a:pt x="679" y="441"/>
                  </a:lnTo>
                  <a:lnTo>
                    <a:pt x="669" y="439"/>
                  </a:lnTo>
                  <a:lnTo>
                    <a:pt x="664" y="438"/>
                  </a:lnTo>
                  <a:lnTo>
                    <a:pt x="660" y="439"/>
                  </a:lnTo>
                  <a:lnTo>
                    <a:pt x="657" y="440"/>
                  </a:lnTo>
                  <a:lnTo>
                    <a:pt x="654" y="442"/>
                  </a:lnTo>
                  <a:lnTo>
                    <a:pt x="650" y="447"/>
                  </a:lnTo>
                  <a:lnTo>
                    <a:pt x="645" y="455"/>
                  </a:lnTo>
                  <a:lnTo>
                    <a:pt x="641" y="461"/>
                  </a:lnTo>
                  <a:lnTo>
                    <a:pt x="636" y="466"/>
                  </a:lnTo>
                  <a:lnTo>
                    <a:pt x="631" y="467"/>
                  </a:lnTo>
                  <a:lnTo>
                    <a:pt x="628" y="468"/>
                  </a:lnTo>
                  <a:lnTo>
                    <a:pt x="623" y="468"/>
                  </a:lnTo>
                  <a:lnTo>
                    <a:pt x="618" y="466"/>
                  </a:lnTo>
                  <a:lnTo>
                    <a:pt x="611" y="465"/>
                  </a:lnTo>
                  <a:lnTo>
                    <a:pt x="605" y="465"/>
                  </a:lnTo>
                  <a:lnTo>
                    <a:pt x="600" y="466"/>
                  </a:lnTo>
                  <a:lnTo>
                    <a:pt x="594" y="467"/>
                  </a:lnTo>
                  <a:lnTo>
                    <a:pt x="584" y="472"/>
                  </a:lnTo>
                  <a:lnTo>
                    <a:pt x="574" y="478"/>
                  </a:lnTo>
                  <a:lnTo>
                    <a:pt x="564" y="482"/>
                  </a:lnTo>
                  <a:lnTo>
                    <a:pt x="555" y="485"/>
                  </a:lnTo>
                  <a:lnTo>
                    <a:pt x="550" y="485"/>
                  </a:lnTo>
                  <a:lnTo>
                    <a:pt x="545" y="484"/>
                  </a:lnTo>
                  <a:lnTo>
                    <a:pt x="540" y="482"/>
                  </a:lnTo>
                  <a:lnTo>
                    <a:pt x="535" y="478"/>
                  </a:lnTo>
                  <a:lnTo>
                    <a:pt x="523" y="466"/>
                  </a:lnTo>
                  <a:lnTo>
                    <a:pt x="516" y="457"/>
                  </a:lnTo>
                  <a:lnTo>
                    <a:pt x="509" y="448"/>
                  </a:lnTo>
                  <a:lnTo>
                    <a:pt x="505" y="441"/>
                  </a:lnTo>
                  <a:lnTo>
                    <a:pt x="501" y="437"/>
                  </a:lnTo>
                  <a:lnTo>
                    <a:pt x="496" y="432"/>
                  </a:lnTo>
                  <a:lnTo>
                    <a:pt x="492" y="429"/>
                  </a:lnTo>
                  <a:lnTo>
                    <a:pt x="489" y="427"/>
                  </a:lnTo>
                  <a:lnTo>
                    <a:pt x="479" y="424"/>
                  </a:lnTo>
                  <a:lnTo>
                    <a:pt x="471" y="423"/>
                  </a:lnTo>
                  <a:lnTo>
                    <a:pt x="453" y="424"/>
                  </a:lnTo>
                  <a:lnTo>
                    <a:pt x="434" y="425"/>
                  </a:lnTo>
                  <a:lnTo>
                    <a:pt x="425" y="426"/>
                  </a:lnTo>
                  <a:lnTo>
                    <a:pt x="417" y="427"/>
                  </a:lnTo>
                  <a:lnTo>
                    <a:pt x="410" y="429"/>
                  </a:lnTo>
                  <a:lnTo>
                    <a:pt x="404" y="433"/>
                  </a:lnTo>
                  <a:lnTo>
                    <a:pt x="398" y="439"/>
                  </a:lnTo>
                  <a:lnTo>
                    <a:pt x="394" y="446"/>
                  </a:lnTo>
                  <a:lnTo>
                    <a:pt x="389" y="455"/>
                  </a:lnTo>
                  <a:lnTo>
                    <a:pt x="386" y="465"/>
                  </a:lnTo>
                  <a:lnTo>
                    <a:pt x="382" y="474"/>
                  </a:lnTo>
                  <a:lnTo>
                    <a:pt x="376" y="481"/>
                  </a:lnTo>
                  <a:lnTo>
                    <a:pt x="370" y="488"/>
                  </a:lnTo>
                  <a:lnTo>
                    <a:pt x="362" y="491"/>
                  </a:lnTo>
                  <a:lnTo>
                    <a:pt x="353" y="494"/>
                  </a:lnTo>
                  <a:lnTo>
                    <a:pt x="343" y="496"/>
                  </a:lnTo>
                  <a:lnTo>
                    <a:pt x="333" y="496"/>
                  </a:lnTo>
                  <a:lnTo>
                    <a:pt x="321" y="496"/>
                  </a:lnTo>
                  <a:lnTo>
                    <a:pt x="294" y="493"/>
                  </a:lnTo>
                  <a:lnTo>
                    <a:pt x="276" y="491"/>
                  </a:lnTo>
                  <a:lnTo>
                    <a:pt x="273" y="491"/>
                  </a:lnTo>
                  <a:lnTo>
                    <a:pt x="270" y="491"/>
                  </a:lnTo>
                  <a:lnTo>
                    <a:pt x="267" y="492"/>
                  </a:lnTo>
                  <a:lnTo>
                    <a:pt x="264" y="494"/>
                  </a:lnTo>
                  <a:lnTo>
                    <a:pt x="258" y="499"/>
                  </a:lnTo>
                  <a:lnTo>
                    <a:pt x="253" y="508"/>
                  </a:lnTo>
                  <a:lnTo>
                    <a:pt x="254" y="508"/>
                  </a:lnTo>
                  <a:lnTo>
                    <a:pt x="257" y="507"/>
                  </a:lnTo>
                  <a:lnTo>
                    <a:pt x="258" y="507"/>
                  </a:lnTo>
                  <a:lnTo>
                    <a:pt x="258" y="508"/>
                  </a:lnTo>
                  <a:lnTo>
                    <a:pt x="258" y="510"/>
                  </a:lnTo>
                  <a:lnTo>
                    <a:pt x="256" y="514"/>
                  </a:lnTo>
                  <a:lnTo>
                    <a:pt x="255" y="525"/>
                  </a:lnTo>
                  <a:lnTo>
                    <a:pt x="253" y="536"/>
                  </a:lnTo>
                  <a:lnTo>
                    <a:pt x="249" y="548"/>
                  </a:lnTo>
                  <a:lnTo>
                    <a:pt x="243" y="560"/>
                  </a:lnTo>
                  <a:lnTo>
                    <a:pt x="234" y="583"/>
                  </a:lnTo>
                  <a:lnTo>
                    <a:pt x="225" y="599"/>
                  </a:lnTo>
                  <a:lnTo>
                    <a:pt x="236" y="604"/>
                  </a:lnTo>
                  <a:lnTo>
                    <a:pt x="256" y="615"/>
                  </a:lnTo>
                  <a:lnTo>
                    <a:pt x="267" y="623"/>
                  </a:lnTo>
                  <a:lnTo>
                    <a:pt x="275" y="632"/>
                  </a:lnTo>
                  <a:lnTo>
                    <a:pt x="279" y="637"/>
                  </a:lnTo>
                  <a:lnTo>
                    <a:pt x="282" y="643"/>
                  </a:lnTo>
                  <a:lnTo>
                    <a:pt x="284" y="648"/>
                  </a:lnTo>
                  <a:lnTo>
                    <a:pt x="284" y="654"/>
                  </a:lnTo>
                  <a:lnTo>
                    <a:pt x="285" y="665"/>
                  </a:lnTo>
                  <a:lnTo>
                    <a:pt x="287" y="669"/>
                  </a:lnTo>
                  <a:lnTo>
                    <a:pt x="289" y="671"/>
                  </a:lnTo>
                  <a:lnTo>
                    <a:pt x="292" y="672"/>
                  </a:lnTo>
                  <a:lnTo>
                    <a:pt x="296" y="674"/>
                  </a:lnTo>
                  <a:lnTo>
                    <a:pt x="300" y="678"/>
                  </a:lnTo>
                  <a:lnTo>
                    <a:pt x="303" y="686"/>
                  </a:lnTo>
                  <a:lnTo>
                    <a:pt x="306" y="701"/>
                  </a:lnTo>
                  <a:lnTo>
                    <a:pt x="307" y="716"/>
                  </a:lnTo>
                  <a:lnTo>
                    <a:pt x="308" y="728"/>
                  </a:lnTo>
                  <a:lnTo>
                    <a:pt x="308" y="739"/>
                  </a:lnTo>
                  <a:lnTo>
                    <a:pt x="306" y="749"/>
                  </a:lnTo>
                  <a:lnTo>
                    <a:pt x="305" y="752"/>
                  </a:lnTo>
                  <a:lnTo>
                    <a:pt x="303" y="755"/>
                  </a:lnTo>
                  <a:lnTo>
                    <a:pt x="300" y="759"/>
                  </a:lnTo>
                  <a:lnTo>
                    <a:pt x="297" y="760"/>
                  </a:lnTo>
                  <a:lnTo>
                    <a:pt x="293" y="762"/>
                  </a:lnTo>
                  <a:lnTo>
                    <a:pt x="289" y="762"/>
                  </a:lnTo>
                  <a:lnTo>
                    <a:pt x="284" y="763"/>
                  </a:lnTo>
                  <a:lnTo>
                    <a:pt x="277" y="762"/>
                  </a:lnTo>
                  <a:lnTo>
                    <a:pt x="271" y="762"/>
                  </a:lnTo>
                  <a:lnTo>
                    <a:pt x="267" y="763"/>
                  </a:lnTo>
                  <a:lnTo>
                    <a:pt x="263" y="765"/>
                  </a:lnTo>
                  <a:lnTo>
                    <a:pt x="259" y="767"/>
                  </a:lnTo>
                  <a:lnTo>
                    <a:pt x="254" y="773"/>
                  </a:lnTo>
                  <a:lnTo>
                    <a:pt x="250" y="782"/>
                  </a:lnTo>
                  <a:lnTo>
                    <a:pt x="247" y="789"/>
                  </a:lnTo>
                  <a:lnTo>
                    <a:pt x="243" y="796"/>
                  </a:lnTo>
                  <a:lnTo>
                    <a:pt x="241" y="798"/>
                  </a:lnTo>
                  <a:lnTo>
                    <a:pt x="239" y="799"/>
                  </a:lnTo>
                  <a:lnTo>
                    <a:pt x="236" y="799"/>
                  </a:lnTo>
                  <a:lnTo>
                    <a:pt x="233" y="798"/>
                  </a:lnTo>
                  <a:lnTo>
                    <a:pt x="229" y="797"/>
                  </a:lnTo>
                  <a:lnTo>
                    <a:pt x="224" y="796"/>
                  </a:lnTo>
                  <a:lnTo>
                    <a:pt x="221" y="797"/>
                  </a:lnTo>
                  <a:lnTo>
                    <a:pt x="218" y="797"/>
                  </a:lnTo>
                  <a:lnTo>
                    <a:pt x="215" y="799"/>
                  </a:lnTo>
                  <a:lnTo>
                    <a:pt x="212" y="801"/>
                  </a:lnTo>
                  <a:lnTo>
                    <a:pt x="209" y="803"/>
                  </a:lnTo>
                  <a:lnTo>
                    <a:pt x="207" y="806"/>
                  </a:lnTo>
                  <a:lnTo>
                    <a:pt x="204" y="814"/>
                  </a:lnTo>
                  <a:lnTo>
                    <a:pt x="201" y="823"/>
                  </a:lnTo>
                  <a:lnTo>
                    <a:pt x="199" y="834"/>
                  </a:lnTo>
                  <a:lnTo>
                    <a:pt x="199" y="847"/>
                  </a:lnTo>
                  <a:lnTo>
                    <a:pt x="199" y="857"/>
                  </a:lnTo>
                  <a:lnTo>
                    <a:pt x="201" y="865"/>
                  </a:lnTo>
                  <a:lnTo>
                    <a:pt x="203" y="869"/>
                  </a:lnTo>
                  <a:lnTo>
                    <a:pt x="206" y="873"/>
                  </a:lnTo>
                  <a:lnTo>
                    <a:pt x="208" y="877"/>
                  </a:lnTo>
                  <a:lnTo>
                    <a:pt x="212" y="882"/>
                  </a:lnTo>
                  <a:lnTo>
                    <a:pt x="213" y="888"/>
                  </a:lnTo>
                  <a:lnTo>
                    <a:pt x="214" y="898"/>
                  </a:lnTo>
                  <a:lnTo>
                    <a:pt x="215" y="913"/>
                  </a:lnTo>
                  <a:lnTo>
                    <a:pt x="216" y="922"/>
                  </a:lnTo>
                  <a:lnTo>
                    <a:pt x="217" y="928"/>
                  </a:lnTo>
                  <a:lnTo>
                    <a:pt x="218" y="930"/>
                  </a:lnTo>
                  <a:lnTo>
                    <a:pt x="218" y="932"/>
                  </a:lnTo>
                  <a:lnTo>
                    <a:pt x="218" y="933"/>
                  </a:lnTo>
                  <a:lnTo>
                    <a:pt x="216" y="936"/>
                  </a:lnTo>
                  <a:lnTo>
                    <a:pt x="212" y="942"/>
                  </a:lnTo>
                  <a:lnTo>
                    <a:pt x="202" y="959"/>
                  </a:lnTo>
                  <a:lnTo>
                    <a:pt x="189" y="977"/>
                  </a:lnTo>
                  <a:lnTo>
                    <a:pt x="183" y="987"/>
                  </a:lnTo>
                  <a:lnTo>
                    <a:pt x="174" y="996"/>
                  </a:lnTo>
                  <a:lnTo>
                    <a:pt x="166" y="1003"/>
                  </a:lnTo>
                  <a:lnTo>
                    <a:pt x="156" y="1009"/>
                  </a:lnTo>
                  <a:lnTo>
                    <a:pt x="138" y="1020"/>
                  </a:lnTo>
                  <a:lnTo>
                    <a:pt x="125" y="1029"/>
                  </a:lnTo>
                  <a:lnTo>
                    <a:pt x="118" y="1035"/>
                  </a:lnTo>
                  <a:lnTo>
                    <a:pt x="116" y="1037"/>
                  </a:lnTo>
                  <a:lnTo>
                    <a:pt x="121" y="1044"/>
                  </a:lnTo>
                  <a:lnTo>
                    <a:pt x="123" y="1050"/>
                  </a:lnTo>
                  <a:lnTo>
                    <a:pt x="124" y="1064"/>
                  </a:lnTo>
                  <a:lnTo>
                    <a:pt x="123" y="1080"/>
                  </a:lnTo>
                  <a:lnTo>
                    <a:pt x="132" y="1090"/>
                  </a:lnTo>
                  <a:lnTo>
                    <a:pt x="141" y="1102"/>
                  </a:lnTo>
                  <a:lnTo>
                    <a:pt x="166" y="1102"/>
                  </a:lnTo>
                  <a:lnTo>
                    <a:pt x="191" y="1103"/>
                  </a:lnTo>
                  <a:lnTo>
                    <a:pt x="216" y="1104"/>
                  </a:lnTo>
                  <a:lnTo>
                    <a:pt x="240" y="1102"/>
                  </a:lnTo>
                  <a:lnTo>
                    <a:pt x="270" y="1091"/>
                  </a:lnTo>
                  <a:lnTo>
                    <a:pt x="276" y="1091"/>
                  </a:lnTo>
                  <a:lnTo>
                    <a:pt x="282" y="1091"/>
                  </a:lnTo>
                  <a:lnTo>
                    <a:pt x="287" y="1092"/>
                  </a:lnTo>
                  <a:lnTo>
                    <a:pt x="291" y="1094"/>
                  </a:lnTo>
                  <a:lnTo>
                    <a:pt x="296" y="1095"/>
                  </a:lnTo>
                  <a:lnTo>
                    <a:pt x="300" y="1097"/>
                  </a:lnTo>
                  <a:lnTo>
                    <a:pt x="305" y="1097"/>
                  </a:lnTo>
                  <a:lnTo>
                    <a:pt x="311" y="1097"/>
                  </a:lnTo>
                  <a:lnTo>
                    <a:pt x="322" y="1095"/>
                  </a:lnTo>
                  <a:lnTo>
                    <a:pt x="343" y="1092"/>
                  </a:lnTo>
                  <a:lnTo>
                    <a:pt x="367" y="1088"/>
                  </a:lnTo>
                  <a:lnTo>
                    <a:pt x="382" y="1085"/>
                  </a:lnTo>
                  <a:lnTo>
                    <a:pt x="385" y="1080"/>
                  </a:lnTo>
                  <a:lnTo>
                    <a:pt x="388" y="1073"/>
                  </a:lnTo>
                  <a:lnTo>
                    <a:pt x="393" y="1073"/>
                  </a:lnTo>
                  <a:lnTo>
                    <a:pt x="395" y="1074"/>
                  </a:lnTo>
                  <a:lnTo>
                    <a:pt x="398" y="1076"/>
                  </a:lnTo>
                  <a:lnTo>
                    <a:pt x="400" y="1078"/>
                  </a:lnTo>
                  <a:lnTo>
                    <a:pt x="402" y="1081"/>
                  </a:lnTo>
                  <a:lnTo>
                    <a:pt x="404" y="1083"/>
                  </a:lnTo>
                  <a:lnTo>
                    <a:pt x="406" y="1085"/>
                  </a:lnTo>
                  <a:lnTo>
                    <a:pt x="410" y="1085"/>
                  </a:lnTo>
                  <a:lnTo>
                    <a:pt x="409" y="1093"/>
                  </a:lnTo>
                  <a:lnTo>
                    <a:pt x="410" y="1102"/>
                  </a:lnTo>
                  <a:lnTo>
                    <a:pt x="381" y="1111"/>
                  </a:lnTo>
                  <a:lnTo>
                    <a:pt x="351" y="1122"/>
                  </a:lnTo>
                  <a:lnTo>
                    <a:pt x="322" y="1134"/>
                  </a:lnTo>
                  <a:lnTo>
                    <a:pt x="296" y="1148"/>
                  </a:lnTo>
                  <a:lnTo>
                    <a:pt x="282" y="1155"/>
                  </a:lnTo>
                  <a:lnTo>
                    <a:pt x="269" y="1162"/>
                  </a:lnTo>
                  <a:lnTo>
                    <a:pt x="257" y="1171"/>
                  </a:lnTo>
                  <a:lnTo>
                    <a:pt x="246" y="1179"/>
                  </a:lnTo>
                  <a:lnTo>
                    <a:pt x="235" y="1189"/>
                  </a:lnTo>
                  <a:lnTo>
                    <a:pt x="224" y="1199"/>
                  </a:lnTo>
                  <a:lnTo>
                    <a:pt x="214" y="1209"/>
                  </a:lnTo>
                  <a:lnTo>
                    <a:pt x="206" y="1220"/>
                  </a:lnTo>
                  <a:lnTo>
                    <a:pt x="208" y="1226"/>
                  </a:lnTo>
                  <a:lnTo>
                    <a:pt x="213" y="1233"/>
                  </a:lnTo>
                  <a:lnTo>
                    <a:pt x="218" y="1239"/>
                  </a:lnTo>
                  <a:lnTo>
                    <a:pt x="222" y="1243"/>
                  </a:lnTo>
                  <a:lnTo>
                    <a:pt x="219" y="1254"/>
                  </a:lnTo>
                  <a:lnTo>
                    <a:pt x="212" y="1276"/>
                  </a:lnTo>
                  <a:lnTo>
                    <a:pt x="204" y="1300"/>
                  </a:lnTo>
                  <a:lnTo>
                    <a:pt x="200" y="1313"/>
                  </a:lnTo>
                  <a:lnTo>
                    <a:pt x="216" y="1309"/>
                  </a:lnTo>
                  <a:lnTo>
                    <a:pt x="227" y="1305"/>
                  </a:lnTo>
                  <a:lnTo>
                    <a:pt x="236" y="1302"/>
                  </a:lnTo>
                  <a:lnTo>
                    <a:pt x="242" y="1297"/>
                  </a:lnTo>
                  <a:lnTo>
                    <a:pt x="247" y="1292"/>
                  </a:lnTo>
                  <a:lnTo>
                    <a:pt x="250" y="1284"/>
                  </a:lnTo>
                  <a:lnTo>
                    <a:pt x="254" y="1272"/>
                  </a:lnTo>
                  <a:lnTo>
                    <a:pt x="258" y="1255"/>
                  </a:lnTo>
                  <a:lnTo>
                    <a:pt x="270" y="1256"/>
                  </a:lnTo>
                  <a:lnTo>
                    <a:pt x="288" y="1257"/>
                  </a:lnTo>
                  <a:lnTo>
                    <a:pt x="298" y="1256"/>
                  </a:lnTo>
                  <a:lnTo>
                    <a:pt x="307" y="1255"/>
                  </a:lnTo>
                  <a:lnTo>
                    <a:pt x="316" y="1253"/>
                  </a:lnTo>
                  <a:lnTo>
                    <a:pt x="323" y="1250"/>
                  </a:lnTo>
                  <a:lnTo>
                    <a:pt x="326" y="1241"/>
                  </a:lnTo>
                  <a:lnTo>
                    <a:pt x="328" y="1232"/>
                  </a:lnTo>
                  <a:lnTo>
                    <a:pt x="332" y="1227"/>
                  </a:lnTo>
                  <a:lnTo>
                    <a:pt x="336" y="1225"/>
                  </a:lnTo>
                  <a:lnTo>
                    <a:pt x="340" y="1222"/>
                  </a:lnTo>
                  <a:lnTo>
                    <a:pt x="345" y="1219"/>
                  </a:lnTo>
                  <a:lnTo>
                    <a:pt x="356" y="1215"/>
                  </a:lnTo>
                  <a:lnTo>
                    <a:pt x="364" y="1208"/>
                  </a:lnTo>
                  <a:lnTo>
                    <a:pt x="368" y="1203"/>
                  </a:lnTo>
                  <a:lnTo>
                    <a:pt x="371" y="1198"/>
                  </a:lnTo>
                  <a:lnTo>
                    <a:pt x="373" y="1191"/>
                  </a:lnTo>
                  <a:lnTo>
                    <a:pt x="375" y="1186"/>
                  </a:lnTo>
                  <a:lnTo>
                    <a:pt x="377" y="1180"/>
                  </a:lnTo>
                  <a:lnTo>
                    <a:pt x="380" y="1175"/>
                  </a:lnTo>
                  <a:lnTo>
                    <a:pt x="383" y="1171"/>
                  </a:lnTo>
                  <a:lnTo>
                    <a:pt x="388" y="1167"/>
                  </a:lnTo>
                  <a:lnTo>
                    <a:pt x="394" y="1161"/>
                  </a:lnTo>
                  <a:lnTo>
                    <a:pt x="401" y="1157"/>
                  </a:lnTo>
                  <a:lnTo>
                    <a:pt x="408" y="1155"/>
                  </a:lnTo>
                  <a:lnTo>
                    <a:pt x="416" y="1152"/>
                  </a:lnTo>
                  <a:lnTo>
                    <a:pt x="423" y="1149"/>
                  </a:lnTo>
                  <a:lnTo>
                    <a:pt x="431" y="1145"/>
                  </a:lnTo>
                  <a:lnTo>
                    <a:pt x="438" y="1142"/>
                  </a:lnTo>
                  <a:lnTo>
                    <a:pt x="445" y="1137"/>
                  </a:lnTo>
                  <a:lnTo>
                    <a:pt x="460" y="1124"/>
                  </a:lnTo>
                  <a:lnTo>
                    <a:pt x="474" y="1109"/>
                  </a:lnTo>
                  <a:lnTo>
                    <a:pt x="482" y="1103"/>
                  </a:lnTo>
                  <a:lnTo>
                    <a:pt x="489" y="1097"/>
                  </a:lnTo>
                  <a:lnTo>
                    <a:pt x="496" y="1090"/>
                  </a:lnTo>
                  <a:lnTo>
                    <a:pt x="505" y="1085"/>
                  </a:lnTo>
                  <a:lnTo>
                    <a:pt x="532" y="1071"/>
                  </a:lnTo>
                  <a:lnTo>
                    <a:pt x="558" y="1059"/>
                  </a:lnTo>
                  <a:lnTo>
                    <a:pt x="571" y="1052"/>
                  </a:lnTo>
                  <a:lnTo>
                    <a:pt x="583" y="1046"/>
                  </a:lnTo>
                  <a:lnTo>
                    <a:pt x="593" y="1036"/>
                  </a:lnTo>
                  <a:lnTo>
                    <a:pt x="604" y="1026"/>
                  </a:lnTo>
                  <a:lnTo>
                    <a:pt x="609" y="1019"/>
                  </a:lnTo>
                  <a:lnTo>
                    <a:pt x="613" y="1012"/>
                  </a:lnTo>
                  <a:lnTo>
                    <a:pt x="618" y="1003"/>
                  </a:lnTo>
                  <a:lnTo>
                    <a:pt x="621" y="995"/>
                  </a:lnTo>
                  <a:lnTo>
                    <a:pt x="627" y="975"/>
                  </a:lnTo>
                  <a:lnTo>
                    <a:pt x="634" y="955"/>
                  </a:lnTo>
                  <a:lnTo>
                    <a:pt x="639" y="935"/>
                  </a:lnTo>
                  <a:lnTo>
                    <a:pt x="646" y="917"/>
                  </a:lnTo>
                  <a:lnTo>
                    <a:pt x="652" y="911"/>
                  </a:lnTo>
                  <a:lnTo>
                    <a:pt x="656" y="903"/>
                  </a:lnTo>
                  <a:lnTo>
                    <a:pt x="662" y="897"/>
                  </a:lnTo>
                  <a:lnTo>
                    <a:pt x="669" y="891"/>
                  </a:lnTo>
                  <a:lnTo>
                    <a:pt x="676" y="887"/>
                  </a:lnTo>
                  <a:lnTo>
                    <a:pt x="682" y="885"/>
                  </a:lnTo>
                  <a:lnTo>
                    <a:pt x="690" y="883"/>
                  </a:lnTo>
                  <a:lnTo>
                    <a:pt x="697" y="882"/>
                  </a:lnTo>
                  <a:lnTo>
                    <a:pt x="712" y="882"/>
                  </a:lnTo>
                  <a:lnTo>
                    <a:pt x="728" y="884"/>
                  </a:lnTo>
                  <a:lnTo>
                    <a:pt x="743" y="886"/>
                  </a:lnTo>
                  <a:lnTo>
                    <a:pt x="760" y="888"/>
                  </a:lnTo>
                  <a:lnTo>
                    <a:pt x="768" y="888"/>
                  </a:lnTo>
                  <a:lnTo>
                    <a:pt x="775" y="888"/>
                  </a:lnTo>
                  <a:lnTo>
                    <a:pt x="783" y="887"/>
                  </a:lnTo>
                  <a:lnTo>
                    <a:pt x="792" y="886"/>
                  </a:lnTo>
                  <a:lnTo>
                    <a:pt x="800" y="874"/>
                  </a:lnTo>
                  <a:lnTo>
                    <a:pt x="809" y="862"/>
                  </a:lnTo>
                  <a:lnTo>
                    <a:pt x="819" y="856"/>
                  </a:lnTo>
                  <a:lnTo>
                    <a:pt x="828" y="851"/>
                  </a:lnTo>
                  <a:lnTo>
                    <a:pt x="838" y="848"/>
                  </a:lnTo>
                  <a:lnTo>
                    <a:pt x="848" y="846"/>
                  </a:lnTo>
                  <a:lnTo>
                    <a:pt x="872" y="841"/>
                  </a:lnTo>
                  <a:lnTo>
                    <a:pt x="897" y="838"/>
                  </a:lnTo>
                  <a:lnTo>
                    <a:pt x="911" y="837"/>
                  </a:lnTo>
                  <a:lnTo>
                    <a:pt x="925" y="837"/>
                  </a:lnTo>
                  <a:lnTo>
                    <a:pt x="939" y="837"/>
                  </a:lnTo>
                  <a:lnTo>
                    <a:pt x="952" y="839"/>
                  </a:lnTo>
                  <a:lnTo>
                    <a:pt x="978" y="843"/>
                  </a:lnTo>
                  <a:lnTo>
                    <a:pt x="1002" y="845"/>
                  </a:lnTo>
                  <a:lnTo>
                    <a:pt x="1016" y="845"/>
                  </a:lnTo>
                  <a:lnTo>
                    <a:pt x="1028" y="843"/>
                  </a:lnTo>
                  <a:lnTo>
                    <a:pt x="1038" y="840"/>
                  </a:lnTo>
                  <a:lnTo>
                    <a:pt x="1050" y="838"/>
                  </a:lnTo>
                  <a:lnTo>
                    <a:pt x="1048" y="837"/>
                  </a:lnTo>
                  <a:lnTo>
                    <a:pt x="1048" y="835"/>
                  </a:lnTo>
                  <a:lnTo>
                    <a:pt x="1049" y="833"/>
                  </a:lnTo>
                  <a:lnTo>
                    <a:pt x="1050" y="832"/>
                  </a:lnTo>
                  <a:lnTo>
                    <a:pt x="1050" y="831"/>
                  </a:lnTo>
                  <a:lnTo>
                    <a:pt x="1048" y="831"/>
                  </a:lnTo>
                  <a:lnTo>
                    <a:pt x="1044" y="833"/>
                  </a:lnTo>
                  <a:lnTo>
                    <a:pt x="1043" y="833"/>
                  </a:lnTo>
                  <a:lnTo>
                    <a:pt x="1042" y="832"/>
                  </a:lnTo>
                  <a:lnTo>
                    <a:pt x="1042" y="831"/>
                  </a:lnTo>
                  <a:lnTo>
                    <a:pt x="1043" y="828"/>
                  </a:lnTo>
                  <a:lnTo>
                    <a:pt x="1045" y="824"/>
                  </a:lnTo>
                  <a:lnTo>
                    <a:pt x="1048" y="818"/>
                  </a:lnTo>
                  <a:lnTo>
                    <a:pt x="1050" y="815"/>
                  </a:lnTo>
                  <a:lnTo>
                    <a:pt x="1052" y="817"/>
                  </a:lnTo>
                  <a:lnTo>
                    <a:pt x="1053" y="819"/>
                  </a:lnTo>
                  <a:lnTo>
                    <a:pt x="1055" y="821"/>
                  </a:lnTo>
                  <a:lnTo>
                    <a:pt x="1055" y="824"/>
                  </a:lnTo>
                  <a:lnTo>
                    <a:pt x="1055" y="831"/>
                  </a:lnTo>
                  <a:lnTo>
                    <a:pt x="1056" y="838"/>
                  </a:lnTo>
                  <a:lnTo>
                    <a:pt x="1077" y="836"/>
                  </a:lnTo>
                  <a:lnTo>
                    <a:pt x="1093" y="833"/>
                  </a:lnTo>
                  <a:lnTo>
                    <a:pt x="1099" y="832"/>
                  </a:lnTo>
                  <a:lnTo>
                    <a:pt x="1106" y="829"/>
                  </a:lnTo>
                  <a:lnTo>
                    <a:pt x="1113" y="826"/>
                  </a:lnTo>
                  <a:lnTo>
                    <a:pt x="1120" y="821"/>
                  </a:lnTo>
                  <a:lnTo>
                    <a:pt x="1132" y="797"/>
                  </a:lnTo>
                  <a:lnTo>
                    <a:pt x="1131" y="813"/>
                  </a:lnTo>
                  <a:lnTo>
                    <a:pt x="1130" y="824"/>
                  </a:lnTo>
                  <a:lnTo>
                    <a:pt x="1128" y="836"/>
                  </a:lnTo>
                  <a:lnTo>
                    <a:pt x="1127" y="850"/>
                  </a:lnTo>
                  <a:lnTo>
                    <a:pt x="1160" y="867"/>
                  </a:lnTo>
                  <a:lnTo>
                    <a:pt x="1194" y="886"/>
                  </a:lnTo>
                  <a:lnTo>
                    <a:pt x="1228" y="904"/>
                  </a:lnTo>
                  <a:lnTo>
                    <a:pt x="1261" y="920"/>
                  </a:lnTo>
                  <a:lnTo>
                    <a:pt x="1253" y="923"/>
                  </a:lnTo>
                  <a:lnTo>
                    <a:pt x="1242" y="930"/>
                  </a:lnTo>
                  <a:lnTo>
                    <a:pt x="1232" y="935"/>
                  </a:lnTo>
                  <a:lnTo>
                    <a:pt x="1226" y="938"/>
                  </a:lnTo>
                  <a:lnTo>
                    <a:pt x="1220" y="938"/>
                  </a:lnTo>
                  <a:lnTo>
                    <a:pt x="1215" y="937"/>
                  </a:lnTo>
                  <a:lnTo>
                    <a:pt x="1211" y="936"/>
                  </a:lnTo>
                  <a:lnTo>
                    <a:pt x="1205" y="934"/>
                  </a:lnTo>
                  <a:lnTo>
                    <a:pt x="1201" y="933"/>
                  </a:lnTo>
                  <a:lnTo>
                    <a:pt x="1197" y="932"/>
                  </a:lnTo>
                  <a:lnTo>
                    <a:pt x="1194" y="931"/>
                  </a:lnTo>
                  <a:lnTo>
                    <a:pt x="1191" y="932"/>
                  </a:lnTo>
                  <a:lnTo>
                    <a:pt x="1190" y="942"/>
                  </a:lnTo>
                  <a:lnTo>
                    <a:pt x="1191" y="955"/>
                  </a:lnTo>
                  <a:lnTo>
                    <a:pt x="1174" y="958"/>
                  </a:lnTo>
                  <a:lnTo>
                    <a:pt x="1157" y="963"/>
                  </a:lnTo>
                  <a:lnTo>
                    <a:pt x="1148" y="964"/>
                  </a:lnTo>
                  <a:lnTo>
                    <a:pt x="1140" y="967"/>
                  </a:lnTo>
                  <a:lnTo>
                    <a:pt x="1133" y="969"/>
                  </a:lnTo>
                  <a:lnTo>
                    <a:pt x="1127" y="973"/>
                  </a:lnTo>
                  <a:lnTo>
                    <a:pt x="1117" y="985"/>
                  </a:lnTo>
                  <a:lnTo>
                    <a:pt x="1109" y="997"/>
                  </a:lnTo>
                  <a:lnTo>
                    <a:pt x="1102" y="1000"/>
                  </a:lnTo>
                  <a:lnTo>
                    <a:pt x="1096" y="1002"/>
                  </a:lnTo>
                  <a:lnTo>
                    <a:pt x="1093" y="1003"/>
                  </a:lnTo>
                  <a:lnTo>
                    <a:pt x="1090" y="1004"/>
                  </a:lnTo>
                  <a:lnTo>
                    <a:pt x="1087" y="1006"/>
                  </a:lnTo>
                  <a:lnTo>
                    <a:pt x="1085" y="1008"/>
                  </a:lnTo>
                  <a:lnTo>
                    <a:pt x="1082" y="1017"/>
                  </a:lnTo>
                  <a:lnTo>
                    <a:pt x="1079" y="1026"/>
                  </a:lnTo>
                  <a:lnTo>
                    <a:pt x="1091" y="1032"/>
                  </a:lnTo>
                  <a:lnTo>
                    <a:pt x="1103" y="1038"/>
                  </a:lnTo>
                  <a:lnTo>
                    <a:pt x="1109" y="1050"/>
                  </a:lnTo>
                  <a:lnTo>
                    <a:pt x="1118" y="1052"/>
                  </a:lnTo>
                  <a:lnTo>
                    <a:pt x="1126" y="1053"/>
                  </a:lnTo>
                  <a:lnTo>
                    <a:pt x="1132" y="1052"/>
                  </a:lnTo>
                  <a:lnTo>
                    <a:pt x="1139" y="1051"/>
                  </a:lnTo>
                  <a:lnTo>
                    <a:pt x="1149" y="1047"/>
                  </a:lnTo>
                  <a:lnTo>
                    <a:pt x="1161" y="1043"/>
                  </a:lnTo>
                  <a:lnTo>
                    <a:pt x="1170" y="1046"/>
                  </a:lnTo>
                  <a:lnTo>
                    <a:pt x="1183" y="1049"/>
                  </a:lnTo>
                  <a:lnTo>
                    <a:pt x="1194" y="1053"/>
                  </a:lnTo>
                  <a:lnTo>
                    <a:pt x="1202" y="1055"/>
                  </a:lnTo>
                  <a:lnTo>
                    <a:pt x="1194" y="1058"/>
                  </a:lnTo>
                  <a:lnTo>
                    <a:pt x="1184" y="1061"/>
                  </a:lnTo>
                  <a:lnTo>
                    <a:pt x="1184" y="1073"/>
                  </a:lnTo>
                  <a:lnTo>
                    <a:pt x="1173" y="1074"/>
                  </a:lnTo>
                  <a:lnTo>
                    <a:pt x="1161" y="1073"/>
                  </a:lnTo>
                  <a:lnTo>
                    <a:pt x="1132" y="1085"/>
                  </a:lnTo>
                  <a:lnTo>
                    <a:pt x="1118" y="1086"/>
                  </a:lnTo>
                  <a:lnTo>
                    <a:pt x="1106" y="1086"/>
                  </a:lnTo>
                  <a:lnTo>
                    <a:pt x="1094" y="1085"/>
                  </a:lnTo>
                  <a:lnTo>
                    <a:pt x="1082" y="1084"/>
                  </a:lnTo>
                  <a:lnTo>
                    <a:pt x="1070" y="1082"/>
                  </a:lnTo>
                  <a:lnTo>
                    <a:pt x="1059" y="1080"/>
                  </a:lnTo>
                  <a:lnTo>
                    <a:pt x="1046" y="1080"/>
                  </a:lnTo>
                  <a:lnTo>
                    <a:pt x="1032" y="1080"/>
                  </a:lnTo>
                  <a:lnTo>
                    <a:pt x="1000" y="1081"/>
                  </a:lnTo>
                  <a:lnTo>
                    <a:pt x="966" y="1083"/>
                  </a:lnTo>
                  <a:lnTo>
                    <a:pt x="933" y="1086"/>
                  </a:lnTo>
                  <a:lnTo>
                    <a:pt x="900" y="1090"/>
                  </a:lnTo>
                  <a:lnTo>
                    <a:pt x="869" y="1095"/>
                  </a:lnTo>
                  <a:lnTo>
                    <a:pt x="838" y="1101"/>
                  </a:lnTo>
                  <a:lnTo>
                    <a:pt x="824" y="1105"/>
                  </a:lnTo>
                  <a:lnTo>
                    <a:pt x="810" y="1109"/>
                  </a:lnTo>
                  <a:lnTo>
                    <a:pt x="797" y="1115"/>
                  </a:lnTo>
                  <a:lnTo>
                    <a:pt x="786" y="1120"/>
                  </a:lnTo>
                  <a:lnTo>
                    <a:pt x="792" y="1110"/>
                  </a:lnTo>
                  <a:lnTo>
                    <a:pt x="797" y="1102"/>
                  </a:lnTo>
                  <a:lnTo>
                    <a:pt x="803" y="1094"/>
                  </a:lnTo>
                  <a:lnTo>
                    <a:pt x="809" y="1085"/>
                  </a:lnTo>
                  <a:lnTo>
                    <a:pt x="788" y="1081"/>
                  </a:lnTo>
                  <a:lnTo>
                    <a:pt x="768" y="1077"/>
                  </a:lnTo>
                  <a:lnTo>
                    <a:pt x="747" y="1075"/>
                  </a:lnTo>
                  <a:lnTo>
                    <a:pt x="722" y="1073"/>
                  </a:lnTo>
                  <a:lnTo>
                    <a:pt x="720" y="1083"/>
                  </a:lnTo>
                  <a:lnTo>
                    <a:pt x="715" y="1097"/>
                  </a:lnTo>
                  <a:lnTo>
                    <a:pt x="728" y="1108"/>
                  </a:lnTo>
                  <a:lnTo>
                    <a:pt x="740" y="1120"/>
                  </a:lnTo>
                  <a:lnTo>
                    <a:pt x="748" y="1119"/>
                  </a:lnTo>
                  <a:lnTo>
                    <a:pt x="757" y="1120"/>
                  </a:lnTo>
                  <a:lnTo>
                    <a:pt x="757" y="1132"/>
                  </a:lnTo>
                  <a:lnTo>
                    <a:pt x="755" y="1133"/>
                  </a:lnTo>
                  <a:lnTo>
                    <a:pt x="752" y="1135"/>
                  </a:lnTo>
                  <a:lnTo>
                    <a:pt x="749" y="1137"/>
                  </a:lnTo>
                  <a:lnTo>
                    <a:pt x="748" y="1139"/>
                  </a:lnTo>
                  <a:lnTo>
                    <a:pt x="749" y="1141"/>
                  </a:lnTo>
                  <a:lnTo>
                    <a:pt x="752" y="1143"/>
                  </a:lnTo>
                  <a:lnTo>
                    <a:pt x="731" y="1155"/>
                  </a:lnTo>
                  <a:lnTo>
                    <a:pt x="708" y="1170"/>
                  </a:lnTo>
                  <a:lnTo>
                    <a:pt x="694" y="1176"/>
                  </a:lnTo>
                  <a:lnTo>
                    <a:pt x="681" y="1180"/>
                  </a:lnTo>
                  <a:lnTo>
                    <a:pt x="675" y="1183"/>
                  </a:lnTo>
                  <a:lnTo>
                    <a:pt x="669" y="1184"/>
                  </a:lnTo>
                  <a:lnTo>
                    <a:pt x="662" y="1185"/>
                  </a:lnTo>
                  <a:lnTo>
                    <a:pt x="657" y="1185"/>
                  </a:lnTo>
                  <a:lnTo>
                    <a:pt x="648" y="1180"/>
                  </a:lnTo>
                  <a:lnTo>
                    <a:pt x="638" y="1173"/>
                  </a:lnTo>
                  <a:lnTo>
                    <a:pt x="628" y="1165"/>
                  </a:lnTo>
                  <a:lnTo>
                    <a:pt x="622" y="1160"/>
                  </a:lnTo>
                  <a:lnTo>
                    <a:pt x="610" y="1160"/>
                  </a:lnTo>
                  <a:lnTo>
                    <a:pt x="607" y="1158"/>
                  </a:lnTo>
                  <a:lnTo>
                    <a:pt x="606" y="1156"/>
                  </a:lnTo>
                  <a:lnTo>
                    <a:pt x="606" y="1154"/>
                  </a:lnTo>
                  <a:lnTo>
                    <a:pt x="607" y="1151"/>
                  </a:lnTo>
                  <a:lnTo>
                    <a:pt x="609" y="1148"/>
                  </a:lnTo>
                  <a:lnTo>
                    <a:pt x="611" y="1143"/>
                  </a:lnTo>
                  <a:lnTo>
                    <a:pt x="614" y="1140"/>
                  </a:lnTo>
                  <a:lnTo>
                    <a:pt x="614" y="1137"/>
                  </a:lnTo>
                  <a:lnTo>
                    <a:pt x="613" y="1135"/>
                  </a:lnTo>
                  <a:lnTo>
                    <a:pt x="611" y="1134"/>
                  </a:lnTo>
                  <a:lnTo>
                    <a:pt x="608" y="1133"/>
                  </a:lnTo>
                  <a:lnTo>
                    <a:pt x="604" y="1132"/>
                  </a:lnTo>
                  <a:lnTo>
                    <a:pt x="595" y="1131"/>
                  </a:lnTo>
                  <a:lnTo>
                    <a:pt x="586" y="1129"/>
                  </a:lnTo>
                  <a:lnTo>
                    <a:pt x="577" y="1131"/>
                  </a:lnTo>
                  <a:lnTo>
                    <a:pt x="570" y="1132"/>
                  </a:lnTo>
                  <a:lnTo>
                    <a:pt x="558" y="1133"/>
                  </a:lnTo>
                  <a:lnTo>
                    <a:pt x="549" y="1136"/>
                  </a:lnTo>
                  <a:lnTo>
                    <a:pt x="541" y="1140"/>
                  </a:lnTo>
                  <a:lnTo>
                    <a:pt x="535" y="1145"/>
                  </a:lnTo>
                  <a:lnTo>
                    <a:pt x="525" y="1155"/>
                  </a:lnTo>
                  <a:lnTo>
                    <a:pt x="517" y="1160"/>
                  </a:lnTo>
                  <a:lnTo>
                    <a:pt x="503" y="1165"/>
                  </a:lnTo>
                  <a:lnTo>
                    <a:pt x="490" y="1167"/>
                  </a:lnTo>
                  <a:lnTo>
                    <a:pt x="477" y="1168"/>
                  </a:lnTo>
                  <a:lnTo>
                    <a:pt x="465" y="1168"/>
                  </a:lnTo>
                  <a:lnTo>
                    <a:pt x="452" y="1169"/>
                  </a:lnTo>
                  <a:lnTo>
                    <a:pt x="439" y="1171"/>
                  </a:lnTo>
                  <a:lnTo>
                    <a:pt x="427" y="1173"/>
                  </a:lnTo>
                  <a:lnTo>
                    <a:pt x="416" y="1178"/>
                  </a:lnTo>
                  <a:lnTo>
                    <a:pt x="410" y="1182"/>
                  </a:lnTo>
                  <a:lnTo>
                    <a:pt x="405" y="1187"/>
                  </a:lnTo>
                  <a:lnTo>
                    <a:pt x="400" y="1192"/>
                  </a:lnTo>
                  <a:lnTo>
                    <a:pt x="394" y="1199"/>
                  </a:lnTo>
                  <a:lnTo>
                    <a:pt x="386" y="1210"/>
                  </a:lnTo>
                  <a:lnTo>
                    <a:pt x="376" y="1220"/>
                  </a:lnTo>
                  <a:lnTo>
                    <a:pt x="367" y="1225"/>
                  </a:lnTo>
                  <a:lnTo>
                    <a:pt x="358" y="1228"/>
                  </a:lnTo>
                  <a:lnTo>
                    <a:pt x="349" y="1232"/>
                  </a:lnTo>
                  <a:lnTo>
                    <a:pt x="340" y="1238"/>
                  </a:lnTo>
                  <a:lnTo>
                    <a:pt x="328" y="1253"/>
                  </a:lnTo>
                  <a:lnTo>
                    <a:pt x="317" y="1267"/>
                  </a:lnTo>
                  <a:lnTo>
                    <a:pt x="313" y="1269"/>
                  </a:lnTo>
                  <a:lnTo>
                    <a:pt x="307" y="1269"/>
                  </a:lnTo>
                  <a:lnTo>
                    <a:pt x="302" y="1269"/>
                  </a:lnTo>
                  <a:lnTo>
                    <a:pt x="296" y="1269"/>
                  </a:lnTo>
                  <a:lnTo>
                    <a:pt x="290" y="1269"/>
                  </a:lnTo>
                  <a:lnTo>
                    <a:pt x="285" y="1269"/>
                  </a:lnTo>
                  <a:lnTo>
                    <a:pt x="280" y="1271"/>
                  </a:lnTo>
                  <a:lnTo>
                    <a:pt x="275" y="1273"/>
                  </a:lnTo>
                  <a:lnTo>
                    <a:pt x="271" y="1278"/>
                  </a:lnTo>
                  <a:lnTo>
                    <a:pt x="268" y="1285"/>
                  </a:lnTo>
                  <a:lnTo>
                    <a:pt x="265" y="1293"/>
                  </a:lnTo>
                  <a:lnTo>
                    <a:pt x="262" y="1303"/>
                  </a:lnTo>
                  <a:lnTo>
                    <a:pt x="258" y="1313"/>
                  </a:lnTo>
                  <a:lnTo>
                    <a:pt x="254" y="1323"/>
                  </a:lnTo>
                  <a:lnTo>
                    <a:pt x="251" y="1327"/>
                  </a:lnTo>
                  <a:lnTo>
                    <a:pt x="248" y="1330"/>
                  </a:lnTo>
                  <a:lnTo>
                    <a:pt x="244" y="1334"/>
                  </a:lnTo>
                  <a:lnTo>
                    <a:pt x="240" y="1337"/>
                  </a:lnTo>
                  <a:lnTo>
                    <a:pt x="225" y="1337"/>
                  </a:lnTo>
                  <a:lnTo>
                    <a:pt x="210" y="1337"/>
                  </a:lnTo>
                  <a:lnTo>
                    <a:pt x="205" y="1340"/>
                  </a:lnTo>
                  <a:lnTo>
                    <a:pt x="198" y="1347"/>
                  </a:lnTo>
                  <a:lnTo>
                    <a:pt x="188" y="1357"/>
                  </a:lnTo>
                  <a:lnTo>
                    <a:pt x="179" y="1369"/>
                  </a:lnTo>
                  <a:lnTo>
                    <a:pt x="170" y="1380"/>
                  </a:lnTo>
                  <a:lnTo>
                    <a:pt x="162" y="1391"/>
                  </a:lnTo>
                  <a:lnTo>
                    <a:pt x="156" y="1400"/>
                  </a:lnTo>
                  <a:lnTo>
                    <a:pt x="153" y="1407"/>
                  </a:lnTo>
                  <a:lnTo>
                    <a:pt x="150" y="1420"/>
                  </a:lnTo>
                  <a:lnTo>
                    <a:pt x="148" y="1435"/>
                  </a:lnTo>
                  <a:lnTo>
                    <a:pt x="147" y="1452"/>
                  </a:lnTo>
                  <a:lnTo>
                    <a:pt x="147" y="1470"/>
                  </a:lnTo>
                  <a:lnTo>
                    <a:pt x="147" y="1487"/>
                  </a:lnTo>
                  <a:lnTo>
                    <a:pt x="148" y="1505"/>
                  </a:lnTo>
                  <a:lnTo>
                    <a:pt x="150" y="1522"/>
                  </a:lnTo>
                  <a:lnTo>
                    <a:pt x="153" y="1535"/>
                  </a:lnTo>
                  <a:lnTo>
                    <a:pt x="162" y="1549"/>
                  </a:lnTo>
                  <a:lnTo>
                    <a:pt x="170" y="1560"/>
                  </a:lnTo>
                  <a:lnTo>
                    <a:pt x="165" y="1573"/>
                  </a:lnTo>
                  <a:lnTo>
                    <a:pt x="158" y="1583"/>
                  </a:lnTo>
                  <a:lnTo>
                    <a:pt x="158" y="1590"/>
                  </a:lnTo>
                  <a:lnTo>
                    <a:pt x="158" y="1595"/>
                  </a:lnTo>
                  <a:lnTo>
                    <a:pt x="161" y="1600"/>
                  </a:lnTo>
                  <a:lnTo>
                    <a:pt x="162" y="1605"/>
                  </a:lnTo>
                  <a:lnTo>
                    <a:pt x="167" y="1614"/>
                  </a:lnTo>
                  <a:lnTo>
                    <a:pt x="170" y="1625"/>
                  </a:lnTo>
                  <a:lnTo>
                    <a:pt x="183" y="1628"/>
                  </a:lnTo>
                  <a:lnTo>
                    <a:pt x="197" y="1632"/>
                  </a:lnTo>
                  <a:lnTo>
                    <a:pt x="204" y="1634"/>
                  </a:lnTo>
                  <a:lnTo>
                    <a:pt x="210" y="1635"/>
                  </a:lnTo>
                  <a:lnTo>
                    <a:pt x="217" y="1636"/>
                  </a:lnTo>
                  <a:lnTo>
                    <a:pt x="222" y="1636"/>
                  </a:lnTo>
                  <a:lnTo>
                    <a:pt x="229" y="1634"/>
                  </a:lnTo>
                  <a:lnTo>
                    <a:pt x="238" y="1631"/>
                  </a:lnTo>
                  <a:lnTo>
                    <a:pt x="249" y="1626"/>
                  </a:lnTo>
                  <a:lnTo>
                    <a:pt x="260" y="1619"/>
                  </a:lnTo>
                  <a:lnTo>
                    <a:pt x="284" y="1608"/>
                  </a:lnTo>
                  <a:lnTo>
                    <a:pt x="299" y="1601"/>
                  </a:lnTo>
                  <a:lnTo>
                    <a:pt x="308" y="1599"/>
                  </a:lnTo>
                  <a:lnTo>
                    <a:pt x="317" y="1598"/>
                  </a:lnTo>
                  <a:lnTo>
                    <a:pt x="326" y="1597"/>
                  </a:lnTo>
                  <a:lnTo>
                    <a:pt x="335" y="1597"/>
                  </a:lnTo>
                  <a:lnTo>
                    <a:pt x="355" y="1597"/>
                  </a:lnTo>
                  <a:lnTo>
                    <a:pt x="376" y="1595"/>
                  </a:lnTo>
                  <a:lnTo>
                    <a:pt x="383" y="1592"/>
                  </a:lnTo>
                  <a:lnTo>
                    <a:pt x="392" y="1586"/>
                  </a:lnTo>
                  <a:lnTo>
                    <a:pt x="402" y="1580"/>
                  </a:lnTo>
                  <a:lnTo>
                    <a:pt x="410" y="1577"/>
                  </a:lnTo>
                  <a:lnTo>
                    <a:pt x="425" y="1575"/>
                  </a:lnTo>
                  <a:lnTo>
                    <a:pt x="440" y="1572"/>
                  </a:lnTo>
                  <a:lnTo>
                    <a:pt x="445" y="1601"/>
                  </a:lnTo>
                  <a:lnTo>
                    <a:pt x="438" y="1603"/>
                  </a:lnTo>
                  <a:lnTo>
                    <a:pt x="432" y="1606"/>
                  </a:lnTo>
                  <a:lnTo>
                    <a:pt x="427" y="1608"/>
                  </a:lnTo>
                  <a:lnTo>
                    <a:pt x="422" y="1613"/>
                  </a:lnTo>
                  <a:lnTo>
                    <a:pt x="412" y="1622"/>
                  </a:lnTo>
                  <a:lnTo>
                    <a:pt x="407" y="1628"/>
                  </a:lnTo>
                  <a:lnTo>
                    <a:pt x="404" y="1631"/>
                  </a:lnTo>
                  <a:lnTo>
                    <a:pt x="404" y="1633"/>
                  </a:lnTo>
                  <a:lnTo>
                    <a:pt x="404" y="1636"/>
                  </a:lnTo>
                  <a:lnTo>
                    <a:pt x="405" y="1641"/>
                  </a:lnTo>
                  <a:lnTo>
                    <a:pt x="405" y="1648"/>
                  </a:lnTo>
                  <a:lnTo>
                    <a:pt x="404" y="1659"/>
                  </a:lnTo>
                  <a:lnTo>
                    <a:pt x="402" y="1660"/>
                  </a:lnTo>
                  <a:lnTo>
                    <a:pt x="400" y="1661"/>
                  </a:lnTo>
                  <a:lnTo>
                    <a:pt x="398" y="1663"/>
                  </a:lnTo>
                  <a:lnTo>
                    <a:pt x="397" y="1665"/>
                  </a:lnTo>
                  <a:lnTo>
                    <a:pt x="394" y="1668"/>
                  </a:lnTo>
                  <a:lnTo>
                    <a:pt x="393" y="1670"/>
                  </a:lnTo>
                  <a:lnTo>
                    <a:pt x="389" y="1672"/>
                  </a:lnTo>
                  <a:lnTo>
                    <a:pt x="382" y="1670"/>
                  </a:lnTo>
                  <a:lnTo>
                    <a:pt x="374" y="1669"/>
                  </a:lnTo>
                  <a:lnTo>
                    <a:pt x="365" y="1667"/>
                  </a:lnTo>
                  <a:lnTo>
                    <a:pt x="347" y="1662"/>
                  </a:lnTo>
                  <a:lnTo>
                    <a:pt x="335" y="1659"/>
                  </a:lnTo>
                  <a:lnTo>
                    <a:pt x="333" y="1664"/>
                  </a:lnTo>
                  <a:lnTo>
                    <a:pt x="331" y="1669"/>
                  </a:lnTo>
                  <a:lnTo>
                    <a:pt x="330" y="1672"/>
                  </a:lnTo>
                  <a:lnTo>
                    <a:pt x="327" y="1674"/>
                  </a:lnTo>
                  <a:lnTo>
                    <a:pt x="325" y="1675"/>
                  </a:lnTo>
                  <a:lnTo>
                    <a:pt x="323" y="1677"/>
                  </a:lnTo>
                  <a:lnTo>
                    <a:pt x="327" y="1686"/>
                  </a:lnTo>
                  <a:lnTo>
                    <a:pt x="331" y="1696"/>
                  </a:lnTo>
                  <a:lnTo>
                    <a:pt x="332" y="1700"/>
                  </a:lnTo>
                  <a:lnTo>
                    <a:pt x="334" y="1704"/>
                  </a:lnTo>
                  <a:lnTo>
                    <a:pt x="337" y="1709"/>
                  </a:lnTo>
                  <a:lnTo>
                    <a:pt x="340" y="1712"/>
                  </a:lnTo>
                  <a:lnTo>
                    <a:pt x="349" y="1713"/>
                  </a:lnTo>
                  <a:lnTo>
                    <a:pt x="358" y="1712"/>
                  </a:lnTo>
                  <a:lnTo>
                    <a:pt x="370" y="1719"/>
                  </a:lnTo>
                  <a:lnTo>
                    <a:pt x="389" y="1736"/>
                  </a:lnTo>
                  <a:lnTo>
                    <a:pt x="399" y="1746"/>
                  </a:lnTo>
                  <a:lnTo>
                    <a:pt x="407" y="1754"/>
                  </a:lnTo>
                  <a:lnTo>
                    <a:pt x="414" y="1761"/>
                  </a:lnTo>
                  <a:lnTo>
                    <a:pt x="416" y="1765"/>
                  </a:lnTo>
                  <a:lnTo>
                    <a:pt x="418" y="1775"/>
                  </a:lnTo>
                  <a:lnTo>
                    <a:pt x="419" y="1785"/>
                  </a:lnTo>
                  <a:lnTo>
                    <a:pt x="418" y="1795"/>
                  </a:lnTo>
                  <a:lnTo>
                    <a:pt x="417" y="1804"/>
                  </a:lnTo>
                  <a:lnTo>
                    <a:pt x="414" y="1823"/>
                  </a:lnTo>
                  <a:lnTo>
                    <a:pt x="410" y="1842"/>
                  </a:lnTo>
                  <a:lnTo>
                    <a:pt x="414" y="1844"/>
                  </a:lnTo>
                  <a:lnTo>
                    <a:pt x="418" y="1845"/>
                  </a:lnTo>
                  <a:lnTo>
                    <a:pt x="420" y="1848"/>
                  </a:lnTo>
                  <a:lnTo>
                    <a:pt x="422" y="1852"/>
                  </a:lnTo>
                  <a:lnTo>
                    <a:pt x="440" y="1851"/>
                  </a:lnTo>
                  <a:lnTo>
                    <a:pt x="456" y="1850"/>
                  </a:lnTo>
                  <a:lnTo>
                    <a:pt x="471" y="1848"/>
                  </a:lnTo>
                  <a:lnTo>
                    <a:pt x="487" y="1847"/>
                  </a:lnTo>
                  <a:lnTo>
                    <a:pt x="487" y="1852"/>
                  </a:lnTo>
                  <a:lnTo>
                    <a:pt x="486" y="1855"/>
                  </a:lnTo>
                  <a:lnTo>
                    <a:pt x="487" y="1856"/>
                  </a:lnTo>
                  <a:lnTo>
                    <a:pt x="487" y="1858"/>
                  </a:lnTo>
                  <a:lnTo>
                    <a:pt x="489" y="1858"/>
                  </a:lnTo>
                  <a:lnTo>
                    <a:pt x="493" y="1859"/>
                  </a:lnTo>
                  <a:lnTo>
                    <a:pt x="483" y="1871"/>
                  </a:lnTo>
                  <a:lnTo>
                    <a:pt x="475" y="1882"/>
                  </a:lnTo>
                  <a:lnTo>
                    <a:pt x="476" y="1897"/>
                  </a:lnTo>
                  <a:lnTo>
                    <a:pt x="475" y="1912"/>
                  </a:lnTo>
                  <a:lnTo>
                    <a:pt x="472" y="1914"/>
                  </a:lnTo>
                  <a:lnTo>
                    <a:pt x="468" y="1915"/>
                  </a:lnTo>
                  <a:lnTo>
                    <a:pt x="463" y="1916"/>
                  </a:lnTo>
                  <a:lnTo>
                    <a:pt x="460" y="1917"/>
                  </a:lnTo>
                  <a:lnTo>
                    <a:pt x="451" y="1916"/>
                  </a:lnTo>
                  <a:lnTo>
                    <a:pt x="440" y="1917"/>
                  </a:lnTo>
                  <a:lnTo>
                    <a:pt x="434" y="1931"/>
                  </a:lnTo>
                  <a:lnTo>
                    <a:pt x="425" y="1948"/>
                  </a:lnTo>
                  <a:lnTo>
                    <a:pt x="422" y="1957"/>
                  </a:lnTo>
                  <a:lnTo>
                    <a:pt x="420" y="1968"/>
                  </a:lnTo>
                  <a:lnTo>
                    <a:pt x="420" y="1972"/>
                  </a:lnTo>
                  <a:lnTo>
                    <a:pt x="420" y="1978"/>
                  </a:lnTo>
                  <a:lnTo>
                    <a:pt x="421" y="1983"/>
                  </a:lnTo>
                  <a:lnTo>
                    <a:pt x="422" y="1988"/>
                  </a:lnTo>
                  <a:lnTo>
                    <a:pt x="445" y="2005"/>
                  </a:lnTo>
                  <a:lnTo>
                    <a:pt x="452" y="2017"/>
                  </a:lnTo>
                  <a:lnTo>
                    <a:pt x="453" y="2024"/>
                  </a:lnTo>
                  <a:lnTo>
                    <a:pt x="454" y="2026"/>
                  </a:lnTo>
                  <a:lnTo>
                    <a:pt x="457" y="2030"/>
                  </a:lnTo>
                  <a:lnTo>
                    <a:pt x="461" y="2034"/>
                  </a:lnTo>
                  <a:lnTo>
                    <a:pt x="469" y="2040"/>
                  </a:lnTo>
                  <a:lnTo>
                    <a:pt x="478" y="2047"/>
                  </a:lnTo>
                  <a:lnTo>
                    <a:pt x="489" y="2053"/>
                  </a:lnTo>
                  <a:lnTo>
                    <a:pt x="500" y="2058"/>
                  </a:lnTo>
                  <a:lnTo>
                    <a:pt x="510" y="2064"/>
                  </a:lnTo>
                  <a:lnTo>
                    <a:pt x="505" y="2072"/>
                  </a:lnTo>
                  <a:lnTo>
                    <a:pt x="499" y="2082"/>
                  </a:lnTo>
                  <a:lnTo>
                    <a:pt x="491" y="2085"/>
                  </a:lnTo>
                  <a:lnTo>
                    <a:pt x="484" y="2086"/>
                  </a:lnTo>
                  <a:lnTo>
                    <a:pt x="476" y="2087"/>
                  </a:lnTo>
                  <a:lnTo>
                    <a:pt x="470" y="2086"/>
                  </a:lnTo>
                  <a:lnTo>
                    <a:pt x="455" y="2084"/>
                  </a:lnTo>
                  <a:lnTo>
                    <a:pt x="440" y="2082"/>
                  </a:lnTo>
                  <a:lnTo>
                    <a:pt x="445" y="2075"/>
                  </a:lnTo>
                  <a:lnTo>
                    <a:pt x="422" y="2046"/>
                  </a:lnTo>
                  <a:lnTo>
                    <a:pt x="428" y="2057"/>
                  </a:lnTo>
                  <a:lnTo>
                    <a:pt x="433" y="2066"/>
                  </a:lnTo>
                  <a:lnTo>
                    <a:pt x="435" y="2070"/>
                  </a:lnTo>
                  <a:lnTo>
                    <a:pt x="435" y="2073"/>
                  </a:lnTo>
                  <a:lnTo>
                    <a:pt x="424" y="2074"/>
                  </a:lnTo>
                  <a:lnTo>
                    <a:pt x="399" y="2075"/>
                  </a:lnTo>
                  <a:lnTo>
                    <a:pt x="399" y="2070"/>
                  </a:lnTo>
                  <a:lnTo>
                    <a:pt x="400" y="2067"/>
                  </a:lnTo>
                  <a:lnTo>
                    <a:pt x="401" y="2064"/>
                  </a:lnTo>
                  <a:lnTo>
                    <a:pt x="402" y="2062"/>
                  </a:lnTo>
                  <a:lnTo>
                    <a:pt x="404" y="2059"/>
                  </a:lnTo>
                  <a:lnTo>
                    <a:pt x="405" y="2056"/>
                  </a:lnTo>
                  <a:lnTo>
                    <a:pt x="405" y="2052"/>
                  </a:lnTo>
                  <a:lnTo>
                    <a:pt x="404" y="2046"/>
                  </a:lnTo>
                  <a:lnTo>
                    <a:pt x="401" y="2040"/>
                  </a:lnTo>
                  <a:lnTo>
                    <a:pt x="394" y="2031"/>
                  </a:lnTo>
                  <a:lnTo>
                    <a:pt x="385" y="2019"/>
                  </a:lnTo>
                  <a:lnTo>
                    <a:pt x="372" y="2006"/>
                  </a:lnTo>
                  <a:lnTo>
                    <a:pt x="360" y="1992"/>
                  </a:lnTo>
                  <a:lnTo>
                    <a:pt x="349" y="1982"/>
                  </a:lnTo>
                  <a:lnTo>
                    <a:pt x="340" y="1973"/>
                  </a:lnTo>
                  <a:lnTo>
                    <a:pt x="335" y="1970"/>
                  </a:lnTo>
                  <a:lnTo>
                    <a:pt x="326" y="1969"/>
                  </a:lnTo>
                  <a:lnTo>
                    <a:pt x="319" y="1969"/>
                  </a:lnTo>
                  <a:lnTo>
                    <a:pt x="314" y="1971"/>
                  </a:lnTo>
                  <a:lnTo>
                    <a:pt x="309" y="1973"/>
                  </a:lnTo>
                  <a:lnTo>
                    <a:pt x="302" y="1979"/>
                  </a:lnTo>
                  <a:lnTo>
                    <a:pt x="293" y="1982"/>
                  </a:lnTo>
                  <a:lnTo>
                    <a:pt x="297" y="2011"/>
                  </a:lnTo>
                  <a:lnTo>
                    <a:pt x="302" y="2030"/>
                  </a:lnTo>
                  <a:lnTo>
                    <a:pt x="307" y="2049"/>
                  </a:lnTo>
                  <a:lnTo>
                    <a:pt x="317" y="2069"/>
                  </a:lnTo>
                  <a:lnTo>
                    <a:pt x="319" y="2068"/>
                  </a:lnTo>
                  <a:lnTo>
                    <a:pt x="325" y="2065"/>
                  </a:lnTo>
                  <a:lnTo>
                    <a:pt x="327" y="2063"/>
                  </a:lnTo>
                  <a:lnTo>
                    <a:pt x="331" y="2063"/>
                  </a:lnTo>
                  <a:lnTo>
                    <a:pt x="333" y="2063"/>
                  </a:lnTo>
                  <a:lnTo>
                    <a:pt x="335" y="2064"/>
                  </a:lnTo>
                  <a:lnTo>
                    <a:pt x="338" y="2073"/>
                  </a:lnTo>
                  <a:lnTo>
                    <a:pt x="339" y="2082"/>
                  </a:lnTo>
                  <a:lnTo>
                    <a:pt x="338" y="2090"/>
                  </a:lnTo>
                  <a:lnTo>
                    <a:pt x="337" y="2099"/>
                  </a:lnTo>
                  <a:lnTo>
                    <a:pt x="332" y="2112"/>
                  </a:lnTo>
                  <a:lnTo>
                    <a:pt x="328" y="2122"/>
                  </a:lnTo>
                  <a:lnTo>
                    <a:pt x="313" y="2119"/>
                  </a:lnTo>
                  <a:lnTo>
                    <a:pt x="299" y="2117"/>
                  </a:lnTo>
                  <a:lnTo>
                    <a:pt x="301" y="2116"/>
                  </a:lnTo>
                  <a:lnTo>
                    <a:pt x="301" y="2115"/>
                  </a:lnTo>
                  <a:lnTo>
                    <a:pt x="301" y="2114"/>
                  </a:lnTo>
                  <a:lnTo>
                    <a:pt x="300" y="2113"/>
                  </a:lnTo>
                  <a:lnTo>
                    <a:pt x="298" y="2112"/>
                  </a:lnTo>
                  <a:lnTo>
                    <a:pt x="293" y="2109"/>
                  </a:lnTo>
                  <a:lnTo>
                    <a:pt x="286" y="2106"/>
                  </a:lnTo>
                  <a:lnTo>
                    <a:pt x="282" y="2105"/>
                  </a:lnTo>
                  <a:lnTo>
                    <a:pt x="282" y="2112"/>
                  </a:lnTo>
                  <a:lnTo>
                    <a:pt x="283" y="2123"/>
                  </a:lnTo>
                  <a:lnTo>
                    <a:pt x="283" y="2134"/>
                  </a:lnTo>
                  <a:lnTo>
                    <a:pt x="282" y="2140"/>
                  </a:lnTo>
                  <a:lnTo>
                    <a:pt x="269" y="2143"/>
                  </a:lnTo>
                  <a:lnTo>
                    <a:pt x="258" y="2147"/>
                  </a:lnTo>
                  <a:lnTo>
                    <a:pt x="265" y="2152"/>
                  </a:lnTo>
                  <a:lnTo>
                    <a:pt x="271" y="2159"/>
                  </a:lnTo>
                  <a:lnTo>
                    <a:pt x="274" y="2163"/>
                  </a:lnTo>
                  <a:lnTo>
                    <a:pt x="279" y="2166"/>
                  </a:lnTo>
                  <a:lnTo>
                    <a:pt x="283" y="2168"/>
                  </a:lnTo>
                  <a:lnTo>
                    <a:pt x="287" y="2170"/>
                  </a:lnTo>
                  <a:lnTo>
                    <a:pt x="296" y="2170"/>
                  </a:lnTo>
                  <a:lnTo>
                    <a:pt x="305" y="2169"/>
                  </a:lnTo>
                  <a:lnTo>
                    <a:pt x="309" y="2169"/>
                  </a:lnTo>
                  <a:lnTo>
                    <a:pt x="315" y="2168"/>
                  </a:lnTo>
                  <a:lnTo>
                    <a:pt x="319" y="2169"/>
                  </a:lnTo>
                  <a:lnTo>
                    <a:pt x="323" y="2170"/>
                  </a:lnTo>
                  <a:lnTo>
                    <a:pt x="326" y="2178"/>
                  </a:lnTo>
                  <a:lnTo>
                    <a:pt x="328" y="2187"/>
                  </a:lnTo>
                  <a:lnTo>
                    <a:pt x="335" y="2192"/>
                  </a:lnTo>
                  <a:lnTo>
                    <a:pt x="341" y="2195"/>
                  </a:lnTo>
                  <a:lnTo>
                    <a:pt x="348" y="2199"/>
                  </a:lnTo>
                  <a:lnTo>
                    <a:pt x="354" y="2201"/>
                  </a:lnTo>
                  <a:lnTo>
                    <a:pt x="360" y="2202"/>
                  </a:lnTo>
                  <a:lnTo>
                    <a:pt x="368" y="2203"/>
                  </a:lnTo>
                  <a:lnTo>
                    <a:pt x="374" y="2203"/>
                  </a:lnTo>
                  <a:lnTo>
                    <a:pt x="382" y="2202"/>
                  </a:lnTo>
                  <a:lnTo>
                    <a:pt x="394" y="2199"/>
                  </a:lnTo>
                  <a:lnTo>
                    <a:pt x="406" y="2194"/>
                  </a:lnTo>
                  <a:lnTo>
                    <a:pt x="418" y="2188"/>
                  </a:lnTo>
                  <a:lnTo>
                    <a:pt x="428" y="2182"/>
                  </a:lnTo>
                  <a:lnTo>
                    <a:pt x="438" y="2187"/>
                  </a:lnTo>
                  <a:lnTo>
                    <a:pt x="446" y="2191"/>
                  </a:lnTo>
                  <a:lnTo>
                    <a:pt x="453" y="2197"/>
                  </a:lnTo>
                  <a:lnTo>
                    <a:pt x="459" y="2203"/>
                  </a:lnTo>
                  <a:lnTo>
                    <a:pt x="466" y="2209"/>
                  </a:lnTo>
                  <a:lnTo>
                    <a:pt x="471" y="2216"/>
                  </a:lnTo>
                  <a:lnTo>
                    <a:pt x="475" y="2224"/>
                  </a:lnTo>
                  <a:lnTo>
                    <a:pt x="480" y="2234"/>
                  </a:lnTo>
                  <a:lnTo>
                    <a:pt x="496" y="2228"/>
                  </a:lnTo>
                  <a:lnTo>
                    <a:pt x="513" y="2223"/>
                  </a:lnTo>
                  <a:lnTo>
                    <a:pt x="522" y="2222"/>
                  </a:lnTo>
                  <a:lnTo>
                    <a:pt x="530" y="2222"/>
                  </a:lnTo>
                  <a:lnTo>
                    <a:pt x="538" y="2224"/>
                  </a:lnTo>
                  <a:lnTo>
                    <a:pt x="545" y="2227"/>
                  </a:lnTo>
                  <a:lnTo>
                    <a:pt x="551" y="2240"/>
                  </a:lnTo>
                  <a:lnTo>
                    <a:pt x="558" y="2251"/>
                  </a:lnTo>
                  <a:lnTo>
                    <a:pt x="562" y="2253"/>
                  </a:lnTo>
                  <a:lnTo>
                    <a:pt x="568" y="2253"/>
                  </a:lnTo>
                  <a:lnTo>
                    <a:pt x="573" y="2253"/>
                  </a:lnTo>
                  <a:lnTo>
                    <a:pt x="578" y="2252"/>
                  </a:lnTo>
                  <a:lnTo>
                    <a:pt x="588" y="2251"/>
                  </a:lnTo>
                  <a:lnTo>
                    <a:pt x="597" y="2251"/>
                  </a:lnTo>
                  <a:lnTo>
                    <a:pt x="600" y="2256"/>
                  </a:lnTo>
                  <a:lnTo>
                    <a:pt x="603" y="2259"/>
                  </a:lnTo>
                  <a:lnTo>
                    <a:pt x="606" y="2260"/>
                  </a:lnTo>
                  <a:lnTo>
                    <a:pt x="610" y="2264"/>
                  </a:lnTo>
                  <a:lnTo>
                    <a:pt x="605" y="2288"/>
                  </a:lnTo>
                  <a:lnTo>
                    <a:pt x="600" y="2309"/>
                  </a:lnTo>
                  <a:lnTo>
                    <a:pt x="594" y="2327"/>
                  </a:lnTo>
                  <a:lnTo>
                    <a:pt x="587" y="2344"/>
                  </a:lnTo>
                  <a:lnTo>
                    <a:pt x="584" y="2352"/>
                  </a:lnTo>
                  <a:lnTo>
                    <a:pt x="580" y="2359"/>
                  </a:lnTo>
                  <a:lnTo>
                    <a:pt x="575" y="2367"/>
                  </a:lnTo>
                  <a:lnTo>
                    <a:pt x="570" y="2373"/>
                  </a:lnTo>
                  <a:lnTo>
                    <a:pt x="563" y="2379"/>
                  </a:lnTo>
                  <a:lnTo>
                    <a:pt x="556" y="2386"/>
                  </a:lnTo>
                  <a:lnTo>
                    <a:pt x="549" y="2392"/>
                  </a:lnTo>
                  <a:lnTo>
                    <a:pt x="540" y="2398"/>
                  </a:lnTo>
                  <a:lnTo>
                    <a:pt x="540" y="2384"/>
                  </a:lnTo>
                  <a:lnTo>
                    <a:pt x="540" y="2369"/>
                  </a:lnTo>
                  <a:lnTo>
                    <a:pt x="545" y="2364"/>
                  </a:lnTo>
                  <a:lnTo>
                    <a:pt x="552" y="2357"/>
                  </a:lnTo>
                  <a:lnTo>
                    <a:pt x="545" y="2354"/>
                  </a:lnTo>
                  <a:lnTo>
                    <a:pt x="542" y="2350"/>
                  </a:lnTo>
                  <a:lnTo>
                    <a:pt x="538" y="2344"/>
                  </a:lnTo>
                  <a:lnTo>
                    <a:pt x="534" y="2340"/>
                  </a:lnTo>
                  <a:lnTo>
                    <a:pt x="530" y="2343"/>
                  </a:lnTo>
                  <a:lnTo>
                    <a:pt x="528" y="2349"/>
                  </a:lnTo>
                  <a:lnTo>
                    <a:pt x="526" y="2351"/>
                  </a:lnTo>
                  <a:lnTo>
                    <a:pt x="524" y="2352"/>
                  </a:lnTo>
                  <a:lnTo>
                    <a:pt x="521" y="2353"/>
                  </a:lnTo>
                  <a:lnTo>
                    <a:pt x="517" y="2352"/>
                  </a:lnTo>
                  <a:lnTo>
                    <a:pt x="515" y="2351"/>
                  </a:lnTo>
                  <a:lnTo>
                    <a:pt x="513" y="2349"/>
                  </a:lnTo>
                  <a:lnTo>
                    <a:pt x="512" y="2346"/>
                  </a:lnTo>
                  <a:lnTo>
                    <a:pt x="512" y="2344"/>
                  </a:lnTo>
                  <a:lnTo>
                    <a:pt x="511" y="2339"/>
                  </a:lnTo>
                  <a:lnTo>
                    <a:pt x="510" y="2334"/>
                  </a:lnTo>
                  <a:lnTo>
                    <a:pt x="487" y="2334"/>
                  </a:lnTo>
                  <a:lnTo>
                    <a:pt x="482" y="2335"/>
                  </a:lnTo>
                  <a:lnTo>
                    <a:pt x="487" y="2341"/>
                  </a:lnTo>
                  <a:lnTo>
                    <a:pt x="499" y="2357"/>
                  </a:lnTo>
                  <a:lnTo>
                    <a:pt x="502" y="2357"/>
                  </a:lnTo>
                  <a:lnTo>
                    <a:pt x="504" y="2359"/>
                  </a:lnTo>
                  <a:lnTo>
                    <a:pt x="505" y="2361"/>
                  </a:lnTo>
                  <a:lnTo>
                    <a:pt x="505" y="2364"/>
                  </a:lnTo>
                  <a:lnTo>
                    <a:pt x="504" y="2368"/>
                  </a:lnTo>
                  <a:lnTo>
                    <a:pt x="502" y="2370"/>
                  </a:lnTo>
                  <a:lnTo>
                    <a:pt x="497" y="2371"/>
                  </a:lnTo>
                  <a:lnTo>
                    <a:pt x="493" y="2369"/>
                  </a:lnTo>
                  <a:lnTo>
                    <a:pt x="489" y="2367"/>
                  </a:lnTo>
                  <a:lnTo>
                    <a:pt x="484" y="2362"/>
                  </a:lnTo>
                  <a:lnTo>
                    <a:pt x="479" y="2357"/>
                  </a:lnTo>
                  <a:lnTo>
                    <a:pt x="474" y="2351"/>
                  </a:lnTo>
                  <a:lnTo>
                    <a:pt x="470" y="2344"/>
                  </a:lnTo>
                  <a:lnTo>
                    <a:pt x="466" y="2339"/>
                  </a:lnTo>
                  <a:lnTo>
                    <a:pt x="461" y="2336"/>
                  </a:lnTo>
                  <a:lnTo>
                    <a:pt x="457" y="2334"/>
                  </a:lnTo>
                  <a:lnTo>
                    <a:pt x="452" y="2334"/>
                  </a:lnTo>
                  <a:lnTo>
                    <a:pt x="444" y="2334"/>
                  </a:lnTo>
                  <a:lnTo>
                    <a:pt x="437" y="2336"/>
                  </a:lnTo>
                  <a:lnTo>
                    <a:pt x="429" y="2338"/>
                  </a:lnTo>
                  <a:lnTo>
                    <a:pt x="414" y="2344"/>
                  </a:lnTo>
                  <a:lnTo>
                    <a:pt x="397" y="2353"/>
                  </a:lnTo>
                  <a:lnTo>
                    <a:pt x="367" y="2372"/>
                  </a:lnTo>
                  <a:lnTo>
                    <a:pt x="347" y="2387"/>
                  </a:lnTo>
                  <a:lnTo>
                    <a:pt x="350" y="2396"/>
                  </a:lnTo>
                  <a:lnTo>
                    <a:pt x="350" y="2403"/>
                  </a:lnTo>
                  <a:lnTo>
                    <a:pt x="351" y="2411"/>
                  </a:lnTo>
                  <a:lnTo>
                    <a:pt x="352" y="2421"/>
                  </a:lnTo>
                  <a:lnTo>
                    <a:pt x="368" y="2420"/>
                  </a:lnTo>
                  <a:lnTo>
                    <a:pt x="381" y="2419"/>
                  </a:lnTo>
                  <a:lnTo>
                    <a:pt x="387" y="2419"/>
                  </a:lnTo>
                  <a:lnTo>
                    <a:pt x="393" y="2417"/>
                  </a:lnTo>
                  <a:lnTo>
                    <a:pt x="401" y="2413"/>
                  </a:lnTo>
                  <a:lnTo>
                    <a:pt x="410" y="2409"/>
                  </a:lnTo>
                  <a:lnTo>
                    <a:pt x="412" y="2411"/>
                  </a:lnTo>
                  <a:lnTo>
                    <a:pt x="414" y="2414"/>
                  </a:lnTo>
                  <a:lnTo>
                    <a:pt x="415" y="2417"/>
                  </a:lnTo>
                  <a:lnTo>
                    <a:pt x="415" y="2420"/>
                  </a:lnTo>
                  <a:lnTo>
                    <a:pt x="416" y="2427"/>
                  </a:lnTo>
                  <a:lnTo>
                    <a:pt x="416" y="2432"/>
                  </a:lnTo>
                  <a:lnTo>
                    <a:pt x="425" y="2432"/>
                  </a:lnTo>
                  <a:lnTo>
                    <a:pt x="434" y="2434"/>
                  </a:lnTo>
                  <a:lnTo>
                    <a:pt x="442" y="2434"/>
                  </a:lnTo>
                  <a:lnTo>
                    <a:pt x="452" y="2432"/>
                  </a:lnTo>
                  <a:lnTo>
                    <a:pt x="457" y="2421"/>
                  </a:lnTo>
                  <a:lnTo>
                    <a:pt x="473" y="2415"/>
                  </a:lnTo>
                  <a:lnTo>
                    <a:pt x="497" y="2407"/>
                  </a:lnTo>
                  <a:lnTo>
                    <a:pt x="520" y="2401"/>
                  </a:lnTo>
                  <a:lnTo>
                    <a:pt x="534" y="2398"/>
                  </a:lnTo>
                  <a:lnTo>
                    <a:pt x="537" y="2400"/>
                  </a:lnTo>
                  <a:lnTo>
                    <a:pt x="539" y="2401"/>
                  </a:lnTo>
                  <a:lnTo>
                    <a:pt x="540" y="2403"/>
                  </a:lnTo>
                  <a:lnTo>
                    <a:pt x="541" y="2405"/>
                  </a:lnTo>
                  <a:lnTo>
                    <a:pt x="541" y="2408"/>
                  </a:lnTo>
                  <a:lnTo>
                    <a:pt x="542" y="2411"/>
                  </a:lnTo>
                  <a:lnTo>
                    <a:pt x="543" y="2413"/>
                  </a:lnTo>
                  <a:lnTo>
                    <a:pt x="545" y="2415"/>
                  </a:lnTo>
                  <a:lnTo>
                    <a:pt x="555" y="2415"/>
                  </a:lnTo>
                  <a:lnTo>
                    <a:pt x="563" y="2415"/>
                  </a:lnTo>
                  <a:lnTo>
                    <a:pt x="568" y="2418"/>
                  </a:lnTo>
                  <a:lnTo>
                    <a:pt x="572" y="2420"/>
                  </a:lnTo>
                  <a:lnTo>
                    <a:pt x="575" y="2424"/>
                  </a:lnTo>
                  <a:lnTo>
                    <a:pt x="579" y="2428"/>
                  </a:lnTo>
                  <a:lnTo>
                    <a:pt x="584" y="2438"/>
                  </a:lnTo>
                  <a:lnTo>
                    <a:pt x="589" y="2451"/>
                  </a:lnTo>
                  <a:lnTo>
                    <a:pt x="592" y="2464"/>
                  </a:lnTo>
                  <a:lnTo>
                    <a:pt x="594" y="2479"/>
                  </a:lnTo>
                  <a:lnTo>
                    <a:pt x="594" y="2487"/>
                  </a:lnTo>
                  <a:lnTo>
                    <a:pt x="594" y="2494"/>
                  </a:lnTo>
                  <a:lnTo>
                    <a:pt x="593" y="2502"/>
                  </a:lnTo>
                  <a:lnTo>
                    <a:pt x="592" y="2510"/>
                  </a:lnTo>
                  <a:lnTo>
                    <a:pt x="586" y="2515"/>
                  </a:lnTo>
                  <a:lnTo>
                    <a:pt x="579" y="2523"/>
                  </a:lnTo>
                  <a:lnTo>
                    <a:pt x="575" y="2528"/>
                  </a:lnTo>
                  <a:lnTo>
                    <a:pt x="573" y="2533"/>
                  </a:lnTo>
                  <a:lnTo>
                    <a:pt x="573" y="2538"/>
                  </a:lnTo>
                  <a:lnTo>
                    <a:pt x="575" y="2542"/>
                  </a:lnTo>
                  <a:lnTo>
                    <a:pt x="578" y="2545"/>
                  </a:lnTo>
                  <a:lnTo>
                    <a:pt x="583" y="2547"/>
                  </a:lnTo>
                  <a:lnTo>
                    <a:pt x="589" y="2549"/>
                  </a:lnTo>
                  <a:lnTo>
                    <a:pt x="596" y="2550"/>
                  </a:lnTo>
                  <a:lnTo>
                    <a:pt x="605" y="2552"/>
                  </a:lnTo>
                  <a:lnTo>
                    <a:pt x="613" y="2552"/>
                  </a:lnTo>
                  <a:lnTo>
                    <a:pt x="622" y="2552"/>
                  </a:lnTo>
                  <a:lnTo>
                    <a:pt x="630" y="2550"/>
                  </a:lnTo>
                  <a:lnTo>
                    <a:pt x="638" y="2549"/>
                  </a:lnTo>
                  <a:lnTo>
                    <a:pt x="645" y="2547"/>
                  </a:lnTo>
                  <a:lnTo>
                    <a:pt x="651" y="2545"/>
                  </a:lnTo>
                  <a:lnTo>
                    <a:pt x="658" y="2537"/>
                  </a:lnTo>
                  <a:lnTo>
                    <a:pt x="669" y="2527"/>
                  </a:lnTo>
                  <a:lnTo>
                    <a:pt x="667" y="2541"/>
                  </a:lnTo>
                  <a:lnTo>
                    <a:pt x="662" y="2557"/>
                  </a:lnTo>
                  <a:lnTo>
                    <a:pt x="678" y="2558"/>
                  </a:lnTo>
                  <a:lnTo>
                    <a:pt x="692" y="2557"/>
                  </a:lnTo>
                  <a:lnTo>
                    <a:pt x="693" y="2564"/>
                  </a:lnTo>
                  <a:lnTo>
                    <a:pt x="693" y="2571"/>
                  </a:lnTo>
                  <a:lnTo>
                    <a:pt x="693" y="2574"/>
                  </a:lnTo>
                  <a:lnTo>
                    <a:pt x="694" y="2576"/>
                  </a:lnTo>
                  <a:lnTo>
                    <a:pt x="695" y="2578"/>
                  </a:lnTo>
                  <a:lnTo>
                    <a:pt x="698" y="2580"/>
                  </a:lnTo>
                  <a:lnTo>
                    <a:pt x="710" y="2581"/>
                  </a:lnTo>
                  <a:lnTo>
                    <a:pt x="722" y="2580"/>
                  </a:lnTo>
                  <a:lnTo>
                    <a:pt x="724" y="2582"/>
                  </a:lnTo>
                  <a:lnTo>
                    <a:pt x="725" y="2584"/>
                  </a:lnTo>
                  <a:lnTo>
                    <a:pt x="725" y="2587"/>
                  </a:lnTo>
                  <a:lnTo>
                    <a:pt x="725" y="2590"/>
                  </a:lnTo>
                  <a:lnTo>
                    <a:pt x="723" y="2595"/>
                  </a:lnTo>
                  <a:lnTo>
                    <a:pt x="722" y="2597"/>
                  </a:lnTo>
                  <a:lnTo>
                    <a:pt x="716" y="2611"/>
                  </a:lnTo>
                  <a:lnTo>
                    <a:pt x="710" y="2627"/>
                  </a:lnTo>
                  <a:lnTo>
                    <a:pt x="705" y="2626"/>
                  </a:lnTo>
                  <a:lnTo>
                    <a:pt x="702" y="2627"/>
                  </a:lnTo>
                  <a:lnTo>
                    <a:pt x="698" y="2628"/>
                  </a:lnTo>
                  <a:lnTo>
                    <a:pt x="696" y="2630"/>
                  </a:lnTo>
                  <a:lnTo>
                    <a:pt x="693" y="2631"/>
                  </a:lnTo>
                  <a:lnTo>
                    <a:pt x="691" y="2632"/>
                  </a:lnTo>
                  <a:lnTo>
                    <a:pt x="687" y="2633"/>
                  </a:lnTo>
                  <a:lnTo>
                    <a:pt x="680" y="2632"/>
                  </a:lnTo>
                  <a:lnTo>
                    <a:pt x="675" y="2621"/>
                  </a:lnTo>
                  <a:lnTo>
                    <a:pt x="659" y="2622"/>
                  </a:lnTo>
                  <a:lnTo>
                    <a:pt x="648" y="2622"/>
                  </a:lnTo>
                  <a:lnTo>
                    <a:pt x="637" y="2624"/>
                  </a:lnTo>
                  <a:lnTo>
                    <a:pt x="622" y="2627"/>
                  </a:lnTo>
                  <a:lnTo>
                    <a:pt x="617" y="2632"/>
                  </a:lnTo>
                  <a:lnTo>
                    <a:pt x="610" y="2639"/>
                  </a:lnTo>
                  <a:lnTo>
                    <a:pt x="618" y="2646"/>
                  </a:lnTo>
                  <a:lnTo>
                    <a:pt x="622" y="2650"/>
                  </a:lnTo>
                  <a:lnTo>
                    <a:pt x="618" y="2654"/>
                  </a:lnTo>
                  <a:lnTo>
                    <a:pt x="614" y="2659"/>
                  </a:lnTo>
                  <a:lnTo>
                    <a:pt x="611" y="2665"/>
                  </a:lnTo>
                  <a:lnTo>
                    <a:pt x="610" y="2673"/>
                  </a:lnTo>
                  <a:lnTo>
                    <a:pt x="610" y="2679"/>
                  </a:lnTo>
                  <a:lnTo>
                    <a:pt x="611" y="2684"/>
                  </a:lnTo>
                  <a:lnTo>
                    <a:pt x="613" y="2685"/>
                  </a:lnTo>
                  <a:lnTo>
                    <a:pt x="615" y="2687"/>
                  </a:lnTo>
                  <a:lnTo>
                    <a:pt x="618" y="2687"/>
                  </a:lnTo>
                  <a:lnTo>
                    <a:pt x="622" y="2685"/>
                  </a:lnTo>
                  <a:lnTo>
                    <a:pt x="621" y="2693"/>
                  </a:lnTo>
                  <a:lnTo>
                    <a:pt x="620" y="2700"/>
                  </a:lnTo>
                  <a:lnTo>
                    <a:pt x="619" y="2704"/>
                  </a:lnTo>
                  <a:lnTo>
                    <a:pt x="620" y="2708"/>
                  </a:lnTo>
                  <a:lnTo>
                    <a:pt x="623" y="2711"/>
                  </a:lnTo>
                  <a:lnTo>
                    <a:pt x="627" y="2715"/>
                  </a:lnTo>
                  <a:lnTo>
                    <a:pt x="641" y="2718"/>
                  </a:lnTo>
                  <a:lnTo>
                    <a:pt x="657" y="2721"/>
                  </a:lnTo>
                  <a:lnTo>
                    <a:pt x="658" y="2713"/>
                  </a:lnTo>
                  <a:lnTo>
                    <a:pt x="658" y="2707"/>
                  </a:lnTo>
                  <a:lnTo>
                    <a:pt x="658" y="2705"/>
                  </a:lnTo>
                  <a:lnTo>
                    <a:pt x="659" y="2701"/>
                  </a:lnTo>
                  <a:lnTo>
                    <a:pt x="660" y="2699"/>
                  </a:lnTo>
                  <a:lnTo>
                    <a:pt x="662" y="2697"/>
                  </a:lnTo>
                  <a:lnTo>
                    <a:pt x="672" y="2697"/>
                  </a:lnTo>
                  <a:lnTo>
                    <a:pt x="680" y="2697"/>
                  </a:lnTo>
                  <a:lnTo>
                    <a:pt x="681" y="2690"/>
                  </a:lnTo>
                  <a:lnTo>
                    <a:pt x="681" y="2683"/>
                  </a:lnTo>
                  <a:lnTo>
                    <a:pt x="682" y="2681"/>
                  </a:lnTo>
                  <a:lnTo>
                    <a:pt x="682" y="2678"/>
                  </a:lnTo>
                  <a:lnTo>
                    <a:pt x="685" y="2676"/>
                  </a:lnTo>
                  <a:lnTo>
                    <a:pt x="687" y="2674"/>
                  </a:lnTo>
                  <a:lnTo>
                    <a:pt x="702" y="2680"/>
                  </a:lnTo>
                  <a:lnTo>
                    <a:pt x="716" y="2684"/>
                  </a:lnTo>
                  <a:lnTo>
                    <a:pt x="730" y="2688"/>
                  </a:lnTo>
                  <a:lnTo>
                    <a:pt x="744" y="2690"/>
                  </a:lnTo>
                  <a:lnTo>
                    <a:pt x="758" y="2690"/>
                  </a:lnTo>
                  <a:lnTo>
                    <a:pt x="771" y="2690"/>
                  </a:lnTo>
                  <a:lnTo>
                    <a:pt x="785" y="2689"/>
                  </a:lnTo>
                  <a:lnTo>
                    <a:pt x="798" y="2687"/>
                  </a:lnTo>
                  <a:lnTo>
                    <a:pt x="826" y="2681"/>
                  </a:lnTo>
                  <a:lnTo>
                    <a:pt x="854" y="2676"/>
                  </a:lnTo>
                  <a:lnTo>
                    <a:pt x="869" y="2673"/>
                  </a:lnTo>
                  <a:lnTo>
                    <a:pt x="883" y="2671"/>
                  </a:lnTo>
                  <a:lnTo>
                    <a:pt x="899" y="2668"/>
                  </a:lnTo>
                  <a:lnTo>
                    <a:pt x="915" y="2667"/>
                  </a:lnTo>
                  <a:lnTo>
                    <a:pt x="911" y="2679"/>
                  </a:lnTo>
                  <a:lnTo>
                    <a:pt x="907" y="2691"/>
                  </a:lnTo>
                  <a:lnTo>
                    <a:pt x="903" y="2702"/>
                  </a:lnTo>
                  <a:lnTo>
                    <a:pt x="897" y="2715"/>
                  </a:lnTo>
                  <a:lnTo>
                    <a:pt x="892" y="2715"/>
                  </a:lnTo>
                  <a:lnTo>
                    <a:pt x="889" y="2714"/>
                  </a:lnTo>
                  <a:lnTo>
                    <a:pt x="888" y="2712"/>
                  </a:lnTo>
                  <a:lnTo>
                    <a:pt x="888" y="2711"/>
                  </a:lnTo>
                  <a:lnTo>
                    <a:pt x="889" y="2709"/>
                  </a:lnTo>
                  <a:lnTo>
                    <a:pt x="889" y="2707"/>
                  </a:lnTo>
                  <a:lnTo>
                    <a:pt x="888" y="2705"/>
                  </a:lnTo>
                  <a:lnTo>
                    <a:pt x="886" y="2704"/>
                  </a:lnTo>
                  <a:lnTo>
                    <a:pt x="876" y="2711"/>
                  </a:lnTo>
                  <a:lnTo>
                    <a:pt x="860" y="2727"/>
                  </a:lnTo>
                  <a:lnTo>
                    <a:pt x="857" y="2731"/>
                  </a:lnTo>
                  <a:lnTo>
                    <a:pt x="854" y="2734"/>
                  </a:lnTo>
                  <a:lnTo>
                    <a:pt x="853" y="2738"/>
                  </a:lnTo>
                  <a:lnTo>
                    <a:pt x="853" y="2740"/>
                  </a:lnTo>
                  <a:lnTo>
                    <a:pt x="855" y="2742"/>
                  </a:lnTo>
                  <a:lnTo>
                    <a:pt x="859" y="2742"/>
                  </a:lnTo>
                  <a:lnTo>
                    <a:pt x="865" y="2741"/>
                  </a:lnTo>
                  <a:lnTo>
                    <a:pt x="874" y="2739"/>
                  </a:lnTo>
                  <a:lnTo>
                    <a:pt x="879" y="2748"/>
                  </a:lnTo>
                  <a:lnTo>
                    <a:pt x="886" y="2757"/>
                  </a:lnTo>
                  <a:lnTo>
                    <a:pt x="864" y="2756"/>
                  </a:lnTo>
                  <a:lnTo>
                    <a:pt x="839" y="2756"/>
                  </a:lnTo>
                  <a:lnTo>
                    <a:pt x="810" y="2757"/>
                  </a:lnTo>
                  <a:lnTo>
                    <a:pt x="779" y="2757"/>
                  </a:lnTo>
                  <a:lnTo>
                    <a:pt x="779" y="2762"/>
                  </a:lnTo>
                  <a:lnTo>
                    <a:pt x="779" y="2765"/>
                  </a:lnTo>
                  <a:lnTo>
                    <a:pt x="778" y="2766"/>
                  </a:lnTo>
                  <a:lnTo>
                    <a:pt x="774" y="2768"/>
                  </a:lnTo>
                  <a:lnTo>
                    <a:pt x="774" y="2779"/>
                  </a:lnTo>
                  <a:lnTo>
                    <a:pt x="761" y="2781"/>
                  </a:lnTo>
                  <a:lnTo>
                    <a:pt x="746" y="2783"/>
                  </a:lnTo>
                  <a:lnTo>
                    <a:pt x="733" y="2786"/>
                  </a:lnTo>
                  <a:lnTo>
                    <a:pt x="722" y="2791"/>
                  </a:lnTo>
                  <a:lnTo>
                    <a:pt x="712" y="2795"/>
                  </a:lnTo>
                  <a:lnTo>
                    <a:pt x="706" y="2798"/>
                  </a:lnTo>
                  <a:lnTo>
                    <a:pt x="704" y="2800"/>
                  </a:lnTo>
                  <a:lnTo>
                    <a:pt x="704" y="2802"/>
                  </a:lnTo>
                  <a:lnTo>
                    <a:pt x="704" y="2804"/>
                  </a:lnTo>
                  <a:lnTo>
                    <a:pt x="704" y="2808"/>
                  </a:lnTo>
                  <a:lnTo>
                    <a:pt x="703" y="2813"/>
                  </a:lnTo>
                  <a:lnTo>
                    <a:pt x="698" y="2820"/>
                  </a:lnTo>
                  <a:lnTo>
                    <a:pt x="704" y="2820"/>
                  </a:lnTo>
                  <a:lnTo>
                    <a:pt x="722" y="2823"/>
                  </a:lnTo>
                  <a:lnTo>
                    <a:pt x="744" y="2825"/>
                  </a:lnTo>
                  <a:lnTo>
                    <a:pt x="756" y="2826"/>
                  </a:lnTo>
                  <a:lnTo>
                    <a:pt x="768" y="2826"/>
                  </a:lnTo>
                  <a:lnTo>
                    <a:pt x="772" y="2825"/>
                  </a:lnTo>
                  <a:lnTo>
                    <a:pt x="776" y="2824"/>
                  </a:lnTo>
                  <a:lnTo>
                    <a:pt x="781" y="2823"/>
                  </a:lnTo>
                  <a:lnTo>
                    <a:pt x="786" y="2820"/>
                  </a:lnTo>
                  <a:lnTo>
                    <a:pt x="788" y="2818"/>
                  </a:lnTo>
                  <a:lnTo>
                    <a:pt x="789" y="2817"/>
                  </a:lnTo>
                  <a:lnTo>
                    <a:pt x="790" y="2815"/>
                  </a:lnTo>
                  <a:lnTo>
                    <a:pt x="790" y="2813"/>
                  </a:lnTo>
                  <a:lnTo>
                    <a:pt x="790" y="2808"/>
                  </a:lnTo>
                  <a:lnTo>
                    <a:pt x="792" y="2802"/>
                  </a:lnTo>
                  <a:lnTo>
                    <a:pt x="794" y="2797"/>
                  </a:lnTo>
                  <a:lnTo>
                    <a:pt x="797" y="2792"/>
                  </a:lnTo>
                  <a:lnTo>
                    <a:pt x="800" y="2787"/>
                  </a:lnTo>
                  <a:lnTo>
                    <a:pt x="805" y="2784"/>
                  </a:lnTo>
                  <a:lnTo>
                    <a:pt x="809" y="2781"/>
                  </a:lnTo>
                  <a:lnTo>
                    <a:pt x="813" y="2779"/>
                  </a:lnTo>
                  <a:lnTo>
                    <a:pt x="819" y="2777"/>
                  </a:lnTo>
                  <a:lnTo>
                    <a:pt x="824" y="2776"/>
                  </a:lnTo>
                  <a:lnTo>
                    <a:pt x="836" y="2775"/>
                  </a:lnTo>
                  <a:lnTo>
                    <a:pt x="848" y="2775"/>
                  </a:lnTo>
                  <a:lnTo>
                    <a:pt x="861" y="2777"/>
                  </a:lnTo>
                  <a:lnTo>
                    <a:pt x="874" y="2779"/>
                  </a:lnTo>
                  <a:lnTo>
                    <a:pt x="884" y="2781"/>
                  </a:lnTo>
                  <a:lnTo>
                    <a:pt x="893" y="2782"/>
                  </a:lnTo>
                  <a:lnTo>
                    <a:pt x="900" y="2783"/>
                  </a:lnTo>
                  <a:lnTo>
                    <a:pt x="909" y="2784"/>
                  </a:lnTo>
                  <a:lnTo>
                    <a:pt x="909" y="2790"/>
                  </a:lnTo>
                  <a:lnTo>
                    <a:pt x="910" y="2794"/>
                  </a:lnTo>
                  <a:lnTo>
                    <a:pt x="910" y="2796"/>
                  </a:lnTo>
                  <a:lnTo>
                    <a:pt x="909" y="2797"/>
                  </a:lnTo>
                  <a:lnTo>
                    <a:pt x="907" y="2797"/>
                  </a:lnTo>
                  <a:lnTo>
                    <a:pt x="904" y="2797"/>
                  </a:lnTo>
                  <a:lnTo>
                    <a:pt x="903" y="2806"/>
                  </a:lnTo>
                  <a:lnTo>
                    <a:pt x="904" y="2814"/>
                  </a:lnTo>
                  <a:lnTo>
                    <a:pt x="895" y="2815"/>
                  </a:lnTo>
                  <a:lnTo>
                    <a:pt x="889" y="2816"/>
                  </a:lnTo>
                  <a:lnTo>
                    <a:pt x="884" y="2817"/>
                  </a:lnTo>
                  <a:lnTo>
                    <a:pt x="880" y="2820"/>
                  </a:lnTo>
                  <a:lnTo>
                    <a:pt x="895" y="2829"/>
                  </a:lnTo>
                  <a:lnTo>
                    <a:pt x="909" y="2837"/>
                  </a:lnTo>
                  <a:lnTo>
                    <a:pt x="908" y="2838"/>
                  </a:lnTo>
                  <a:lnTo>
                    <a:pt x="907" y="2841"/>
                  </a:lnTo>
                  <a:lnTo>
                    <a:pt x="906" y="2843"/>
                  </a:lnTo>
                  <a:lnTo>
                    <a:pt x="906" y="2845"/>
                  </a:lnTo>
                  <a:lnTo>
                    <a:pt x="905" y="2850"/>
                  </a:lnTo>
                  <a:lnTo>
                    <a:pt x="904" y="2855"/>
                  </a:lnTo>
                  <a:lnTo>
                    <a:pt x="891" y="2851"/>
                  </a:lnTo>
                  <a:lnTo>
                    <a:pt x="880" y="2849"/>
                  </a:lnTo>
                  <a:lnTo>
                    <a:pt x="872" y="2847"/>
                  </a:lnTo>
                  <a:lnTo>
                    <a:pt x="865" y="2847"/>
                  </a:lnTo>
                  <a:lnTo>
                    <a:pt x="860" y="2847"/>
                  </a:lnTo>
                  <a:lnTo>
                    <a:pt x="857" y="2848"/>
                  </a:lnTo>
                  <a:lnTo>
                    <a:pt x="856" y="2850"/>
                  </a:lnTo>
                  <a:lnTo>
                    <a:pt x="855" y="2853"/>
                  </a:lnTo>
                  <a:lnTo>
                    <a:pt x="856" y="2857"/>
                  </a:lnTo>
                  <a:lnTo>
                    <a:pt x="858" y="2860"/>
                  </a:lnTo>
                  <a:lnTo>
                    <a:pt x="862" y="2864"/>
                  </a:lnTo>
                  <a:lnTo>
                    <a:pt x="866" y="2868"/>
                  </a:lnTo>
                  <a:lnTo>
                    <a:pt x="877" y="2877"/>
                  </a:lnTo>
                  <a:lnTo>
                    <a:pt x="892" y="2885"/>
                  </a:lnTo>
                  <a:lnTo>
                    <a:pt x="907" y="2874"/>
                  </a:lnTo>
                  <a:lnTo>
                    <a:pt x="922" y="2862"/>
                  </a:lnTo>
                  <a:lnTo>
                    <a:pt x="926" y="2852"/>
                  </a:lnTo>
                  <a:lnTo>
                    <a:pt x="929" y="2843"/>
                  </a:lnTo>
                  <a:lnTo>
                    <a:pt x="931" y="2837"/>
                  </a:lnTo>
                  <a:lnTo>
                    <a:pt x="932" y="2833"/>
                  </a:lnTo>
                  <a:lnTo>
                    <a:pt x="935" y="2829"/>
                  </a:lnTo>
                  <a:lnTo>
                    <a:pt x="939" y="2826"/>
                  </a:lnTo>
                  <a:lnTo>
                    <a:pt x="947" y="2826"/>
                  </a:lnTo>
                  <a:lnTo>
                    <a:pt x="956" y="2826"/>
                  </a:lnTo>
                  <a:lnTo>
                    <a:pt x="963" y="2821"/>
                  </a:lnTo>
                  <a:lnTo>
                    <a:pt x="974" y="2812"/>
                  </a:lnTo>
                  <a:lnTo>
                    <a:pt x="986" y="2799"/>
                  </a:lnTo>
                  <a:lnTo>
                    <a:pt x="999" y="2784"/>
                  </a:lnTo>
                  <a:lnTo>
                    <a:pt x="1005" y="2777"/>
                  </a:lnTo>
                  <a:lnTo>
                    <a:pt x="1009" y="2769"/>
                  </a:lnTo>
                  <a:lnTo>
                    <a:pt x="1013" y="2762"/>
                  </a:lnTo>
                  <a:lnTo>
                    <a:pt x="1015" y="2753"/>
                  </a:lnTo>
                  <a:lnTo>
                    <a:pt x="1016" y="2746"/>
                  </a:lnTo>
                  <a:lnTo>
                    <a:pt x="1016" y="2739"/>
                  </a:lnTo>
                  <a:lnTo>
                    <a:pt x="1015" y="2735"/>
                  </a:lnTo>
                  <a:lnTo>
                    <a:pt x="1013" y="2732"/>
                  </a:lnTo>
                  <a:lnTo>
                    <a:pt x="1011" y="2730"/>
                  </a:lnTo>
                  <a:lnTo>
                    <a:pt x="1009" y="2727"/>
                  </a:lnTo>
                  <a:lnTo>
                    <a:pt x="1013" y="2728"/>
                  </a:lnTo>
                  <a:lnTo>
                    <a:pt x="1016" y="2728"/>
                  </a:lnTo>
                  <a:lnTo>
                    <a:pt x="1018" y="2727"/>
                  </a:lnTo>
                  <a:lnTo>
                    <a:pt x="1019" y="2725"/>
                  </a:lnTo>
                  <a:lnTo>
                    <a:pt x="1019" y="2724"/>
                  </a:lnTo>
                  <a:lnTo>
                    <a:pt x="1021" y="2722"/>
                  </a:lnTo>
                  <a:lnTo>
                    <a:pt x="1023" y="2721"/>
                  </a:lnTo>
                  <a:lnTo>
                    <a:pt x="1026" y="2721"/>
                  </a:lnTo>
                  <a:lnTo>
                    <a:pt x="1030" y="2722"/>
                  </a:lnTo>
                  <a:lnTo>
                    <a:pt x="1033" y="2723"/>
                  </a:lnTo>
                  <a:lnTo>
                    <a:pt x="1035" y="2725"/>
                  </a:lnTo>
                  <a:lnTo>
                    <a:pt x="1038" y="2726"/>
                  </a:lnTo>
                  <a:lnTo>
                    <a:pt x="1040" y="2730"/>
                  </a:lnTo>
                  <a:lnTo>
                    <a:pt x="1041" y="2733"/>
                  </a:lnTo>
                  <a:lnTo>
                    <a:pt x="1041" y="2734"/>
                  </a:lnTo>
                  <a:lnTo>
                    <a:pt x="1042" y="2735"/>
                  </a:lnTo>
                  <a:lnTo>
                    <a:pt x="1043" y="2736"/>
                  </a:lnTo>
                  <a:lnTo>
                    <a:pt x="1045" y="2735"/>
                  </a:lnTo>
                  <a:lnTo>
                    <a:pt x="1051" y="2733"/>
                  </a:lnTo>
                  <a:lnTo>
                    <a:pt x="1062" y="2727"/>
                  </a:lnTo>
                  <a:lnTo>
                    <a:pt x="1062" y="2715"/>
                  </a:lnTo>
                  <a:lnTo>
                    <a:pt x="1062" y="2704"/>
                  </a:lnTo>
                  <a:lnTo>
                    <a:pt x="1074" y="2704"/>
                  </a:lnTo>
                  <a:lnTo>
                    <a:pt x="1074" y="2709"/>
                  </a:lnTo>
                  <a:lnTo>
                    <a:pt x="1074" y="2712"/>
                  </a:lnTo>
                  <a:lnTo>
                    <a:pt x="1075" y="2713"/>
                  </a:lnTo>
                  <a:lnTo>
                    <a:pt x="1079" y="2715"/>
                  </a:lnTo>
                  <a:lnTo>
                    <a:pt x="1082" y="2721"/>
                  </a:lnTo>
                  <a:lnTo>
                    <a:pt x="1085" y="2727"/>
                  </a:lnTo>
                  <a:lnTo>
                    <a:pt x="1097" y="2727"/>
                  </a:lnTo>
                  <a:lnTo>
                    <a:pt x="1109" y="2727"/>
                  </a:lnTo>
                  <a:lnTo>
                    <a:pt x="1113" y="2730"/>
                  </a:lnTo>
                  <a:lnTo>
                    <a:pt x="1116" y="2734"/>
                  </a:lnTo>
                  <a:lnTo>
                    <a:pt x="1119" y="2740"/>
                  </a:lnTo>
                  <a:lnTo>
                    <a:pt x="1122" y="2747"/>
                  </a:lnTo>
                  <a:lnTo>
                    <a:pt x="1124" y="2753"/>
                  </a:lnTo>
                  <a:lnTo>
                    <a:pt x="1126" y="2760"/>
                  </a:lnTo>
                  <a:lnTo>
                    <a:pt x="1129" y="2765"/>
                  </a:lnTo>
                  <a:lnTo>
                    <a:pt x="1132" y="2768"/>
                  </a:lnTo>
                  <a:lnTo>
                    <a:pt x="1136" y="2770"/>
                  </a:lnTo>
                  <a:lnTo>
                    <a:pt x="1141" y="2772"/>
                  </a:lnTo>
                  <a:lnTo>
                    <a:pt x="1146" y="2772"/>
                  </a:lnTo>
                  <a:lnTo>
                    <a:pt x="1151" y="2772"/>
                  </a:lnTo>
                  <a:lnTo>
                    <a:pt x="1157" y="2772"/>
                  </a:lnTo>
                  <a:lnTo>
                    <a:pt x="1162" y="2772"/>
                  </a:lnTo>
                  <a:lnTo>
                    <a:pt x="1167" y="2772"/>
                  </a:lnTo>
                  <a:lnTo>
                    <a:pt x="1173" y="2773"/>
                  </a:lnTo>
                  <a:lnTo>
                    <a:pt x="1179" y="2777"/>
                  </a:lnTo>
                  <a:lnTo>
                    <a:pt x="1184" y="2783"/>
                  </a:lnTo>
                  <a:lnTo>
                    <a:pt x="1190" y="2789"/>
                  </a:lnTo>
                  <a:lnTo>
                    <a:pt x="1195" y="2795"/>
                  </a:lnTo>
                  <a:lnTo>
                    <a:pt x="1198" y="2797"/>
                  </a:lnTo>
                  <a:lnTo>
                    <a:pt x="1200" y="2799"/>
                  </a:lnTo>
                  <a:lnTo>
                    <a:pt x="1204" y="2801"/>
                  </a:lnTo>
                  <a:lnTo>
                    <a:pt x="1208" y="2802"/>
                  </a:lnTo>
                  <a:lnTo>
                    <a:pt x="1212" y="2802"/>
                  </a:lnTo>
                  <a:lnTo>
                    <a:pt x="1216" y="2801"/>
                  </a:lnTo>
                  <a:lnTo>
                    <a:pt x="1220" y="2799"/>
                  </a:lnTo>
                  <a:lnTo>
                    <a:pt x="1226" y="2797"/>
                  </a:lnTo>
                  <a:lnTo>
                    <a:pt x="1226" y="2791"/>
                  </a:lnTo>
                  <a:lnTo>
                    <a:pt x="1226" y="2776"/>
                  </a:lnTo>
                  <a:lnTo>
                    <a:pt x="1226" y="2763"/>
                  </a:lnTo>
                  <a:lnTo>
                    <a:pt x="1226" y="2757"/>
                  </a:lnTo>
                  <a:lnTo>
                    <a:pt x="1235" y="2757"/>
                  </a:lnTo>
                  <a:lnTo>
                    <a:pt x="1244" y="2757"/>
                  </a:lnTo>
                  <a:lnTo>
                    <a:pt x="1246" y="2768"/>
                  </a:lnTo>
                  <a:lnTo>
                    <a:pt x="1249" y="2779"/>
                  </a:lnTo>
                  <a:lnTo>
                    <a:pt x="1252" y="2782"/>
                  </a:lnTo>
                  <a:lnTo>
                    <a:pt x="1257" y="2784"/>
                  </a:lnTo>
                  <a:lnTo>
                    <a:pt x="1262" y="2787"/>
                  </a:lnTo>
                  <a:lnTo>
                    <a:pt x="1268" y="2790"/>
                  </a:lnTo>
                  <a:lnTo>
                    <a:pt x="1274" y="2793"/>
                  </a:lnTo>
                  <a:lnTo>
                    <a:pt x="1279" y="2796"/>
                  </a:lnTo>
                  <a:lnTo>
                    <a:pt x="1282" y="2799"/>
                  </a:lnTo>
                  <a:lnTo>
                    <a:pt x="1285" y="2802"/>
                  </a:lnTo>
                  <a:lnTo>
                    <a:pt x="1286" y="2809"/>
                  </a:lnTo>
                  <a:lnTo>
                    <a:pt x="1286" y="2815"/>
                  </a:lnTo>
                  <a:lnTo>
                    <a:pt x="1285" y="2821"/>
                  </a:lnTo>
                  <a:lnTo>
                    <a:pt x="1284" y="2829"/>
                  </a:lnTo>
                  <a:lnTo>
                    <a:pt x="1283" y="2836"/>
                  </a:lnTo>
                  <a:lnTo>
                    <a:pt x="1283" y="2843"/>
                  </a:lnTo>
                  <a:lnTo>
                    <a:pt x="1283" y="2849"/>
                  </a:lnTo>
                  <a:lnTo>
                    <a:pt x="1285" y="2855"/>
                  </a:lnTo>
                  <a:lnTo>
                    <a:pt x="1286" y="2860"/>
                  </a:lnTo>
                  <a:lnTo>
                    <a:pt x="1289" y="2863"/>
                  </a:lnTo>
                  <a:lnTo>
                    <a:pt x="1293" y="2865"/>
                  </a:lnTo>
                  <a:lnTo>
                    <a:pt x="1296" y="2868"/>
                  </a:lnTo>
                  <a:lnTo>
                    <a:pt x="1305" y="2872"/>
                  </a:lnTo>
                  <a:lnTo>
                    <a:pt x="1316" y="2877"/>
                  </a:lnTo>
                  <a:lnTo>
                    <a:pt x="1336" y="2883"/>
                  </a:lnTo>
                  <a:lnTo>
                    <a:pt x="1354" y="2891"/>
                  </a:lnTo>
                  <a:lnTo>
                    <a:pt x="1361" y="2896"/>
                  </a:lnTo>
                  <a:lnTo>
                    <a:pt x="1367" y="2902"/>
                  </a:lnTo>
                  <a:lnTo>
                    <a:pt x="1372" y="2911"/>
                  </a:lnTo>
                  <a:lnTo>
                    <a:pt x="1378" y="2918"/>
                  </a:lnTo>
                  <a:lnTo>
                    <a:pt x="1383" y="2927"/>
                  </a:lnTo>
                  <a:lnTo>
                    <a:pt x="1388" y="2934"/>
                  </a:lnTo>
                  <a:lnTo>
                    <a:pt x="1395" y="2939"/>
                  </a:lnTo>
                  <a:lnTo>
                    <a:pt x="1402" y="2944"/>
                  </a:lnTo>
                  <a:lnTo>
                    <a:pt x="1409" y="2947"/>
                  </a:lnTo>
                  <a:lnTo>
                    <a:pt x="1415" y="2948"/>
                  </a:lnTo>
                  <a:lnTo>
                    <a:pt x="1420" y="2948"/>
                  </a:lnTo>
                  <a:lnTo>
                    <a:pt x="1426" y="2948"/>
                  </a:lnTo>
                  <a:lnTo>
                    <a:pt x="1436" y="2946"/>
                  </a:lnTo>
                  <a:lnTo>
                    <a:pt x="1445" y="2943"/>
                  </a:lnTo>
                  <a:lnTo>
                    <a:pt x="1452" y="2938"/>
                  </a:lnTo>
                  <a:lnTo>
                    <a:pt x="1458" y="2934"/>
                  </a:lnTo>
                  <a:lnTo>
                    <a:pt x="1462" y="2933"/>
                  </a:lnTo>
                  <a:lnTo>
                    <a:pt x="1466" y="2932"/>
                  </a:lnTo>
                  <a:lnTo>
                    <a:pt x="1469" y="2932"/>
                  </a:lnTo>
                  <a:lnTo>
                    <a:pt x="1472" y="2932"/>
                  </a:lnTo>
                  <a:lnTo>
                    <a:pt x="1472" y="2944"/>
                  </a:lnTo>
                  <a:lnTo>
                    <a:pt x="1470" y="2944"/>
                  </a:lnTo>
                  <a:lnTo>
                    <a:pt x="1468" y="2946"/>
                  </a:lnTo>
                  <a:lnTo>
                    <a:pt x="1466" y="2949"/>
                  </a:lnTo>
                  <a:lnTo>
                    <a:pt x="1465" y="2953"/>
                  </a:lnTo>
                  <a:lnTo>
                    <a:pt x="1465" y="2954"/>
                  </a:lnTo>
                  <a:lnTo>
                    <a:pt x="1466" y="2956"/>
                  </a:lnTo>
                  <a:lnTo>
                    <a:pt x="1468" y="2958"/>
                  </a:lnTo>
                  <a:lnTo>
                    <a:pt x="1470" y="2960"/>
                  </a:lnTo>
                  <a:lnTo>
                    <a:pt x="1473" y="2960"/>
                  </a:lnTo>
                  <a:lnTo>
                    <a:pt x="1478" y="2961"/>
                  </a:lnTo>
                  <a:lnTo>
                    <a:pt x="1484" y="2961"/>
                  </a:lnTo>
                  <a:lnTo>
                    <a:pt x="1490" y="2961"/>
                  </a:lnTo>
                  <a:lnTo>
                    <a:pt x="1496" y="2960"/>
                  </a:lnTo>
                  <a:lnTo>
                    <a:pt x="1503" y="2956"/>
                  </a:lnTo>
                  <a:lnTo>
                    <a:pt x="1511" y="2951"/>
                  </a:lnTo>
                  <a:lnTo>
                    <a:pt x="1518" y="2945"/>
                  </a:lnTo>
                  <a:lnTo>
                    <a:pt x="1533" y="2933"/>
                  </a:lnTo>
                  <a:lnTo>
                    <a:pt x="1542" y="2927"/>
                  </a:lnTo>
                  <a:lnTo>
                    <a:pt x="1552" y="2924"/>
                  </a:lnTo>
                  <a:lnTo>
                    <a:pt x="1562" y="2921"/>
                  </a:lnTo>
                  <a:lnTo>
                    <a:pt x="1570" y="2920"/>
                  </a:lnTo>
                  <a:lnTo>
                    <a:pt x="1579" y="2920"/>
                  </a:lnTo>
                  <a:lnTo>
                    <a:pt x="1587" y="2920"/>
                  </a:lnTo>
                  <a:lnTo>
                    <a:pt x="1596" y="2919"/>
                  </a:lnTo>
                  <a:lnTo>
                    <a:pt x="1604" y="2917"/>
                  </a:lnTo>
                  <a:lnTo>
                    <a:pt x="1613" y="2915"/>
                  </a:lnTo>
                  <a:lnTo>
                    <a:pt x="1623" y="2910"/>
                  </a:lnTo>
                  <a:lnTo>
                    <a:pt x="1634" y="2902"/>
                  </a:lnTo>
                  <a:lnTo>
                    <a:pt x="1643" y="2895"/>
                  </a:lnTo>
                  <a:lnTo>
                    <a:pt x="1654" y="2886"/>
                  </a:lnTo>
                  <a:lnTo>
                    <a:pt x="1664" y="2879"/>
                  </a:lnTo>
                  <a:lnTo>
                    <a:pt x="1673" y="2871"/>
                  </a:lnTo>
                  <a:lnTo>
                    <a:pt x="1682" y="2865"/>
                  </a:lnTo>
                  <a:lnTo>
                    <a:pt x="1689" y="2862"/>
                  </a:lnTo>
                  <a:lnTo>
                    <a:pt x="1697" y="2860"/>
                  </a:lnTo>
                  <a:lnTo>
                    <a:pt x="1701" y="2858"/>
                  </a:lnTo>
                  <a:lnTo>
                    <a:pt x="1706" y="2858"/>
                  </a:lnTo>
                  <a:lnTo>
                    <a:pt x="1710" y="2858"/>
                  </a:lnTo>
                  <a:lnTo>
                    <a:pt x="1719" y="2859"/>
                  </a:lnTo>
                  <a:lnTo>
                    <a:pt x="1724" y="2862"/>
                  </a:lnTo>
                  <a:lnTo>
                    <a:pt x="1734" y="2868"/>
                  </a:lnTo>
                  <a:lnTo>
                    <a:pt x="1741" y="2874"/>
                  </a:lnTo>
                  <a:lnTo>
                    <a:pt x="1749" y="2874"/>
                  </a:lnTo>
                  <a:lnTo>
                    <a:pt x="1755" y="2874"/>
                  </a:lnTo>
                  <a:lnTo>
                    <a:pt x="1760" y="2871"/>
                  </a:lnTo>
                  <a:lnTo>
                    <a:pt x="1766" y="2869"/>
                  </a:lnTo>
                  <a:lnTo>
                    <a:pt x="1774" y="2865"/>
                  </a:lnTo>
                  <a:lnTo>
                    <a:pt x="1783" y="2862"/>
                  </a:lnTo>
                  <a:lnTo>
                    <a:pt x="1785" y="2831"/>
                  </a:lnTo>
                  <a:lnTo>
                    <a:pt x="1787" y="2807"/>
                  </a:lnTo>
                  <a:lnTo>
                    <a:pt x="1789" y="2796"/>
                  </a:lnTo>
                  <a:lnTo>
                    <a:pt x="1792" y="2784"/>
                  </a:lnTo>
                  <a:lnTo>
                    <a:pt x="1797" y="2774"/>
                  </a:lnTo>
                  <a:lnTo>
                    <a:pt x="1801" y="2762"/>
                  </a:lnTo>
                  <a:lnTo>
                    <a:pt x="1812" y="2750"/>
                  </a:lnTo>
                  <a:lnTo>
                    <a:pt x="1814" y="2741"/>
                  </a:lnTo>
                  <a:lnTo>
                    <a:pt x="1814" y="2731"/>
                  </a:lnTo>
                  <a:lnTo>
                    <a:pt x="1812" y="2723"/>
                  </a:lnTo>
                  <a:lnTo>
                    <a:pt x="1811" y="2714"/>
                  </a:lnTo>
                  <a:lnTo>
                    <a:pt x="1807" y="2699"/>
                  </a:lnTo>
                  <a:lnTo>
                    <a:pt x="1803" y="2684"/>
                  </a:lnTo>
                  <a:lnTo>
                    <a:pt x="1801" y="2677"/>
                  </a:lnTo>
                  <a:lnTo>
                    <a:pt x="1799" y="2669"/>
                  </a:lnTo>
                  <a:lnTo>
                    <a:pt x="1798" y="2662"/>
                  </a:lnTo>
                  <a:lnTo>
                    <a:pt x="1798" y="2655"/>
                  </a:lnTo>
                  <a:lnTo>
                    <a:pt x="1798" y="2647"/>
                  </a:lnTo>
                  <a:lnTo>
                    <a:pt x="1800" y="2639"/>
                  </a:lnTo>
                  <a:lnTo>
                    <a:pt x="1802" y="2630"/>
                  </a:lnTo>
                  <a:lnTo>
                    <a:pt x="1806" y="2621"/>
                  </a:lnTo>
                  <a:lnTo>
                    <a:pt x="1824" y="2603"/>
                  </a:lnTo>
                  <a:lnTo>
                    <a:pt x="1833" y="2600"/>
                  </a:lnTo>
                  <a:lnTo>
                    <a:pt x="1842" y="2600"/>
                  </a:lnTo>
                  <a:lnTo>
                    <a:pt x="1852" y="2600"/>
                  </a:lnTo>
                  <a:lnTo>
                    <a:pt x="1862" y="2601"/>
                  </a:lnTo>
                  <a:lnTo>
                    <a:pt x="1883" y="2604"/>
                  </a:lnTo>
                  <a:lnTo>
                    <a:pt x="1900" y="2603"/>
                  </a:lnTo>
                  <a:lnTo>
                    <a:pt x="1926" y="2597"/>
                  </a:lnTo>
                  <a:lnTo>
                    <a:pt x="1956" y="2589"/>
                  </a:lnTo>
                  <a:lnTo>
                    <a:pt x="1972" y="2587"/>
                  </a:lnTo>
                  <a:lnTo>
                    <a:pt x="1988" y="2584"/>
                  </a:lnTo>
                  <a:lnTo>
                    <a:pt x="1996" y="2584"/>
                  </a:lnTo>
                  <a:lnTo>
                    <a:pt x="2006" y="2584"/>
                  </a:lnTo>
                  <a:lnTo>
                    <a:pt x="2014" y="2586"/>
                  </a:lnTo>
                  <a:lnTo>
                    <a:pt x="2024" y="2587"/>
                  </a:lnTo>
                  <a:lnTo>
                    <a:pt x="2031" y="2589"/>
                  </a:lnTo>
                  <a:lnTo>
                    <a:pt x="2041" y="2594"/>
                  </a:lnTo>
                  <a:lnTo>
                    <a:pt x="2052" y="2599"/>
                  </a:lnTo>
                  <a:lnTo>
                    <a:pt x="2059" y="2603"/>
                  </a:lnTo>
                  <a:lnTo>
                    <a:pt x="2072" y="2605"/>
                  </a:lnTo>
                  <a:lnTo>
                    <a:pt x="2081" y="2605"/>
                  </a:lnTo>
                  <a:lnTo>
                    <a:pt x="2087" y="2605"/>
                  </a:lnTo>
                  <a:lnTo>
                    <a:pt x="2093" y="2606"/>
                  </a:lnTo>
                  <a:lnTo>
                    <a:pt x="2098" y="2607"/>
                  </a:lnTo>
                  <a:lnTo>
                    <a:pt x="2105" y="2609"/>
                  </a:lnTo>
                  <a:lnTo>
                    <a:pt x="2114" y="2614"/>
                  </a:lnTo>
                  <a:lnTo>
                    <a:pt x="2125" y="2623"/>
                  </a:lnTo>
                  <a:lnTo>
                    <a:pt x="2137" y="2632"/>
                  </a:lnTo>
                  <a:lnTo>
                    <a:pt x="2146" y="2639"/>
                  </a:lnTo>
                  <a:lnTo>
                    <a:pt x="2166" y="2645"/>
                  </a:lnTo>
                  <a:lnTo>
                    <a:pt x="2185" y="2650"/>
                  </a:lnTo>
                  <a:lnTo>
                    <a:pt x="2204" y="2655"/>
                  </a:lnTo>
                  <a:lnTo>
                    <a:pt x="2223" y="2662"/>
                  </a:lnTo>
                  <a:lnTo>
                    <a:pt x="2235" y="2671"/>
                  </a:lnTo>
                  <a:lnTo>
                    <a:pt x="2247" y="2680"/>
                  </a:lnTo>
                  <a:lnTo>
                    <a:pt x="2259" y="2681"/>
                  </a:lnTo>
                  <a:lnTo>
                    <a:pt x="2271" y="2681"/>
                  </a:lnTo>
                  <a:lnTo>
                    <a:pt x="2282" y="2680"/>
                  </a:lnTo>
                  <a:lnTo>
                    <a:pt x="2293" y="2679"/>
                  </a:lnTo>
                  <a:lnTo>
                    <a:pt x="2305" y="2678"/>
                  </a:lnTo>
                  <a:lnTo>
                    <a:pt x="2314" y="2679"/>
                  </a:lnTo>
                  <a:lnTo>
                    <a:pt x="2320" y="2680"/>
                  </a:lnTo>
                  <a:lnTo>
                    <a:pt x="2325" y="2681"/>
                  </a:lnTo>
                  <a:lnTo>
                    <a:pt x="2329" y="2683"/>
                  </a:lnTo>
                  <a:lnTo>
                    <a:pt x="2334" y="2685"/>
                  </a:lnTo>
                  <a:lnTo>
                    <a:pt x="2337" y="2691"/>
                  </a:lnTo>
                  <a:lnTo>
                    <a:pt x="2339" y="2698"/>
                  </a:lnTo>
                  <a:lnTo>
                    <a:pt x="2340" y="2708"/>
                  </a:lnTo>
                  <a:lnTo>
                    <a:pt x="2340" y="2715"/>
                  </a:lnTo>
                  <a:lnTo>
                    <a:pt x="2350" y="2717"/>
                  </a:lnTo>
                  <a:lnTo>
                    <a:pt x="2361" y="2719"/>
                  </a:lnTo>
                  <a:lnTo>
                    <a:pt x="2372" y="2723"/>
                  </a:lnTo>
                  <a:lnTo>
                    <a:pt x="2381" y="2727"/>
                  </a:lnTo>
                  <a:lnTo>
                    <a:pt x="2393" y="2742"/>
                  </a:lnTo>
                  <a:lnTo>
                    <a:pt x="2405" y="2757"/>
                  </a:lnTo>
                  <a:lnTo>
                    <a:pt x="2414" y="2759"/>
                  </a:lnTo>
                  <a:lnTo>
                    <a:pt x="2423" y="2762"/>
                  </a:lnTo>
                  <a:lnTo>
                    <a:pt x="2424" y="2773"/>
                  </a:lnTo>
                  <a:lnTo>
                    <a:pt x="2423" y="2784"/>
                  </a:lnTo>
                  <a:lnTo>
                    <a:pt x="2432" y="2791"/>
                  </a:lnTo>
                  <a:lnTo>
                    <a:pt x="2446" y="2801"/>
                  </a:lnTo>
                  <a:lnTo>
                    <a:pt x="2457" y="2810"/>
                  </a:lnTo>
                  <a:lnTo>
                    <a:pt x="2463" y="2814"/>
                  </a:lnTo>
                  <a:lnTo>
                    <a:pt x="2471" y="2816"/>
                  </a:lnTo>
                  <a:lnTo>
                    <a:pt x="2478" y="2817"/>
                  </a:lnTo>
                  <a:lnTo>
                    <a:pt x="2486" y="2817"/>
                  </a:lnTo>
                  <a:lnTo>
                    <a:pt x="2494" y="2817"/>
                  </a:lnTo>
                  <a:lnTo>
                    <a:pt x="2501" y="2817"/>
                  </a:lnTo>
                  <a:lnTo>
                    <a:pt x="2509" y="2817"/>
                  </a:lnTo>
                  <a:lnTo>
                    <a:pt x="2516" y="2818"/>
                  </a:lnTo>
                  <a:lnTo>
                    <a:pt x="2522" y="2820"/>
                  </a:lnTo>
                  <a:lnTo>
                    <a:pt x="2531" y="2826"/>
                  </a:lnTo>
                  <a:lnTo>
                    <a:pt x="2542" y="2835"/>
                  </a:lnTo>
                  <a:lnTo>
                    <a:pt x="2547" y="2841"/>
                  </a:lnTo>
                  <a:lnTo>
                    <a:pt x="2552" y="2845"/>
                  </a:lnTo>
                  <a:lnTo>
                    <a:pt x="2558" y="2848"/>
                  </a:lnTo>
                  <a:lnTo>
                    <a:pt x="2563" y="2849"/>
                  </a:lnTo>
                  <a:lnTo>
                    <a:pt x="2575" y="2851"/>
                  </a:lnTo>
                  <a:lnTo>
                    <a:pt x="2586" y="2850"/>
                  </a:lnTo>
                  <a:lnTo>
                    <a:pt x="2598" y="2849"/>
                  </a:lnTo>
                  <a:lnTo>
                    <a:pt x="2610" y="2846"/>
                  </a:lnTo>
                  <a:lnTo>
                    <a:pt x="2621" y="2842"/>
                  </a:lnTo>
                  <a:lnTo>
                    <a:pt x="2632" y="2837"/>
                  </a:lnTo>
                  <a:lnTo>
                    <a:pt x="2644" y="2832"/>
                  </a:lnTo>
                  <a:lnTo>
                    <a:pt x="2655" y="2826"/>
                  </a:lnTo>
                  <a:lnTo>
                    <a:pt x="2679" y="2813"/>
                  </a:lnTo>
                  <a:lnTo>
                    <a:pt x="2701" y="2801"/>
                  </a:lnTo>
                  <a:lnTo>
                    <a:pt x="2713" y="2796"/>
                  </a:lnTo>
                  <a:lnTo>
                    <a:pt x="2724" y="2792"/>
                  </a:lnTo>
                  <a:lnTo>
                    <a:pt x="2734" y="2787"/>
                  </a:lnTo>
                  <a:lnTo>
                    <a:pt x="2745" y="2784"/>
                  </a:lnTo>
                  <a:lnTo>
                    <a:pt x="2759" y="2782"/>
                  </a:lnTo>
                  <a:lnTo>
                    <a:pt x="2771" y="2781"/>
                  </a:lnTo>
                  <a:lnTo>
                    <a:pt x="2785" y="2781"/>
                  </a:lnTo>
                  <a:lnTo>
                    <a:pt x="2799" y="2780"/>
                  </a:lnTo>
                  <a:lnTo>
                    <a:pt x="2813" y="2780"/>
                  </a:lnTo>
                  <a:lnTo>
                    <a:pt x="2826" y="2779"/>
                  </a:lnTo>
                  <a:lnTo>
                    <a:pt x="2838" y="2777"/>
                  </a:lnTo>
                  <a:lnTo>
                    <a:pt x="2850" y="2773"/>
                  </a:lnTo>
                  <a:lnTo>
                    <a:pt x="2862" y="2762"/>
                  </a:lnTo>
                  <a:lnTo>
                    <a:pt x="2873" y="2750"/>
                  </a:lnTo>
                  <a:lnTo>
                    <a:pt x="2882" y="2747"/>
                  </a:lnTo>
                  <a:lnTo>
                    <a:pt x="2891" y="2744"/>
                  </a:lnTo>
                  <a:lnTo>
                    <a:pt x="2901" y="2742"/>
                  </a:lnTo>
                  <a:lnTo>
                    <a:pt x="2911" y="2740"/>
                  </a:lnTo>
                  <a:lnTo>
                    <a:pt x="2931" y="2736"/>
                  </a:lnTo>
                  <a:lnTo>
                    <a:pt x="2950" y="2732"/>
                  </a:lnTo>
                  <a:lnTo>
                    <a:pt x="2951" y="2719"/>
                  </a:lnTo>
                  <a:lnTo>
                    <a:pt x="2953" y="2707"/>
                  </a:lnTo>
                  <a:lnTo>
                    <a:pt x="2954" y="2695"/>
                  </a:lnTo>
                  <a:lnTo>
                    <a:pt x="2956" y="2685"/>
                  </a:lnTo>
                  <a:lnTo>
                    <a:pt x="2956" y="2674"/>
                  </a:lnTo>
                  <a:lnTo>
                    <a:pt x="2975" y="2674"/>
                  </a:lnTo>
                  <a:lnTo>
                    <a:pt x="2986" y="2674"/>
                  </a:lnTo>
                  <a:lnTo>
                    <a:pt x="2991" y="2680"/>
                  </a:lnTo>
                  <a:lnTo>
                    <a:pt x="3002" y="2677"/>
                  </a:lnTo>
                  <a:lnTo>
                    <a:pt x="3009" y="2676"/>
                  </a:lnTo>
                  <a:lnTo>
                    <a:pt x="3018" y="2674"/>
                  </a:lnTo>
                  <a:lnTo>
                    <a:pt x="3025" y="2674"/>
                  </a:lnTo>
                  <a:lnTo>
                    <a:pt x="3030" y="2658"/>
                  </a:lnTo>
                  <a:lnTo>
                    <a:pt x="3034" y="2642"/>
                  </a:lnTo>
                  <a:lnTo>
                    <a:pt x="3037" y="2626"/>
                  </a:lnTo>
                  <a:lnTo>
                    <a:pt x="3043" y="2609"/>
                  </a:lnTo>
                  <a:lnTo>
                    <a:pt x="3053" y="2599"/>
                  </a:lnTo>
                  <a:lnTo>
                    <a:pt x="3062" y="2591"/>
                  </a:lnTo>
                  <a:lnTo>
                    <a:pt x="3062" y="2583"/>
                  </a:lnTo>
                  <a:lnTo>
                    <a:pt x="3060" y="2574"/>
                  </a:lnTo>
                  <a:lnTo>
                    <a:pt x="3060" y="2570"/>
                  </a:lnTo>
                  <a:lnTo>
                    <a:pt x="3059" y="2565"/>
                  </a:lnTo>
                  <a:lnTo>
                    <a:pt x="3060" y="2561"/>
                  </a:lnTo>
                  <a:lnTo>
                    <a:pt x="3062" y="2557"/>
                  </a:lnTo>
                  <a:lnTo>
                    <a:pt x="3064" y="2553"/>
                  </a:lnTo>
                  <a:lnTo>
                    <a:pt x="3067" y="2549"/>
                  </a:lnTo>
                  <a:lnTo>
                    <a:pt x="3071" y="2545"/>
                  </a:lnTo>
                  <a:lnTo>
                    <a:pt x="3075" y="2541"/>
                  </a:lnTo>
                  <a:lnTo>
                    <a:pt x="3084" y="2535"/>
                  </a:lnTo>
                  <a:lnTo>
                    <a:pt x="3090" y="2527"/>
                  </a:lnTo>
                  <a:lnTo>
                    <a:pt x="3098" y="2516"/>
                  </a:lnTo>
                  <a:lnTo>
                    <a:pt x="3102" y="2507"/>
                  </a:lnTo>
                  <a:lnTo>
                    <a:pt x="3107" y="2496"/>
                  </a:lnTo>
                  <a:lnTo>
                    <a:pt x="3115" y="2486"/>
                  </a:lnTo>
                  <a:lnTo>
                    <a:pt x="3122" y="2477"/>
                  </a:lnTo>
                  <a:lnTo>
                    <a:pt x="3132" y="2470"/>
                  </a:lnTo>
                  <a:lnTo>
                    <a:pt x="3140" y="2461"/>
                  </a:lnTo>
                  <a:lnTo>
                    <a:pt x="3150" y="2454"/>
                  </a:lnTo>
                  <a:lnTo>
                    <a:pt x="3159" y="2446"/>
                  </a:lnTo>
                  <a:lnTo>
                    <a:pt x="3169" y="2439"/>
                  </a:lnTo>
                  <a:lnTo>
                    <a:pt x="3177" y="2430"/>
                  </a:lnTo>
                  <a:lnTo>
                    <a:pt x="3185" y="2421"/>
                  </a:lnTo>
                  <a:lnTo>
                    <a:pt x="3190" y="2411"/>
                  </a:lnTo>
                  <a:lnTo>
                    <a:pt x="3194" y="2400"/>
                  </a:lnTo>
                  <a:lnTo>
                    <a:pt x="3197" y="2394"/>
                  </a:lnTo>
                  <a:lnTo>
                    <a:pt x="3200" y="2389"/>
                  </a:lnTo>
                  <a:lnTo>
                    <a:pt x="3203" y="2385"/>
                  </a:lnTo>
                  <a:lnTo>
                    <a:pt x="3207" y="2381"/>
                  </a:lnTo>
                  <a:lnTo>
                    <a:pt x="3217" y="2376"/>
                  </a:lnTo>
                  <a:lnTo>
                    <a:pt x="3225" y="2373"/>
                  </a:lnTo>
                  <a:lnTo>
                    <a:pt x="3233" y="2372"/>
                  </a:lnTo>
                  <a:lnTo>
                    <a:pt x="3241" y="2371"/>
                  </a:lnTo>
                  <a:lnTo>
                    <a:pt x="3250" y="2372"/>
                  </a:lnTo>
                  <a:lnTo>
                    <a:pt x="3258" y="2373"/>
                  </a:lnTo>
                  <a:lnTo>
                    <a:pt x="3266" y="2376"/>
                  </a:lnTo>
                  <a:lnTo>
                    <a:pt x="3274" y="2378"/>
                  </a:lnTo>
                  <a:lnTo>
                    <a:pt x="3290" y="2386"/>
                  </a:lnTo>
                  <a:lnTo>
                    <a:pt x="3306" y="2393"/>
                  </a:lnTo>
                  <a:lnTo>
                    <a:pt x="3322" y="2400"/>
                  </a:lnTo>
                  <a:lnTo>
                    <a:pt x="3338" y="2404"/>
                  </a:lnTo>
                  <a:lnTo>
                    <a:pt x="3353" y="2406"/>
                  </a:lnTo>
                  <a:lnTo>
                    <a:pt x="3366" y="2406"/>
                  </a:lnTo>
                  <a:lnTo>
                    <a:pt x="3372" y="2406"/>
                  </a:lnTo>
                  <a:lnTo>
                    <a:pt x="3377" y="2406"/>
                  </a:lnTo>
                  <a:lnTo>
                    <a:pt x="3383" y="2407"/>
                  </a:lnTo>
                  <a:lnTo>
                    <a:pt x="3389" y="2409"/>
                  </a:lnTo>
                  <a:lnTo>
                    <a:pt x="3394" y="2412"/>
                  </a:lnTo>
                  <a:lnTo>
                    <a:pt x="3400" y="2417"/>
                  </a:lnTo>
                  <a:lnTo>
                    <a:pt x="3405" y="2422"/>
                  </a:lnTo>
                  <a:lnTo>
                    <a:pt x="3410" y="2428"/>
                  </a:lnTo>
                  <a:lnTo>
                    <a:pt x="3417" y="2434"/>
                  </a:lnTo>
                  <a:lnTo>
                    <a:pt x="3422" y="2439"/>
                  </a:lnTo>
                  <a:lnTo>
                    <a:pt x="3426" y="2443"/>
                  </a:lnTo>
                  <a:lnTo>
                    <a:pt x="3430" y="2445"/>
                  </a:lnTo>
                  <a:lnTo>
                    <a:pt x="3438" y="2446"/>
                  </a:lnTo>
                  <a:lnTo>
                    <a:pt x="3443" y="2447"/>
                  </a:lnTo>
                  <a:lnTo>
                    <a:pt x="3449" y="2447"/>
                  </a:lnTo>
                  <a:lnTo>
                    <a:pt x="3453" y="2446"/>
                  </a:lnTo>
                  <a:lnTo>
                    <a:pt x="3460" y="2444"/>
                  </a:lnTo>
                  <a:lnTo>
                    <a:pt x="3467" y="2441"/>
                  </a:lnTo>
                  <a:lnTo>
                    <a:pt x="3475" y="2434"/>
                  </a:lnTo>
                  <a:lnTo>
                    <a:pt x="3484" y="2427"/>
                  </a:lnTo>
                  <a:lnTo>
                    <a:pt x="3498" y="2427"/>
                  </a:lnTo>
                  <a:lnTo>
                    <a:pt x="3513" y="2427"/>
                  </a:lnTo>
                  <a:lnTo>
                    <a:pt x="3519" y="2423"/>
                  </a:lnTo>
                  <a:lnTo>
                    <a:pt x="3527" y="2415"/>
                  </a:lnTo>
                  <a:lnTo>
                    <a:pt x="3536" y="2405"/>
                  </a:lnTo>
                  <a:lnTo>
                    <a:pt x="3546" y="2393"/>
                  </a:lnTo>
                  <a:lnTo>
                    <a:pt x="3570" y="2362"/>
                  </a:lnTo>
                  <a:lnTo>
                    <a:pt x="3593" y="2328"/>
                  </a:lnTo>
                  <a:lnTo>
                    <a:pt x="3605" y="2310"/>
                  </a:lnTo>
                  <a:lnTo>
                    <a:pt x="3614" y="2293"/>
                  </a:lnTo>
                  <a:lnTo>
                    <a:pt x="3623" y="2277"/>
                  </a:lnTo>
                  <a:lnTo>
                    <a:pt x="3630" y="2261"/>
                  </a:lnTo>
                  <a:lnTo>
                    <a:pt x="3635" y="2248"/>
                  </a:lnTo>
                  <a:lnTo>
                    <a:pt x="3637" y="2237"/>
                  </a:lnTo>
                  <a:lnTo>
                    <a:pt x="3636" y="2232"/>
                  </a:lnTo>
                  <a:lnTo>
                    <a:pt x="3635" y="2227"/>
                  </a:lnTo>
                  <a:lnTo>
                    <a:pt x="3633" y="2224"/>
                  </a:lnTo>
                  <a:lnTo>
                    <a:pt x="3630" y="2222"/>
                  </a:lnTo>
                  <a:lnTo>
                    <a:pt x="3629" y="2222"/>
                  </a:lnTo>
                  <a:lnTo>
                    <a:pt x="3628" y="2223"/>
                  </a:lnTo>
                  <a:lnTo>
                    <a:pt x="3627" y="2222"/>
                  </a:lnTo>
                  <a:lnTo>
                    <a:pt x="3628" y="2219"/>
                  </a:lnTo>
                  <a:lnTo>
                    <a:pt x="3630" y="2216"/>
                  </a:lnTo>
                  <a:lnTo>
                    <a:pt x="3633" y="2212"/>
                  </a:lnTo>
                  <a:lnTo>
                    <a:pt x="3637" y="2209"/>
                  </a:lnTo>
                  <a:lnTo>
                    <a:pt x="3640" y="2206"/>
                  </a:lnTo>
                  <a:lnTo>
                    <a:pt x="3642" y="2205"/>
                  </a:lnTo>
                  <a:lnTo>
                    <a:pt x="3649" y="2204"/>
                  </a:lnTo>
                  <a:lnTo>
                    <a:pt x="3656" y="2204"/>
                  </a:lnTo>
                  <a:lnTo>
                    <a:pt x="3661" y="2204"/>
                  </a:lnTo>
                  <a:lnTo>
                    <a:pt x="3665" y="2204"/>
                  </a:lnTo>
                  <a:lnTo>
                    <a:pt x="3669" y="2205"/>
                  </a:lnTo>
                  <a:lnTo>
                    <a:pt x="3672" y="2207"/>
                  </a:lnTo>
                  <a:lnTo>
                    <a:pt x="3674" y="2209"/>
                  </a:lnTo>
                  <a:lnTo>
                    <a:pt x="3676" y="2211"/>
                  </a:lnTo>
                  <a:lnTo>
                    <a:pt x="3678" y="2216"/>
                  </a:lnTo>
                  <a:lnTo>
                    <a:pt x="3680" y="2221"/>
                  </a:lnTo>
                  <a:lnTo>
                    <a:pt x="3685" y="2227"/>
                  </a:lnTo>
                  <a:lnTo>
                    <a:pt x="3689" y="2234"/>
                  </a:lnTo>
                  <a:lnTo>
                    <a:pt x="3699" y="2241"/>
                  </a:lnTo>
                  <a:lnTo>
                    <a:pt x="3711" y="2246"/>
                  </a:lnTo>
                  <a:lnTo>
                    <a:pt x="3724" y="2252"/>
                  </a:lnTo>
                  <a:lnTo>
                    <a:pt x="3737" y="2257"/>
                  </a:lnTo>
                  <a:lnTo>
                    <a:pt x="3731" y="2295"/>
                  </a:lnTo>
                  <a:lnTo>
                    <a:pt x="3726" y="2333"/>
                  </a:lnTo>
                  <a:lnTo>
                    <a:pt x="3722" y="2351"/>
                  </a:lnTo>
                  <a:lnTo>
                    <a:pt x="3717" y="2368"/>
                  </a:lnTo>
                  <a:lnTo>
                    <a:pt x="3712" y="2384"/>
                  </a:lnTo>
                  <a:lnTo>
                    <a:pt x="3707" y="2398"/>
                  </a:lnTo>
                  <a:lnTo>
                    <a:pt x="3703" y="2410"/>
                  </a:lnTo>
                  <a:lnTo>
                    <a:pt x="3699" y="2423"/>
                  </a:lnTo>
                  <a:lnTo>
                    <a:pt x="3698" y="2429"/>
                  </a:lnTo>
                  <a:lnTo>
                    <a:pt x="3696" y="2436"/>
                  </a:lnTo>
                  <a:lnTo>
                    <a:pt x="3693" y="2441"/>
                  </a:lnTo>
                  <a:lnTo>
                    <a:pt x="3689" y="2445"/>
                  </a:lnTo>
                  <a:lnTo>
                    <a:pt x="3679" y="2447"/>
                  </a:lnTo>
                  <a:lnTo>
                    <a:pt x="3672" y="2451"/>
                  </a:lnTo>
                  <a:lnTo>
                    <a:pt x="3665" y="2463"/>
                  </a:lnTo>
                  <a:lnTo>
                    <a:pt x="3660" y="2475"/>
                  </a:lnTo>
                  <a:lnTo>
                    <a:pt x="3657" y="2487"/>
                  </a:lnTo>
                  <a:lnTo>
                    <a:pt x="3654" y="2498"/>
                  </a:lnTo>
                  <a:lnTo>
                    <a:pt x="3652" y="2509"/>
                  </a:lnTo>
                  <a:lnTo>
                    <a:pt x="3652" y="2521"/>
                  </a:lnTo>
                  <a:lnTo>
                    <a:pt x="3652" y="2531"/>
                  </a:lnTo>
                  <a:lnTo>
                    <a:pt x="3653" y="2543"/>
                  </a:lnTo>
                  <a:lnTo>
                    <a:pt x="3655" y="2554"/>
                  </a:lnTo>
                  <a:lnTo>
                    <a:pt x="3657" y="2564"/>
                  </a:lnTo>
                  <a:lnTo>
                    <a:pt x="3660" y="2575"/>
                  </a:lnTo>
                  <a:lnTo>
                    <a:pt x="3664" y="2586"/>
                  </a:lnTo>
                  <a:lnTo>
                    <a:pt x="3673" y="2606"/>
                  </a:lnTo>
                  <a:lnTo>
                    <a:pt x="3683" y="2627"/>
                  </a:lnTo>
                  <a:lnTo>
                    <a:pt x="3693" y="2643"/>
                  </a:lnTo>
                  <a:lnTo>
                    <a:pt x="3706" y="2660"/>
                  </a:lnTo>
                  <a:lnTo>
                    <a:pt x="3712" y="2669"/>
                  </a:lnTo>
                  <a:lnTo>
                    <a:pt x="3717" y="2679"/>
                  </a:lnTo>
                  <a:lnTo>
                    <a:pt x="3722" y="2689"/>
                  </a:lnTo>
                  <a:lnTo>
                    <a:pt x="3725" y="2697"/>
                  </a:lnTo>
                  <a:lnTo>
                    <a:pt x="3727" y="2711"/>
                  </a:lnTo>
                  <a:lnTo>
                    <a:pt x="3727" y="2722"/>
                  </a:lnTo>
                  <a:lnTo>
                    <a:pt x="3736" y="2723"/>
                  </a:lnTo>
                  <a:lnTo>
                    <a:pt x="3743" y="2723"/>
                  </a:lnTo>
                  <a:lnTo>
                    <a:pt x="3750" y="2722"/>
                  </a:lnTo>
                  <a:lnTo>
                    <a:pt x="3756" y="2721"/>
                  </a:lnTo>
                  <a:lnTo>
                    <a:pt x="3762" y="2718"/>
                  </a:lnTo>
                  <a:lnTo>
                    <a:pt x="3768" y="2715"/>
                  </a:lnTo>
                  <a:lnTo>
                    <a:pt x="3775" y="2712"/>
                  </a:lnTo>
                  <a:lnTo>
                    <a:pt x="3782" y="2708"/>
                  </a:lnTo>
                  <a:lnTo>
                    <a:pt x="3788" y="2704"/>
                  </a:lnTo>
                  <a:lnTo>
                    <a:pt x="3792" y="2698"/>
                  </a:lnTo>
                  <a:lnTo>
                    <a:pt x="3795" y="2692"/>
                  </a:lnTo>
                  <a:lnTo>
                    <a:pt x="3797" y="2685"/>
                  </a:lnTo>
                  <a:lnTo>
                    <a:pt x="3799" y="2672"/>
                  </a:lnTo>
                  <a:lnTo>
                    <a:pt x="3800" y="2657"/>
                  </a:lnTo>
                  <a:lnTo>
                    <a:pt x="3800" y="2643"/>
                  </a:lnTo>
                  <a:lnTo>
                    <a:pt x="3804" y="2630"/>
                  </a:lnTo>
                  <a:lnTo>
                    <a:pt x="3806" y="2624"/>
                  </a:lnTo>
                  <a:lnTo>
                    <a:pt x="3810" y="2620"/>
                  </a:lnTo>
                  <a:lnTo>
                    <a:pt x="3814" y="2615"/>
                  </a:lnTo>
                  <a:lnTo>
                    <a:pt x="3821" y="2611"/>
                  </a:lnTo>
                  <a:lnTo>
                    <a:pt x="3827" y="2609"/>
                  </a:lnTo>
                  <a:lnTo>
                    <a:pt x="3833" y="2609"/>
                  </a:lnTo>
                  <a:lnTo>
                    <a:pt x="3839" y="2610"/>
                  </a:lnTo>
                  <a:lnTo>
                    <a:pt x="3845" y="2610"/>
                  </a:lnTo>
                  <a:lnTo>
                    <a:pt x="3850" y="2611"/>
                  </a:lnTo>
                  <a:lnTo>
                    <a:pt x="3857" y="2611"/>
                  </a:lnTo>
                  <a:lnTo>
                    <a:pt x="3862" y="2610"/>
                  </a:lnTo>
                  <a:lnTo>
                    <a:pt x="3868" y="2608"/>
                  </a:lnTo>
                  <a:lnTo>
                    <a:pt x="3873" y="2605"/>
                  </a:lnTo>
                  <a:lnTo>
                    <a:pt x="3875" y="2601"/>
                  </a:lnTo>
                  <a:lnTo>
                    <a:pt x="3877" y="2597"/>
                  </a:lnTo>
                  <a:lnTo>
                    <a:pt x="3879" y="2593"/>
                  </a:lnTo>
                  <a:lnTo>
                    <a:pt x="3879" y="2586"/>
                  </a:lnTo>
                  <a:lnTo>
                    <a:pt x="3879" y="2575"/>
                  </a:lnTo>
                  <a:lnTo>
                    <a:pt x="3878" y="2565"/>
                  </a:lnTo>
                  <a:lnTo>
                    <a:pt x="3878" y="2555"/>
                  </a:lnTo>
                  <a:lnTo>
                    <a:pt x="3879" y="2550"/>
                  </a:lnTo>
                  <a:lnTo>
                    <a:pt x="3880" y="2546"/>
                  </a:lnTo>
                  <a:lnTo>
                    <a:pt x="3883" y="2542"/>
                  </a:lnTo>
                  <a:lnTo>
                    <a:pt x="3886" y="2538"/>
                  </a:lnTo>
                  <a:lnTo>
                    <a:pt x="3894" y="2530"/>
                  </a:lnTo>
                  <a:lnTo>
                    <a:pt x="3902" y="2526"/>
                  </a:lnTo>
                  <a:lnTo>
                    <a:pt x="3912" y="2522"/>
                  </a:lnTo>
                  <a:lnTo>
                    <a:pt x="3922" y="2520"/>
                  </a:lnTo>
                  <a:lnTo>
                    <a:pt x="3927" y="2518"/>
                  </a:lnTo>
                  <a:lnTo>
                    <a:pt x="3929" y="2514"/>
                  </a:lnTo>
                  <a:lnTo>
                    <a:pt x="3930" y="2510"/>
                  </a:lnTo>
                  <a:lnTo>
                    <a:pt x="3931" y="2505"/>
                  </a:lnTo>
                  <a:lnTo>
                    <a:pt x="3928" y="2491"/>
                  </a:lnTo>
                  <a:lnTo>
                    <a:pt x="3923" y="2474"/>
                  </a:lnTo>
                  <a:lnTo>
                    <a:pt x="3915" y="2456"/>
                  </a:lnTo>
                  <a:lnTo>
                    <a:pt x="3909" y="2436"/>
                  </a:lnTo>
                  <a:lnTo>
                    <a:pt x="3906" y="2426"/>
                  </a:lnTo>
                  <a:lnTo>
                    <a:pt x="3905" y="2417"/>
                  </a:lnTo>
                  <a:lnTo>
                    <a:pt x="3903" y="2407"/>
                  </a:lnTo>
                  <a:lnTo>
                    <a:pt x="3902" y="2398"/>
                  </a:lnTo>
                  <a:lnTo>
                    <a:pt x="3905" y="2379"/>
                  </a:lnTo>
                  <a:lnTo>
                    <a:pt x="3908" y="2359"/>
                  </a:lnTo>
                  <a:lnTo>
                    <a:pt x="3911" y="2341"/>
                  </a:lnTo>
                  <a:lnTo>
                    <a:pt x="3916" y="2324"/>
                  </a:lnTo>
                  <a:lnTo>
                    <a:pt x="3922" y="2307"/>
                  </a:lnTo>
                  <a:lnTo>
                    <a:pt x="3927" y="2292"/>
                  </a:lnTo>
                  <a:lnTo>
                    <a:pt x="3934" y="2278"/>
                  </a:lnTo>
                  <a:lnTo>
                    <a:pt x="3940" y="2267"/>
                  </a:lnTo>
                  <a:lnTo>
                    <a:pt x="3943" y="2264"/>
                  </a:lnTo>
                  <a:lnTo>
                    <a:pt x="3946" y="2261"/>
                  </a:lnTo>
                  <a:lnTo>
                    <a:pt x="3949" y="2259"/>
                  </a:lnTo>
                  <a:lnTo>
                    <a:pt x="3953" y="2259"/>
                  </a:lnTo>
                  <a:lnTo>
                    <a:pt x="3962" y="2260"/>
                  </a:lnTo>
                  <a:lnTo>
                    <a:pt x="3972" y="2264"/>
                  </a:lnTo>
                  <a:lnTo>
                    <a:pt x="3981" y="2269"/>
                  </a:lnTo>
                  <a:lnTo>
                    <a:pt x="3992" y="2273"/>
                  </a:lnTo>
                  <a:lnTo>
                    <a:pt x="4002" y="2277"/>
                  </a:lnTo>
                  <a:lnTo>
                    <a:pt x="4013" y="2279"/>
                  </a:lnTo>
                  <a:lnTo>
                    <a:pt x="4020" y="2279"/>
                  </a:lnTo>
                  <a:lnTo>
                    <a:pt x="4027" y="2278"/>
                  </a:lnTo>
                  <a:lnTo>
                    <a:pt x="4032" y="2278"/>
                  </a:lnTo>
                  <a:lnTo>
                    <a:pt x="4038" y="2279"/>
                  </a:lnTo>
                  <a:lnTo>
                    <a:pt x="4043" y="2282"/>
                  </a:lnTo>
                  <a:lnTo>
                    <a:pt x="4045" y="2285"/>
                  </a:lnTo>
                  <a:lnTo>
                    <a:pt x="4047" y="2289"/>
                  </a:lnTo>
                  <a:lnTo>
                    <a:pt x="4048" y="2292"/>
                  </a:lnTo>
                  <a:lnTo>
                    <a:pt x="4049" y="2302"/>
                  </a:lnTo>
                  <a:lnTo>
                    <a:pt x="4048" y="2312"/>
                  </a:lnTo>
                  <a:lnTo>
                    <a:pt x="4048" y="2322"/>
                  </a:lnTo>
                  <a:lnTo>
                    <a:pt x="4047" y="2330"/>
                  </a:lnTo>
                  <a:lnTo>
                    <a:pt x="4048" y="2335"/>
                  </a:lnTo>
                  <a:lnTo>
                    <a:pt x="4049" y="2337"/>
                  </a:lnTo>
                  <a:lnTo>
                    <a:pt x="4050" y="2339"/>
                  </a:lnTo>
                  <a:lnTo>
                    <a:pt x="4052" y="2340"/>
                  </a:lnTo>
                  <a:lnTo>
                    <a:pt x="4065" y="2341"/>
                  </a:lnTo>
                  <a:lnTo>
                    <a:pt x="4075" y="2341"/>
                  </a:lnTo>
                  <a:lnTo>
                    <a:pt x="4082" y="2340"/>
                  </a:lnTo>
                  <a:lnTo>
                    <a:pt x="4087" y="2338"/>
                  </a:lnTo>
                  <a:lnTo>
                    <a:pt x="4091" y="2336"/>
                  </a:lnTo>
                  <a:lnTo>
                    <a:pt x="4093" y="2334"/>
                  </a:lnTo>
                  <a:lnTo>
                    <a:pt x="4094" y="2330"/>
                  </a:lnTo>
                  <a:lnTo>
                    <a:pt x="4094" y="2327"/>
                  </a:lnTo>
                  <a:lnTo>
                    <a:pt x="4093" y="2322"/>
                  </a:lnTo>
                  <a:lnTo>
                    <a:pt x="4091" y="2317"/>
                  </a:lnTo>
                  <a:lnTo>
                    <a:pt x="4090" y="2315"/>
                  </a:lnTo>
                  <a:lnTo>
                    <a:pt x="4090" y="2312"/>
                  </a:lnTo>
                  <a:lnTo>
                    <a:pt x="4091" y="2312"/>
                  </a:lnTo>
                  <a:lnTo>
                    <a:pt x="4093" y="2312"/>
                  </a:lnTo>
                  <a:lnTo>
                    <a:pt x="4100" y="2315"/>
                  </a:lnTo>
                  <a:lnTo>
                    <a:pt x="4103" y="2315"/>
                  </a:lnTo>
                  <a:lnTo>
                    <a:pt x="4117" y="2312"/>
                  </a:lnTo>
                  <a:lnTo>
                    <a:pt x="4153" y="2310"/>
                  </a:lnTo>
                  <a:lnTo>
                    <a:pt x="4153" y="254"/>
                  </a:lnTo>
                  <a:close/>
                  <a:moveTo>
                    <a:pt x="886" y="2797"/>
                  </a:moveTo>
                  <a:lnTo>
                    <a:pt x="883" y="2798"/>
                  </a:lnTo>
                  <a:lnTo>
                    <a:pt x="883" y="2799"/>
                  </a:lnTo>
                  <a:lnTo>
                    <a:pt x="884" y="2801"/>
                  </a:lnTo>
                  <a:lnTo>
                    <a:pt x="886" y="2803"/>
                  </a:lnTo>
                  <a:lnTo>
                    <a:pt x="890" y="2807"/>
                  </a:lnTo>
                  <a:lnTo>
                    <a:pt x="892" y="2809"/>
                  </a:lnTo>
                  <a:lnTo>
                    <a:pt x="894" y="2806"/>
                  </a:lnTo>
                  <a:lnTo>
                    <a:pt x="896" y="2800"/>
                  </a:lnTo>
                  <a:lnTo>
                    <a:pt x="896" y="2798"/>
                  </a:lnTo>
                  <a:lnTo>
                    <a:pt x="895" y="2796"/>
                  </a:lnTo>
                  <a:lnTo>
                    <a:pt x="892" y="2796"/>
                  </a:lnTo>
                  <a:lnTo>
                    <a:pt x="886" y="2797"/>
                  </a:lnTo>
                  <a:close/>
                  <a:moveTo>
                    <a:pt x="692" y="2685"/>
                  </a:moveTo>
                  <a:lnTo>
                    <a:pt x="697" y="2694"/>
                  </a:lnTo>
                  <a:lnTo>
                    <a:pt x="704" y="2704"/>
                  </a:lnTo>
                  <a:lnTo>
                    <a:pt x="708" y="2705"/>
                  </a:lnTo>
                  <a:lnTo>
                    <a:pt x="710" y="2706"/>
                  </a:lnTo>
                  <a:lnTo>
                    <a:pt x="710" y="2705"/>
                  </a:lnTo>
                  <a:lnTo>
                    <a:pt x="710" y="2704"/>
                  </a:lnTo>
                  <a:lnTo>
                    <a:pt x="709" y="2702"/>
                  </a:lnTo>
                  <a:lnTo>
                    <a:pt x="708" y="2700"/>
                  </a:lnTo>
                  <a:lnTo>
                    <a:pt x="708" y="2699"/>
                  </a:lnTo>
                  <a:lnTo>
                    <a:pt x="710" y="2697"/>
                  </a:lnTo>
                  <a:lnTo>
                    <a:pt x="702" y="2692"/>
                  </a:lnTo>
                  <a:lnTo>
                    <a:pt x="692" y="2685"/>
                  </a:lnTo>
                  <a:close/>
                  <a:moveTo>
                    <a:pt x="961" y="2644"/>
                  </a:moveTo>
                  <a:lnTo>
                    <a:pt x="962" y="2647"/>
                  </a:lnTo>
                  <a:lnTo>
                    <a:pt x="963" y="2655"/>
                  </a:lnTo>
                  <a:lnTo>
                    <a:pt x="964" y="2659"/>
                  </a:lnTo>
                  <a:lnTo>
                    <a:pt x="964" y="2663"/>
                  </a:lnTo>
                  <a:lnTo>
                    <a:pt x="963" y="2666"/>
                  </a:lnTo>
                  <a:lnTo>
                    <a:pt x="961" y="2667"/>
                  </a:lnTo>
                  <a:lnTo>
                    <a:pt x="956" y="2668"/>
                  </a:lnTo>
                  <a:lnTo>
                    <a:pt x="949" y="2667"/>
                  </a:lnTo>
                  <a:lnTo>
                    <a:pt x="946" y="2666"/>
                  </a:lnTo>
                  <a:lnTo>
                    <a:pt x="944" y="2665"/>
                  </a:lnTo>
                  <a:lnTo>
                    <a:pt x="944" y="2663"/>
                  </a:lnTo>
                  <a:lnTo>
                    <a:pt x="945" y="2662"/>
                  </a:lnTo>
                  <a:lnTo>
                    <a:pt x="943" y="2663"/>
                  </a:lnTo>
                  <a:lnTo>
                    <a:pt x="943" y="2662"/>
                  </a:lnTo>
                  <a:lnTo>
                    <a:pt x="945" y="2660"/>
                  </a:lnTo>
                  <a:lnTo>
                    <a:pt x="948" y="2657"/>
                  </a:lnTo>
                  <a:lnTo>
                    <a:pt x="956" y="2649"/>
                  </a:lnTo>
                  <a:lnTo>
                    <a:pt x="961" y="2644"/>
                  </a:lnTo>
                  <a:close/>
                  <a:moveTo>
                    <a:pt x="1619" y="2211"/>
                  </a:moveTo>
                  <a:lnTo>
                    <a:pt x="1622" y="2210"/>
                  </a:lnTo>
                  <a:lnTo>
                    <a:pt x="1624" y="2210"/>
                  </a:lnTo>
                  <a:lnTo>
                    <a:pt x="1626" y="2211"/>
                  </a:lnTo>
                  <a:lnTo>
                    <a:pt x="1628" y="2214"/>
                  </a:lnTo>
                  <a:lnTo>
                    <a:pt x="1628" y="2218"/>
                  </a:lnTo>
                  <a:lnTo>
                    <a:pt x="1625" y="2226"/>
                  </a:lnTo>
                  <a:lnTo>
                    <a:pt x="1622" y="2235"/>
                  </a:lnTo>
                  <a:lnTo>
                    <a:pt x="1619" y="2242"/>
                  </a:lnTo>
                  <a:lnTo>
                    <a:pt x="1616" y="2249"/>
                  </a:lnTo>
                  <a:lnTo>
                    <a:pt x="1613" y="2251"/>
                  </a:lnTo>
                  <a:lnTo>
                    <a:pt x="1607" y="2254"/>
                  </a:lnTo>
                  <a:lnTo>
                    <a:pt x="1603" y="2255"/>
                  </a:lnTo>
                  <a:lnTo>
                    <a:pt x="1599" y="2255"/>
                  </a:lnTo>
                  <a:lnTo>
                    <a:pt x="1597" y="2254"/>
                  </a:lnTo>
                  <a:lnTo>
                    <a:pt x="1596" y="2252"/>
                  </a:lnTo>
                  <a:lnTo>
                    <a:pt x="1596" y="2249"/>
                  </a:lnTo>
                  <a:lnTo>
                    <a:pt x="1597" y="2244"/>
                  </a:lnTo>
                  <a:lnTo>
                    <a:pt x="1598" y="2240"/>
                  </a:lnTo>
                  <a:lnTo>
                    <a:pt x="1602" y="2231"/>
                  </a:lnTo>
                  <a:lnTo>
                    <a:pt x="1607" y="2222"/>
                  </a:lnTo>
                  <a:lnTo>
                    <a:pt x="1613" y="2215"/>
                  </a:lnTo>
                  <a:lnTo>
                    <a:pt x="1619" y="2211"/>
                  </a:lnTo>
                  <a:close/>
                  <a:moveTo>
                    <a:pt x="2018" y="2093"/>
                  </a:moveTo>
                  <a:lnTo>
                    <a:pt x="2025" y="2096"/>
                  </a:lnTo>
                  <a:lnTo>
                    <a:pt x="2037" y="2104"/>
                  </a:lnTo>
                  <a:lnTo>
                    <a:pt x="2052" y="2115"/>
                  </a:lnTo>
                  <a:lnTo>
                    <a:pt x="2068" y="2129"/>
                  </a:lnTo>
                  <a:lnTo>
                    <a:pt x="2082" y="2141"/>
                  </a:lnTo>
                  <a:lnTo>
                    <a:pt x="2096" y="2154"/>
                  </a:lnTo>
                  <a:lnTo>
                    <a:pt x="2107" y="2164"/>
                  </a:lnTo>
                  <a:lnTo>
                    <a:pt x="2111" y="2170"/>
                  </a:lnTo>
                  <a:lnTo>
                    <a:pt x="2110" y="2178"/>
                  </a:lnTo>
                  <a:lnTo>
                    <a:pt x="2111" y="2187"/>
                  </a:lnTo>
                  <a:lnTo>
                    <a:pt x="2096" y="2195"/>
                  </a:lnTo>
                  <a:lnTo>
                    <a:pt x="2081" y="2205"/>
                  </a:lnTo>
                  <a:lnTo>
                    <a:pt x="2071" y="2200"/>
                  </a:lnTo>
                  <a:lnTo>
                    <a:pt x="2064" y="2193"/>
                  </a:lnTo>
                  <a:lnTo>
                    <a:pt x="2053" y="2181"/>
                  </a:lnTo>
                  <a:lnTo>
                    <a:pt x="2038" y="2164"/>
                  </a:lnTo>
                  <a:lnTo>
                    <a:pt x="2024" y="2144"/>
                  </a:lnTo>
                  <a:lnTo>
                    <a:pt x="2018" y="2135"/>
                  </a:lnTo>
                  <a:lnTo>
                    <a:pt x="2012" y="2125"/>
                  </a:lnTo>
                  <a:lnTo>
                    <a:pt x="2008" y="2117"/>
                  </a:lnTo>
                  <a:lnTo>
                    <a:pt x="2006" y="2109"/>
                  </a:lnTo>
                  <a:lnTo>
                    <a:pt x="2005" y="2106"/>
                  </a:lnTo>
                  <a:lnTo>
                    <a:pt x="2005" y="2103"/>
                  </a:lnTo>
                  <a:lnTo>
                    <a:pt x="2006" y="2100"/>
                  </a:lnTo>
                  <a:lnTo>
                    <a:pt x="2007" y="2098"/>
                  </a:lnTo>
                  <a:lnTo>
                    <a:pt x="2008" y="2096"/>
                  </a:lnTo>
                  <a:lnTo>
                    <a:pt x="2011" y="2095"/>
                  </a:lnTo>
                  <a:lnTo>
                    <a:pt x="2014" y="2093"/>
                  </a:lnTo>
                  <a:lnTo>
                    <a:pt x="2018" y="2093"/>
                  </a:lnTo>
                  <a:close/>
                  <a:moveTo>
                    <a:pt x="287" y="2064"/>
                  </a:moveTo>
                  <a:lnTo>
                    <a:pt x="283" y="2065"/>
                  </a:lnTo>
                  <a:lnTo>
                    <a:pt x="281" y="2067"/>
                  </a:lnTo>
                  <a:lnTo>
                    <a:pt x="282" y="2068"/>
                  </a:lnTo>
                  <a:lnTo>
                    <a:pt x="284" y="2070"/>
                  </a:lnTo>
                  <a:lnTo>
                    <a:pt x="291" y="2073"/>
                  </a:lnTo>
                  <a:lnTo>
                    <a:pt x="299" y="2075"/>
                  </a:lnTo>
                  <a:lnTo>
                    <a:pt x="298" y="2073"/>
                  </a:lnTo>
                  <a:lnTo>
                    <a:pt x="297" y="2071"/>
                  </a:lnTo>
                  <a:lnTo>
                    <a:pt x="297" y="2069"/>
                  </a:lnTo>
                  <a:lnTo>
                    <a:pt x="298" y="2067"/>
                  </a:lnTo>
                  <a:lnTo>
                    <a:pt x="298" y="2065"/>
                  </a:lnTo>
                  <a:lnTo>
                    <a:pt x="296" y="2064"/>
                  </a:lnTo>
                  <a:lnTo>
                    <a:pt x="292" y="2063"/>
                  </a:lnTo>
                  <a:lnTo>
                    <a:pt x="287" y="2064"/>
                  </a:lnTo>
                  <a:close/>
                  <a:moveTo>
                    <a:pt x="247" y="2040"/>
                  </a:moveTo>
                  <a:lnTo>
                    <a:pt x="240" y="2057"/>
                  </a:lnTo>
                  <a:lnTo>
                    <a:pt x="262" y="2057"/>
                  </a:lnTo>
                  <a:lnTo>
                    <a:pt x="269" y="2058"/>
                  </a:lnTo>
                  <a:lnTo>
                    <a:pt x="264" y="2054"/>
                  </a:lnTo>
                  <a:lnTo>
                    <a:pt x="247" y="2040"/>
                  </a:lnTo>
                  <a:close/>
                  <a:moveTo>
                    <a:pt x="1812" y="1988"/>
                  </a:moveTo>
                  <a:lnTo>
                    <a:pt x="1816" y="1989"/>
                  </a:lnTo>
                  <a:lnTo>
                    <a:pt x="1819" y="1991"/>
                  </a:lnTo>
                  <a:lnTo>
                    <a:pt x="1821" y="1992"/>
                  </a:lnTo>
                  <a:lnTo>
                    <a:pt x="1823" y="1996"/>
                  </a:lnTo>
                  <a:lnTo>
                    <a:pt x="1825" y="2001"/>
                  </a:lnTo>
                  <a:lnTo>
                    <a:pt x="1826" y="2006"/>
                  </a:lnTo>
                  <a:lnTo>
                    <a:pt x="1828" y="2013"/>
                  </a:lnTo>
                  <a:lnTo>
                    <a:pt x="1829" y="2019"/>
                  </a:lnTo>
                  <a:lnTo>
                    <a:pt x="1832" y="2024"/>
                  </a:lnTo>
                  <a:lnTo>
                    <a:pt x="1836" y="2029"/>
                  </a:lnTo>
                  <a:lnTo>
                    <a:pt x="1839" y="2031"/>
                  </a:lnTo>
                  <a:lnTo>
                    <a:pt x="1843" y="2032"/>
                  </a:lnTo>
                  <a:lnTo>
                    <a:pt x="1848" y="2033"/>
                  </a:lnTo>
                  <a:lnTo>
                    <a:pt x="1852" y="2033"/>
                  </a:lnTo>
                  <a:lnTo>
                    <a:pt x="1861" y="2033"/>
                  </a:lnTo>
                  <a:lnTo>
                    <a:pt x="1871" y="2034"/>
                  </a:lnTo>
                  <a:lnTo>
                    <a:pt x="1869" y="2057"/>
                  </a:lnTo>
                  <a:lnTo>
                    <a:pt x="1867" y="2075"/>
                  </a:lnTo>
                  <a:lnTo>
                    <a:pt x="1865" y="2089"/>
                  </a:lnTo>
                  <a:lnTo>
                    <a:pt x="1860" y="2100"/>
                  </a:lnTo>
                  <a:lnTo>
                    <a:pt x="1858" y="2104"/>
                  </a:lnTo>
                  <a:lnTo>
                    <a:pt x="1855" y="2108"/>
                  </a:lnTo>
                  <a:lnTo>
                    <a:pt x="1852" y="2113"/>
                  </a:lnTo>
                  <a:lnTo>
                    <a:pt x="1847" y="2117"/>
                  </a:lnTo>
                  <a:lnTo>
                    <a:pt x="1835" y="2125"/>
                  </a:lnTo>
                  <a:lnTo>
                    <a:pt x="1818" y="2135"/>
                  </a:lnTo>
                  <a:lnTo>
                    <a:pt x="1816" y="2127"/>
                  </a:lnTo>
                  <a:lnTo>
                    <a:pt x="1812" y="2117"/>
                  </a:lnTo>
                  <a:lnTo>
                    <a:pt x="1824" y="2105"/>
                  </a:lnTo>
                  <a:lnTo>
                    <a:pt x="1826" y="2096"/>
                  </a:lnTo>
                  <a:lnTo>
                    <a:pt x="1826" y="2085"/>
                  </a:lnTo>
                  <a:lnTo>
                    <a:pt x="1826" y="2073"/>
                  </a:lnTo>
                  <a:lnTo>
                    <a:pt x="1826" y="2061"/>
                  </a:lnTo>
                  <a:lnTo>
                    <a:pt x="1825" y="2049"/>
                  </a:lnTo>
                  <a:lnTo>
                    <a:pt x="1823" y="2038"/>
                  </a:lnTo>
                  <a:lnTo>
                    <a:pt x="1821" y="2029"/>
                  </a:lnTo>
                  <a:lnTo>
                    <a:pt x="1818" y="2023"/>
                  </a:lnTo>
                  <a:lnTo>
                    <a:pt x="1809" y="2017"/>
                  </a:lnTo>
                  <a:lnTo>
                    <a:pt x="1801" y="2012"/>
                  </a:lnTo>
                  <a:lnTo>
                    <a:pt x="1800" y="2007"/>
                  </a:lnTo>
                  <a:lnTo>
                    <a:pt x="1800" y="2003"/>
                  </a:lnTo>
                  <a:lnTo>
                    <a:pt x="1801" y="1999"/>
                  </a:lnTo>
                  <a:lnTo>
                    <a:pt x="1802" y="1995"/>
                  </a:lnTo>
                  <a:lnTo>
                    <a:pt x="1804" y="1991"/>
                  </a:lnTo>
                  <a:lnTo>
                    <a:pt x="1806" y="1989"/>
                  </a:lnTo>
                  <a:lnTo>
                    <a:pt x="1809" y="1988"/>
                  </a:lnTo>
                  <a:lnTo>
                    <a:pt x="1812" y="1988"/>
                  </a:lnTo>
                  <a:close/>
                  <a:moveTo>
                    <a:pt x="2680" y="1455"/>
                  </a:moveTo>
                  <a:lnTo>
                    <a:pt x="2685" y="1458"/>
                  </a:lnTo>
                  <a:lnTo>
                    <a:pt x="2691" y="1462"/>
                  </a:lnTo>
                  <a:lnTo>
                    <a:pt x="2695" y="1469"/>
                  </a:lnTo>
                  <a:lnTo>
                    <a:pt x="2699" y="1474"/>
                  </a:lnTo>
                  <a:lnTo>
                    <a:pt x="2702" y="1481"/>
                  </a:lnTo>
                  <a:lnTo>
                    <a:pt x="2704" y="1490"/>
                  </a:lnTo>
                  <a:lnTo>
                    <a:pt x="2707" y="1498"/>
                  </a:lnTo>
                  <a:lnTo>
                    <a:pt x="2709" y="1507"/>
                  </a:lnTo>
                  <a:lnTo>
                    <a:pt x="2715" y="1545"/>
                  </a:lnTo>
                  <a:lnTo>
                    <a:pt x="2721" y="1577"/>
                  </a:lnTo>
                  <a:lnTo>
                    <a:pt x="2737" y="1577"/>
                  </a:lnTo>
                  <a:lnTo>
                    <a:pt x="2747" y="1577"/>
                  </a:lnTo>
                  <a:lnTo>
                    <a:pt x="2758" y="1576"/>
                  </a:lnTo>
                  <a:lnTo>
                    <a:pt x="2775" y="1572"/>
                  </a:lnTo>
                  <a:lnTo>
                    <a:pt x="2780" y="1585"/>
                  </a:lnTo>
                  <a:lnTo>
                    <a:pt x="2786" y="1606"/>
                  </a:lnTo>
                  <a:lnTo>
                    <a:pt x="2788" y="1616"/>
                  </a:lnTo>
                  <a:lnTo>
                    <a:pt x="2790" y="1628"/>
                  </a:lnTo>
                  <a:lnTo>
                    <a:pt x="2792" y="1640"/>
                  </a:lnTo>
                  <a:lnTo>
                    <a:pt x="2792" y="1651"/>
                  </a:lnTo>
                  <a:lnTo>
                    <a:pt x="2792" y="1661"/>
                  </a:lnTo>
                  <a:lnTo>
                    <a:pt x="2789" y="1672"/>
                  </a:lnTo>
                  <a:lnTo>
                    <a:pt x="2787" y="1680"/>
                  </a:lnTo>
                  <a:lnTo>
                    <a:pt x="2782" y="1689"/>
                  </a:lnTo>
                  <a:lnTo>
                    <a:pt x="2779" y="1692"/>
                  </a:lnTo>
                  <a:lnTo>
                    <a:pt x="2776" y="1694"/>
                  </a:lnTo>
                  <a:lnTo>
                    <a:pt x="2772" y="1697"/>
                  </a:lnTo>
                  <a:lnTo>
                    <a:pt x="2768" y="1698"/>
                  </a:lnTo>
                  <a:lnTo>
                    <a:pt x="2763" y="1700"/>
                  </a:lnTo>
                  <a:lnTo>
                    <a:pt x="2758" y="1700"/>
                  </a:lnTo>
                  <a:lnTo>
                    <a:pt x="2751" y="1700"/>
                  </a:lnTo>
                  <a:lnTo>
                    <a:pt x="2745" y="1700"/>
                  </a:lnTo>
                  <a:lnTo>
                    <a:pt x="2736" y="1698"/>
                  </a:lnTo>
                  <a:lnTo>
                    <a:pt x="2728" y="1693"/>
                  </a:lnTo>
                  <a:lnTo>
                    <a:pt x="2720" y="1687"/>
                  </a:lnTo>
                  <a:lnTo>
                    <a:pt x="2712" y="1680"/>
                  </a:lnTo>
                  <a:lnTo>
                    <a:pt x="2698" y="1665"/>
                  </a:lnTo>
                  <a:lnTo>
                    <a:pt x="2686" y="1653"/>
                  </a:lnTo>
                  <a:lnTo>
                    <a:pt x="2674" y="1647"/>
                  </a:lnTo>
                  <a:lnTo>
                    <a:pt x="2658" y="1641"/>
                  </a:lnTo>
                  <a:lnTo>
                    <a:pt x="2649" y="1636"/>
                  </a:lnTo>
                  <a:lnTo>
                    <a:pt x="2643" y="1633"/>
                  </a:lnTo>
                  <a:lnTo>
                    <a:pt x="2636" y="1629"/>
                  </a:lnTo>
                  <a:lnTo>
                    <a:pt x="2633" y="1625"/>
                  </a:lnTo>
                  <a:lnTo>
                    <a:pt x="2629" y="1614"/>
                  </a:lnTo>
                  <a:lnTo>
                    <a:pt x="2627" y="1605"/>
                  </a:lnTo>
                  <a:lnTo>
                    <a:pt x="2627" y="1595"/>
                  </a:lnTo>
                  <a:lnTo>
                    <a:pt x="2628" y="1586"/>
                  </a:lnTo>
                  <a:lnTo>
                    <a:pt x="2631" y="1577"/>
                  </a:lnTo>
                  <a:lnTo>
                    <a:pt x="2633" y="1569"/>
                  </a:lnTo>
                  <a:lnTo>
                    <a:pt x="2638" y="1561"/>
                  </a:lnTo>
                  <a:lnTo>
                    <a:pt x="2645" y="1554"/>
                  </a:lnTo>
                  <a:lnTo>
                    <a:pt x="2659" y="1540"/>
                  </a:lnTo>
                  <a:lnTo>
                    <a:pt x="2672" y="1527"/>
                  </a:lnTo>
                  <a:lnTo>
                    <a:pt x="2686" y="1515"/>
                  </a:lnTo>
                  <a:lnTo>
                    <a:pt x="2698" y="1507"/>
                  </a:lnTo>
                  <a:lnTo>
                    <a:pt x="2698" y="1495"/>
                  </a:lnTo>
                  <a:lnTo>
                    <a:pt x="2686" y="1488"/>
                  </a:lnTo>
                  <a:lnTo>
                    <a:pt x="2675" y="1483"/>
                  </a:lnTo>
                  <a:lnTo>
                    <a:pt x="2675" y="1476"/>
                  </a:lnTo>
                  <a:lnTo>
                    <a:pt x="2676" y="1470"/>
                  </a:lnTo>
                  <a:lnTo>
                    <a:pt x="2676" y="1461"/>
                  </a:lnTo>
                  <a:lnTo>
                    <a:pt x="2675" y="1455"/>
                  </a:lnTo>
                  <a:lnTo>
                    <a:pt x="2680" y="1455"/>
                  </a:lnTo>
                  <a:close/>
                  <a:moveTo>
                    <a:pt x="64" y="1273"/>
                  </a:moveTo>
                  <a:lnTo>
                    <a:pt x="55" y="1275"/>
                  </a:lnTo>
                  <a:lnTo>
                    <a:pt x="47" y="1279"/>
                  </a:lnTo>
                  <a:lnTo>
                    <a:pt x="38" y="1285"/>
                  </a:lnTo>
                  <a:lnTo>
                    <a:pt x="30" y="1289"/>
                  </a:lnTo>
                  <a:lnTo>
                    <a:pt x="15" y="1302"/>
                  </a:lnTo>
                  <a:lnTo>
                    <a:pt x="0" y="1313"/>
                  </a:lnTo>
                  <a:lnTo>
                    <a:pt x="4" y="1327"/>
                  </a:lnTo>
                  <a:lnTo>
                    <a:pt x="6" y="1337"/>
                  </a:lnTo>
                  <a:lnTo>
                    <a:pt x="18" y="1336"/>
                  </a:lnTo>
                  <a:lnTo>
                    <a:pt x="29" y="1337"/>
                  </a:lnTo>
                  <a:lnTo>
                    <a:pt x="34" y="1339"/>
                  </a:lnTo>
                  <a:lnTo>
                    <a:pt x="44" y="1341"/>
                  </a:lnTo>
                  <a:lnTo>
                    <a:pt x="48" y="1342"/>
                  </a:lnTo>
                  <a:lnTo>
                    <a:pt x="53" y="1343"/>
                  </a:lnTo>
                  <a:lnTo>
                    <a:pt x="58" y="1343"/>
                  </a:lnTo>
                  <a:lnTo>
                    <a:pt x="64" y="1342"/>
                  </a:lnTo>
                  <a:lnTo>
                    <a:pt x="73" y="1334"/>
                  </a:lnTo>
                  <a:lnTo>
                    <a:pt x="82" y="1325"/>
                  </a:lnTo>
                  <a:lnTo>
                    <a:pt x="98" y="1317"/>
                  </a:lnTo>
                  <a:lnTo>
                    <a:pt x="118" y="1304"/>
                  </a:lnTo>
                  <a:lnTo>
                    <a:pt x="122" y="1300"/>
                  </a:lnTo>
                  <a:lnTo>
                    <a:pt x="125" y="1296"/>
                  </a:lnTo>
                  <a:lnTo>
                    <a:pt x="128" y="1293"/>
                  </a:lnTo>
                  <a:lnTo>
                    <a:pt x="130" y="1290"/>
                  </a:lnTo>
                  <a:lnTo>
                    <a:pt x="129" y="1286"/>
                  </a:lnTo>
                  <a:lnTo>
                    <a:pt x="128" y="1285"/>
                  </a:lnTo>
                  <a:lnTo>
                    <a:pt x="123" y="1281"/>
                  </a:lnTo>
                  <a:lnTo>
                    <a:pt x="117" y="1278"/>
                  </a:lnTo>
                  <a:lnTo>
                    <a:pt x="107" y="1275"/>
                  </a:lnTo>
                  <a:lnTo>
                    <a:pt x="95" y="1273"/>
                  </a:lnTo>
                  <a:lnTo>
                    <a:pt x="87" y="1272"/>
                  </a:lnTo>
                  <a:lnTo>
                    <a:pt x="80" y="1272"/>
                  </a:lnTo>
                  <a:lnTo>
                    <a:pt x="71" y="1272"/>
                  </a:lnTo>
                  <a:lnTo>
                    <a:pt x="64" y="1273"/>
                  </a:lnTo>
                  <a:close/>
                  <a:moveTo>
                    <a:pt x="827" y="1185"/>
                  </a:moveTo>
                  <a:lnTo>
                    <a:pt x="838" y="1193"/>
                  </a:lnTo>
                  <a:lnTo>
                    <a:pt x="850" y="1202"/>
                  </a:lnTo>
                  <a:lnTo>
                    <a:pt x="850" y="1213"/>
                  </a:lnTo>
                  <a:lnTo>
                    <a:pt x="847" y="1215"/>
                  </a:lnTo>
                  <a:lnTo>
                    <a:pt x="845" y="1215"/>
                  </a:lnTo>
                  <a:lnTo>
                    <a:pt x="844" y="1216"/>
                  </a:lnTo>
                  <a:lnTo>
                    <a:pt x="844" y="1217"/>
                  </a:lnTo>
                  <a:lnTo>
                    <a:pt x="845" y="1220"/>
                  </a:lnTo>
                  <a:lnTo>
                    <a:pt x="844" y="1225"/>
                  </a:lnTo>
                  <a:lnTo>
                    <a:pt x="832" y="1223"/>
                  </a:lnTo>
                  <a:lnTo>
                    <a:pt x="822" y="1222"/>
                  </a:lnTo>
                  <a:lnTo>
                    <a:pt x="812" y="1220"/>
                  </a:lnTo>
                  <a:lnTo>
                    <a:pt x="804" y="1220"/>
                  </a:lnTo>
                  <a:lnTo>
                    <a:pt x="804" y="1211"/>
                  </a:lnTo>
                  <a:lnTo>
                    <a:pt x="804" y="1202"/>
                  </a:lnTo>
                  <a:lnTo>
                    <a:pt x="814" y="1193"/>
                  </a:lnTo>
                  <a:lnTo>
                    <a:pt x="827" y="1185"/>
                  </a:lnTo>
                  <a:close/>
                  <a:moveTo>
                    <a:pt x="675" y="1091"/>
                  </a:moveTo>
                  <a:lnTo>
                    <a:pt x="671" y="1092"/>
                  </a:lnTo>
                  <a:lnTo>
                    <a:pt x="669" y="1094"/>
                  </a:lnTo>
                  <a:lnTo>
                    <a:pt x="669" y="1097"/>
                  </a:lnTo>
                  <a:lnTo>
                    <a:pt x="669" y="1099"/>
                  </a:lnTo>
                  <a:lnTo>
                    <a:pt x="670" y="1102"/>
                  </a:lnTo>
                  <a:lnTo>
                    <a:pt x="673" y="1104"/>
                  </a:lnTo>
                  <a:lnTo>
                    <a:pt x="676" y="1106"/>
                  </a:lnTo>
                  <a:lnTo>
                    <a:pt x="680" y="1107"/>
                  </a:lnTo>
                  <a:lnTo>
                    <a:pt x="680" y="1102"/>
                  </a:lnTo>
                  <a:lnTo>
                    <a:pt x="680" y="1097"/>
                  </a:lnTo>
                  <a:lnTo>
                    <a:pt x="680" y="1093"/>
                  </a:lnTo>
                  <a:lnTo>
                    <a:pt x="679" y="1092"/>
                  </a:lnTo>
                  <a:lnTo>
                    <a:pt x="678" y="1091"/>
                  </a:lnTo>
                  <a:lnTo>
                    <a:pt x="675" y="1091"/>
                  </a:lnTo>
                  <a:close/>
                  <a:moveTo>
                    <a:pt x="698" y="1085"/>
                  </a:moveTo>
                  <a:lnTo>
                    <a:pt x="692" y="1102"/>
                  </a:lnTo>
                  <a:lnTo>
                    <a:pt x="695" y="1102"/>
                  </a:lnTo>
                  <a:lnTo>
                    <a:pt x="698" y="1103"/>
                  </a:lnTo>
                  <a:lnTo>
                    <a:pt x="702" y="1106"/>
                  </a:lnTo>
                  <a:lnTo>
                    <a:pt x="704" y="1107"/>
                  </a:lnTo>
                  <a:lnTo>
                    <a:pt x="706" y="1103"/>
                  </a:lnTo>
                  <a:lnTo>
                    <a:pt x="708" y="1095"/>
                  </a:lnTo>
                  <a:lnTo>
                    <a:pt x="708" y="1090"/>
                  </a:lnTo>
                  <a:lnTo>
                    <a:pt x="707" y="1087"/>
                  </a:lnTo>
                  <a:lnTo>
                    <a:pt x="706" y="1085"/>
                  </a:lnTo>
                  <a:lnTo>
                    <a:pt x="704" y="1085"/>
                  </a:lnTo>
                  <a:lnTo>
                    <a:pt x="702" y="1085"/>
                  </a:lnTo>
                  <a:lnTo>
                    <a:pt x="698" y="1085"/>
                  </a:lnTo>
                  <a:close/>
                  <a:moveTo>
                    <a:pt x="657" y="1080"/>
                  </a:moveTo>
                  <a:lnTo>
                    <a:pt x="655" y="1081"/>
                  </a:lnTo>
                  <a:lnTo>
                    <a:pt x="654" y="1082"/>
                  </a:lnTo>
                  <a:lnTo>
                    <a:pt x="655" y="1084"/>
                  </a:lnTo>
                  <a:lnTo>
                    <a:pt x="656" y="1086"/>
                  </a:lnTo>
                  <a:lnTo>
                    <a:pt x="660" y="1089"/>
                  </a:lnTo>
                  <a:lnTo>
                    <a:pt x="662" y="1091"/>
                  </a:lnTo>
                  <a:lnTo>
                    <a:pt x="664" y="1088"/>
                  </a:lnTo>
                  <a:lnTo>
                    <a:pt x="668" y="1083"/>
                  </a:lnTo>
                  <a:lnTo>
                    <a:pt x="668" y="1081"/>
                  </a:lnTo>
                  <a:lnTo>
                    <a:pt x="667" y="1078"/>
                  </a:lnTo>
                  <a:lnTo>
                    <a:pt x="663" y="1078"/>
                  </a:lnTo>
                  <a:lnTo>
                    <a:pt x="657" y="1080"/>
                  </a:lnTo>
                  <a:close/>
                  <a:moveTo>
                    <a:pt x="698" y="1026"/>
                  </a:moveTo>
                  <a:lnTo>
                    <a:pt x="690" y="1027"/>
                  </a:lnTo>
                  <a:lnTo>
                    <a:pt x="676" y="1032"/>
                  </a:lnTo>
                  <a:lnTo>
                    <a:pt x="661" y="1035"/>
                  </a:lnTo>
                  <a:lnTo>
                    <a:pt x="651" y="1038"/>
                  </a:lnTo>
                  <a:lnTo>
                    <a:pt x="653" y="1043"/>
                  </a:lnTo>
                  <a:lnTo>
                    <a:pt x="656" y="1051"/>
                  </a:lnTo>
                  <a:lnTo>
                    <a:pt x="657" y="1054"/>
                  </a:lnTo>
                  <a:lnTo>
                    <a:pt x="658" y="1057"/>
                  </a:lnTo>
                  <a:lnTo>
                    <a:pt x="658" y="1060"/>
                  </a:lnTo>
                  <a:lnTo>
                    <a:pt x="657" y="1061"/>
                  </a:lnTo>
                  <a:lnTo>
                    <a:pt x="668" y="1060"/>
                  </a:lnTo>
                  <a:lnTo>
                    <a:pt x="677" y="1060"/>
                  </a:lnTo>
                  <a:lnTo>
                    <a:pt x="688" y="1061"/>
                  </a:lnTo>
                  <a:lnTo>
                    <a:pt x="698" y="1061"/>
                  </a:lnTo>
                  <a:lnTo>
                    <a:pt x="705" y="1052"/>
                  </a:lnTo>
                  <a:lnTo>
                    <a:pt x="713" y="1041"/>
                  </a:lnTo>
                  <a:lnTo>
                    <a:pt x="715" y="1038"/>
                  </a:lnTo>
                  <a:lnTo>
                    <a:pt x="715" y="1036"/>
                  </a:lnTo>
                  <a:lnTo>
                    <a:pt x="715" y="1034"/>
                  </a:lnTo>
                  <a:lnTo>
                    <a:pt x="714" y="1032"/>
                  </a:lnTo>
                  <a:lnTo>
                    <a:pt x="712" y="1030"/>
                  </a:lnTo>
                  <a:lnTo>
                    <a:pt x="709" y="1029"/>
                  </a:lnTo>
                  <a:lnTo>
                    <a:pt x="705" y="1027"/>
                  </a:lnTo>
                  <a:lnTo>
                    <a:pt x="698" y="1026"/>
                  </a:lnTo>
                  <a:close/>
                  <a:moveTo>
                    <a:pt x="1285" y="1020"/>
                  </a:moveTo>
                  <a:lnTo>
                    <a:pt x="1291" y="1020"/>
                  </a:lnTo>
                  <a:lnTo>
                    <a:pt x="1298" y="1020"/>
                  </a:lnTo>
                  <a:lnTo>
                    <a:pt x="1304" y="1021"/>
                  </a:lnTo>
                  <a:lnTo>
                    <a:pt x="1311" y="1023"/>
                  </a:lnTo>
                  <a:lnTo>
                    <a:pt x="1317" y="1025"/>
                  </a:lnTo>
                  <a:lnTo>
                    <a:pt x="1323" y="1029"/>
                  </a:lnTo>
                  <a:lnTo>
                    <a:pt x="1328" y="1031"/>
                  </a:lnTo>
                  <a:lnTo>
                    <a:pt x="1332" y="1035"/>
                  </a:lnTo>
                  <a:lnTo>
                    <a:pt x="1336" y="1038"/>
                  </a:lnTo>
                  <a:lnTo>
                    <a:pt x="1339" y="1042"/>
                  </a:lnTo>
                  <a:lnTo>
                    <a:pt x="1340" y="1046"/>
                  </a:lnTo>
                  <a:lnTo>
                    <a:pt x="1340" y="1050"/>
                  </a:lnTo>
                  <a:lnTo>
                    <a:pt x="1339" y="1053"/>
                  </a:lnTo>
                  <a:lnTo>
                    <a:pt x="1336" y="1056"/>
                  </a:lnTo>
                  <a:lnTo>
                    <a:pt x="1332" y="1059"/>
                  </a:lnTo>
                  <a:lnTo>
                    <a:pt x="1326" y="1061"/>
                  </a:lnTo>
                  <a:lnTo>
                    <a:pt x="1315" y="1064"/>
                  </a:lnTo>
                  <a:lnTo>
                    <a:pt x="1305" y="1064"/>
                  </a:lnTo>
                  <a:lnTo>
                    <a:pt x="1295" y="1063"/>
                  </a:lnTo>
                  <a:lnTo>
                    <a:pt x="1284" y="1060"/>
                  </a:lnTo>
                  <a:lnTo>
                    <a:pt x="1266" y="1054"/>
                  </a:lnTo>
                  <a:lnTo>
                    <a:pt x="1249" y="1050"/>
                  </a:lnTo>
                  <a:lnTo>
                    <a:pt x="1251" y="1047"/>
                  </a:lnTo>
                  <a:lnTo>
                    <a:pt x="1253" y="1041"/>
                  </a:lnTo>
                  <a:lnTo>
                    <a:pt x="1255" y="1039"/>
                  </a:lnTo>
                  <a:lnTo>
                    <a:pt x="1257" y="1038"/>
                  </a:lnTo>
                  <a:lnTo>
                    <a:pt x="1259" y="1037"/>
                  </a:lnTo>
                  <a:lnTo>
                    <a:pt x="1261" y="1038"/>
                  </a:lnTo>
                  <a:lnTo>
                    <a:pt x="1266" y="1034"/>
                  </a:lnTo>
                  <a:lnTo>
                    <a:pt x="1271" y="1027"/>
                  </a:lnTo>
                  <a:lnTo>
                    <a:pt x="1274" y="1025"/>
                  </a:lnTo>
                  <a:lnTo>
                    <a:pt x="1277" y="1023"/>
                  </a:lnTo>
                  <a:lnTo>
                    <a:pt x="1280" y="1021"/>
                  </a:lnTo>
                  <a:lnTo>
                    <a:pt x="1285" y="1020"/>
                  </a:lnTo>
                  <a:close/>
                  <a:moveTo>
                    <a:pt x="1009" y="1015"/>
                  </a:moveTo>
                  <a:lnTo>
                    <a:pt x="1011" y="1025"/>
                  </a:lnTo>
                  <a:lnTo>
                    <a:pt x="1014" y="1038"/>
                  </a:lnTo>
                  <a:lnTo>
                    <a:pt x="1016" y="1038"/>
                  </a:lnTo>
                  <a:lnTo>
                    <a:pt x="1017" y="1038"/>
                  </a:lnTo>
                  <a:lnTo>
                    <a:pt x="1018" y="1038"/>
                  </a:lnTo>
                  <a:lnTo>
                    <a:pt x="1018" y="1037"/>
                  </a:lnTo>
                  <a:lnTo>
                    <a:pt x="1019" y="1034"/>
                  </a:lnTo>
                  <a:lnTo>
                    <a:pt x="1018" y="1030"/>
                  </a:lnTo>
                  <a:lnTo>
                    <a:pt x="1016" y="1024"/>
                  </a:lnTo>
                  <a:lnTo>
                    <a:pt x="1014" y="1020"/>
                  </a:lnTo>
                  <a:lnTo>
                    <a:pt x="1012" y="1017"/>
                  </a:lnTo>
                  <a:lnTo>
                    <a:pt x="1009" y="1015"/>
                  </a:lnTo>
                  <a:close/>
                </a:path>
              </a:pathLst>
            </a:custGeom>
            <a:solidFill>
              <a:srgbClr val="3F8FDE"/>
            </a:solidFill>
            <a:ln w="9525" cap="flat" cmpd="sng" algn="ctr">
              <a:solidFill>
                <a:srgbClr val="FFFFFF"/>
              </a:solidFill>
              <a:prstDash val="solid"/>
            </a:ln>
            <a:effectLst/>
          </p:spPr>
          <p:txBody>
            <a:bodyPr rtlCol="0" anchor="ct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5000" b="0" i="0" u="none" strike="noStrike" kern="0" cap="none" spc="0" normalizeH="0" baseline="0" noProof="0" dirty="0">
                <a:ln>
                  <a:noFill/>
                </a:ln>
                <a:solidFill>
                  <a:srgbClr val="3279D4"/>
                </a:solidFill>
                <a:effectLst/>
                <a:uLnTx/>
                <a:uFillTx/>
                <a:latin typeface="Harmonia Sans Pro"/>
                <a:sym typeface="Harmonia Sans Pro"/>
              </a:endParaRPr>
            </a:p>
          </p:txBody>
        </p:sp>
        <p:sp>
          <p:nvSpPr>
            <p:cNvPr id="16" name="shp_Switzerland">
              <a:extLst>
                <a:ext uri="{FF2B5EF4-FFF2-40B4-BE49-F238E27FC236}">
                  <a16:creationId xmlns:a16="http://schemas.microsoft.com/office/drawing/2014/main" id="{0A708860-E016-D782-6482-EF3D3529D089}"/>
                </a:ext>
              </a:extLst>
            </p:cNvPr>
            <p:cNvSpPr>
              <a:spLocks/>
            </p:cNvSpPr>
            <p:nvPr/>
          </p:nvSpPr>
          <p:spPr bwMode="auto">
            <a:xfrm>
              <a:off x="4743496" y="3019339"/>
              <a:ext cx="1052094" cy="699982"/>
            </a:xfrm>
            <a:custGeom>
              <a:avLst/>
              <a:gdLst>
                <a:gd name="T0" fmla="*/ 1079 w 1398"/>
                <a:gd name="T1" fmla="*/ 376 h 870"/>
                <a:gd name="T2" fmla="*/ 1161 w 1398"/>
                <a:gd name="T3" fmla="*/ 420 h 870"/>
                <a:gd name="T4" fmla="*/ 1254 w 1398"/>
                <a:gd name="T5" fmla="*/ 404 h 870"/>
                <a:gd name="T6" fmla="*/ 1282 w 1398"/>
                <a:gd name="T7" fmla="*/ 474 h 870"/>
                <a:gd name="T8" fmla="*/ 1355 w 1398"/>
                <a:gd name="T9" fmla="*/ 470 h 870"/>
                <a:gd name="T10" fmla="*/ 1365 w 1398"/>
                <a:gd name="T11" fmla="*/ 547 h 870"/>
                <a:gd name="T12" fmla="*/ 1394 w 1398"/>
                <a:gd name="T13" fmla="*/ 618 h 870"/>
                <a:gd name="T14" fmla="*/ 1310 w 1398"/>
                <a:gd name="T15" fmla="*/ 593 h 870"/>
                <a:gd name="T16" fmla="*/ 1244 w 1398"/>
                <a:gd name="T17" fmla="*/ 574 h 870"/>
                <a:gd name="T18" fmla="*/ 1263 w 1398"/>
                <a:gd name="T19" fmla="*/ 613 h 870"/>
                <a:gd name="T20" fmla="*/ 1237 w 1398"/>
                <a:gd name="T21" fmla="*/ 666 h 870"/>
                <a:gd name="T22" fmla="*/ 1211 w 1398"/>
                <a:gd name="T23" fmla="*/ 697 h 870"/>
                <a:gd name="T24" fmla="*/ 1164 w 1398"/>
                <a:gd name="T25" fmla="*/ 642 h 870"/>
                <a:gd name="T26" fmla="*/ 1051 w 1398"/>
                <a:gd name="T27" fmla="*/ 677 h 870"/>
                <a:gd name="T28" fmla="*/ 1036 w 1398"/>
                <a:gd name="T29" fmla="*/ 613 h 870"/>
                <a:gd name="T30" fmla="*/ 1033 w 1398"/>
                <a:gd name="T31" fmla="*/ 553 h 870"/>
                <a:gd name="T32" fmla="*/ 978 w 1398"/>
                <a:gd name="T33" fmla="*/ 608 h 870"/>
                <a:gd name="T34" fmla="*/ 936 w 1398"/>
                <a:gd name="T35" fmla="*/ 665 h 870"/>
                <a:gd name="T36" fmla="*/ 875 w 1398"/>
                <a:gd name="T37" fmla="*/ 818 h 870"/>
                <a:gd name="T38" fmla="*/ 823 w 1398"/>
                <a:gd name="T39" fmla="*/ 864 h 870"/>
                <a:gd name="T40" fmla="*/ 768 w 1398"/>
                <a:gd name="T41" fmla="*/ 846 h 870"/>
                <a:gd name="T42" fmla="*/ 796 w 1398"/>
                <a:gd name="T43" fmla="*/ 802 h 870"/>
                <a:gd name="T44" fmla="*/ 808 w 1398"/>
                <a:gd name="T45" fmla="*/ 770 h 870"/>
                <a:gd name="T46" fmla="*/ 757 w 1398"/>
                <a:gd name="T47" fmla="*/ 734 h 870"/>
                <a:gd name="T48" fmla="*/ 788 w 1398"/>
                <a:gd name="T49" fmla="*/ 659 h 870"/>
                <a:gd name="T50" fmla="*/ 638 w 1398"/>
                <a:gd name="T51" fmla="*/ 677 h 870"/>
                <a:gd name="T52" fmla="val 215999"/>
                <a:gd name="T53" fmla="*/ 596 h 870"/>
                <a:gd name="T54" fmla="*/ 563 w 1398"/>
                <a:gd name="T55" fmla="*/ 598 h 870"/>
                <a:gd name="T56" fmla="*/ 506 w 1398"/>
                <a:gd name="T57" fmla="*/ 628 h 870"/>
                <a:gd name="T58" fmla="*/ 445 w 1398"/>
                <a:gd name="T59" fmla="*/ 610 h 870"/>
                <a:gd name="T60" fmla="*/ 401 w 1398"/>
                <a:gd name="T61" fmla="*/ 701 h 870"/>
                <a:gd name="T62" fmla="*/ 315 w 1398"/>
                <a:gd name="T63" fmla="*/ 700 h 870"/>
                <a:gd name="T64" fmla="*/ 224 w 1398"/>
                <a:gd name="T65" fmla="*/ 704 h 870"/>
                <a:gd name="T66" fmla="*/ 178 w 1398"/>
                <a:gd name="T67" fmla="*/ 602 h 870"/>
                <a:gd name="T68" fmla="*/ 152 w 1398"/>
                <a:gd name="T69" fmla="*/ 569 h 870"/>
                <a:gd name="T70" fmla="*/ 165 w 1398"/>
                <a:gd name="T71" fmla="*/ 535 h 870"/>
                <a:gd name="T72" fmla="*/ 123 w 1398"/>
                <a:gd name="T73" fmla="*/ 484 h 870"/>
                <a:gd name="T74" fmla="*/ 72 w 1398"/>
                <a:gd name="T75" fmla="*/ 499 h 870"/>
                <a:gd name="T76" fmla="*/ 68 w 1398"/>
                <a:gd name="T77" fmla="*/ 544 h 870"/>
                <a:gd name="T78" fmla="*/ 10 w 1398"/>
                <a:gd name="T79" fmla="*/ 569 h 870"/>
                <a:gd name="T80" fmla="*/ 28 w 1398"/>
                <a:gd name="T81" fmla="*/ 515 h 870"/>
                <a:gd name="T82" fmla="*/ 30 w 1398"/>
                <a:gd name="T83" fmla="*/ 452 h 870"/>
                <a:gd name="T84" fmla="*/ 131 w 1398"/>
                <a:gd name="T85" fmla="*/ 304 h 870"/>
                <a:gd name="T86" fmla="*/ 249 w 1398"/>
                <a:gd name="T87" fmla="*/ 221 h 870"/>
                <a:gd name="T88" fmla="*/ 322 w 1398"/>
                <a:gd name="T89" fmla="*/ 175 h 870"/>
                <a:gd name="T90" fmla="*/ 403 w 1398"/>
                <a:gd name="T91" fmla="*/ 137 h 870"/>
                <a:gd name="T92" fmla="*/ 366 w 1398"/>
                <a:gd name="T93" fmla="*/ 113 h 870"/>
                <a:gd name="T94" fmla="*/ 420 w 1398"/>
                <a:gd name="T95" fmla="*/ 69 h 870"/>
                <a:gd name="T96" fmla="*/ 451 w 1398"/>
                <a:gd name="T97" fmla="*/ 100 h 870"/>
                <a:gd name="T98" fmla="*/ 511 w 1398"/>
                <a:gd name="T99" fmla="*/ 112 h 870"/>
                <a:gd name="T100" fmla="*/ 579 w 1398"/>
                <a:gd name="T101" fmla="*/ 62 h 870"/>
                <a:gd name="T102" fmla="*/ 681 w 1398"/>
                <a:gd name="T103" fmla="*/ 73 h 870"/>
                <a:gd name="T104" fmla="*/ 800 w 1398"/>
                <a:gd name="T105" fmla="*/ 69 h 870"/>
                <a:gd name="T106" fmla="*/ 877 w 1398"/>
                <a:gd name="T107" fmla="*/ 92 h 870"/>
                <a:gd name="T108" fmla="*/ 881 w 1398"/>
                <a:gd name="T109" fmla="*/ 45 h 870"/>
                <a:gd name="T110" fmla="*/ 853 w 1398"/>
                <a:gd name="T111" fmla="*/ 20 h 870"/>
                <a:gd name="T112" fmla="*/ 929 w 1398"/>
                <a:gd name="T113" fmla="*/ 28 h 870"/>
                <a:gd name="T114" fmla="*/ 970 w 1398"/>
                <a:gd name="T115" fmla="*/ 99 h 870"/>
                <a:gd name="T116" fmla="*/ 1084 w 1398"/>
                <a:gd name="T117" fmla="*/ 178 h 870"/>
                <a:gd name="T118" fmla="*/ 1112 w 1398"/>
                <a:gd name="T119" fmla="*/ 281 h 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870">
                  <a:moveTo>
                    <a:pt x="1112" y="281"/>
                  </a:moveTo>
                  <a:lnTo>
                    <a:pt x="1106" y="291"/>
                  </a:lnTo>
                  <a:lnTo>
                    <a:pt x="1101" y="302"/>
                  </a:lnTo>
                  <a:lnTo>
                    <a:pt x="1095" y="313"/>
                  </a:lnTo>
                  <a:lnTo>
                    <a:pt x="1092" y="325"/>
                  </a:lnTo>
                  <a:lnTo>
                    <a:pt x="1091" y="337"/>
                  </a:lnTo>
                  <a:lnTo>
                    <a:pt x="1090" y="349"/>
                  </a:lnTo>
                  <a:lnTo>
                    <a:pt x="1086" y="355"/>
                  </a:lnTo>
                  <a:lnTo>
                    <a:pt x="1080" y="361"/>
                  </a:lnTo>
                  <a:lnTo>
                    <a:pt x="1078" y="364"/>
                  </a:lnTo>
                  <a:lnTo>
                    <a:pt x="1076" y="367"/>
                  </a:lnTo>
                  <a:lnTo>
                    <a:pt x="1076" y="370"/>
                  </a:lnTo>
                  <a:lnTo>
                    <a:pt x="1077" y="373"/>
                  </a:lnTo>
                  <a:lnTo>
                    <a:pt x="1079" y="376"/>
                  </a:lnTo>
                  <a:lnTo>
                    <a:pt x="1083" y="379"/>
                  </a:lnTo>
                  <a:lnTo>
                    <a:pt x="1086" y="379"/>
                  </a:lnTo>
                  <a:lnTo>
                    <a:pt x="1090" y="379"/>
                  </a:lnTo>
                  <a:lnTo>
                    <a:pt x="1094" y="378"/>
                  </a:lnTo>
                  <a:lnTo>
                    <a:pt x="1100" y="378"/>
                  </a:lnTo>
                  <a:lnTo>
                    <a:pt x="1103" y="378"/>
                  </a:lnTo>
                  <a:lnTo>
                    <a:pt x="1107" y="379"/>
                  </a:lnTo>
                  <a:lnTo>
                    <a:pt x="1115" y="385"/>
                  </a:lnTo>
                  <a:lnTo>
                    <a:pt x="1124" y="391"/>
                  </a:lnTo>
                  <a:lnTo>
                    <a:pt x="1126" y="392"/>
                  </a:lnTo>
                  <a:lnTo>
                    <a:pt x="1129" y="393"/>
                  </a:lnTo>
                  <a:lnTo>
                    <a:pt x="1143" y="407"/>
                  </a:lnTo>
                  <a:lnTo>
                    <a:pt x="1157" y="421"/>
                  </a:lnTo>
                  <a:lnTo>
                    <a:pt x="1161" y="420"/>
                  </a:lnTo>
                  <a:lnTo>
                    <a:pt x="1169" y="417"/>
                  </a:lnTo>
                  <a:lnTo>
                    <a:pt x="1179" y="412"/>
                  </a:lnTo>
                  <a:lnTo>
                    <a:pt x="1190" y="405"/>
                  </a:lnTo>
                  <a:lnTo>
                    <a:pt x="1201" y="399"/>
                  </a:lnTo>
                  <a:lnTo>
                    <a:pt x="1210" y="395"/>
                  </a:lnTo>
                  <a:lnTo>
                    <a:pt x="1213" y="392"/>
                  </a:lnTo>
                  <a:lnTo>
                    <a:pt x="1218" y="392"/>
                  </a:lnTo>
                  <a:lnTo>
                    <a:pt x="1220" y="392"/>
                  </a:lnTo>
                  <a:lnTo>
                    <a:pt x="1221" y="393"/>
                  </a:lnTo>
                  <a:lnTo>
                    <a:pt x="1225" y="396"/>
                  </a:lnTo>
                  <a:lnTo>
                    <a:pt x="1230" y="399"/>
                  </a:lnTo>
                  <a:lnTo>
                    <a:pt x="1238" y="401"/>
                  </a:lnTo>
                  <a:lnTo>
                    <a:pt x="1245" y="402"/>
                  </a:lnTo>
                  <a:lnTo>
                    <a:pt x="1254" y="404"/>
                  </a:lnTo>
                  <a:lnTo>
                    <a:pt x="1260" y="406"/>
                  </a:lnTo>
                  <a:lnTo>
                    <a:pt x="1265" y="409"/>
                  </a:lnTo>
                  <a:lnTo>
                    <a:pt x="1269" y="412"/>
                  </a:lnTo>
                  <a:lnTo>
                    <a:pt x="1271" y="417"/>
                  </a:lnTo>
                  <a:lnTo>
                    <a:pt x="1271" y="421"/>
                  </a:lnTo>
                  <a:lnTo>
                    <a:pt x="1272" y="425"/>
                  </a:lnTo>
                  <a:lnTo>
                    <a:pt x="1271" y="430"/>
                  </a:lnTo>
                  <a:lnTo>
                    <a:pt x="1271" y="440"/>
                  </a:lnTo>
                  <a:lnTo>
                    <a:pt x="1272" y="451"/>
                  </a:lnTo>
                  <a:lnTo>
                    <a:pt x="1274" y="456"/>
                  </a:lnTo>
                  <a:lnTo>
                    <a:pt x="1275" y="460"/>
                  </a:lnTo>
                  <a:lnTo>
                    <a:pt x="1276" y="466"/>
                  </a:lnTo>
                  <a:lnTo>
                    <a:pt x="1279" y="470"/>
                  </a:lnTo>
                  <a:lnTo>
                    <a:pt x="1282" y="474"/>
                  </a:lnTo>
                  <a:lnTo>
                    <a:pt x="1286" y="479"/>
                  </a:lnTo>
                  <a:lnTo>
                    <a:pt x="1289" y="482"/>
                  </a:lnTo>
                  <a:lnTo>
                    <a:pt x="1292" y="484"/>
                  </a:lnTo>
                  <a:lnTo>
                    <a:pt x="1297" y="486"/>
                  </a:lnTo>
                  <a:lnTo>
                    <a:pt x="1302" y="487"/>
                  </a:lnTo>
                  <a:lnTo>
                    <a:pt x="1306" y="486"/>
                  </a:lnTo>
                  <a:lnTo>
                    <a:pt x="1311" y="485"/>
                  </a:lnTo>
                  <a:lnTo>
                    <a:pt x="1319" y="474"/>
                  </a:lnTo>
                  <a:lnTo>
                    <a:pt x="1326" y="464"/>
                  </a:lnTo>
                  <a:lnTo>
                    <a:pt x="1331" y="462"/>
                  </a:lnTo>
                  <a:lnTo>
                    <a:pt x="1337" y="462"/>
                  </a:lnTo>
                  <a:lnTo>
                    <a:pt x="1341" y="463"/>
                  </a:lnTo>
                  <a:lnTo>
                    <a:pt x="1346" y="465"/>
                  </a:lnTo>
                  <a:lnTo>
                    <a:pt x="1355" y="470"/>
                  </a:lnTo>
                  <a:lnTo>
                    <a:pt x="1362" y="476"/>
                  </a:lnTo>
                  <a:lnTo>
                    <a:pt x="1366" y="489"/>
                  </a:lnTo>
                  <a:lnTo>
                    <a:pt x="1370" y="502"/>
                  </a:lnTo>
                  <a:lnTo>
                    <a:pt x="1371" y="504"/>
                  </a:lnTo>
                  <a:lnTo>
                    <a:pt x="1371" y="508"/>
                  </a:lnTo>
                  <a:lnTo>
                    <a:pt x="1369" y="513"/>
                  </a:lnTo>
                  <a:lnTo>
                    <a:pt x="1367" y="517"/>
                  </a:lnTo>
                  <a:lnTo>
                    <a:pt x="1363" y="525"/>
                  </a:lnTo>
                  <a:lnTo>
                    <a:pt x="1361" y="532"/>
                  </a:lnTo>
                  <a:lnTo>
                    <a:pt x="1362" y="525"/>
                  </a:lnTo>
                  <a:lnTo>
                    <a:pt x="1362" y="532"/>
                  </a:lnTo>
                  <a:lnTo>
                    <a:pt x="1362" y="537"/>
                  </a:lnTo>
                  <a:lnTo>
                    <a:pt x="1363" y="541"/>
                  </a:lnTo>
                  <a:lnTo>
                    <a:pt x="1365" y="547"/>
                  </a:lnTo>
                  <a:lnTo>
                    <a:pt x="1366" y="551"/>
                  </a:lnTo>
                  <a:lnTo>
                    <a:pt x="1365" y="556"/>
                  </a:lnTo>
                  <a:lnTo>
                    <a:pt x="1366" y="558"/>
                  </a:lnTo>
                  <a:lnTo>
                    <a:pt x="1369" y="561"/>
                  </a:lnTo>
                  <a:lnTo>
                    <a:pt x="1374" y="566"/>
                  </a:lnTo>
                  <a:lnTo>
                    <a:pt x="1379" y="569"/>
                  </a:lnTo>
                  <a:lnTo>
                    <a:pt x="1384" y="573"/>
                  </a:lnTo>
                  <a:lnTo>
                    <a:pt x="1389" y="576"/>
                  </a:lnTo>
                  <a:lnTo>
                    <a:pt x="1391" y="579"/>
                  </a:lnTo>
                  <a:lnTo>
                    <a:pt x="1391" y="582"/>
                  </a:lnTo>
                  <a:lnTo>
                    <a:pt x="1394" y="593"/>
                  </a:lnTo>
                  <a:lnTo>
                    <a:pt x="1398" y="610"/>
                  </a:lnTo>
                  <a:lnTo>
                    <a:pt x="1396" y="615"/>
                  </a:lnTo>
                  <a:lnTo>
                    <a:pt x="1394" y="618"/>
                  </a:lnTo>
                  <a:lnTo>
                    <a:pt x="1391" y="619"/>
                  </a:lnTo>
                  <a:lnTo>
                    <a:pt x="1387" y="619"/>
                  </a:lnTo>
                  <a:lnTo>
                    <a:pt x="1382" y="619"/>
                  </a:lnTo>
                  <a:lnTo>
                    <a:pt x="1377" y="617"/>
                  </a:lnTo>
                  <a:lnTo>
                    <a:pt x="1372" y="615"/>
                  </a:lnTo>
                  <a:lnTo>
                    <a:pt x="1366" y="611"/>
                  </a:lnTo>
                  <a:lnTo>
                    <a:pt x="1345" y="598"/>
                  </a:lnTo>
                  <a:lnTo>
                    <a:pt x="1331" y="588"/>
                  </a:lnTo>
                  <a:lnTo>
                    <a:pt x="1328" y="587"/>
                  </a:lnTo>
                  <a:lnTo>
                    <a:pt x="1325" y="588"/>
                  </a:lnTo>
                  <a:lnTo>
                    <a:pt x="1321" y="589"/>
                  </a:lnTo>
                  <a:lnTo>
                    <a:pt x="1317" y="591"/>
                  </a:lnTo>
                  <a:lnTo>
                    <a:pt x="1313" y="592"/>
                  </a:lnTo>
                  <a:lnTo>
                    <a:pt x="1310" y="593"/>
                  </a:lnTo>
                  <a:lnTo>
                    <a:pt x="1307" y="593"/>
                  </a:lnTo>
                  <a:lnTo>
                    <a:pt x="1304" y="591"/>
                  </a:lnTo>
                  <a:lnTo>
                    <a:pt x="1296" y="577"/>
                  </a:lnTo>
                  <a:lnTo>
                    <a:pt x="1290" y="564"/>
                  </a:lnTo>
                  <a:lnTo>
                    <a:pt x="1287" y="561"/>
                  </a:lnTo>
                  <a:lnTo>
                    <a:pt x="1282" y="559"/>
                  </a:lnTo>
                  <a:lnTo>
                    <a:pt x="1277" y="557"/>
                  </a:lnTo>
                  <a:lnTo>
                    <a:pt x="1272" y="557"/>
                  </a:lnTo>
                  <a:lnTo>
                    <a:pt x="1265" y="557"/>
                  </a:lnTo>
                  <a:lnTo>
                    <a:pt x="1260" y="557"/>
                  </a:lnTo>
                  <a:lnTo>
                    <a:pt x="1256" y="558"/>
                  </a:lnTo>
                  <a:lnTo>
                    <a:pt x="1253" y="560"/>
                  </a:lnTo>
                  <a:lnTo>
                    <a:pt x="1248" y="567"/>
                  </a:lnTo>
                  <a:lnTo>
                    <a:pt x="1244" y="574"/>
                  </a:lnTo>
                  <a:lnTo>
                    <a:pt x="1239" y="578"/>
                  </a:lnTo>
                  <a:lnTo>
                    <a:pt x="1233" y="583"/>
                  </a:lnTo>
                  <a:lnTo>
                    <a:pt x="1229" y="587"/>
                  </a:lnTo>
                  <a:lnTo>
                    <a:pt x="1226" y="592"/>
                  </a:lnTo>
                  <a:lnTo>
                    <a:pt x="1226" y="594"/>
                  </a:lnTo>
                  <a:lnTo>
                    <a:pt x="1227" y="596"/>
                  </a:lnTo>
                  <a:lnTo>
                    <a:pt x="1228" y="598"/>
                  </a:lnTo>
                  <a:lnTo>
                    <a:pt x="1231" y="600"/>
                  </a:lnTo>
                  <a:lnTo>
                    <a:pt x="1237" y="602"/>
                  </a:lnTo>
                  <a:lnTo>
                    <a:pt x="1244" y="605"/>
                  </a:lnTo>
                  <a:lnTo>
                    <a:pt x="1252" y="607"/>
                  </a:lnTo>
                  <a:lnTo>
                    <a:pt x="1259" y="610"/>
                  </a:lnTo>
                  <a:lnTo>
                    <a:pt x="1261" y="611"/>
                  </a:lnTo>
                  <a:lnTo>
                    <a:pt x="1263" y="613"/>
                  </a:lnTo>
                  <a:lnTo>
                    <a:pt x="1265" y="615"/>
                  </a:lnTo>
                  <a:lnTo>
                    <a:pt x="1265" y="617"/>
                  </a:lnTo>
                  <a:lnTo>
                    <a:pt x="1265" y="624"/>
                  </a:lnTo>
                  <a:lnTo>
                    <a:pt x="1264" y="628"/>
                  </a:lnTo>
                  <a:lnTo>
                    <a:pt x="1262" y="632"/>
                  </a:lnTo>
                  <a:lnTo>
                    <a:pt x="1259" y="633"/>
                  </a:lnTo>
                  <a:lnTo>
                    <a:pt x="1256" y="634"/>
                  </a:lnTo>
                  <a:lnTo>
                    <a:pt x="1252" y="635"/>
                  </a:lnTo>
                  <a:lnTo>
                    <a:pt x="1248" y="637"/>
                  </a:lnTo>
                  <a:lnTo>
                    <a:pt x="1246" y="640"/>
                  </a:lnTo>
                  <a:lnTo>
                    <a:pt x="1242" y="646"/>
                  </a:lnTo>
                  <a:lnTo>
                    <a:pt x="1239" y="652"/>
                  </a:lnTo>
                  <a:lnTo>
                    <a:pt x="1237" y="658"/>
                  </a:lnTo>
                  <a:lnTo>
                    <a:pt x="1237" y="666"/>
                  </a:lnTo>
                  <a:lnTo>
                    <a:pt x="1243" y="676"/>
                  </a:lnTo>
                  <a:lnTo>
                    <a:pt x="1247" y="688"/>
                  </a:lnTo>
                  <a:lnTo>
                    <a:pt x="1246" y="691"/>
                  </a:lnTo>
                  <a:lnTo>
                    <a:pt x="1244" y="694"/>
                  </a:lnTo>
                  <a:lnTo>
                    <a:pt x="1242" y="696"/>
                  </a:lnTo>
                  <a:lnTo>
                    <a:pt x="1239" y="699"/>
                  </a:lnTo>
                  <a:lnTo>
                    <a:pt x="1236" y="701"/>
                  </a:lnTo>
                  <a:lnTo>
                    <a:pt x="1232" y="702"/>
                  </a:lnTo>
                  <a:lnTo>
                    <a:pt x="1229" y="703"/>
                  </a:lnTo>
                  <a:lnTo>
                    <a:pt x="1225" y="702"/>
                  </a:lnTo>
                  <a:lnTo>
                    <a:pt x="1220" y="702"/>
                  </a:lnTo>
                  <a:lnTo>
                    <a:pt x="1214" y="701"/>
                  </a:lnTo>
                  <a:lnTo>
                    <a:pt x="1212" y="700"/>
                  </a:lnTo>
                  <a:lnTo>
                    <a:pt x="1211" y="697"/>
                  </a:lnTo>
                  <a:lnTo>
                    <a:pt x="1209" y="694"/>
                  </a:lnTo>
                  <a:lnTo>
                    <a:pt x="1208" y="690"/>
                  </a:lnTo>
                  <a:lnTo>
                    <a:pt x="1204" y="686"/>
                  </a:lnTo>
                  <a:lnTo>
                    <a:pt x="1197" y="683"/>
                  </a:lnTo>
                  <a:lnTo>
                    <a:pt x="1197" y="670"/>
                  </a:lnTo>
                  <a:lnTo>
                    <a:pt x="1198" y="656"/>
                  </a:lnTo>
                  <a:lnTo>
                    <a:pt x="1196" y="651"/>
                  </a:lnTo>
                  <a:lnTo>
                    <a:pt x="1193" y="645"/>
                  </a:lnTo>
                  <a:lnTo>
                    <a:pt x="1189" y="641"/>
                  </a:lnTo>
                  <a:lnTo>
                    <a:pt x="1184" y="638"/>
                  </a:lnTo>
                  <a:lnTo>
                    <a:pt x="1178" y="637"/>
                  </a:lnTo>
                  <a:lnTo>
                    <a:pt x="1173" y="637"/>
                  </a:lnTo>
                  <a:lnTo>
                    <a:pt x="1169" y="639"/>
                  </a:lnTo>
                  <a:lnTo>
                    <a:pt x="1164" y="642"/>
                  </a:lnTo>
                  <a:lnTo>
                    <a:pt x="1156" y="650"/>
                  </a:lnTo>
                  <a:lnTo>
                    <a:pt x="1145" y="656"/>
                  </a:lnTo>
                  <a:lnTo>
                    <a:pt x="1133" y="660"/>
                  </a:lnTo>
                  <a:lnTo>
                    <a:pt x="1122" y="665"/>
                  </a:lnTo>
                  <a:lnTo>
                    <a:pt x="1110" y="668"/>
                  </a:lnTo>
                  <a:lnTo>
                    <a:pt x="1097" y="672"/>
                  </a:lnTo>
                  <a:lnTo>
                    <a:pt x="1086" y="675"/>
                  </a:lnTo>
                  <a:lnTo>
                    <a:pt x="1074" y="677"/>
                  </a:lnTo>
                  <a:lnTo>
                    <a:pt x="1063" y="679"/>
                  </a:lnTo>
                  <a:lnTo>
                    <a:pt x="1056" y="682"/>
                  </a:lnTo>
                  <a:lnTo>
                    <a:pt x="1054" y="682"/>
                  </a:lnTo>
                  <a:lnTo>
                    <a:pt x="1053" y="680"/>
                  </a:lnTo>
                  <a:lnTo>
                    <a:pt x="1052" y="679"/>
                  </a:lnTo>
                  <a:lnTo>
                    <a:pt x="1051" y="677"/>
                  </a:lnTo>
                  <a:lnTo>
                    <a:pt x="1049" y="672"/>
                  </a:lnTo>
                  <a:lnTo>
                    <a:pt x="1046" y="665"/>
                  </a:lnTo>
                  <a:lnTo>
                    <a:pt x="1045" y="657"/>
                  </a:lnTo>
                  <a:lnTo>
                    <a:pt x="1043" y="651"/>
                  </a:lnTo>
                  <a:lnTo>
                    <a:pt x="1042" y="645"/>
                  </a:lnTo>
                  <a:lnTo>
                    <a:pt x="1040" y="643"/>
                  </a:lnTo>
                  <a:lnTo>
                    <a:pt x="1037" y="641"/>
                  </a:lnTo>
                  <a:lnTo>
                    <a:pt x="1036" y="638"/>
                  </a:lnTo>
                  <a:lnTo>
                    <a:pt x="1036" y="634"/>
                  </a:lnTo>
                  <a:lnTo>
                    <a:pt x="1036" y="630"/>
                  </a:lnTo>
                  <a:lnTo>
                    <a:pt x="1037" y="626"/>
                  </a:lnTo>
                  <a:lnTo>
                    <a:pt x="1037" y="622"/>
                  </a:lnTo>
                  <a:lnTo>
                    <a:pt x="1037" y="618"/>
                  </a:lnTo>
                  <a:lnTo>
                    <a:pt x="1036" y="613"/>
                  </a:lnTo>
                  <a:lnTo>
                    <a:pt x="1035" y="610"/>
                  </a:lnTo>
                  <a:lnTo>
                    <a:pt x="1035" y="607"/>
                  </a:lnTo>
                  <a:lnTo>
                    <a:pt x="1035" y="604"/>
                  </a:lnTo>
                  <a:lnTo>
                    <a:pt x="1035" y="601"/>
                  </a:lnTo>
                  <a:lnTo>
                    <a:pt x="1037" y="595"/>
                  </a:lnTo>
                  <a:lnTo>
                    <a:pt x="1039" y="588"/>
                  </a:lnTo>
                  <a:lnTo>
                    <a:pt x="1041" y="584"/>
                  </a:lnTo>
                  <a:lnTo>
                    <a:pt x="1042" y="578"/>
                  </a:lnTo>
                  <a:lnTo>
                    <a:pt x="1042" y="573"/>
                  </a:lnTo>
                  <a:lnTo>
                    <a:pt x="1042" y="568"/>
                  </a:lnTo>
                  <a:lnTo>
                    <a:pt x="1041" y="564"/>
                  </a:lnTo>
                  <a:lnTo>
                    <a:pt x="1039" y="558"/>
                  </a:lnTo>
                  <a:lnTo>
                    <a:pt x="1037" y="555"/>
                  </a:lnTo>
                  <a:lnTo>
                    <a:pt x="1033" y="553"/>
                  </a:lnTo>
                  <a:lnTo>
                    <a:pt x="1018" y="558"/>
                  </a:lnTo>
                  <a:lnTo>
                    <a:pt x="1003" y="565"/>
                  </a:lnTo>
                  <a:lnTo>
                    <a:pt x="997" y="561"/>
                  </a:lnTo>
                  <a:lnTo>
                    <a:pt x="992" y="557"/>
                  </a:lnTo>
                  <a:lnTo>
                    <a:pt x="990" y="556"/>
                  </a:lnTo>
                  <a:lnTo>
                    <a:pt x="988" y="555"/>
                  </a:lnTo>
                  <a:lnTo>
                    <a:pt x="985" y="556"/>
                  </a:lnTo>
                  <a:lnTo>
                    <a:pt x="983" y="558"/>
                  </a:lnTo>
                  <a:lnTo>
                    <a:pt x="980" y="561"/>
                  </a:lnTo>
                  <a:lnTo>
                    <a:pt x="979" y="567"/>
                  </a:lnTo>
                  <a:lnTo>
                    <a:pt x="979" y="574"/>
                  </a:lnTo>
                  <a:lnTo>
                    <a:pt x="979" y="582"/>
                  </a:lnTo>
                  <a:lnTo>
                    <a:pt x="979" y="596"/>
                  </a:lnTo>
                  <a:lnTo>
                    <a:pt x="978" y="608"/>
                  </a:lnTo>
                  <a:lnTo>
                    <a:pt x="975" y="620"/>
                  </a:lnTo>
                  <a:lnTo>
                    <a:pt x="971" y="630"/>
                  </a:lnTo>
                  <a:lnTo>
                    <a:pt x="970" y="636"/>
                  </a:lnTo>
                  <a:lnTo>
                    <a:pt x="968" y="639"/>
                  </a:lnTo>
                  <a:lnTo>
                    <a:pt x="966" y="641"/>
                  </a:lnTo>
                  <a:lnTo>
                    <a:pt x="963" y="642"/>
                  </a:lnTo>
                  <a:lnTo>
                    <a:pt x="961" y="643"/>
                  </a:lnTo>
                  <a:lnTo>
                    <a:pt x="958" y="644"/>
                  </a:lnTo>
                  <a:lnTo>
                    <a:pt x="956" y="647"/>
                  </a:lnTo>
                  <a:lnTo>
                    <a:pt x="953" y="652"/>
                  </a:lnTo>
                  <a:lnTo>
                    <a:pt x="950" y="655"/>
                  </a:lnTo>
                  <a:lnTo>
                    <a:pt x="946" y="658"/>
                  </a:lnTo>
                  <a:lnTo>
                    <a:pt x="941" y="661"/>
                  </a:lnTo>
                  <a:lnTo>
                    <a:pt x="936" y="665"/>
                  </a:lnTo>
                  <a:lnTo>
                    <a:pt x="926" y="671"/>
                  </a:lnTo>
                  <a:lnTo>
                    <a:pt x="918" y="676"/>
                  </a:lnTo>
                  <a:lnTo>
                    <a:pt x="909" y="690"/>
                  </a:lnTo>
                  <a:lnTo>
                    <a:pt x="897" y="712"/>
                  </a:lnTo>
                  <a:lnTo>
                    <a:pt x="881" y="737"/>
                  </a:lnTo>
                  <a:lnTo>
                    <a:pt x="865" y="759"/>
                  </a:lnTo>
                  <a:lnTo>
                    <a:pt x="861" y="765"/>
                  </a:lnTo>
                  <a:lnTo>
                    <a:pt x="859" y="772"/>
                  </a:lnTo>
                  <a:lnTo>
                    <a:pt x="859" y="778"/>
                  </a:lnTo>
                  <a:lnTo>
                    <a:pt x="860" y="787"/>
                  </a:lnTo>
                  <a:lnTo>
                    <a:pt x="870" y="797"/>
                  </a:lnTo>
                  <a:lnTo>
                    <a:pt x="877" y="809"/>
                  </a:lnTo>
                  <a:lnTo>
                    <a:pt x="877" y="814"/>
                  </a:lnTo>
                  <a:lnTo>
                    <a:pt x="875" y="818"/>
                  </a:lnTo>
                  <a:lnTo>
                    <a:pt x="873" y="821"/>
                  </a:lnTo>
                  <a:lnTo>
                    <a:pt x="871" y="824"/>
                  </a:lnTo>
                  <a:lnTo>
                    <a:pt x="864" y="830"/>
                  </a:lnTo>
                  <a:lnTo>
                    <a:pt x="857" y="837"/>
                  </a:lnTo>
                  <a:lnTo>
                    <a:pt x="853" y="847"/>
                  </a:lnTo>
                  <a:lnTo>
                    <a:pt x="849" y="857"/>
                  </a:lnTo>
                  <a:lnTo>
                    <a:pt x="847" y="861"/>
                  </a:lnTo>
                  <a:lnTo>
                    <a:pt x="844" y="865"/>
                  </a:lnTo>
                  <a:lnTo>
                    <a:pt x="841" y="868"/>
                  </a:lnTo>
                  <a:lnTo>
                    <a:pt x="836" y="870"/>
                  </a:lnTo>
                  <a:lnTo>
                    <a:pt x="832" y="870"/>
                  </a:lnTo>
                  <a:lnTo>
                    <a:pt x="828" y="869"/>
                  </a:lnTo>
                  <a:lnTo>
                    <a:pt x="825" y="866"/>
                  </a:lnTo>
                  <a:lnTo>
                    <a:pt x="823" y="864"/>
                  </a:lnTo>
                  <a:lnTo>
                    <a:pt x="817" y="859"/>
                  </a:lnTo>
                  <a:lnTo>
                    <a:pt x="809" y="856"/>
                  </a:lnTo>
                  <a:lnTo>
                    <a:pt x="804" y="855"/>
                  </a:lnTo>
                  <a:lnTo>
                    <a:pt x="798" y="855"/>
                  </a:lnTo>
                  <a:lnTo>
                    <a:pt x="792" y="856"/>
                  </a:lnTo>
                  <a:lnTo>
                    <a:pt x="787" y="857"/>
                  </a:lnTo>
                  <a:lnTo>
                    <a:pt x="782" y="857"/>
                  </a:lnTo>
                  <a:lnTo>
                    <a:pt x="776" y="857"/>
                  </a:lnTo>
                  <a:lnTo>
                    <a:pt x="774" y="856"/>
                  </a:lnTo>
                  <a:lnTo>
                    <a:pt x="772" y="855"/>
                  </a:lnTo>
                  <a:lnTo>
                    <a:pt x="771" y="854"/>
                  </a:lnTo>
                  <a:lnTo>
                    <a:pt x="769" y="850"/>
                  </a:lnTo>
                  <a:lnTo>
                    <a:pt x="768" y="848"/>
                  </a:lnTo>
                  <a:lnTo>
                    <a:pt x="768" y="846"/>
                  </a:lnTo>
                  <a:lnTo>
                    <a:pt x="768" y="843"/>
                  </a:lnTo>
                  <a:lnTo>
                    <a:pt x="769" y="841"/>
                  </a:lnTo>
                  <a:lnTo>
                    <a:pt x="773" y="837"/>
                  </a:lnTo>
                  <a:lnTo>
                    <a:pt x="777" y="833"/>
                  </a:lnTo>
                  <a:lnTo>
                    <a:pt x="784" y="829"/>
                  </a:lnTo>
                  <a:lnTo>
                    <a:pt x="788" y="825"/>
                  </a:lnTo>
                  <a:lnTo>
                    <a:pt x="791" y="823"/>
                  </a:lnTo>
                  <a:lnTo>
                    <a:pt x="792" y="820"/>
                  </a:lnTo>
                  <a:lnTo>
                    <a:pt x="793" y="818"/>
                  </a:lnTo>
                  <a:lnTo>
                    <a:pt x="794" y="814"/>
                  </a:lnTo>
                  <a:lnTo>
                    <a:pt x="796" y="809"/>
                  </a:lnTo>
                  <a:lnTo>
                    <a:pt x="797" y="805"/>
                  </a:lnTo>
                  <a:lnTo>
                    <a:pt x="797" y="803"/>
                  </a:lnTo>
                  <a:lnTo>
                    <a:pt x="796" y="802"/>
                  </a:lnTo>
                  <a:lnTo>
                    <a:pt x="794" y="799"/>
                  </a:lnTo>
                  <a:lnTo>
                    <a:pt x="793" y="797"/>
                  </a:lnTo>
                  <a:lnTo>
                    <a:pt x="790" y="796"/>
                  </a:lnTo>
                  <a:lnTo>
                    <a:pt x="790" y="795"/>
                  </a:lnTo>
                  <a:lnTo>
                    <a:pt x="790" y="794"/>
                  </a:lnTo>
                  <a:lnTo>
                    <a:pt x="790" y="793"/>
                  </a:lnTo>
                  <a:lnTo>
                    <a:pt x="794" y="791"/>
                  </a:lnTo>
                  <a:lnTo>
                    <a:pt x="799" y="788"/>
                  </a:lnTo>
                  <a:lnTo>
                    <a:pt x="804" y="784"/>
                  </a:lnTo>
                  <a:lnTo>
                    <a:pt x="808" y="779"/>
                  </a:lnTo>
                  <a:lnTo>
                    <a:pt x="809" y="777"/>
                  </a:lnTo>
                  <a:lnTo>
                    <a:pt x="810" y="775"/>
                  </a:lnTo>
                  <a:lnTo>
                    <a:pt x="809" y="772"/>
                  </a:lnTo>
                  <a:lnTo>
                    <a:pt x="808" y="770"/>
                  </a:lnTo>
                  <a:lnTo>
                    <a:pt x="803" y="762"/>
                  </a:lnTo>
                  <a:lnTo>
                    <a:pt x="798" y="758"/>
                  </a:lnTo>
                  <a:lnTo>
                    <a:pt x="793" y="756"/>
                  </a:lnTo>
                  <a:lnTo>
                    <a:pt x="789" y="755"/>
                  </a:lnTo>
                  <a:lnTo>
                    <a:pt x="785" y="754"/>
                  </a:lnTo>
                  <a:lnTo>
                    <a:pt x="781" y="753"/>
                  </a:lnTo>
                  <a:lnTo>
                    <a:pt x="776" y="751"/>
                  </a:lnTo>
                  <a:lnTo>
                    <a:pt x="771" y="747"/>
                  </a:lnTo>
                  <a:lnTo>
                    <a:pt x="767" y="744"/>
                  </a:lnTo>
                  <a:lnTo>
                    <a:pt x="763" y="742"/>
                  </a:lnTo>
                  <a:lnTo>
                    <a:pt x="760" y="740"/>
                  </a:lnTo>
                  <a:lnTo>
                    <a:pt x="759" y="739"/>
                  </a:lnTo>
                  <a:lnTo>
                    <a:pt x="758" y="737"/>
                  </a:lnTo>
                  <a:lnTo>
                    <a:pt x="757" y="734"/>
                  </a:lnTo>
                  <a:lnTo>
                    <a:pt x="767" y="727"/>
                  </a:lnTo>
                  <a:lnTo>
                    <a:pt x="777" y="719"/>
                  </a:lnTo>
                  <a:lnTo>
                    <a:pt x="777" y="717"/>
                  </a:lnTo>
                  <a:lnTo>
                    <a:pt x="776" y="714"/>
                  </a:lnTo>
                  <a:lnTo>
                    <a:pt x="774" y="712"/>
                  </a:lnTo>
                  <a:lnTo>
                    <a:pt x="771" y="711"/>
                  </a:lnTo>
                  <a:lnTo>
                    <a:pt x="764" y="708"/>
                  </a:lnTo>
                  <a:lnTo>
                    <a:pt x="755" y="706"/>
                  </a:lnTo>
                  <a:lnTo>
                    <a:pt x="764" y="696"/>
                  </a:lnTo>
                  <a:lnTo>
                    <a:pt x="771" y="686"/>
                  </a:lnTo>
                  <a:lnTo>
                    <a:pt x="788" y="682"/>
                  </a:lnTo>
                  <a:lnTo>
                    <a:pt x="799" y="682"/>
                  </a:lnTo>
                  <a:lnTo>
                    <a:pt x="804" y="667"/>
                  </a:lnTo>
                  <a:lnTo>
                    <a:pt x="788" y="659"/>
                  </a:lnTo>
                  <a:lnTo>
                    <a:pt x="771" y="666"/>
                  </a:lnTo>
                  <a:lnTo>
                    <a:pt x="752" y="680"/>
                  </a:lnTo>
                  <a:lnTo>
                    <a:pt x="744" y="689"/>
                  </a:lnTo>
                  <a:lnTo>
                    <a:pt x="730" y="701"/>
                  </a:lnTo>
                  <a:lnTo>
                    <a:pt x="717" y="697"/>
                  </a:lnTo>
                  <a:lnTo>
                    <a:pt x="704" y="695"/>
                  </a:lnTo>
                  <a:lnTo>
                    <a:pt x="692" y="692"/>
                  </a:lnTo>
                  <a:lnTo>
                    <a:pt x="682" y="689"/>
                  </a:lnTo>
                  <a:lnTo>
                    <a:pt x="670" y="686"/>
                  </a:lnTo>
                  <a:lnTo>
                    <a:pt x="666" y="685"/>
                  </a:lnTo>
                  <a:lnTo>
                    <a:pt x="663" y="686"/>
                  </a:lnTo>
                  <a:lnTo>
                    <a:pt x="658" y="685"/>
                  </a:lnTo>
                  <a:lnTo>
                    <a:pt x="648" y="680"/>
                  </a:lnTo>
                  <a:lnTo>
                    <a:pt x="638" y="677"/>
                  </a:lnTo>
                  <a:lnTo>
                    <a:pt x="634" y="675"/>
                  </a:lnTo>
                  <a:lnTo>
                    <a:pt x="631" y="672"/>
                  </a:lnTo>
                  <a:lnTo>
                    <a:pt x="628" y="668"/>
                  </a:lnTo>
                  <a:lnTo>
                    <a:pt x="626" y="662"/>
                  </a:lnTo>
                  <a:lnTo>
                    <a:pt x="626" y="659"/>
                  </a:lnTo>
                  <a:lnTo>
                    <a:pt x="626" y="656"/>
                  </a:lnTo>
                  <a:lnTo>
                    <a:pt x="629" y="653"/>
                  </a:lnTo>
                  <a:lnTo>
                    <a:pt x="630" y="650"/>
                  </a:lnTo>
                  <a:lnTo>
                    <a:pt x="634" y="643"/>
                  </a:lnTo>
                  <a:lnTo>
                    <a:pt x="637" y="637"/>
                  </a:lnTo>
                  <a:lnTo>
                    <a:pt x="639" y="626"/>
                  </a:lnTo>
                  <a:lnTo>
                    <a:pt x="639" y="617"/>
                  </a:lnTo>
                  <a:lnTo>
                    <a:pt x="639" y="607"/>
                  </a:lnTo>
                  <a:lnTo>
                    <a:pt x="639" y="596"/>
                  </a:lnTo>
                  <a:lnTo>
                    <a:pt x="642" y="586"/>
                  </a:lnTo>
                  <a:lnTo>
                    <a:pt x="645" y="575"/>
                  </a:lnTo>
                  <a:lnTo>
                    <a:pt x="639" y="569"/>
                  </a:lnTo>
                  <a:lnTo>
                    <a:pt x="634" y="564"/>
                  </a:lnTo>
                  <a:lnTo>
                    <a:pt x="632" y="560"/>
                  </a:lnTo>
                  <a:lnTo>
                    <a:pt x="628" y="559"/>
                  </a:lnTo>
                  <a:lnTo>
                    <a:pt x="623" y="559"/>
                  </a:lnTo>
                  <a:lnTo>
                    <a:pt x="619" y="560"/>
                  </a:lnTo>
                  <a:lnTo>
                    <a:pt x="608" y="564"/>
                  </a:lnTo>
                  <a:lnTo>
                    <a:pt x="600" y="568"/>
                  </a:lnTo>
                  <a:lnTo>
                    <a:pt x="592" y="574"/>
                  </a:lnTo>
                  <a:lnTo>
                    <a:pt x="585" y="585"/>
                  </a:lnTo>
                  <a:lnTo>
                    <a:pt x="573" y="591"/>
                  </a:lnTo>
                  <a:lnTo>
                    <a:pt x="563" y="598"/>
                  </a:lnTo>
                  <a:lnTo>
                    <a:pt x="555" y="604"/>
                  </a:lnTo>
                  <a:lnTo>
                    <a:pt x="548" y="610"/>
                  </a:lnTo>
                  <a:lnTo>
                    <a:pt x="546" y="612"/>
                  </a:lnTo>
                  <a:lnTo>
                    <a:pt x="543" y="611"/>
                  </a:lnTo>
                  <a:lnTo>
                    <a:pt x="539" y="610"/>
                  </a:lnTo>
                  <a:lnTo>
                    <a:pt x="536" y="607"/>
                  </a:lnTo>
                  <a:lnTo>
                    <a:pt x="532" y="605"/>
                  </a:lnTo>
                  <a:lnTo>
                    <a:pt x="528" y="604"/>
                  </a:lnTo>
                  <a:lnTo>
                    <a:pt x="526" y="603"/>
                  </a:lnTo>
                  <a:lnTo>
                    <a:pt x="523" y="604"/>
                  </a:lnTo>
                  <a:lnTo>
                    <a:pt x="516" y="618"/>
                  </a:lnTo>
                  <a:lnTo>
                    <a:pt x="510" y="630"/>
                  </a:lnTo>
                  <a:lnTo>
                    <a:pt x="508" y="630"/>
                  </a:lnTo>
                  <a:lnTo>
                    <a:pt x="506" y="628"/>
                  </a:lnTo>
                  <a:lnTo>
                    <a:pt x="503" y="625"/>
                  </a:lnTo>
                  <a:lnTo>
                    <a:pt x="500" y="622"/>
                  </a:lnTo>
                  <a:lnTo>
                    <a:pt x="497" y="618"/>
                  </a:lnTo>
                  <a:lnTo>
                    <a:pt x="494" y="615"/>
                  </a:lnTo>
                  <a:lnTo>
                    <a:pt x="491" y="613"/>
                  </a:lnTo>
                  <a:lnTo>
                    <a:pt x="490" y="613"/>
                  </a:lnTo>
                  <a:lnTo>
                    <a:pt x="488" y="618"/>
                  </a:lnTo>
                  <a:lnTo>
                    <a:pt x="486" y="620"/>
                  </a:lnTo>
                  <a:lnTo>
                    <a:pt x="484" y="622"/>
                  </a:lnTo>
                  <a:lnTo>
                    <a:pt x="481" y="623"/>
                  </a:lnTo>
                  <a:lnTo>
                    <a:pt x="474" y="623"/>
                  </a:lnTo>
                  <a:lnTo>
                    <a:pt x="468" y="620"/>
                  </a:lnTo>
                  <a:lnTo>
                    <a:pt x="454" y="613"/>
                  </a:lnTo>
                  <a:lnTo>
                    <a:pt x="445" y="610"/>
                  </a:lnTo>
                  <a:lnTo>
                    <a:pt x="442" y="612"/>
                  </a:lnTo>
                  <a:lnTo>
                    <a:pt x="438" y="616"/>
                  </a:lnTo>
                  <a:lnTo>
                    <a:pt x="436" y="621"/>
                  </a:lnTo>
                  <a:lnTo>
                    <a:pt x="434" y="625"/>
                  </a:lnTo>
                  <a:lnTo>
                    <a:pt x="431" y="637"/>
                  </a:lnTo>
                  <a:lnTo>
                    <a:pt x="429" y="646"/>
                  </a:lnTo>
                  <a:lnTo>
                    <a:pt x="429" y="653"/>
                  </a:lnTo>
                  <a:lnTo>
                    <a:pt x="429" y="661"/>
                  </a:lnTo>
                  <a:lnTo>
                    <a:pt x="429" y="671"/>
                  </a:lnTo>
                  <a:lnTo>
                    <a:pt x="429" y="678"/>
                  </a:lnTo>
                  <a:lnTo>
                    <a:pt x="416" y="688"/>
                  </a:lnTo>
                  <a:lnTo>
                    <a:pt x="403" y="697"/>
                  </a:lnTo>
                  <a:lnTo>
                    <a:pt x="402" y="700"/>
                  </a:lnTo>
                  <a:lnTo>
                    <a:pt x="401" y="701"/>
                  </a:lnTo>
                  <a:lnTo>
                    <a:pt x="400" y="702"/>
                  </a:lnTo>
                  <a:lnTo>
                    <a:pt x="398" y="702"/>
                  </a:lnTo>
                  <a:lnTo>
                    <a:pt x="394" y="702"/>
                  </a:lnTo>
                  <a:lnTo>
                    <a:pt x="389" y="700"/>
                  </a:lnTo>
                  <a:lnTo>
                    <a:pt x="384" y="697"/>
                  </a:lnTo>
                  <a:lnTo>
                    <a:pt x="378" y="696"/>
                  </a:lnTo>
                  <a:lnTo>
                    <a:pt x="372" y="694"/>
                  </a:lnTo>
                  <a:lnTo>
                    <a:pt x="367" y="694"/>
                  </a:lnTo>
                  <a:lnTo>
                    <a:pt x="358" y="696"/>
                  </a:lnTo>
                  <a:lnTo>
                    <a:pt x="350" y="700"/>
                  </a:lnTo>
                  <a:lnTo>
                    <a:pt x="342" y="703"/>
                  </a:lnTo>
                  <a:lnTo>
                    <a:pt x="332" y="704"/>
                  </a:lnTo>
                  <a:lnTo>
                    <a:pt x="322" y="703"/>
                  </a:lnTo>
                  <a:lnTo>
                    <a:pt x="315" y="700"/>
                  </a:lnTo>
                  <a:lnTo>
                    <a:pt x="307" y="696"/>
                  </a:lnTo>
                  <a:lnTo>
                    <a:pt x="297" y="694"/>
                  </a:lnTo>
                  <a:lnTo>
                    <a:pt x="287" y="695"/>
                  </a:lnTo>
                  <a:lnTo>
                    <a:pt x="279" y="696"/>
                  </a:lnTo>
                  <a:lnTo>
                    <a:pt x="270" y="699"/>
                  </a:lnTo>
                  <a:lnTo>
                    <a:pt x="261" y="701"/>
                  </a:lnTo>
                  <a:lnTo>
                    <a:pt x="252" y="704"/>
                  </a:lnTo>
                  <a:lnTo>
                    <a:pt x="245" y="707"/>
                  </a:lnTo>
                  <a:lnTo>
                    <a:pt x="241" y="708"/>
                  </a:lnTo>
                  <a:lnTo>
                    <a:pt x="237" y="708"/>
                  </a:lnTo>
                  <a:lnTo>
                    <a:pt x="233" y="708"/>
                  </a:lnTo>
                  <a:lnTo>
                    <a:pt x="229" y="707"/>
                  </a:lnTo>
                  <a:lnTo>
                    <a:pt x="226" y="706"/>
                  </a:lnTo>
                  <a:lnTo>
                    <a:pt x="224" y="704"/>
                  </a:lnTo>
                  <a:lnTo>
                    <a:pt x="221" y="702"/>
                  </a:lnTo>
                  <a:lnTo>
                    <a:pt x="220" y="700"/>
                  </a:lnTo>
                  <a:lnTo>
                    <a:pt x="218" y="693"/>
                  </a:lnTo>
                  <a:lnTo>
                    <a:pt x="218" y="687"/>
                  </a:lnTo>
                  <a:lnTo>
                    <a:pt x="218" y="680"/>
                  </a:lnTo>
                  <a:lnTo>
                    <a:pt x="218" y="673"/>
                  </a:lnTo>
                  <a:lnTo>
                    <a:pt x="217" y="666"/>
                  </a:lnTo>
                  <a:lnTo>
                    <a:pt x="215" y="659"/>
                  </a:lnTo>
                  <a:lnTo>
                    <a:pt x="211" y="650"/>
                  </a:lnTo>
                  <a:lnTo>
                    <a:pt x="207" y="641"/>
                  </a:lnTo>
                  <a:lnTo>
                    <a:pt x="202" y="633"/>
                  </a:lnTo>
                  <a:lnTo>
                    <a:pt x="196" y="623"/>
                  </a:lnTo>
                  <a:lnTo>
                    <a:pt x="186" y="612"/>
                  </a:lnTo>
                  <a:lnTo>
                    <a:pt x="178" y="602"/>
                  </a:lnTo>
                  <a:lnTo>
                    <a:pt x="177" y="598"/>
                  </a:lnTo>
                  <a:lnTo>
                    <a:pt x="178" y="593"/>
                  </a:lnTo>
                  <a:lnTo>
                    <a:pt x="178" y="589"/>
                  </a:lnTo>
                  <a:lnTo>
                    <a:pt x="179" y="585"/>
                  </a:lnTo>
                  <a:lnTo>
                    <a:pt x="180" y="582"/>
                  </a:lnTo>
                  <a:lnTo>
                    <a:pt x="181" y="577"/>
                  </a:lnTo>
                  <a:lnTo>
                    <a:pt x="180" y="574"/>
                  </a:lnTo>
                  <a:lnTo>
                    <a:pt x="178" y="571"/>
                  </a:lnTo>
                  <a:lnTo>
                    <a:pt x="175" y="568"/>
                  </a:lnTo>
                  <a:lnTo>
                    <a:pt x="170" y="568"/>
                  </a:lnTo>
                  <a:lnTo>
                    <a:pt x="166" y="568"/>
                  </a:lnTo>
                  <a:lnTo>
                    <a:pt x="162" y="569"/>
                  </a:lnTo>
                  <a:lnTo>
                    <a:pt x="157" y="569"/>
                  </a:lnTo>
                  <a:lnTo>
                    <a:pt x="152" y="569"/>
                  </a:lnTo>
                  <a:lnTo>
                    <a:pt x="151" y="569"/>
                  </a:lnTo>
                  <a:lnTo>
                    <a:pt x="150" y="568"/>
                  </a:lnTo>
                  <a:lnTo>
                    <a:pt x="149" y="567"/>
                  </a:lnTo>
                  <a:lnTo>
                    <a:pt x="148" y="565"/>
                  </a:lnTo>
                  <a:lnTo>
                    <a:pt x="149" y="561"/>
                  </a:lnTo>
                  <a:lnTo>
                    <a:pt x="150" y="559"/>
                  </a:lnTo>
                  <a:lnTo>
                    <a:pt x="152" y="557"/>
                  </a:lnTo>
                  <a:lnTo>
                    <a:pt x="155" y="555"/>
                  </a:lnTo>
                  <a:lnTo>
                    <a:pt x="158" y="553"/>
                  </a:lnTo>
                  <a:lnTo>
                    <a:pt x="160" y="551"/>
                  </a:lnTo>
                  <a:lnTo>
                    <a:pt x="162" y="549"/>
                  </a:lnTo>
                  <a:lnTo>
                    <a:pt x="164" y="545"/>
                  </a:lnTo>
                  <a:lnTo>
                    <a:pt x="165" y="540"/>
                  </a:lnTo>
                  <a:lnTo>
                    <a:pt x="165" y="535"/>
                  </a:lnTo>
                  <a:lnTo>
                    <a:pt x="165" y="531"/>
                  </a:lnTo>
                  <a:lnTo>
                    <a:pt x="164" y="525"/>
                  </a:lnTo>
                  <a:lnTo>
                    <a:pt x="168" y="524"/>
                  </a:lnTo>
                  <a:lnTo>
                    <a:pt x="169" y="522"/>
                  </a:lnTo>
                  <a:lnTo>
                    <a:pt x="169" y="519"/>
                  </a:lnTo>
                  <a:lnTo>
                    <a:pt x="168" y="513"/>
                  </a:lnTo>
                  <a:lnTo>
                    <a:pt x="166" y="504"/>
                  </a:lnTo>
                  <a:lnTo>
                    <a:pt x="163" y="501"/>
                  </a:lnTo>
                  <a:lnTo>
                    <a:pt x="159" y="499"/>
                  </a:lnTo>
                  <a:lnTo>
                    <a:pt x="151" y="496"/>
                  </a:lnTo>
                  <a:lnTo>
                    <a:pt x="143" y="490"/>
                  </a:lnTo>
                  <a:lnTo>
                    <a:pt x="133" y="486"/>
                  </a:lnTo>
                  <a:lnTo>
                    <a:pt x="129" y="485"/>
                  </a:lnTo>
                  <a:lnTo>
                    <a:pt x="123" y="484"/>
                  </a:lnTo>
                  <a:lnTo>
                    <a:pt x="116" y="483"/>
                  </a:lnTo>
                  <a:lnTo>
                    <a:pt x="110" y="484"/>
                  </a:lnTo>
                  <a:lnTo>
                    <a:pt x="107" y="484"/>
                  </a:lnTo>
                  <a:lnTo>
                    <a:pt x="105" y="485"/>
                  </a:lnTo>
                  <a:lnTo>
                    <a:pt x="103" y="487"/>
                  </a:lnTo>
                  <a:lnTo>
                    <a:pt x="102" y="489"/>
                  </a:lnTo>
                  <a:lnTo>
                    <a:pt x="100" y="492"/>
                  </a:lnTo>
                  <a:lnTo>
                    <a:pt x="98" y="496"/>
                  </a:lnTo>
                  <a:lnTo>
                    <a:pt x="93" y="497"/>
                  </a:lnTo>
                  <a:lnTo>
                    <a:pt x="89" y="498"/>
                  </a:lnTo>
                  <a:lnTo>
                    <a:pt x="84" y="499"/>
                  </a:lnTo>
                  <a:lnTo>
                    <a:pt x="80" y="499"/>
                  </a:lnTo>
                  <a:lnTo>
                    <a:pt x="76" y="499"/>
                  </a:lnTo>
                  <a:lnTo>
                    <a:pt x="72" y="499"/>
                  </a:lnTo>
                  <a:lnTo>
                    <a:pt x="67" y="500"/>
                  </a:lnTo>
                  <a:lnTo>
                    <a:pt x="62" y="501"/>
                  </a:lnTo>
                  <a:lnTo>
                    <a:pt x="15" y="541"/>
                  </a:lnTo>
                  <a:lnTo>
                    <a:pt x="15" y="553"/>
                  </a:lnTo>
                  <a:lnTo>
                    <a:pt x="27" y="549"/>
                  </a:lnTo>
                  <a:lnTo>
                    <a:pt x="35" y="547"/>
                  </a:lnTo>
                  <a:lnTo>
                    <a:pt x="45" y="545"/>
                  </a:lnTo>
                  <a:lnTo>
                    <a:pt x="57" y="541"/>
                  </a:lnTo>
                  <a:lnTo>
                    <a:pt x="62" y="531"/>
                  </a:lnTo>
                  <a:lnTo>
                    <a:pt x="67" y="530"/>
                  </a:lnTo>
                  <a:lnTo>
                    <a:pt x="72" y="530"/>
                  </a:lnTo>
                  <a:lnTo>
                    <a:pt x="71" y="535"/>
                  </a:lnTo>
                  <a:lnTo>
                    <a:pt x="69" y="541"/>
                  </a:lnTo>
                  <a:lnTo>
                    <a:pt x="68" y="544"/>
                  </a:lnTo>
                  <a:lnTo>
                    <a:pt x="66" y="547"/>
                  </a:lnTo>
                  <a:lnTo>
                    <a:pt x="65" y="550"/>
                  </a:lnTo>
                  <a:lnTo>
                    <a:pt x="62" y="552"/>
                  </a:lnTo>
                  <a:lnTo>
                    <a:pt x="59" y="555"/>
                  </a:lnTo>
                  <a:lnTo>
                    <a:pt x="55" y="557"/>
                  </a:lnTo>
                  <a:lnTo>
                    <a:pt x="50" y="558"/>
                  </a:lnTo>
                  <a:lnTo>
                    <a:pt x="46" y="558"/>
                  </a:lnTo>
                  <a:lnTo>
                    <a:pt x="38" y="559"/>
                  </a:lnTo>
                  <a:lnTo>
                    <a:pt x="29" y="561"/>
                  </a:lnTo>
                  <a:lnTo>
                    <a:pt x="23" y="564"/>
                  </a:lnTo>
                  <a:lnTo>
                    <a:pt x="17" y="567"/>
                  </a:lnTo>
                  <a:lnTo>
                    <a:pt x="15" y="569"/>
                  </a:lnTo>
                  <a:lnTo>
                    <a:pt x="12" y="569"/>
                  </a:lnTo>
                  <a:lnTo>
                    <a:pt x="10" y="569"/>
                  </a:lnTo>
                  <a:lnTo>
                    <a:pt x="7" y="568"/>
                  </a:lnTo>
                  <a:lnTo>
                    <a:pt x="5" y="565"/>
                  </a:lnTo>
                  <a:lnTo>
                    <a:pt x="2" y="562"/>
                  </a:lnTo>
                  <a:lnTo>
                    <a:pt x="1" y="559"/>
                  </a:lnTo>
                  <a:lnTo>
                    <a:pt x="1" y="555"/>
                  </a:lnTo>
                  <a:lnTo>
                    <a:pt x="0" y="551"/>
                  </a:lnTo>
                  <a:lnTo>
                    <a:pt x="1" y="548"/>
                  </a:lnTo>
                  <a:lnTo>
                    <a:pt x="2" y="544"/>
                  </a:lnTo>
                  <a:lnTo>
                    <a:pt x="6" y="541"/>
                  </a:lnTo>
                  <a:lnTo>
                    <a:pt x="12" y="536"/>
                  </a:lnTo>
                  <a:lnTo>
                    <a:pt x="19" y="528"/>
                  </a:lnTo>
                  <a:lnTo>
                    <a:pt x="23" y="524"/>
                  </a:lnTo>
                  <a:lnTo>
                    <a:pt x="26" y="519"/>
                  </a:lnTo>
                  <a:lnTo>
                    <a:pt x="28" y="515"/>
                  </a:lnTo>
                  <a:lnTo>
                    <a:pt x="29" y="511"/>
                  </a:lnTo>
                  <a:lnTo>
                    <a:pt x="31" y="504"/>
                  </a:lnTo>
                  <a:lnTo>
                    <a:pt x="34" y="498"/>
                  </a:lnTo>
                  <a:lnTo>
                    <a:pt x="38" y="493"/>
                  </a:lnTo>
                  <a:lnTo>
                    <a:pt x="40" y="489"/>
                  </a:lnTo>
                  <a:lnTo>
                    <a:pt x="41" y="485"/>
                  </a:lnTo>
                  <a:lnTo>
                    <a:pt x="41" y="480"/>
                  </a:lnTo>
                  <a:lnTo>
                    <a:pt x="41" y="475"/>
                  </a:lnTo>
                  <a:lnTo>
                    <a:pt x="40" y="471"/>
                  </a:lnTo>
                  <a:lnTo>
                    <a:pt x="38" y="468"/>
                  </a:lnTo>
                  <a:lnTo>
                    <a:pt x="34" y="465"/>
                  </a:lnTo>
                  <a:lnTo>
                    <a:pt x="32" y="462"/>
                  </a:lnTo>
                  <a:lnTo>
                    <a:pt x="30" y="457"/>
                  </a:lnTo>
                  <a:lnTo>
                    <a:pt x="30" y="452"/>
                  </a:lnTo>
                  <a:lnTo>
                    <a:pt x="31" y="446"/>
                  </a:lnTo>
                  <a:lnTo>
                    <a:pt x="37" y="432"/>
                  </a:lnTo>
                  <a:lnTo>
                    <a:pt x="44" y="415"/>
                  </a:lnTo>
                  <a:lnTo>
                    <a:pt x="55" y="399"/>
                  </a:lnTo>
                  <a:lnTo>
                    <a:pt x="67" y="385"/>
                  </a:lnTo>
                  <a:lnTo>
                    <a:pt x="74" y="379"/>
                  </a:lnTo>
                  <a:lnTo>
                    <a:pt x="79" y="371"/>
                  </a:lnTo>
                  <a:lnTo>
                    <a:pt x="79" y="362"/>
                  </a:lnTo>
                  <a:lnTo>
                    <a:pt x="79" y="353"/>
                  </a:lnTo>
                  <a:lnTo>
                    <a:pt x="91" y="342"/>
                  </a:lnTo>
                  <a:lnTo>
                    <a:pt x="103" y="332"/>
                  </a:lnTo>
                  <a:lnTo>
                    <a:pt x="115" y="324"/>
                  </a:lnTo>
                  <a:lnTo>
                    <a:pt x="124" y="320"/>
                  </a:lnTo>
                  <a:lnTo>
                    <a:pt x="131" y="304"/>
                  </a:lnTo>
                  <a:lnTo>
                    <a:pt x="141" y="289"/>
                  </a:lnTo>
                  <a:lnTo>
                    <a:pt x="148" y="278"/>
                  </a:lnTo>
                  <a:lnTo>
                    <a:pt x="152" y="266"/>
                  </a:lnTo>
                  <a:lnTo>
                    <a:pt x="158" y="262"/>
                  </a:lnTo>
                  <a:lnTo>
                    <a:pt x="161" y="259"/>
                  </a:lnTo>
                  <a:lnTo>
                    <a:pt x="165" y="255"/>
                  </a:lnTo>
                  <a:lnTo>
                    <a:pt x="170" y="252"/>
                  </a:lnTo>
                  <a:lnTo>
                    <a:pt x="182" y="251"/>
                  </a:lnTo>
                  <a:lnTo>
                    <a:pt x="196" y="249"/>
                  </a:lnTo>
                  <a:lnTo>
                    <a:pt x="207" y="245"/>
                  </a:lnTo>
                  <a:lnTo>
                    <a:pt x="220" y="237"/>
                  </a:lnTo>
                  <a:lnTo>
                    <a:pt x="233" y="230"/>
                  </a:lnTo>
                  <a:lnTo>
                    <a:pt x="245" y="223"/>
                  </a:lnTo>
                  <a:lnTo>
                    <a:pt x="249" y="221"/>
                  </a:lnTo>
                  <a:lnTo>
                    <a:pt x="253" y="219"/>
                  </a:lnTo>
                  <a:lnTo>
                    <a:pt x="258" y="217"/>
                  </a:lnTo>
                  <a:lnTo>
                    <a:pt x="261" y="214"/>
                  </a:lnTo>
                  <a:lnTo>
                    <a:pt x="264" y="209"/>
                  </a:lnTo>
                  <a:lnTo>
                    <a:pt x="267" y="203"/>
                  </a:lnTo>
                  <a:lnTo>
                    <a:pt x="270" y="200"/>
                  </a:lnTo>
                  <a:lnTo>
                    <a:pt x="274" y="197"/>
                  </a:lnTo>
                  <a:lnTo>
                    <a:pt x="277" y="195"/>
                  </a:lnTo>
                  <a:lnTo>
                    <a:pt x="280" y="194"/>
                  </a:lnTo>
                  <a:lnTo>
                    <a:pt x="287" y="190"/>
                  </a:lnTo>
                  <a:lnTo>
                    <a:pt x="296" y="186"/>
                  </a:lnTo>
                  <a:lnTo>
                    <a:pt x="305" y="182"/>
                  </a:lnTo>
                  <a:lnTo>
                    <a:pt x="314" y="178"/>
                  </a:lnTo>
                  <a:lnTo>
                    <a:pt x="322" y="175"/>
                  </a:lnTo>
                  <a:lnTo>
                    <a:pt x="333" y="172"/>
                  </a:lnTo>
                  <a:lnTo>
                    <a:pt x="337" y="171"/>
                  </a:lnTo>
                  <a:lnTo>
                    <a:pt x="342" y="169"/>
                  </a:lnTo>
                  <a:lnTo>
                    <a:pt x="346" y="167"/>
                  </a:lnTo>
                  <a:lnTo>
                    <a:pt x="350" y="163"/>
                  </a:lnTo>
                  <a:lnTo>
                    <a:pt x="360" y="156"/>
                  </a:lnTo>
                  <a:lnTo>
                    <a:pt x="371" y="150"/>
                  </a:lnTo>
                  <a:lnTo>
                    <a:pt x="380" y="148"/>
                  </a:lnTo>
                  <a:lnTo>
                    <a:pt x="387" y="147"/>
                  </a:lnTo>
                  <a:lnTo>
                    <a:pt x="392" y="147"/>
                  </a:lnTo>
                  <a:lnTo>
                    <a:pt x="395" y="146"/>
                  </a:lnTo>
                  <a:lnTo>
                    <a:pt x="398" y="144"/>
                  </a:lnTo>
                  <a:lnTo>
                    <a:pt x="400" y="141"/>
                  </a:lnTo>
                  <a:lnTo>
                    <a:pt x="403" y="137"/>
                  </a:lnTo>
                  <a:lnTo>
                    <a:pt x="405" y="134"/>
                  </a:lnTo>
                  <a:lnTo>
                    <a:pt x="406" y="130"/>
                  </a:lnTo>
                  <a:lnTo>
                    <a:pt x="406" y="126"/>
                  </a:lnTo>
                  <a:lnTo>
                    <a:pt x="405" y="124"/>
                  </a:lnTo>
                  <a:lnTo>
                    <a:pt x="403" y="122"/>
                  </a:lnTo>
                  <a:lnTo>
                    <a:pt x="402" y="121"/>
                  </a:lnTo>
                  <a:lnTo>
                    <a:pt x="400" y="120"/>
                  </a:lnTo>
                  <a:lnTo>
                    <a:pt x="395" y="119"/>
                  </a:lnTo>
                  <a:lnTo>
                    <a:pt x="391" y="117"/>
                  </a:lnTo>
                  <a:lnTo>
                    <a:pt x="382" y="116"/>
                  </a:lnTo>
                  <a:lnTo>
                    <a:pt x="373" y="115"/>
                  </a:lnTo>
                  <a:lnTo>
                    <a:pt x="369" y="115"/>
                  </a:lnTo>
                  <a:lnTo>
                    <a:pt x="367" y="114"/>
                  </a:lnTo>
                  <a:lnTo>
                    <a:pt x="366" y="113"/>
                  </a:lnTo>
                  <a:lnTo>
                    <a:pt x="367" y="111"/>
                  </a:lnTo>
                  <a:lnTo>
                    <a:pt x="375" y="100"/>
                  </a:lnTo>
                  <a:lnTo>
                    <a:pt x="382" y="87"/>
                  </a:lnTo>
                  <a:lnTo>
                    <a:pt x="387" y="81"/>
                  </a:lnTo>
                  <a:lnTo>
                    <a:pt x="391" y="74"/>
                  </a:lnTo>
                  <a:lnTo>
                    <a:pt x="393" y="70"/>
                  </a:lnTo>
                  <a:lnTo>
                    <a:pt x="395" y="68"/>
                  </a:lnTo>
                  <a:lnTo>
                    <a:pt x="398" y="66"/>
                  </a:lnTo>
                  <a:lnTo>
                    <a:pt x="402" y="65"/>
                  </a:lnTo>
                  <a:lnTo>
                    <a:pt x="405" y="64"/>
                  </a:lnTo>
                  <a:lnTo>
                    <a:pt x="409" y="64"/>
                  </a:lnTo>
                  <a:lnTo>
                    <a:pt x="412" y="65"/>
                  </a:lnTo>
                  <a:lnTo>
                    <a:pt x="415" y="66"/>
                  </a:lnTo>
                  <a:lnTo>
                    <a:pt x="420" y="69"/>
                  </a:lnTo>
                  <a:lnTo>
                    <a:pt x="428" y="71"/>
                  </a:lnTo>
                  <a:lnTo>
                    <a:pt x="437" y="73"/>
                  </a:lnTo>
                  <a:lnTo>
                    <a:pt x="449" y="73"/>
                  </a:lnTo>
                  <a:lnTo>
                    <a:pt x="453" y="73"/>
                  </a:lnTo>
                  <a:lnTo>
                    <a:pt x="456" y="74"/>
                  </a:lnTo>
                  <a:lnTo>
                    <a:pt x="457" y="75"/>
                  </a:lnTo>
                  <a:lnTo>
                    <a:pt x="459" y="76"/>
                  </a:lnTo>
                  <a:lnTo>
                    <a:pt x="457" y="77"/>
                  </a:lnTo>
                  <a:lnTo>
                    <a:pt x="457" y="79"/>
                  </a:lnTo>
                  <a:lnTo>
                    <a:pt x="454" y="82"/>
                  </a:lnTo>
                  <a:lnTo>
                    <a:pt x="450" y="86"/>
                  </a:lnTo>
                  <a:lnTo>
                    <a:pt x="449" y="91"/>
                  </a:lnTo>
                  <a:lnTo>
                    <a:pt x="449" y="95"/>
                  </a:lnTo>
                  <a:lnTo>
                    <a:pt x="451" y="100"/>
                  </a:lnTo>
                  <a:lnTo>
                    <a:pt x="453" y="103"/>
                  </a:lnTo>
                  <a:lnTo>
                    <a:pt x="456" y="108"/>
                  </a:lnTo>
                  <a:lnTo>
                    <a:pt x="460" y="111"/>
                  </a:lnTo>
                  <a:lnTo>
                    <a:pt x="464" y="112"/>
                  </a:lnTo>
                  <a:lnTo>
                    <a:pt x="467" y="112"/>
                  </a:lnTo>
                  <a:lnTo>
                    <a:pt x="478" y="109"/>
                  </a:lnTo>
                  <a:lnTo>
                    <a:pt x="486" y="107"/>
                  </a:lnTo>
                  <a:lnTo>
                    <a:pt x="489" y="105"/>
                  </a:lnTo>
                  <a:lnTo>
                    <a:pt x="493" y="105"/>
                  </a:lnTo>
                  <a:lnTo>
                    <a:pt x="496" y="107"/>
                  </a:lnTo>
                  <a:lnTo>
                    <a:pt x="500" y="109"/>
                  </a:lnTo>
                  <a:lnTo>
                    <a:pt x="504" y="111"/>
                  </a:lnTo>
                  <a:lnTo>
                    <a:pt x="508" y="112"/>
                  </a:lnTo>
                  <a:lnTo>
                    <a:pt x="511" y="112"/>
                  </a:lnTo>
                  <a:lnTo>
                    <a:pt x="513" y="111"/>
                  </a:lnTo>
                  <a:lnTo>
                    <a:pt x="517" y="108"/>
                  </a:lnTo>
                  <a:lnTo>
                    <a:pt x="522" y="105"/>
                  </a:lnTo>
                  <a:lnTo>
                    <a:pt x="533" y="102"/>
                  </a:lnTo>
                  <a:lnTo>
                    <a:pt x="541" y="98"/>
                  </a:lnTo>
                  <a:lnTo>
                    <a:pt x="546" y="96"/>
                  </a:lnTo>
                  <a:lnTo>
                    <a:pt x="550" y="93"/>
                  </a:lnTo>
                  <a:lnTo>
                    <a:pt x="553" y="90"/>
                  </a:lnTo>
                  <a:lnTo>
                    <a:pt x="557" y="85"/>
                  </a:lnTo>
                  <a:lnTo>
                    <a:pt x="562" y="78"/>
                  </a:lnTo>
                  <a:lnTo>
                    <a:pt x="565" y="71"/>
                  </a:lnTo>
                  <a:lnTo>
                    <a:pt x="567" y="64"/>
                  </a:lnTo>
                  <a:lnTo>
                    <a:pt x="569" y="54"/>
                  </a:lnTo>
                  <a:lnTo>
                    <a:pt x="579" y="62"/>
                  </a:lnTo>
                  <a:lnTo>
                    <a:pt x="590" y="70"/>
                  </a:lnTo>
                  <a:lnTo>
                    <a:pt x="597" y="74"/>
                  </a:lnTo>
                  <a:lnTo>
                    <a:pt x="604" y="78"/>
                  </a:lnTo>
                  <a:lnTo>
                    <a:pt x="612" y="80"/>
                  </a:lnTo>
                  <a:lnTo>
                    <a:pt x="620" y="82"/>
                  </a:lnTo>
                  <a:lnTo>
                    <a:pt x="634" y="81"/>
                  </a:lnTo>
                  <a:lnTo>
                    <a:pt x="642" y="80"/>
                  </a:lnTo>
                  <a:lnTo>
                    <a:pt x="652" y="76"/>
                  </a:lnTo>
                  <a:lnTo>
                    <a:pt x="659" y="70"/>
                  </a:lnTo>
                  <a:lnTo>
                    <a:pt x="664" y="68"/>
                  </a:lnTo>
                  <a:lnTo>
                    <a:pt x="667" y="67"/>
                  </a:lnTo>
                  <a:lnTo>
                    <a:pt x="671" y="66"/>
                  </a:lnTo>
                  <a:lnTo>
                    <a:pt x="675" y="68"/>
                  </a:lnTo>
                  <a:lnTo>
                    <a:pt x="681" y="73"/>
                  </a:lnTo>
                  <a:lnTo>
                    <a:pt x="686" y="79"/>
                  </a:lnTo>
                  <a:lnTo>
                    <a:pt x="693" y="83"/>
                  </a:lnTo>
                  <a:lnTo>
                    <a:pt x="702" y="85"/>
                  </a:lnTo>
                  <a:lnTo>
                    <a:pt x="709" y="85"/>
                  </a:lnTo>
                  <a:lnTo>
                    <a:pt x="719" y="84"/>
                  </a:lnTo>
                  <a:lnTo>
                    <a:pt x="731" y="80"/>
                  </a:lnTo>
                  <a:lnTo>
                    <a:pt x="743" y="75"/>
                  </a:lnTo>
                  <a:lnTo>
                    <a:pt x="758" y="69"/>
                  </a:lnTo>
                  <a:lnTo>
                    <a:pt x="773" y="67"/>
                  </a:lnTo>
                  <a:lnTo>
                    <a:pt x="780" y="65"/>
                  </a:lnTo>
                  <a:lnTo>
                    <a:pt x="785" y="64"/>
                  </a:lnTo>
                  <a:lnTo>
                    <a:pt x="790" y="64"/>
                  </a:lnTo>
                  <a:lnTo>
                    <a:pt x="796" y="66"/>
                  </a:lnTo>
                  <a:lnTo>
                    <a:pt x="800" y="69"/>
                  </a:lnTo>
                  <a:lnTo>
                    <a:pt x="803" y="75"/>
                  </a:lnTo>
                  <a:lnTo>
                    <a:pt x="805" y="79"/>
                  </a:lnTo>
                  <a:lnTo>
                    <a:pt x="808" y="85"/>
                  </a:lnTo>
                  <a:lnTo>
                    <a:pt x="811" y="88"/>
                  </a:lnTo>
                  <a:lnTo>
                    <a:pt x="817" y="90"/>
                  </a:lnTo>
                  <a:lnTo>
                    <a:pt x="822" y="91"/>
                  </a:lnTo>
                  <a:lnTo>
                    <a:pt x="828" y="90"/>
                  </a:lnTo>
                  <a:lnTo>
                    <a:pt x="842" y="87"/>
                  </a:lnTo>
                  <a:lnTo>
                    <a:pt x="856" y="87"/>
                  </a:lnTo>
                  <a:lnTo>
                    <a:pt x="861" y="87"/>
                  </a:lnTo>
                  <a:lnTo>
                    <a:pt x="866" y="87"/>
                  </a:lnTo>
                  <a:lnTo>
                    <a:pt x="871" y="88"/>
                  </a:lnTo>
                  <a:lnTo>
                    <a:pt x="876" y="91"/>
                  </a:lnTo>
                  <a:lnTo>
                    <a:pt x="877" y="92"/>
                  </a:lnTo>
                  <a:lnTo>
                    <a:pt x="880" y="92"/>
                  </a:lnTo>
                  <a:lnTo>
                    <a:pt x="882" y="91"/>
                  </a:lnTo>
                  <a:lnTo>
                    <a:pt x="884" y="90"/>
                  </a:lnTo>
                  <a:lnTo>
                    <a:pt x="887" y="86"/>
                  </a:lnTo>
                  <a:lnTo>
                    <a:pt x="889" y="82"/>
                  </a:lnTo>
                  <a:lnTo>
                    <a:pt x="891" y="77"/>
                  </a:lnTo>
                  <a:lnTo>
                    <a:pt x="891" y="71"/>
                  </a:lnTo>
                  <a:lnTo>
                    <a:pt x="891" y="66"/>
                  </a:lnTo>
                  <a:lnTo>
                    <a:pt x="891" y="63"/>
                  </a:lnTo>
                  <a:lnTo>
                    <a:pt x="892" y="53"/>
                  </a:lnTo>
                  <a:lnTo>
                    <a:pt x="893" y="43"/>
                  </a:lnTo>
                  <a:lnTo>
                    <a:pt x="891" y="42"/>
                  </a:lnTo>
                  <a:lnTo>
                    <a:pt x="887" y="43"/>
                  </a:lnTo>
                  <a:lnTo>
                    <a:pt x="881" y="45"/>
                  </a:lnTo>
                  <a:lnTo>
                    <a:pt x="872" y="48"/>
                  </a:lnTo>
                  <a:lnTo>
                    <a:pt x="865" y="50"/>
                  </a:lnTo>
                  <a:lnTo>
                    <a:pt x="857" y="52"/>
                  </a:lnTo>
                  <a:lnTo>
                    <a:pt x="851" y="53"/>
                  </a:lnTo>
                  <a:lnTo>
                    <a:pt x="847" y="53"/>
                  </a:lnTo>
                  <a:lnTo>
                    <a:pt x="843" y="50"/>
                  </a:lnTo>
                  <a:lnTo>
                    <a:pt x="841" y="48"/>
                  </a:lnTo>
                  <a:lnTo>
                    <a:pt x="840" y="45"/>
                  </a:lnTo>
                  <a:lnTo>
                    <a:pt x="839" y="42"/>
                  </a:lnTo>
                  <a:lnTo>
                    <a:pt x="839" y="39"/>
                  </a:lnTo>
                  <a:lnTo>
                    <a:pt x="840" y="35"/>
                  </a:lnTo>
                  <a:lnTo>
                    <a:pt x="841" y="32"/>
                  </a:lnTo>
                  <a:lnTo>
                    <a:pt x="843" y="29"/>
                  </a:lnTo>
                  <a:lnTo>
                    <a:pt x="853" y="20"/>
                  </a:lnTo>
                  <a:lnTo>
                    <a:pt x="862" y="12"/>
                  </a:lnTo>
                  <a:lnTo>
                    <a:pt x="876" y="9"/>
                  </a:lnTo>
                  <a:lnTo>
                    <a:pt x="890" y="9"/>
                  </a:lnTo>
                  <a:lnTo>
                    <a:pt x="899" y="3"/>
                  </a:lnTo>
                  <a:lnTo>
                    <a:pt x="908" y="0"/>
                  </a:lnTo>
                  <a:lnTo>
                    <a:pt x="915" y="1"/>
                  </a:lnTo>
                  <a:lnTo>
                    <a:pt x="918" y="3"/>
                  </a:lnTo>
                  <a:lnTo>
                    <a:pt x="922" y="7"/>
                  </a:lnTo>
                  <a:lnTo>
                    <a:pt x="925" y="11"/>
                  </a:lnTo>
                  <a:lnTo>
                    <a:pt x="927" y="14"/>
                  </a:lnTo>
                  <a:lnTo>
                    <a:pt x="928" y="16"/>
                  </a:lnTo>
                  <a:lnTo>
                    <a:pt x="929" y="19"/>
                  </a:lnTo>
                  <a:lnTo>
                    <a:pt x="929" y="22"/>
                  </a:lnTo>
                  <a:lnTo>
                    <a:pt x="929" y="28"/>
                  </a:lnTo>
                  <a:lnTo>
                    <a:pt x="927" y="33"/>
                  </a:lnTo>
                  <a:lnTo>
                    <a:pt x="925" y="40"/>
                  </a:lnTo>
                  <a:lnTo>
                    <a:pt x="924" y="46"/>
                  </a:lnTo>
                  <a:lnTo>
                    <a:pt x="924" y="52"/>
                  </a:lnTo>
                  <a:lnTo>
                    <a:pt x="926" y="59"/>
                  </a:lnTo>
                  <a:lnTo>
                    <a:pt x="931" y="66"/>
                  </a:lnTo>
                  <a:lnTo>
                    <a:pt x="937" y="71"/>
                  </a:lnTo>
                  <a:lnTo>
                    <a:pt x="942" y="77"/>
                  </a:lnTo>
                  <a:lnTo>
                    <a:pt x="949" y="83"/>
                  </a:lnTo>
                  <a:lnTo>
                    <a:pt x="953" y="90"/>
                  </a:lnTo>
                  <a:lnTo>
                    <a:pt x="957" y="95"/>
                  </a:lnTo>
                  <a:lnTo>
                    <a:pt x="961" y="97"/>
                  </a:lnTo>
                  <a:lnTo>
                    <a:pt x="966" y="99"/>
                  </a:lnTo>
                  <a:lnTo>
                    <a:pt x="970" y="99"/>
                  </a:lnTo>
                  <a:lnTo>
                    <a:pt x="975" y="98"/>
                  </a:lnTo>
                  <a:lnTo>
                    <a:pt x="985" y="96"/>
                  </a:lnTo>
                  <a:lnTo>
                    <a:pt x="994" y="93"/>
                  </a:lnTo>
                  <a:lnTo>
                    <a:pt x="1015" y="96"/>
                  </a:lnTo>
                  <a:lnTo>
                    <a:pt x="1025" y="105"/>
                  </a:lnTo>
                  <a:lnTo>
                    <a:pt x="1035" y="117"/>
                  </a:lnTo>
                  <a:lnTo>
                    <a:pt x="1039" y="120"/>
                  </a:lnTo>
                  <a:lnTo>
                    <a:pt x="1042" y="124"/>
                  </a:lnTo>
                  <a:lnTo>
                    <a:pt x="1049" y="131"/>
                  </a:lnTo>
                  <a:lnTo>
                    <a:pt x="1067" y="146"/>
                  </a:lnTo>
                  <a:lnTo>
                    <a:pt x="1073" y="154"/>
                  </a:lnTo>
                  <a:lnTo>
                    <a:pt x="1081" y="172"/>
                  </a:lnTo>
                  <a:lnTo>
                    <a:pt x="1083" y="176"/>
                  </a:lnTo>
                  <a:lnTo>
                    <a:pt x="1084" y="178"/>
                  </a:lnTo>
                  <a:lnTo>
                    <a:pt x="1081" y="178"/>
                  </a:lnTo>
                  <a:lnTo>
                    <a:pt x="1080" y="179"/>
                  </a:lnTo>
                  <a:lnTo>
                    <a:pt x="1080" y="181"/>
                  </a:lnTo>
                  <a:lnTo>
                    <a:pt x="1083" y="184"/>
                  </a:lnTo>
                  <a:lnTo>
                    <a:pt x="1088" y="193"/>
                  </a:lnTo>
                  <a:lnTo>
                    <a:pt x="1095" y="204"/>
                  </a:lnTo>
                  <a:lnTo>
                    <a:pt x="1111" y="228"/>
                  </a:lnTo>
                  <a:lnTo>
                    <a:pt x="1124" y="243"/>
                  </a:lnTo>
                  <a:lnTo>
                    <a:pt x="1121" y="246"/>
                  </a:lnTo>
                  <a:lnTo>
                    <a:pt x="1120" y="250"/>
                  </a:lnTo>
                  <a:lnTo>
                    <a:pt x="1120" y="255"/>
                  </a:lnTo>
                  <a:lnTo>
                    <a:pt x="1119" y="261"/>
                  </a:lnTo>
                  <a:lnTo>
                    <a:pt x="1115" y="270"/>
                  </a:lnTo>
                  <a:lnTo>
                    <a:pt x="1112" y="281"/>
                  </a:lnTo>
                  <a:close/>
                </a:path>
              </a:pathLst>
            </a:custGeom>
            <a:solidFill>
              <a:srgbClr val="3F8FDE"/>
            </a:solidFill>
            <a:ln w="6350" cap="flat" cmpd="sng" algn="ctr">
              <a:solidFill>
                <a:srgbClr val="FFFFFF"/>
              </a:solidFill>
              <a:prstDash val="solid"/>
            </a:ln>
            <a:effectLst>
              <a:glow>
                <a:srgbClr val="3279D4">
                  <a:alpha val="86000"/>
                </a:srgbClr>
              </a:glow>
            </a:effectLst>
          </p:spPr>
          <p:txBody>
            <a:bodyPr rtlCol="0" anchor="ct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5000" b="0" i="0" u="none" strike="noStrike" kern="0" cap="none" spc="0" normalizeH="0" baseline="0" noProof="0" dirty="0">
                <a:ln>
                  <a:noFill/>
                </a:ln>
                <a:solidFill>
                  <a:srgbClr val="3279D4"/>
                </a:solidFill>
                <a:effectLst/>
                <a:uLnTx/>
                <a:uFillTx/>
                <a:latin typeface="Harmonia Sans Pro"/>
                <a:sym typeface="Harmonia Sans Pro"/>
              </a:endParaRPr>
            </a:p>
          </p:txBody>
        </p:sp>
        <p:sp>
          <p:nvSpPr>
            <p:cNvPr id="17" name="Freeform 9">
              <a:extLst>
                <a:ext uri="{FF2B5EF4-FFF2-40B4-BE49-F238E27FC236}">
                  <a16:creationId xmlns:a16="http://schemas.microsoft.com/office/drawing/2014/main" id="{C4E3DCDB-F1F0-894E-1C12-650DF53A0171}"/>
                </a:ext>
              </a:extLst>
            </p:cNvPr>
            <p:cNvSpPr>
              <a:spLocks/>
            </p:cNvSpPr>
            <p:nvPr/>
          </p:nvSpPr>
          <p:spPr bwMode="auto">
            <a:xfrm>
              <a:off x="7239735" y="-231744"/>
              <a:ext cx="149315" cy="401998"/>
            </a:xfrm>
            <a:custGeom>
              <a:avLst/>
              <a:gdLst>
                <a:gd name="T0" fmla="*/ 95 w 199"/>
                <a:gd name="T1" fmla="*/ 147 h 498"/>
                <a:gd name="T2" fmla="*/ 93 w 199"/>
                <a:gd name="T3" fmla="*/ 164 h 498"/>
                <a:gd name="T4" fmla="*/ 89 w 199"/>
                <a:gd name="T5" fmla="*/ 175 h 498"/>
                <a:gd name="T6" fmla="*/ 79 w 199"/>
                <a:gd name="T7" fmla="*/ 187 h 498"/>
                <a:gd name="T8" fmla="*/ 63 w 199"/>
                <a:gd name="T9" fmla="*/ 204 h 498"/>
                <a:gd name="T10" fmla="*/ 54 w 199"/>
                <a:gd name="T11" fmla="*/ 227 h 498"/>
                <a:gd name="T12" fmla="*/ 44 w 199"/>
                <a:gd name="T13" fmla="*/ 262 h 498"/>
                <a:gd name="T14" fmla="*/ 29 w 199"/>
                <a:gd name="T15" fmla="*/ 300 h 498"/>
                <a:gd name="T16" fmla="*/ 15 w 199"/>
                <a:gd name="T17" fmla="*/ 323 h 498"/>
                <a:gd name="T18" fmla="*/ 7 w 199"/>
                <a:gd name="T19" fmla="*/ 338 h 498"/>
                <a:gd name="T20" fmla="*/ 2 w 199"/>
                <a:gd name="T21" fmla="*/ 364 h 498"/>
                <a:gd name="T22" fmla="*/ 0 w 199"/>
                <a:gd name="T23" fmla="*/ 401 h 498"/>
                <a:gd name="T24" fmla="*/ 0 w 199"/>
                <a:gd name="T25" fmla="*/ 438 h 498"/>
                <a:gd name="T26" fmla="*/ 3 w 199"/>
                <a:gd name="T27" fmla="*/ 475 h 498"/>
                <a:gd name="T28" fmla="*/ 17 w 199"/>
                <a:gd name="T29" fmla="*/ 495 h 498"/>
                <a:gd name="T30" fmla="*/ 38 w 199"/>
                <a:gd name="T31" fmla="*/ 487 h 498"/>
                <a:gd name="T32" fmla="*/ 49 w 199"/>
                <a:gd name="T33" fmla="*/ 467 h 498"/>
                <a:gd name="T34" fmla="*/ 51 w 199"/>
                <a:gd name="T35" fmla="*/ 452 h 498"/>
                <a:gd name="T36" fmla="*/ 51 w 199"/>
                <a:gd name="T37" fmla="*/ 428 h 498"/>
                <a:gd name="T38" fmla="*/ 56 w 199"/>
                <a:gd name="T39" fmla="*/ 395 h 498"/>
                <a:gd name="T40" fmla="*/ 70 w 199"/>
                <a:gd name="T41" fmla="*/ 361 h 498"/>
                <a:gd name="T42" fmla="*/ 77 w 199"/>
                <a:gd name="T43" fmla="*/ 329 h 498"/>
                <a:gd name="T44" fmla="*/ 78 w 199"/>
                <a:gd name="T45" fmla="*/ 309 h 498"/>
                <a:gd name="T46" fmla="*/ 79 w 199"/>
                <a:gd name="T47" fmla="*/ 295 h 498"/>
                <a:gd name="T48" fmla="*/ 86 w 199"/>
                <a:gd name="T49" fmla="*/ 278 h 498"/>
                <a:gd name="T50" fmla="*/ 103 w 199"/>
                <a:gd name="T51" fmla="*/ 248 h 498"/>
                <a:gd name="T52" fmla="*/ 120 w 199"/>
                <a:gd name="T53" fmla="*/ 238 h 498"/>
                <a:gd name="T54" fmla="*/ 129 w 199"/>
                <a:gd name="T55" fmla="*/ 220 h 498"/>
                <a:gd name="T56" fmla="*/ 134 w 199"/>
                <a:gd name="T57" fmla="*/ 182 h 498"/>
                <a:gd name="T58" fmla="*/ 154 w 199"/>
                <a:gd name="T59" fmla="*/ 123 h 498"/>
                <a:gd name="T60" fmla="*/ 172 w 199"/>
                <a:gd name="T61" fmla="*/ 88 h 498"/>
                <a:gd name="T62" fmla="*/ 186 w 199"/>
                <a:gd name="T63" fmla="*/ 55 h 498"/>
                <a:gd name="T64" fmla="*/ 194 w 199"/>
                <a:gd name="T65" fmla="*/ 22 h 498"/>
                <a:gd name="T66" fmla="*/ 188 w 199"/>
                <a:gd name="T67" fmla="*/ 3 h 498"/>
                <a:gd name="T68" fmla="*/ 165 w 199"/>
                <a:gd name="T69" fmla="*/ 13 h 498"/>
                <a:gd name="T70" fmla="*/ 144 w 199"/>
                <a:gd name="T71" fmla="*/ 46 h 498"/>
                <a:gd name="T72" fmla="*/ 123 w 199"/>
                <a:gd name="T73" fmla="*/ 81 h 498"/>
                <a:gd name="T74" fmla="*/ 105 w 199"/>
                <a:gd name="T75" fmla="*/ 11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9" h="498">
                  <a:moveTo>
                    <a:pt x="99" y="133"/>
                  </a:moveTo>
                  <a:lnTo>
                    <a:pt x="95" y="147"/>
                  </a:lnTo>
                  <a:lnTo>
                    <a:pt x="94" y="159"/>
                  </a:lnTo>
                  <a:lnTo>
                    <a:pt x="93" y="164"/>
                  </a:lnTo>
                  <a:lnTo>
                    <a:pt x="91" y="170"/>
                  </a:lnTo>
                  <a:lnTo>
                    <a:pt x="89" y="175"/>
                  </a:lnTo>
                  <a:lnTo>
                    <a:pt x="87" y="181"/>
                  </a:lnTo>
                  <a:lnTo>
                    <a:pt x="79" y="187"/>
                  </a:lnTo>
                  <a:lnTo>
                    <a:pt x="69" y="193"/>
                  </a:lnTo>
                  <a:lnTo>
                    <a:pt x="63" y="204"/>
                  </a:lnTo>
                  <a:lnTo>
                    <a:pt x="57" y="215"/>
                  </a:lnTo>
                  <a:lnTo>
                    <a:pt x="54" y="227"/>
                  </a:lnTo>
                  <a:lnTo>
                    <a:pt x="51" y="238"/>
                  </a:lnTo>
                  <a:lnTo>
                    <a:pt x="44" y="262"/>
                  </a:lnTo>
                  <a:lnTo>
                    <a:pt x="35" y="288"/>
                  </a:lnTo>
                  <a:lnTo>
                    <a:pt x="29" y="300"/>
                  </a:lnTo>
                  <a:lnTo>
                    <a:pt x="19" y="314"/>
                  </a:lnTo>
                  <a:lnTo>
                    <a:pt x="15" y="323"/>
                  </a:lnTo>
                  <a:lnTo>
                    <a:pt x="11" y="330"/>
                  </a:lnTo>
                  <a:lnTo>
                    <a:pt x="7" y="338"/>
                  </a:lnTo>
                  <a:lnTo>
                    <a:pt x="5" y="345"/>
                  </a:lnTo>
                  <a:lnTo>
                    <a:pt x="2" y="364"/>
                  </a:lnTo>
                  <a:lnTo>
                    <a:pt x="1" y="383"/>
                  </a:lnTo>
                  <a:lnTo>
                    <a:pt x="0" y="401"/>
                  </a:lnTo>
                  <a:lnTo>
                    <a:pt x="0" y="420"/>
                  </a:lnTo>
                  <a:lnTo>
                    <a:pt x="0" y="438"/>
                  </a:lnTo>
                  <a:lnTo>
                    <a:pt x="1" y="458"/>
                  </a:lnTo>
                  <a:lnTo>
                    <a:pt x="3" y="475"/>
                  </a:lnTo>
                  <a:lnTo>
                    <a:pt x="5" y="493"/>
                  </a:lnTo>
                  <a:lnTo>
                    <a:pt x="17" y="495"/>
                  </a:lnTo>
                  <a:lnTo>
                    <a:pt x="29" y="498"/>
                  </a:lnTo>
                  <a:lnTo>
                    <a:pt x="38" y="487"/>
                  </a:lnTo>
                  <a:lnTo>
                    <a:pt x="47" y="475"/>
                  </a:lnTo>
                  <a:lnTo>
                    <a:pt x="49" y="467"/>
                  </a:lnTo>
                  <a:lnTo>
                    <a:pt x="50" y="460"/>
                  </a:lnTo>
                  <a:lnTo>
                    <a:pt x="51" y="452"/>
                  </a:lnTo>
                  <a:lnTo>
                    <a:pt x="51" y="445"/>
                  </a:lnTo>
                  <a:lnTo>
                    <a:pt x="51" y="428"/>
                  </a:lnTo>
                  <a:lnTo>
                    <a:pt x="53" y="410"/>
                  </a:lnTo>
                  <a:lnTo>
                    <a:pt x="56" y="395"/>
                  </a:lnTo>
                  <a:lnTo>
                    <a:pt x="63" y="377"/>
                  </a:lnTo>
                  <a:lnTo>
                    <a:pt x="70" y="361"/>
                  </a:lnTo>
                  <a:lnTo>
                    <a:pt x="76" y="345"/>
                  </a:lnTo>
                  <a:lnTo>
                    <a:pt x="77" y="329"/>
                  </a:lnTo>
                  <a:lnTo>
                    <a:pt x="78" y="315"/>
                  </a:lnTo>
                  <a:lnTo>
                    <a:pt x="78" y="309"/>
                  </a:lnTo>
                  <a:lnTo>
                    <a:pt x="78" y="302"/>
                  </a:lnTo>
                  <a:lnTo>
                    <a:pt x="79" y="295"/>
                  </a:lnTo>
                  <a:lnTo>
                    <a:pt x="81" y="288"/>
                  </a:lnTo>
                  <a:lnTo>
                    <a:pt x="86" y="278"/>
                  </a:lnTo>
                  <a:lnTo>
                    <a:pt x="95" y="263"/>
                  </a:lnTo>
                  <a:lnTo>
                    <a:pt x="103" y="248"/>
                  </a:lnTo>
                  <a:lnTo>
                    <a:pt x="111" y="240"/>
                  </a:lnTo>
                  <a:lnTo>
                    <a:pt x="120" y="238"/>
                  </a:lnTo>
                  <a:lnTo>
                    <a:pt x="129" y="234"/>
                  </a:lnTo>
                  <a:lnTo>
                    <a:pt x="129" y="220"/>
                  </a:lnTo>
                  <a:lnTo>
                    <a:pt x="129" y="205"/>
                  </a:lnTo>
                  <a:lnTo>
                    <a:pt x="134" y="182"/>
                  </a:lnTo>
                  <a:lnTo>
                    <a:pt x="144" y="153"/>
                  </a:lnTo>
                  <a:lnTo>
                    <a:pt x="154" y="123"/>
                  </a:lnTo>
                  <a:lnTo>
                    <a:pt x="164" y="99"/>
                  </a:lnTo>
                  <a:lnTo>
                    <a:pt x="172" y="88"/>
                  </a:lnTo>
                  <a:lnTo>
                    <a:pt x="182" y="76"/>
                  </a:lnTo>
                  <a:lnTo>
                    <a:pt x="186" y="55"/>
                  </a:lnTo>
                  <a:lnTo>
                    <a:pt x="189" y="38"/>
                  </a:lnTo>
                  <a:lnTo>
                    <a:pt x="194" y="22"/>
                  </a:lnTo>
                  <a:lnTo>
                    <a:pt x="199" y="5"/>
                  </a:lnTo>
                  <a:lnTo>
                    <a:pt x="188" y="3"/>
                  </a:lnTo>
                  <a:lnTo>
                    <a:pt x="175" y="0"/>
                  </a:lnTo>
                  <a:lnTo>
                    <a:pt x="165" y="13"/>
                  </a:lnTo>
                  <a:lnTo>
                    <a:pt x="154" y="29"/>
                  </a:lnTo>
                  <a:lnTo>
                    <a:pt x="144" y="46"/>
                  </a:lnTo>
                  <a:lnTo>
                    <a:pt x="133" y="63"/>
                  </a:lnTo>
                  <a:lnTo>
                    <a:pt x="123" y="81"/>
                  </a:lnTo>
                  <a:lnTo>
                    <a:pt x="114" y="99"/>
                  </a:lnTo>
                  <a:lnTo>
                    <a:pt x="105" y="118"/>
                  </a:lnTo>
                  <a:lnTo>
                    <a:pt x="99" y="133"/>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18" name="Freeform 10">
              <a:extLst>
                <a:ext uri="{FF2B5EF4-FFF2-40B4-BE49-F238E27FC236}">
                  <a16:creationId xmlns:a16="http://schemas.microsoft.com/office/drawing/2014/main" id="{C7D3AB24-B2E7-D74C-B65F-F86DA66B6A3E}"/>
                </a:ext>
              </a:extLst>
            </p:cNvPr>
            <p:cNvSpPr>
              <a:spLocks/>
            </p:cNvSpPr>
            <p:nvPr/>
          </p:nvSpPr>
          <p:spPr bwMode="auto">
            <a:xfrm>
              <a:off x="7559693" y="-448821"/>
              <a:ext cx="181309" cy="369835"/>
            </a:xfrm>
            <a:custGeom>
              <a:avLst/>
              <a:gdLst>
                <a:gd name="T0" fmla="*/ 212 w 235"/>
                <a:gd name="T1" fmla="*/ 74 h 457"/>
                <a:gd name="T2" fmla="*/ 234 w 235"/>
                <a:gd name="T3" fmla="*/ 35 h 457"/>
                <a:gd name="T4" fmla="*/ 233 w 235"/>
                <a:gd name="T5" fmla="*/ 12 h 457"/>
                <a:gd name="T6" fmla="*/ 220 w 235"/>
                <a:gd name="T7" fmla="*/ 2 h 457"/>
                <a:gd name="T8" fmla="*/ 200 w 235"/>
                <a:gd name="T9" fmla="*/ 9 h 457"/>
                <a:gd name="T10" fmla="*/ 181 w 235"/>
                <a:gd name="T11" fmla="*/ 19 h 457"/>
                <a:gd name="T12" fmla="*/ 169 w 235"/>
                <a:gd name="T13" fmla="*/ 13 h 457"/>
                <a:gd name="T14" fmla="*/ 153 w 235"/>
                <a:gd name="T15" fmla="*/ 12 h 457"/>
                <a:gd name="T16" fmla="*/ 132 w 235"/>
                <a:gd name="T17" fmla="*/ 33 h 457"/>
                <a:gd name="T18" fmla="*/ 115 w 235"/>
                <a:gd name="T19" fmla="*/ 36 h 457"/>
                <a:gd name="T20" fmla="*/ 100 w 235"/>
                <a:gd name="T21" fmla="*/ 45 h 457"/>
                <a:gd name="T22" fmla="*/ 89 w 235"/>
                <a:gd name="T23" fmla="*/ 62 h 457"/>
                <a:gd name="T24" fmla="*/ 67 w 235"/>
                <a:gd name="T25" fmla="*/ 93 h 457"/>
                <a:gd name="T26" fmla="*/ 52 w 235"/>
                <a:gd name="T27" fmla="*/ 129 h 457"/>
                <a:gd name="T28" fmla="*/ 37 w 235"/>
                <a:gd name="T29" fmla="*/ 140 h 457"/>
                <a:gd name="T30" fmla="*/ 20 w 235"/>
                <a:gd name="T31" fmla="*/ 151 h 457"/>
                <a:gd name="T32" fmla="*/ 9 w 235"/>
                <a:gd name="T33" fmla="*/ 171 h 457"/>
                <a:gd name="T34" fmla="*/ 0 w 235"/>
                <a:gd name="T35" fmla="*/ 189 h 457"/>
                <a:gd name="T36" fmla="*/ 1 w 235"/>
                <a:gd name="T37" fmla="*/ 205 h 457"/>
                <a:gd name="T38" fmla="*/ 17 w 235"/>
                <a:gd name="T39" fmla="*/ 222 h 457"/>
                <a:gd name="T40" fmla="*/ 27 w 235"/>
                <a:gd name="T41" fmla="*/ 264 h 457"/>
                <a:gd name="T42" fmla="*/ 23 w 235"/>
                <a:gd name="T43" fmla="*/ 278 h 457"/>
                <a:gd name="T44" fmla="*/ 19 w 235"/>
                <a:gd name="T45" fmla="*/ 285 h 457"/>
                <a:gd name="T46" fmla="*/ 19 w 235"/>
                <a:gd name="T47" fmla="*/ 298 h 457"/>
                <a:gd name="T48" fmla="*/ 6 w 235"/>
                <a:gd name="T49" fmla="*/ 311 h 457"/>
                <a:gd name="T50" fmla="*/ 14 w 235"/>
                <a:gd name="T51" fmla="*/ 335 h 457"/>
                <a:gd name="T52" fmla="*/ 28 w 235"/>
                <a:gd name="T53" fmla="*/ 388 h 457"/>
                <a:gd name="T54" fmla="*/ 52 w 235"/>
                <a:gd name="T55" fmla="*/ 403 h 457"/>
                <a:gd name="T56" fmla="*/ 43 w 235"/>
                <a:gd name="T57" fmla="*/ 430 h 457"/>
                <a:gd name="T58" fmla="*/ 40 w 235"/>
                <a:gd name="T59" fmla="*/ 457 h 457"/>
                <a:gd name="T60" fmla="*/ 69 w 235"/>
                <a:gd name="T61" fmla="*/ 440 h 457"/>
                <a:gd name="T62" fmla="*/ 82 w 235"/>
                <a:gd name="T63" fmla="*/ 428 h 457"/>
                <a:gd name="T64" fmla="*/ 87 w 235"/>
                <a:gd name="T65" fmla="*/ 396 h 457"/>
                <a:gd name="T66" fmla="*/ 117 w 235"/>
                <a:gd name="T67" fmla="*/ 346 h 457"/>
                <a:gd name="T68" fmla="*/ 145 w 235"/>
                <a:gd name="T69" fmla="*/ 326 h 457"/>
                <a:gd name="T70" fmla="*/ 158 w 235"/>
                <a:gd name="T71" fmla="*/ 311 h 457"/>
                <a:gd name="T72" fmla="*/ 158 w 235"/>
                <a:gd name="T73" fmla="*/ 302 h 457"/>
                <a:gd name="T74" fmla="*/ 153 w 235"/>
                <a:gd name="T75" fmla="*/ 298 h 457"/>
                <a:gd name="T76" fmla="*/ 153 w 235"/>
                <a:gd name="T77" fmla="*/ 282 h 457"/>
                <a:gd name="T78" fmla="*/ 159 w 235"/>
                <a:gd name="T79" fmla="*/ 270 h 457"/>
                <a:gd name="T80" fmla="*/ 184 w 235"/>
                <a:gd name="T81" fmla="*/ 253 h 457"/>
                <a:gd name="T82" fmla="*/ 200 w 235"/>
                <a:gd name="T83" fmla="*/ 216 h 457"/>
                <a:gd name="T84" fmla="*/ 171 w 235"/>
                <a:gd name="T85" fmla="*/ 196 h 457"/>
                <a:gd name="T86" fmla="*/ 166 w 235"/>
                <a:gd name="T87" fmla="*/ 165 h 457"/>
                <a:gd name="T88" fmla="*/ 173 w 235"/>
                <a:gd name="T89" fmla="*/ 115 h 457"/>
                <a:gd name="T90" fmla="*/ 176 w 235"/>
                <a:gd name="T91" fmla="*/ 111 h 457"/>
                <a:gd name="T92" fmla="*/ 186 w 235"/>
                <a:gd name="T93" fmla="*/ 98 h 457"/>
                <a:gd name="T94" fmla="*/ 205 w 235"/>
                <a:gd name="T95" fmla="*/ 10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5" h="457">
                  <a:moveTo>
                    <a:pt x="205" y="105"/>
                  </a:moveTo>
                  <a:lnTo>
                    <a:pt x="208" y="92"/>
                  </a:lnTo>
                  <a:lnTo>
                    <a:pt x="212" y="74"/>
                  </a:lnTo>
                  <a:lnTo>
                    <a:pt x="217" y="56"/>
                  </a:lnTo>
                  <a:lnTo>
                    <a:pt x="222" y="40"/>
                  </a:lnTo>
                  <a:lnTo>
                    <a:pt x="234" y="35"/>
                  </a:lnTo>
                  <a:lnTo>
                    <a:pt x="235" y="25"/>
                  </a:lnTo>
                  <a:lnTo>
                    <a:pt x="234" y="19"/>
                  </a:lnTo>
                  <a:lnTo>
                    <a:pt x="233" y="12"/>
                  </a:lnTo>
                  <a:lnTo>
                    <a:pt x="229" y="7"/>
                  </a:lnTo>
                  <a:lnTo>
                    <a:pt x="225" y="4"/>
                  </a:lnTo>
                  <a:lnTo>
                    <a:pt x="220" y="2"/>
                  </a:lnTo>
                  <a:lnTo>
                    <a:pt x="213" y="1"/>
                  </a:lnTo>
                  <a:lnTo>
                    <a:pt x="205" y="0"/>
                  </a:lnTo>
                  <a:lnTo>
                    <a:pt x="200" y="9"/>
                  </a:lnTo>
                  <a:lnTo>
                    <a:pt x="194" y="18"/>
                  </a:lnTo>
                  <a:lnTo>
                    <a:pt x="187" y="19"/>
                  </a:lnTo>
                  <a:lnTo>
                    <a:pt x="181" y="19"/>
                  </a:lnTo>
                  <a:lnTo>
                    <a:pt x="176" y="18"/>
                  </a:lnTo>
                  <a:lnTo>
                    <a:pt x="172" y="16"/>
                  </a:lnTo>
                  <a:lnTo>
                    <a:pt x="169" y="13"/>
                  </a:lnTo>
                  <a:lnTo>
                    <a:pt x="163" y="12"/>
                  </a:lnTo>
                  <a:lnTo>
                    <a:pt x="159" y="11"/>
                  </a:lnTo>
                  <a:lnTo>
                    <a:pt x="153" y="12"/>
                  </a:lnTo>
                  <a:lnTo>
                    <a:pt x="146" y="20"/>
                  </a:lnTo>
                  <a:lnTo>
                    <a:pt x="141" y="28"/>
                  </a:lnTo>
                  <a:lnTo>
                    <a:pt x="132" y="33"/>
                  </a:lnTo>
                  <a:lnTo>
                    <a:pt x="123" y="34"/>
                  </a:lnTo>
                  <a:lnTo>
                    <a:pt x="119" y="35"/>
                  </a:lnTo>
                  <a:lnTo>
                    <a:pt x="115" y="36"/>
                  </a:lnTo>
                  <a:lnTo>
                    <a:pt x="109" y="38"/>
                  </a:lnTo>
                  <a:lnTo>
                    <a:pt x="105" y="40"/>
                  </a:lnTo>
                  <a:lnTo>
                    <a:pt x="100" y="45"/>
                  </a:lnTo>
                  <a:lnTo>
                    <a:pt x="95" y="50"/>
                  </a:lnTo>
                  <a:lnTo>
                    <a:pt x="92" y="56"/>
                  </a:lnTo>
                  <a:lnTo>
                    <a:pt x="89" y="62"/>
                  </a:lnTo>
                  <a:lnTo>
                    <a:pt x="83" y="75"/>
                  </a:lnTo>
                  <a:lnTo>
                    <a:pt x="76" y="88"/>
                  </a:lnTo>
                  <a:lnTo>
                    <a:pt x="67" y="93"/>
                  </a:lnTo>
                  <a:lnTo>
                    <a:pt x="58" y="100"/>
                  </a:lnTo>
                  <a:lnTo>
                    <a:pt x="55" y="114"/>
                  </a:lnTo>
                  <a:lnTo>
                    <a:pt x="52" y="129"/>
                  </a:lnTo>
                  <a:lnTo>
                    <a:pt x="49" y="132"/>
                  </a:lnTo>
                  <a:lnTo>
                    <a:pt x="43" y="137"/>
                  </a:lnTo>
                  <a:lnTo>
                    <a:pt x="37" y="140"/>
                  </a:lnTo>
                  <a:lnTo>
                    <a:pt x="32" y="143"/>
                  </a:lnTo>
                  <a:lnTo>
                    <a:pt x="25" y="146"/>
                  </a:lnTo>
                  <a:lnTo>
                    <a:pt x="20" y="151"/>
                  </a:lnTo>
                  <a:lnTo>
                    <a:pt x="15" y="154"/>
                  </a:lnTo>
                  <a:lnTo>
                    <a:pt x="12" y="158"/>
                  </a:lnTo>
                  <a:lnTo>
                    <a:pt x="9" y="171"/>
                  </a:lnTo>
                  <a:lnTo>
                    <a:pt x="6" y="181"/>
                  </a:lnTo>
                  <a:lnTo>
                    <a:pt x="1" y="181"/>
                  </a:lnTo>
                  <a:lnTo>
                    <a:pt x="0" y="189"/>
                  </a:lnTo>
                  <a:lnTo>
                    <a:pt x="0" y="194"/>
                  </a:lnTo>
                  <a:lnTo>
                    <a:pt x="0" y="199"/>
                  </a:lnTo>
                  <a:lnTo>
                    <a:pt x="1" y="205"/>
                  </a:lnTo>
                  <a:lnTo>
                    <a:pt x="4" y="212"/>
                  </a:lnTo>
                  <a:lnTo>
                    <a:pt x="6" y="222"/>
                  </a:lnTo>
                  <a:lnTo>
                    <a:pt x="17" y="222"/>
                  </a:lnTo>
                  <a:lnTo>
                    <a:pt x="21" y="234"/>
                  </a:lnTo>
                  <a:lnTo>
                    <a:pt x="25" y="250"/>
                  </a:lnTo>
                  <a:lnTo>
                    <a:pt x="27" y="264"/>
                  </a:lnTo>
                  <a:lnTo>
                    <a:pt x="28" y="270"/>
                  </a:lnTo>
                  <a:lnTo>
                    <a:pt x="28" y="275"/>
                  </a:lnTo>
                  <a:lnTo>
                    <a:pt x="23" y="278"/>
                  </a:lnTo>
                  <a:lnTo>
                    <a:pt x="20" y="281"/>
                  </a:lnTo>
                  <a:lnTo>
                    <a:pt x="19" y="283"/>
                  </a:lnTo>
                  <a:lnTo>
                    <a:pt x="19" y="285"/>
                  </a:lnTo>
                  <a:lnTo>
                    <a:pt x="19" y="289"/>
                  </a:lnTo>
                  <a:lnTo>
                    <a:pt x="19" y="293"/>
                  </a:lnTo>
                  <a:lnTo>
                    <a:pt x="19" y="298"/>
                  </a:lnTo>
                  <a:lnTo>
                    <a:pt x="17" y="305"/>
                  </a:lnTo>
                  <a:lnTo>
                    <a:pt x="11" y="308"/>
                  </a:lnTo>
                  <a:lnTo>
                    <a:pt x="6" y="311"/>
                  </a:lnTo>
                  <a:lnTo>
                    <a:pt x="6" y="323"/>
                  </a:lnTo>
                  <a:lnTo>
                    <a:pt x="9" y="327"/>
                  </a:lnTo>
                  <a:lnTo>
                    <a:pt x="14" y="335"/>
                  </a:lnTo>
                  <a:lnTo>
                    <a:pt x="16" y="347"/>
                  </a:lnTo>
                  <a:lnTo>
                    <a:pt x="20" y="361"/>
                  </a:lnTo>
                  <a:lnTo>
                    <a:pt x="28" y="388"/>
                  </a:lnTo>
                  <a:lnTo>
                    <a:pt x="35" y="403"/>
                  </a:lnTo>
                  <a:lnTo>
                    <a:pt x="43" y="403"/>
                  </a:lnTo>
                  <a:lnTo>
                    <a:pt x="52" y="403"/>
                  </a:lnTo>
                  <a:lnTo>
                    <a:pt x="52" y="412"/>
                  </a:lnTo>
                  <a:lnTo>
                    <a:pt x="52" y="422"/>
                  </a:lnTo>
                  <a:lnTo>
                    <a:pt x="43" y="430"/>
                  </a:lnTo>
                  <a:lnTo>
                    <a:pt x="35" y="440"/>
                  </a:lnTo>
                  <a:lnTo>
                    <a:pt x="38" y="450"/>
                  </a:lnTo>
                  <a:lnTo>
                    <a:pt x="40" y="457"/>
                  </a:lnTo>
                  <a:lnTo>
                    <a:pt x="51" y="450"/>
                  </a:lnTo>
                  <a:lnTo>
                    <a:pt x="63" y="444"/>
                  </a:lnTo>
                  <a:lnTo>
                    <a:pt x="69" y="440"/>
                  </a:lnTo>
                  <a:lnTo>
                    <a:pt x="74" y="436"/>
                  </a:lnTo>
                  <a:lnTo>
                    <a:pt x="78" y="432"/>
                  </a:lnTo>
                  <a:lnTo>
                    <a:pt x="82" y="428"/>
                  </a:lnTo>
                  <a:lnTo>
                    <a:pt x="83" y="416"/>
                  </a:lnTo>
                  <a:lnTo>
                    <a:pt x="82" y="403"/>
                  </a:lnTo>
                  <a:lnTo>
                    <a:pt x="87" y="396"/>
                  </a:lnTo>
                  <a:lnTo>
                    <a:pt x="100" y="376"/>
                  </a:lnTo>
                  <a:lnTo>
                    <a:pt x="111" y="356"/>
                  </a:lnTo>
                  <a:lnTo>
                    <a:pt x="117" y="346"/>
                  </a:lnTo>
                  <a:lnTo>
                    <a:pt x="127" y="338"/>
                  </a:lnTo>
                  <a:lnTo>
                    <a:pt x="139" y="330"/>
                  </a:lnTo>
                  <a:lnTo>
                    <a:pt x="145" y="326"/>
                  </a:lnTo>
                  <a:lnTo>
                    <a:pt x="152" y="321"/>
                  </a:lnTo>
                  <a:lnTo>
                    <a:pt x="156" y="316"/>
                  </a:lnTo>
                  <a:lnTo>
                    <a:pt x="158" y="311"/>
                  </a:lnTo>
                  <a:lnTo>
                    <a:pt x="159" y="307"/>
                  </a:lnTo>
                  <a:lnTo>
                    <a:pt x="159" y="305"/>
                  </a:lnTo>
                  <a:lnTo>
                    <a:pt x="158" y="302"/>
                  </a:lnTo>
                  <a:lnTo>
                    <a:pt x="157" y="301"/>
                  </a:lnTo>
                  <a:lnTo>
                    <a:pt x="154" y="300"/>
                  </a:lnTo>
                  <a:lnTo>
                    <a:pt x="153" y="298"/>
                  </a:lnTo>
                  <a:lnTo>
                    <a:pt x="152" y="293"/>
                  </a:lnTo>
                  <a:lnTo>
                    <a:pt x="152" y="288"/>
                  </a:lnTo>
                  <a:lnTo>
                    <a:pt x="153" y="282"/>
                  </a:lnTo>
                  <a:lnTo>
                    <a:pt x="154" y="278"/>
                  </a:lnTo>
                  <a:lnTo>
                    <a:pt x="156" y="274"/>
                  </a:lnTo>
                  <a:lnTo>
                    <a:pt x="159" y="270"/>
                  </a:lnTo>
                  <a:lnTo>
                    <a:pt x="162" y="266"/>
                  </a:lnTo>
                  <a:lnTo>
                    <a:pt x="167" y="263"/>
                  </a:lnTo>
                  <a:lnTo>
                    <a:pt x="184" y="253"/>
                  </a:lnTo>
                  <a:lnTo>
                    <a:pt x="200" y="246"/>
                  </a:lnTo>
                  <a:lnTo>
                    <a:pt x="200" y="231"/>
                  </a:lnTo>
                  <a:lnTo>
                    <a:pt x="200" y="216"/>
                  </a:lnTo>
                  <a:lnTo>
                    <a:pt x="189" y="211"/>
                  </a:lnTo>
                  <a:lnTo>
                    <a:pt x="176" y="206"/>
                  </a:lnTo>
                  <a:lnTo>
                    <a:pt x="171" y="196"/>
                  </a:lnTo>
                  <a:lnTo>
                    <a:pt x="168" y="187"/>
                  </a:lnTo>
                  <a:lnTo>
                    <a:pt x="166" y="177"/>
                  </a:lnTo>
                  <a:lnTo>
                    <a:pt x="166" y="165"/>
                  </a:lnTo>
                  <a:lnTo>
                    <a:pt x="167" y="142"/>
                  </a:lnTo>
                  <a:lnTo>
                    <a:pt x="170" y="117"/>
                  </a:lnTo>
                  <a:lnTo>
                    <a:pt x="173" y="115"/>
                  </a:lnTo>
                  <a:lnTo>
                    <a:pt x="175" y="114"/>
                  </a:lnTo>
                  <a:lnTo>
                    <a:pt x="176" y="113"/>
                  </a:lnTo>
                  <a:lnTo>
                    <a:pt x="176" y="111"/>
                  </a:lnTo>
                  <a:lnTo>
                    <a:pt x="176" y="106"/>
                  </a:lnTo>
                  <a:lnTo>
                    <a:pt x="176" y="100"/>
                  </a:lnTo>
                  <a:lnTo>
                    <a:pt x="186" y="98"/>
                  </a:lnTo>
                  <a:lnTo>
                    <a:pt x="192" y="101"/>
                  </a:lnTo>
                  <a:lnTo>
                    <a:pt x="198" y="103"/>
                  </a:lnTo>
                  <a:lnTo>
                    <a:pt x="205" y="105"/>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19" name="Freeform 11">
              <a:extLst>
                <a:ext uri="{FF2B5EF4-FFF2-40B4-BE49-F238E27FC236}">
                  <a16:creationId xmlns:a16="http://schemas.microsoft.com/office/drawing/2014/main" id="{5E830792-EF76-E160-92B4-D0EBF7CC5F3D}"/>
                </a:ext>
              </a:extLst>
            </p:cNvPr>
            <p:cNvSpPr>
              <a:spLocks noEditPoints="1"/>
            </p:cNvSpPr>
            <p:nvPr/>
          </p:nvSpPr>
          <p:spPr bwMode="auto">
            <a:xfrm>
              <a:off x="6361635" y="-617661"/>
              <a:ext cx="63991" cy="112561"/>
            </a:xfrm>
            <a:custGeom>
              <a:avLst/>
              <a:gdLst>
                <a:gd name="T0" fmla="*/ 71 w 87"/>
                <a:gd name="T1" fmla="*/ 111 h 140"/>
                <a:gd name="T2" fmla="*/ 76 w 87"/>
                <a:gd name="T3" fmla="*/ 100 h 140"/>
                <a:gd name="T4" fmla="*/ 76 w 87"/>
                <a:gd name="T5" fmla="*/ 94 h 140"/>
                <a:gd name="T6" fmla="*/ 72 w 87"/>
                <a:gd name="T7" fmla="*/ 89 h 140"/>
                <a:gd name="T8" fmla="*/ 52 w 87"/>
                <a:gd name="T9" fmla="*/ 87 h 140"/>
                <a:gd name="T10" fmla="*/ 34 w 87"/>
                <a:gd name="T11" fmla="*/ 83 h 140"/>
                <a:gd name="T12" fmla="*/ 27 w 87"/>
                <a:gd name="T13" fmla="*/ 78 h 140"/>
                <a:gd name="T14" fmla="*/ 32 w 87"/>
                <a:gd name="T15" fmla="*/ 76 h 140"/>
                <a:gd name="T16" fmla="*/ 59 w 87"/>
                <a:gd name="T17" fmla="*/ 79 h 140"/>
                <a:gd name="T18" fmla="*/ 76 w 87"/>
                <a:gd name="T19" fmla="*/ 66 h 140"/>
                <a:gd name="T20" fmla="*/ 87 w 87"/>
                <a:gd name="T21" fmla="*/ 41 h 140"/>
                <a:gd name="T22" fmla="*/ 87 w 87"/>
                <a:gd name="T23" fmla="*/ 26 h 140"/>
                <a:gd name="T24" fmla="*/ 84 w 87"/>
                <a:gd name="T25" fmla="*/ 16 h 140"/>
                <a:gd name="T26" fmla="*/ 71 w 87"/>
                <a:gd name="T27" fmla="*/ 5 h 140"/>
                <a:gd name="T28" fmla="*/ 55 w 87"/>
                <a:gd name="T29" fmla="*/ 2 h 140"/>
                <a:gd name="T30" fmla="*/ 51 w 87"/>
                <a:gd name="T31" fmla="*/ 12 h 140"/>
                <a:gd name="T32" fmla="*/ 41 w 87"/>
                <a:gd name="T33" fmla="*/ 18 h 140"/>
                <a:gd name="T34" fmla="*/ 23 w 87"/>
                <a:gd name="T35" fmla="*/ 29 h 140"/>
                <a:gd name="T36" fmla="*/ 11 w 87"/>
                <a:gd name="T37" fmla="*/ 38 h 140"/>
                <a:gd name="T38" fmla="*/ 4 w 87"/>
                <a:gd name="T39" fmla="*/ 47 h 140"/>
                <a:gd name="T40" fmla="*/ 1 w 87"/>
                <a:gd name="T41" fmla="*/ 54 h 140"/>
                <a:gd name="T42" fmla="*/ 0 w 87"/>
                <a:gd name="T43" fmla="*/ 64 h 140"/>
                <a:gd name="T44" fmla="*/ 3 w 87"/>
                <a:gd name="T45" fmla="*/ 84 h 140"/>
                <a:gd name="T46" fmla="*/ 11 w 87"/>
                <a:gd name="T47" fmla="*/ 111 h 140"/>
                <a:gd name="T48" fmla="*/ 23 w 87"/>
                <a:gd name="T49" fmla="*/ 122 h 140"/>
                <a:gd name="T50" fmla="*/ 30 w 87"/>
                <a:gd name="T51" fmla="*/ 135 h 140"/>
                <a:gd name="T52" fmla="*/ 54 w 87"/>
                <a:gd name="T53" fmla="*/ 138 h 140"/>
                <a:gd name="T54" fmla="*/ 63 w 87"/>
                <a:gd name="T55" fmla="*/ 128 h 140"/>
                <a:gd name="T56" fmla="*/ 23 w 87"/>
                <a:gd name="T57" fmla="*/ 99 h 140"/>
                <a:gd name="T58" fmla="*/ 12 w 87"/>
                <a:gd name="T59" fmla="*/ 98 h 140"/>
                <a:gd name="T60" fmla="*/ 18 w 87"/>
                <a:gd name="T61" fmla="*/ 93 h 140"/>
                <a:gd name="T62" fmla="*/ 29 w 87"/>
                <a:gd name="T63" fmla="*/ 8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7" h="140">
                  <a:moveTo>
                    <a:pt x="64" y="117"/>
                  </a:moveTo>
                  <a:lnTo>
                    <a:pt x="71" y="111"/>
                  </a:lnTo>
                  <a:lnTo>
                    <a:pt x="74" y="105"/>
                  </a:lnTo>
                  <a:lnTo>
                    <a:pt x="76" y="100"/>
                  </a:lnTo>
                  <a:lnTo>
                    <a:pt x="77" y="97"/>
                  </a:lnTo>
                  <a:lnTo>
                    <a:pt x="76" y="94"/>
                  </a:lnTo>
                  <a:lnTo>
                    <a:pt x="74" y="92"/>
                  </a:lnTo>
                  <a:lnTo>
                    <a:pt x="72" y="89"/>
                  </a:lnTo>
                  <a:lnTo>
                    <a:pt x="69" y="88"/>
                  </a:lnTo>
                  <a:lnTo>
                    <a:pt x="52" y="87"/>
                  </a:lnTo>
                  <a:lnTo>
                    <a:pt x="41" y="87"/>
                  </a:lnTo>
                  <a:lnTo>
                    <a:pt x="34" y="83"/>
                  </a:lnTo>
                  <a:lnTo>
                    <a:pt x="28" y="80"/>
                  </a:lnTo>
                  <a:lnTo>
                    <a:pt x="27" y="78"/>
                  </a:lnTo>
                  <a:lnTo>
                    <a:pt x="27" y="77"/>
                  </a:lnTo>
                  <a:lnTo>
                    <a:pt x="32" y="76"/>
                  </a:lnTo>
                  <a:lnTo>
                    <a:pt x="41" y="76"/>
                  </a:lnTo>
                  <a:lnTo>
                    <a:pt x="59" y="79"/>
                  </a:lnTo>
                  <a:lnTo>
                    <a:pt x="71" y="81"/>
                  </a:lnTo>
                  <a:lnTo>
                    <a:pt x="76" y="66"/>
                  </a:lnTo>
                  <a:lnTo>
                    <a:pt x="84" y="49"/>
                  </a:lnTo>
                  <a:lnTo>
                    <a:pt x="87" y="41"/>
                  </a:lnTo>
                  <a:lnTo>
                    <a:pt x="87" y="31"/>
                  </a:lnTo>
                  <a:lnTo>
                    <a:pt x="87" y="26"/>
                  </a:lnTo>
                  <a:lnTo>
                    <a:pt x="86" y="21"/>
                  </a:lnTo>
                  <a:lnTo>
                    <a:pt x="84" y="16"/>
                  </a:lnTo>
                  <a:lnTo>
                    <a:pt x="81" y="12"/>
                  </a:lnTo>
                  <a:lnTo>
                    <a:pt x="71" y="5"/>
                  </a:lnTo>
                  <a:lnTo>
                    <a:pt x="59" y="0"/>
                  </a:lnTo>
                  <a:lnTo>
                    <a:pt x="55" y="2"/>
                  </a:lnTo>
                  <a:lnTo>
                    <a:pt x="47" y="5"/>
                  </a:lnTo>
                  <a:lnTo>
                    <a:pt x="51" y="12"/>
                  </a:lnTo>
                  <a:lnTo>
                    <a:pt x="53" y="17"/>
                  </a:lnTo>
                  <a:lnTo>
                    <a:pt x="41" y="18"/>
                  </a:lnTo>
                  <a:lnTo>
                    <a:pt x="29" y="17"/>
                  </a:lnTo>
                  <a:lnTo>
                    <a:pt x="23" y="29"/>
                  </a:lnTo>
                  <a:lnTo>
                    <a:pt x="17" y="34"/>
                  </a:lnTo>
                  <a:lnTo>
                    <a:pt x="11" y="38"/>
                  </a:lnTo>
                  <a:lnTo>
                    <a:pt x="7" y="43"/>
                  </a:lnTo>
                  <a:lnTo>
                    <a:pt x="4" y="47"/>
                  </a:lnTo>
                  <a:lnTo>
                    <a:pt x="2" y="50"/>
                  </a:lnTo>
                  <a:lnTo>
                    <a:pt x="1" y="54"/>
                  </a:lnTo>
                  <a:lnTo>
                    <a:pt x="0" y="59"/>
                  </a:lnTo>
                  <a:lnTo>
                    <a:pt x="0" y="64"/>
                  </a:lnTo>
                  <a:lnTo>
                    <a:pt x="1" y="73"/>
                  </a:lnTo>
                  <a:lnTo>
                    <a:pt x="3" y="84"/>
                  </a:lnTo>
                  <a:lnTo>
                    <a:pt x="7" y="97"/>
                  </a:lnTo>
                  <a:lnTo>
                    <a:pt x="11" y="111"/>
                  </a:lnTo>
                  <a:lnTo>
                    <a:pt x="23" y="111"/>
                  </a:lnTo>
                  <a:lnTo>
                    <a:pt x="23" y="122"/>
                  </a:lnTo>
                  <a:lnTo>
                    <a:pt x="23" y="134"/>
                  </a:lnTo>
                  <a:lnTo>
                    <a:pt x="30" y="135"/>
                  </a:lnTo>
                  <a:lnTo>
                    <a:pt x="41" y="136"/>
                  </a:lnTo>
                  <a:lnTo>
                    <a:pt x="54" y="138"/>
                  </a:lnTo>
                  <a:lnTo>
                    <a:pt x="64" y="140"/>
                  </a:lnTo>
                  <a:lnTo>
                    <a:pt x="63" y="128"/>
                  </a:lnTo>
                  <a:lnTo>
                    <a:pt x="64" y="117"/>
                  </a:lnTo>
                  <a:close/>
                  <a:moveTo>
                    <a:pt x="23" y="99"/>
                  </a:moveTo>
                  <a:lnTo>
                    <a:pt x="15" y="98"/>
                  </a:lnTo>
                  <a:lnTo>
                    <a:pt x="12" y="98"/>
                  </a:lnTo>
                  <a:lnTo>
                    <a:pt x="12" y="97"/>
                  </a:lnTo>
                  <a:lnTo>
                    <a:pt x="18" y="93"/>
                  </a:lnTo>
                  <a:lnTo>
                    <a:pt x="23" y="87"/>
                  </a:lnTo>
                  <a:lnTo>
                    <a:pt x="29" y="81"/>
                  </a:lnTo>
                  <a:lnTo>
                    <a:pt x="23" y="99"/>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20" name="Spain">
              <a:extLst>
                <a:ext uri="{FF2B5EF4-FFF2-40B4-BE49-F238E27FC236}">
                  <a16:creationId xmlns:a16="http://schemas.microsoft.com/office/drawing/2014/main" id="{35AC8139-D60A-25A3-4932-098A6F1C93E3}"/>
                </a:ext>
              </a:extLst>
            </p:cNvPr>
            <p:cNvSpPr>
              <a:spLocks noEditPoints="1"/>
            </p:cNvSpPr>
            <p:nvPr/>
          </p:nvSpPr>
          <p:spPr bwMode="auto">
            <a:xfrm>
              <a:off x="668018" y="3400677"/>
              <a:ext cx="3222728" cy="3290975"/>
            </a:xfrm>
            <a:custGeom>
              <a:avLst/>
              <a:gdLst>
                <a:gd name="T0" fmla="*/ 524 w 4238"/>
                <a:gd name="T1" fmla="*/ 3592 h 4118"/>
                <a:gd name="T2" fmla="*/ 438 w 4238"/>
                <a:gd name="T3" fmla="*/ 578 h 4118"/>
                <a:gd name="T4" fmla="*/ 476 w 4238"/>
                <a:gd name="T5" fmla="*/ 706 h 4118"/>
                <a:gd name="T6" fmla="*/ 594 w 4238"/>
                <a:gd name="T7" fmla="*/ 752 h 4118"/>
                <a:gd name="T8" fmla="*/ 838 w 4238"/>
                <a:gd name="T9" fmla="*/ 814 h 4118"/>
                <a:gd name="T10" fmla="*/ 549 w 4238"/>
                <a:gd name="T11" fmla="*/ 1804 h 4118"/>
                <a:gd name="T12" fmla="*/ 376 w 4238"/>
                <a:gd name="T13" fmla="*/ 1914 h 4118"/>
                <a:gd name="T14" fmla="*/ 447 w 4238"/>
                <a:gd name="T15" fmla="*/ 2016 h 4118"/>
                <a:gd name="T16" fmla="*/ 266 w 4238"/>
                <a:gd name="T17" fmla="*/ 2164 h 4118"/>
                <a:gd name="T18" fmla="*/ 325 w 4238"/>
                <a:gd name="T19" fmla="*/ 2370 h 4118"/>
                <a:gd name="T20" fmla="*/ 0 w 4238"/>
                <a:gd name="T21" fmla="*/ 2778 h 4118"/>
                <a:gd name="T22" fmla="*/ 239 w 4238"/>
                <a:gd name="T23" fmla="*/ 2927 h 4118"/>
                <a:gd name="T24" fmla="*/ 306 w 4238"/>
                <a:gd name="T25" fmla="*/ 3216 h 4118"/>
                <a:gd name="T26" fmla="*/ 388 w 4238"/>
                <a:gd name="T27" fmla="*/ 3428 h 4118"/>
                <a:gd name="T28" fmla="*/ 573 w 4238"/>
                <a:gd name="T29" fmla="*/ 3439 h 4118"/>
                <a:gd name="T30" fmla="*/ 826 w 4238"/>
                <a:gd name="T31" fmla="*/ 3391 h 4118"/>
                <a:gd name="T32" fmla="*/ 1055 w 4238"/>
                <a:gd name="T33" fmla="*/ 3347 h 4118"/>
                <a:gd name="T34" fmla="*/ 1444 w 4238"/>
                <a:gd name="T35" fmla="*/ 3478 h 4118"/>
                <a:gd name="T36" fmla="*/ 1663 w 4238"/>
                <a:gd name="T37" fmla="*/ 3501 h 4118"/>
                <a:gd name="T38" fmla="*/ 1863 w 4238"/>
                <a:gd name="T39" fmla="*/ 3492 h 4118"/>
                <a:gd name="T40" fmla="*/ 2061 w 4238"/>
                <a:gd name="T41" fmla="*/ 3332 h 4118"/>
                <a:gd name="T42" fmla="*/ 2272 w 4238"/>
                <a:gd name="T43" fmla="*/ 3268 h 4118"/>
                <a:gd name="T44" fmla="*/ 2433 w 4238"/>
                <a:gd name="T45" fmla="*/ 3096 h 4118"/>
                <a:gd name="T46" fmla="*/ 2711 w 4238"/>
                <a:gd name="T47" fmla="*/ 2950 h 4118"/>
                <a:gd name="T48" fmla="*/ 2617 w 4238"/>
                <a:gd name="T49" fmla="*/ 2635 h 4118"/>
                <a:gd name="T50" fmla="*/ 2950 w 4238"/>
                <a:gd name="T51" fmla="*/ 2303 h 4118"/>
                <a:gd name="T52" fmla="*/ 3160 w 4238"/>
                <a:gd name="T53" fmla="*/ 2147 h 4118"/>
                <a:gd name="T54" fmla="*/ 3266 w 4238"/>
                <a:gd name="T55" fmla="*/ 2008 h 4118"/>
                <a:gd name="T56" fmla="*/ 3671 w 4238"/>
                <a:gd name="T57" fmla="*/ 1965 h 4118"/>
                <a:gd name="T58" fmla="*/ 3990 w 4238"/>
                <a:gd name="T59" fmla="*/ 1839 h 4118"/>
                <a:gd name="T60" fmla="*/ 4046 w 4238"/>
                <a:gd name="T61" fmla="*/ 1672 h 4118"/>
                <a:gd name="T62" fmla="*/ 4054 w 4238"/>
                <a:gd name="T63" fmla="*/ 1538 h 4118"/>
                <a:gd name="T64" fmla="*/ 3747 w 4238"/>
                <a:gd name="T65" fmla="*/ 1552 h 4118"/>
                <a:gd name="T66" fmla="*/ 3565 w 4238"/>
                <a:gd name="T67" fmla="*/ 1499 h 4118"/>
                <a:gd name="T68" fmla="*/ 3476 w 4238"/>
                <a:gd name="T69" fmla="*/ 1381 h 4118"/>
                <a:gd name="T70" fmla="*/ 3351 w 4238"/>
                <a:gd name="T71" fmla="*/ 1332 h 4118"/>
                <a:gd name="T72" fmla="*/ 3154 w 4238"/>
                <a:gd name="T73" fmla="*/ 1238 h 4118"/>
                <a:gd name="T74" fmla="*/ 2947 w 4238"/>
                <a:gd name="T75" fmla="*/ 1055 h 4118"/>
                <a:gd name="T76" fmla="*/ 2809 w 4238"/>
                <a:gd name="T77" fmla="*/ 927 h 4118"/>
                <a:gd name="T78" fmla="*/ 2787 w 4238"/>
                <a:gd name="T79" fmla="*/ 832 h 4118"/>
                <a:gd name="T80" fmla="*/ 2454 w 4238"/>
                <a:gd name="T81" fmla="*/ 713 h 4118"/>
                <a:gd name="T82" fmla="*/ 2213 w 4238"/>
                <a:gd name="T83" fmla="*/ 623 h 4118"/>
                <a:gd name="T84" fmla="*/ 1943 w 4238"/>
                <a:gd name="T85" fmla="*/ 517 h 4118"/>
                <a:gd name="T86" fmla="*/ 1629 w 4238"/>
                <a:gd name="T87" fmla="*/ 413 h 4118"/>
                <a:gd name="T88" fmla="*/ 1415 w 4238"/>
                <a:gd name="T89" fmla="*/ 273 h 4118"/>
                <a:gd name="T90" fmla="*/ 1196 w 4238"/>
                <a:gd name="T91" fmla="*/ 214 h 4118"/>
                <a:gd name="T92" fmla="*/ 950 w 4238"/>
                <a:gd name="T93" fmla="*/ 31 h 4118"/>
                <a:gd name="T94" fmla="*/ 756 w 4238"/>
                <a:gd name="T95" fmla="*/ 36 h 4118"/>
                <a:gd name="T96" fmla="*/ 489 w 4238"/>
                <a:gd name="T97" fmla="*/ 70 h 4118"/>
                <a:gd name="T98" fmla="*/ 368 w 4238"/>
                <a:gd name="T99" fmla="*/ 206 h 4118"/>
                <a:gd name="T100" fmla="*/ 346 w 4238"/>
                <a:gd name="T101" fmla="*/ 379 h 4118"/>
                <a:gd name="T102" fmla="*/ 416 w 4238"/>
                <a:gd name="T103" fmla="*/ 418 h 4118"/>
                <a:gd name="T104" fmla="*/ 316 w 4238"/>
                <a:gd name="T105" fmla="*/ 564 h 4118"/>
                <a:gd name="T106" fmla="*/ 3208 w 4238"/>
                <a:gd name="T107" fmla="*/ 3018 h 4118"/>
                <a:gd name="T108" fmla="*/ 3136 w 4238"/>
                <a:gd name="T109" fmla="*/ 2886 h 4118"/>
                <a:gd name="T110" fmla="*/ 3246 w 4238"/>
                <a:gd name="T111" fmla="*/ 2842 h 4118"/>
                <a:gd name="T112" fmla="*/ 3524 w 4238"/>
                <a:gd name="T113" fmla="*/ 2697 h 4118"/>
                <a:gd name="T114" fmla="*/ 3653 w 4238"/>
                <a:gd name="T115" fmla="*/ 2808 h 4118"/>
                <a:gd name="T116" fmla="*/ 3788 w 4238"/>
                <a:gd name="T117" fmla="*/ 2872 h 4118"/>
                <a:gd name="T118" fmla="*/ 3850 w 4238"/>
                <a:gd name="T119" fmla="*/ 2690 h 4118"/>
                <a:gd name="T120" fmla="*/ 4080 w 4238"/>
                <a:gd name="T121" fmla="*/ 2642 h 4118"/>
                <a:gd name="T122" fmla="*/ 4233 w 4238"/>
                <a:gd name="T123" fmla="*/ 2729 h 4118"/>
                <a:gd name="T124" fmla="*/ 4177 w 4238"/>
                <a:gd name="T125" fmla="*/ 2602 h 4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38" h="4118">
                  <a:moveTo>
                    <a:pt x="1303" y="4118"/>
                  </a:moveTo>
                  <a:lnTo>
                    <a:pt x="1299" y="4111"/>
                  </a:lnTo>
                  <a:lnTo>
                    <a:pt x="1293" y="4101"/>
                  </a:lnTo>
                  <a:lnTo>
                    <a:pt x="1289" y="4097"/>
                  </a:lnTo>
                  <a:lnTo>
                    <a:pt x="1286" y="4092"/>
                  </a:lnTo>
                  <a:lnTo>
                    <a:pt x="1284" y="4087"/>
                  </a:lnTo>
                  <a:lnTo>
                    <a:pt x="1283" y="4082"/>
                  </a:lnTo>
                  <a:lnTo>
                    <a:pt x="1274" y="4087"/>
                  </a:lnTo>
                  <a:lnTo>
                    <a:pt x="1265" y="4090"/>
                  </a:lnTo>
                  <a:lnTo>
                    <a:pt x="1261" y="4092"/>
                  </a:lnTo>
                  <a:lnTo>
                    <a:pt x="1259" y="4095"/>
                  </a:lnTo>
                  <a:lnTo>
                    <a:pt x="1258" y="4099"/>
                  </a:lnTo>
                  <a:lnTo>
                    <a:pt x="1259" y="4105"/>
                  </a:lnTo>
                  <a:lnTo>
                    <a:pt x="1260" y="4109"/>
                  </a:lnTo>
                  <a:lnTo>
                    <a:pt x="1261" y="4111"/>
                  </a:lnTo>
                  <a:lnTo>
                    <a:pt x="1263" y="4113"/>
                  </a:lnTo>
                  <a:lnTo>
                    <a:pt x="1265" y="4115"/>
                  </a:lnTo>
                  <a:lnTo>
                    <a:pt x="1269" y="4117"/>
                  </a:lnTo>
                  <a:lnTo>
                    <a:pt x="1276" y="4117"/>
                  </a:lnTo>
                  <a:lnTo>
                    <a:pt x="1282" y="4117"/>
                  </a:lnTo>
                  <a:lnTo>
                    <a:pt x="1290" y="4116"/>
                  </a:lnTo>
                  <a:lnTo>
                    <a:pt x="1297" y="4117"/>
                  </a:lnTo>
                  <a:lnTo>
                    <a:pt x="1303" y="4118"/>
                  </a:lnTo>
                  <a:close/>
                  <a:moveTo>
                    <a:pt x="513" y="3622"/>
                  </a:moveTo>
                  <a:lnTo>
                    <a:pt x="520" y="3617"/>
                  </a:lnTo>
                  <a:lnTo>
                    <a:pt x="526" y="3614"/>
                  </a:lnTo>
                  <a:lnTo>
                    <a:pt x="526" y="3604"/>
                  </a:lnTo>
                  <a:lnTo>
                    <a:pt x="524" y="3592"/>
                  </a:lnTo>
                  <a:lnTo>
                    <a:pt x="521" y="3583"/>
                  </a:lnTo>
                  <a:lnTo>
                    <a:pt x="521" y="3578"/>
                  </a:lnTo>
                  <a:lnTo>
                    <a:pt x="508" y="3567"/>
                  </a:lnTo>
                  <a:lnTo>
                    <a:pt x="498" y="3555"/>
                  </a:lnTo>
                  <a:lnTo>
                    <a:pt x="494" y="3564"/>
                  </a:lnTo>
                  <a:lnTo>
                    <a:pt x="491" y="3572"/>
                  </a:lnTo>
                  <a:lnTo>
                    <a:pt x="490" y="3576"/>
                  </a:lnTo>
                  <a:lnTo>
                    <a:pt x="489" y="3581"/>
                  </a:lnTo>
                  <a:lnTo>
                    <a:pt x="489" y="3585"/>
                  </a:lnTo>
                  <a:lnTo>
                    <a:pt x="489" y="3589"/>
                  </a:lnTo>
                  <a:lnTo>
                    <a:pt x="491" y="3594"/>
                  </a:lnTo>
                  <a:lnTo>
                    <a:pt x="493" y="3600"/>
                  </a:lnTo>
                  <a:lnTo>
                    <a:pt x="496" y="3603"/>
                  </a:lnTo>
                  <a:lnTo>
                    <a:pt x="499" y="3607"/>
                  </a:lnTo>
                  <a:lnTo>
                    <a:pt x="505" y="3615"/>
                  </a:lnTo>
                  <a:lnTo>
                    <a:pt x="513" y="3622"/>
                  </a:lnTo>
                  <a:close/>
                  <a:moveTo>
                    <a:pt x="296" y="649"/>
                  </a:moveTo>
                  <a:lnTo>
                    <a:pt x="303" y="642"/>
                  </a:lnTo>
                  <a:lnTo>
                    <a:pt x="323" y="625"/>
                  </a:lnTo>
                  <a:lnTo>
                    <a:pt x="336" y="614"/>
                  </a:lnTo>
                  <a:lnTo>
                    <a:pt x="350" y="605"/>
                  </a:lnTo>
                  <a:lnTo>
                    <a:pt x="357" y="600"/>
                  </a:lnTo>
                  <a:lnTo>
                    <a:pt x="364" y="597"/>
                  </a:lnTo>
                  <a:lnTo>
                    <a:pt x="371" y="594"/>
                  </a:lnTo>
                  <a:lnTo>
                    <a:pt x="379" y="592"/>
                  </a:lnTo>
                  <a:lnTo>
                    <a:pt x="405" y="586"/>
                  </a:lnTo>
                  <a:lnTo>
                    <a:pt x="425" y="581"/>
                  </a:lnTo>
                  <a:lnTo>
                    <a:pt x="438" y="578"/>
                  </a:lnTo>
                  <a:lnTo>
                    <a:pt x="442" y="577"/>
                  </a:lnTo>
                  <a:lnTo>
                    <a:pt x="447" y="579"/>
                  </a:lnTo>
                  <a:lnTo>
                    <a:pt x="454" y="587"/>
                  </a:lnTo>
                  <a:lnTo>
                    <a:pt x="457" y="592"/>
                  </a:lnTo>
                  <a:lnTo>
                    <a:pt x="459" y="597"/>
                  </a:lnTo>
                  <a:lnTo>
                    <a:pt x="460" y="600"/>
                  </a:lnTo>
                  <a:lnTo>
                    <a:pt x="460" y="604"/>
                  </a:lnTo>
                  <a:lnTo>
                    <a:pt x="460" y="607"/>
                  </a:lnTo>
                  <a:lnTo>
                    <a:pt x="459" y="610"/>
                  </a:lnTo>
                  <a:lnTo>
                    <a:pt x="456" y="615"/>
                  </a:lnTo>
                  <a:lnTo>
                    <a:pt x="454" y="621"/>
                  </a:lnTo>
                  <a:lnTo>
                    <a:pt x="451" y="624"/>
                  </a:lnTo>
                  <a:lnTo>
                    <a:pt x="448" y="627"/>
                  </a:lnTo>
                  <a:lnTo>
                    <a:pt x="440" y="631"/>
                  </a:lnTo>
                  <a:lnTo>
                    <a:pt x="434" y="636"/>
                  </a:lnTo>
                  <a:lnTo>
                    <a:pt x="429" y="639"/>
                  </a:lnTo>
                  <a:lnTo>
                    <a:pt x="423" y="643"/>
                  </a:lnTo>
                  <a:lnTo>
                    <a:pt x="422" y="646"/>
                  </a:lnTo>
                  <a:lnTo>
                    <a:pt x="420" y="649"/>
                  </a:lnTo>
                  <a:lnTo>
                    <a:pt x="420" y="655"/>
                  </a:lnTo>
                  <a:lnTo>
                    <a:pt x="420" y="660"/>
                  </a:lnTo>
                  <a:lnTo>
                    <a:pt x="421" y="665"/>
                  </a:lnTo>
                  <a:lnTo>
                    <a:pt x="423" y="671"/>
                  </a:lnTo>
                  <a:lnTo>
                    <a:pt x="426" y="676"/>
                  </a:lnTo>
                  <a:lnTo>
                    <a:pt x="431" y="681"/>
                  </a:lnTo>
                  <a:lnTo>
                    <a:pt x="442" y="689"/>
                  </a:lnTo>
                  <a:lnTo>
                    <a:pt x="454" y="696"/>
                  </a:lnTo>
                  <a:lnTo>
                    <a:pt x="476" y="706"/>
                  </a:lnTo>
                  <a:lnTo>
                    <a:pt x="487" y="708"/>
                  </a:lnTo>
                  <a:lnTo>
                    <a:pt x="490" y="707"/>
                  </a:lnTo>
                  <a:lnTo>
                    <a:pt x="499" y="704"/>
                  </a:lnTo>
                  <a:lnTo>
                    <a:pt x="504" y="701"/>
                  </a:lnTo>
                  <a:lnTo>
                    <a:pt x="509" y="700"/>
                  </a:lnTo>
                  <a:lnTo>
                    <a:pt x="515" y="699"/>
                  </a:lnTo>
                  <a:lnTo>
                    <a:pt x="520" y="699"/>
                  </a:lnTo>
                  <a:lnTo>
                    <a:pt x="524" y="700"/>
                  </a:lnTo>
                  <a:lnTo>
                    <a:pt x="526" y="701"/>
                  </a:lnTo>
                  <a:lnTo>
                    <a:pt x="528" y="704"/>
                  </a:lnTo>
                  <a:lnTo>
                    <a:pt x="530" y="706"/>
                  </a:lnTo>
                  <a:lnTo>
                    <a:pt x="531" y="710"/>
                  </a:lnTo>
                  <a:lnTo>
                    <a:pt x="532" y="716"/>
                  </a:lnTo>
                  <a:lnTo>
                    <a:pt x="534" y="723"/>
                  </a:lnTo>
                  <a:lnTo>
                    <a:pt x="538" y="729"/>
                  </a:lnTo>
                  <a:lnTo>
                    <a:pt x="541" y="732"/>
                  </a:lnTo>
                  <a:lnTo>
                    <a:pt x="545" y="735"/>
                  </a:lnTo>
                  <a:lnTo>
                    <a:pt x="551" y="738"/>
                  </a:lnTo>
                  <a:lnTo>
                    <a:pt x="557" y="741"/>
                  </a:lnTo>
                  <a:lnTo>
                    <a:pt x="568" y="741"/>
                  </a:lnTo>
                  <a:lnTo>
                    <a:pt x="579" y="740"/>
                  </a:lnTo>
                  <a:lnTo>
                    <a:pt x="585" y="740"/>
                  </a:lnTo>
                  <a:lnTo>
                    <a:pt x="589" y="740"/>
                  </a:lnTo>
                  <a:lnTo>
                    <a:pt x="591" y="741"/>
                  </a:lnTo>
                  <a:lnTo>
                    <a:pt x="592" y="742"/>
                  </a:lnTo>
                  <a:lnTo>
                    <a:pt x="593" y="744"/>
                  </a:lnTo>
                  <a:lnTo>
                    <a:pt x="593" y="746"/>
                  </a:lnTo>
                  <a:lnTo>
                    <a:pt x="594" y="752"/>
                  </a:lnTo>
                  <a:lnTo>
                    <a:pt x="597" y="758"/>
                  </a:lnTo>
                  <a:lnTo>
                    <a:pt x="600" y="762"/>
                  </a:lnTo>
                  <a:lnTo>
                    <a:pt x="603" y="766"/>
                  </a:lnTo>
                  <a:lnTo>
                    <a:pt x="611" y="773"/>
                  </a:lnTo>
                  <a:lnTo>
                    <a:pt x="622" y="779"/>
                  </a:lnTo>
                  <a:lnTo>
                    <a:pt x="634" y="784"/>
                  </a:lnTo>
                  <a:lnTo>
                    <a:pt x="644" y="790"/>
                  </a:lnTo>
                  <a:lnTo>
                    <a:pt x="650" y="793"/>
                  </a:lnTo>
                  <a:lnTo>
                    <a:pt x="654" y="796"/>
                  </a:lnTo>
                  <a:lnTo>
                    <a:pt x="659" y="800"/>
                  </a:lnTo>
                  <a:lnTo>
                    <a:pt x="663" y="805"/>
                  </a:lnTo>
                  <a:lnTo>
                    <a:pt x="667" y="809"/>
                  </a:lnTo>
                  <a:lnTo>
                    <a:pt x="672" y="812"/>
                  </a:lnTo>
                  <a:lnTo>
                    <a:pt x="677" y="814"/>
                  </a:lnTo>
                  <a:lnTo>
                    <a:pt x="683" y="815"/>
                  </a:lnTo>
                  <a:lnTo>
                    <a:pt x="694" y="817"/>
                  </a:lnTo>
                  <a:lnTo>
                    <a:pt x="706" y="817"/>
                  </a:lnTo>
                  <a:lnTo>
                    <a:pt x="725" y="816"/>
                  </a:lnTo>
                  <a:lnTo>
                    <a:pt x="734" y="814"/>
                  </a:lnTo>
                  <a:lnTo>
                    <a:pt x="752" y="798"/>
                  </a:lnTo>
                  <a:lnTo>
                    <a:pt x="760" y="797"/>
                  </a:lnTo>
                  <a:lnTo>
                    <a:pt x="780" y="795"/>
                  </a:lnTo>
                  <a:lnTo>
                    <a:pt x="794" y="795"/>
                  </a:lnTo>
                  <a:lnTo>
                    <a:pt x="809" y="798"/>
                  </a:lnTo>
                  <a:lnTo>
                    <a:pt x="815" y="801"/>
                  </a:lnTo>
                  <a:lnTo>
                    <a:pt x="823" y="805"/>
                  </a:lnTo>
                  <a:lnTo>
                    <a:pt x="830" y="809"/>
                  </a:lnTo>
                  <a:lnTo>
                    <a:pt x="838" y="814"/>
                  </a:lnTo>
                  <a:lnTo>
                    <a:pt x="888" y="824"/>
                  </a:lnTo>
                  <a:lnTo>
                    <a:pt x="925" y="850"/>
                  </a:lnTo>
                  <a:lnTo>
                    <a:pt x="986" y="881"/>
                  </a:lnTo>
                  <a:lnTo>
                    <a:pt x="989" y="918"/>
                  </a:lnTo>
                  <a:lnTo>
                    <a:pt x="978" y="959"/>
                  </a:lnTo>
                  <a:lnTo>
                    <a:pt x="978" y="1001"/>
                  </a:lnTo>
                  <a:lnTo>
                    <a:pt x="946" y="1050"/>
                  </a:lnTo>
                  <a:lnTo>
                    <a:pt x="1010" y="1075"/>
                  </a:lnTo>
                  <a:lnTo>
                    <a:pt x="1054" y="1135"/>
                  </a:lnTo>
                  <a:lnTo>
                    <a:pt x="1076" y="1170"/>
                  </a:lnTo>
                  <a:lnTo>
                    <a:pt x="1045" y="1186"/>
                  </a:lnTo>
                  <a:lnTo>
                    <a:pt x="989" y="1198"/>
                  </a:lnTo>
                  <a:lnTo>
                    <a:pt x="915" y="1252"/>
                  </a:lnTo>
                  <a:lnTo>
                    <a:pt x="858" y="1343"/>
                  </a:lnTo>
                  <a:lnTo>
                    <a:pt x="821" y="1351"/>
                  </a:lnTo>
                  <a:lnTo>
                    <a:pt x="794" y="1377"/>
                  </a:lnTo>
                  <a:lnTo>
                    <a:pt x="763" y="1384"/>
                  </a:lnTo>
                  <a:lnTo>
                    <a:pt x="744" y="1419"/>
                  </a:lnTo>
                  <a:lnTo>
                    <a:pt x="713" y="1454"/>
                  </a:lnTo>
                  <a:lnTo>
                    <a:pt x="671" y="1442"/>
                  </a:lnTo>
                  <a:lnTo>
                    <a:pt x="641" y="1419"/>
                  </a:lnTo>
                  <a:lnTo>
                    <a:pt x="638" y="1476"/>
                  </a:lnTo>
                  <a:lnTo>
                    <a:pt x="622" y="1546"/>
                  </a:lnTo>
                  <a:lnTo>
                    <a:pt x="652" y="1595"/>
                  </a:lnTo>
                  <a:lnTo>
                    <a:pt x="641" y="1642"/>
                  </a:lnTo>
                  <a:lnTo>
                    <a:pt x="603" y="1711"/>
                  </a:lnTo>
                  <a:lnTo>
                    <a:pt x="591" y="1780"/>
                  </a:lnTo>
                  <a:lnTo>
                    <a:pt x="549" y="1804"/>
                  </a:lnTo>
                  <a:lnTo>
                    <a:pt x="499" y="1799"/>
                  </a:lnTo>
                  <a:lnTo>
                    <a:pt x="458" y="1799"/>
                  </a:lnTo>
                  <a:lnTo>
                    <a:pt x="435" y="1780"/>
                  </a:lnTo>
                  <a:lnTo>
                    <a:pt x="401" y="1764"/>
                  </a:lnTo>
                  <a:lnTo>
                    <a:pt x="354" y="1764"/>
                  </a:lnTo>
                  <a:lnTo>
                    <a:pt x="332" y="1749"/>
                  </a:lnTo>
                  <a:lnTo>
                    <a:pt x="321" y="1747"/>
                  </a:lnTo>
                  <a:lnTo>
                    <a:pt x="318" y="1748"/>
                  </a:lnTo>
                  <a:lnTo>
                    <a:pt x="316" y="1749"/>
                  </a:lnTo>
                  <a:lnTo>
                    <a:pt x="316" y="1752"/>
                  </a:lnTo>
                  <a:lnTo>
                    <a:pt x="317" y="1754"/>
                  </a:lnTo>
                  <a:lnTo>
                    <a:pt x="322" y="1758"/>
                  </a:lnTo>
                  <a:lnTo>
                    <a:pt x="331" y="1764"/>
                  </a:lnTo>
                  <a:lnTo>
                    <a:pt x="349" y="1776"/>
                  </a:lnTo>
                  <a:lnTo>
                    <a:pt x="357" y="1781"/>
                  </a:lnTo>
                  <a:lnTo>
                    <a:pt x="362" y="1791"/>
                  </a:lnTo>
                  <a:lnTo>
                    <a:pt x="371" y="1815"/>
                  </a:lnTo>
                  <a:lnTo>
                    <a:pt x="375" y="1829"/>
                  </a:lnTo>
                  <a:lnTo>
                    <a:pt x="378" y="1844"/>
                  </a:lnTo>
                  <a:lnTo>
                    <a:pt x="379" y="1851"/>
                  </a:lnTo>
                  <a:lnTo>
                    <a:pt x="379" y="1858"/>
                  </a:lnTo>
                  <a:lnTo>
                    <a:pt x="379" y="1864"/>
                  </a:lnTo>
                  <a:lnTo>
                    <a:pt x="376" y="1871"/>
                  </a:lnTo>
                  <a:lnTo>
                    <a:pt x="374" y="1881"/>
                  </a:lnTo>
                  <a:lnTo>
                    <a:pt x="372" y="1891"/>
                  </a:lnTo>
                  <a:lnTo>
                    <a:pt x="372" y="1899"/>
                  </a:lnTo>
                  <a:lnTo>
                    <a:pt x="374" y="1907"/>
                  </a:lnTo>
                  <a:lnTo>
                    <a:pt x="376" y="1914"/>
                  </a:lnTo>
                  <a:lnTo>
                    <a:pt x="379" y="1921"/>
                  </a:lnTo>
                  <a:lnTo>
                    <a:pt x="382" y="1926"/>
                  </a:lnTo>
                  <a:lnTo>
                    <a:pt x="385" y="1931"/>
                  </a:lnTo>
                  <a:lnTo>
                    <a:pt x="388" y="1936"/>
                  </a:lnTo>
                  <a:lnTo>
                    <a:pt x="390" y="1941"/>
                  </a:lnTo>
                  <a:lnTo>
                    <a:pt x="392" y="1945"/>
                  </a:lnTo>
                  <a:lnTo>
                    <a:pt x="393" y="1949"/>
                  </a:lnTo>
                  <a:lnTo>
                    <a:pt x="392" y="1955"/>
                  </a:lnTo>
                  <a:lnTo>
                    <a:pt x="391" y="1959"/>
                  </a:lnTo>
                  <a:lnTo>
                    <a:pt x="387" y="1965"/>
                  </a:lnTo>
                  <a:lnTo>
                    <a:pt x="382" y="1970"/>
                  </a:lnTo>
                  <a:lnTo>
                    <a:pt x="378" y="1976"/>
                  </a:lnTo>
                  <a:lnTo>
                    <a:pt x="375" y="1978"/>
                  </a:lnTo>
                  <a:lnTo>
                    <a:pt x="375" y="1980"/>
                  </a:lnTo>
                  <a:lnTo>
                    <a:pt x="378" y="1980"/>
                  </a:lnTo>
                  <a:lnTo>
                    <a:pt x="386" y="1979"/>
                  </a:lnTo>
                  <a:lnTo>
                    <a:pt x="399" y="1978"/>
                  </a:lnTo>
                  <a:lnTo>
                    <a:pt x="406" y="1978"/>
                  </a:lnTo>
                  <a:lnTo>
                    <a:pt x="414" y="1979"/>
                  </a:lnTo>
                  <a:lnTo>
                    <a:pt x="421" y="1982"/>
                  </a:lnTo>
                  <a:lnTo>
                    <a:pt x="429" y="1985"/>
                  </a:lnTo>
                  <a:lnTo>
                    <a:pt x="432" y="1989"/>
                  </a:lnTo>
                  <a:lnTo>
                    <a:pt x="435" y="1992"/>
                  </a:lnTo>
                  <a:lnTo>
                    <a:pt x="437" y="1995"/>
                  </a:lnTo>
                  <a:lnTo>
                    <a:pt x="440" y="1999"/>
                  </a:lnTo>
                  <a:lnTo>
                    <a:pt x="442" y="2004"/>
                  </a:lnTo>
                  <a:lnTo>
                    <a:pt x="444" y="2010"/>
                  </a:lnTo>
                  <a:lnTo>
                    <a:pt x="447" y="2016"/>
                  </a:lnTo>
                  <a:lnTo>
                    <a:pt x="448" y="2024"/>
                  </a:lnTo>
                  <a:lnTo>
                    <a:pt x="449" y="2031"/>
                  </a:lnTo>
                  <a:lnTo>
                    <a:pt x="447" y="2040"/>
                  </a:lnTo>
                  <a:lnTo>
                    <a:pt x="444" y="2047"/>
                  </a:lnTo>
                  <a:lnTo>
                    <a:pt x="440" y="2055"/>
                  </a:lnTo>
                  <a:lnTo>
                    <a:pt x="435" y="2063"/>
                  </a:lnTo>
                  <a:lnTo>
                    <a:pt x="430" y="2069"/>
                  </a:lnTo>
                  <a:lnTo>
                    <a:pt x="423" y="2077"/>
                  </a:lnTo>
                  <a:lnTo>
                    <a:pt x="417" y="2083"/>
                  </a:lnTo>
                  <a:lnTo>
                    <a:pt x="391" y="2102"/>
                  </a:lnTo>
                  <a:lnTo>
                    <a:pt x="381" y="2110"/>
                  </a:lnTo>
                  <a:lnTo>
                    <a:pt x="373" y="2111"/>
                  </a:lnTo>
                  <a:lnTo>
                    <a:pt x="355" y="2115"/>
                  </a:lnTo>
                  <a:lnTo>
                    <a:pt x="343" y="2118"/>
                  </a:lnTo>
                  <a:lnTo>
                    <a:pt x="332" y="2124"/>
                  </a:lnTo>
                  <a:lnTo>
                    <a:pt x="326" y="2127"/>
                  </a:lnTo>
                  <a:lnTo>
                    <a:pt x="321" y="2131"/>
                  </a:lnTo>
                  <a:lnTo>
                    <a:pt x="316" y="2135"/>
                  </a:lnTo>
                  <a:lnTo>
                    <a:pt x="311" y="2141"/>
                  </a:lnTo>
                  <a:lnTo>
                    <a:pt x="305" y="2146"/>
                  </a:lnTo>
                  <a:lnTo>
                    <a:pt x="299" y="2149"/>
                  </a:lnTo>
                  <a:lnTo>
                    <a:pt x="292" y="2151"/>
                  </a:lnTo>
                  <a:lnTo>
                    <a:pt x="285" y="2153"/>
                  </a:lnTo>
                  <a:lnTo>
                    <a:pt x="279" y="2154"/>
                  </a:lnTo>
                  <a:lnTo>
                    <a:pt x="273" y="2158"/>
                  </a:lnTo>
                  <a:lnTo>
                    <a:pt x="271" y="2160"/>
                  </a:lnTo>
                  <a:lnTo>
                    <a:pt x="268" y="2162"/>
                  </a:lnTo>
                  <a:lnTo>
                    <a:pt x="266" y="2164"/>
                  </a:lnTo>
                  <a:lnTo>
                    <a:pt x="265" y="2168"/>
                  </a:lnTo>
                  <a:lnTo>
                    <a:pt x="258" y="2184"/>
                  </a:lnTo>
                  <a:lnTo>
                    <a:pt x="255" y="2196"/>
                  </a:lnTo>
                  <a:lnTo>
                    <a:pt x="252" y="2206"/>
                  </a:lnTo>
                  <a:lnTo>
                    <a:pt x="248" y="2216"/>
                  </a:lnTo>
                  <a:lnTo>
                    <a:pt x="244" y="2224"/>
                  </a:lnTo>
                  <a:lnTo>
                    <a:pt x="239" y="2231"/>
                  </a:lnTo>
                  <a:lnTo>
                    <a:pt x="236" y="2237"/>
                  </a:lnTo>
                  <a:lnTo>
                    <a:pt x="234" y="2245"/>
                  </a:lnTo>
                  <a:lnTo>
                    <a:pt x="233" y="2254"/>
                  </a:lnTo>
                  <a:lnTo>
                    <a:pt x="234" y="2267"/>
                  </a:lnTo>
                  <a:lnTo>
                    <a:pt x="238" y="2285"/>
                  </a:lnTo>
                  <a:lnTo>
                    <a:pt x="245" y="2308"/>
                  </a:lnTo>
                  <a:lnTo>
                    <a:pt x="248" y="2335"/>
                  </a:lnTo>
                  <a:lnTo>
                    <a:pt x="250" y="2357"/>
                  </a:lnTo>
                  <a:lnTo>
                    <a:pt x="251" y="2362"/>
                  </a:lnTo>
                  <a:lnTo>
                    <a:pt x="254" y="2366"/>
                  </a:lnTo>
                  <a:lnTo>
                    <a:pt x="258" y="2368"/>
                  </a:lnTo>
                  <a:lnTo>
                    <a:pt x="265" y="2370"/>
                  </a:lnTo>
                  <a:lnTo>
                    <a:pt x="272" y="2370"/>
                  </a:lnTo>
                  <a:lnTo>
                    <a:pt x="281" y="2370"/>
                  </a:lnTo>
                  <a:lnTo>
                    <a:pt x="294" y="2369"/>
                  </a:lnTo>
                  <a:lnTo>
                    <a:pt x="308" y="2366"/>
                  </a:lnTo>
                  <a:lnTo>
                    <a:pt x="316" y="2365"/>
                  </a:lnTo>
                  <a:lnTo>
                    <a:pt x="321" y="2366"/>
                  </a:lnTo>
                  <a:lnTo>
                    <a:pt x="323" y="2367"/>
                  </a:lnTo>
                  <a:lnTo>
                    <a:pt x="324" y="2368"/>
                  </a:lnTo>
                  <a:lnTo>
                    <a:pt x="325" y="2370"/>
                  </a:lnTo>
                  <a:lnTo>
                    <a:pt x="325" y="2372"/>
                  </a:lnTo>
                  <a:lnTo>
                    <a:pt x="325" y="2378"/>
                  </a:lnTo>
                  <a:lnTo>
                    <a:pt x="323" y="2384"/>
                  </a:lnTo>
                  <a:lnTo>
                    <a:pt x="321" y="2390"/>
                  </a:lnTo>
                  <a:lnTo>
                    <a:pt x="317" y="2398"/>
                  </a:lnTo>
                  <a:lnTo>
                    <a:pt x="299" y="2424"/>
                  </a:lnTo>
                  <a:lnTo>
                    <a:pt x="289" y="2437"/>
                  </a:lnTo>
                  <a:lnTo>
                    <a:pt x="220" y="2431"/>
                  </a:lnTo>
                  <a:lnTo>
                    <a:pt x="187" y="2458"/>
                  </a:lnTo>
                  <a:lnTo>
                    <a:pt x="162" y="2494"/>
                  </a:lnTo>
                  <a:lnTo>
                    <a:pt x="126" y="2521"/>
                  </a:lnTo>
                  <a:lnTo>
                    <a:pt x="121" y="2532"/>
                  </a:lnTo>
                  <a:lnTo>
                    <a:pt x="109" y="2556"/>
                  </a:lnTo>
                  <a:lnTo>
                    <a:pt x="101" y="2570"/>
                  </a:lnTo>
                  <a:lnTo>
                    <a:pt x="94" y="2583"/>
                  </a:lnTo>
                  <a:lnTo>
                    <a:pt x="88" y="2589"/>
                  </a:lnTo>
                  <a:lnTo>
                    <a:pt x="84" y="2594"/>
                  </a:lnTo>
                  <a:lnTo>
                    <a:pt x="79" y="2599"/>
                  </a:lnTo>
                  <a:lnTo>
                    <a:pt x="75" y="2602"/>
                  </a:lnTo>
                  <a:lnTo>
                    <a:pt x="68" y="2606"/>
                  </a:lnTo>
                  <a:lnTo>
                    <a:pt x="62" y="2610"/>
                  </a:lnTo>
                  <a:lnTo>
                    <a:pt x="56" y="2616"/>
                  </a:lnTo>
                  <a:lnTo>
                    <a:pt x="51" y="2621"/>
                  </a:lnTo>
                  <a:lnTo>
                    <a:pt x="42" y="2634"/>
                  </a:lnTo>
                  <a:lnTo>
                    <a:pt x="34" y="2646"/>
                  </a:lnTo>
                  <a:lnTo>
                    <a:pt x="24" y="2667"/>
                  </a:lnTo>
                  <a:lnTo>
                    <a:pt x="19" y="2676"/>
                  </a:lnTo>
                  <a:lnTo>
                    <a:pt x="0" y="2778"/>
                  </a:lnTo>
                  <a:lnTo>
                    <a:pt x="19" y="2779"/>
                  </a:lnTo>
                  <a:lnTo>
                    <a:pt x="26" y="2780"/>
                  </a:lnTo>
                  <a:lnTo>
                    <a:pt x="29" y="2780"/>
                  </a:lnTo>
                  <a:lnTo>
                    <a:pt x="35" y="2784"/>
                  </a:lnTo>
                  <a:lnTo>
                    <a:pt x="45" y="2789"/>
                  </a:lnTo>
                  <a:lnTo>
                    <a:pt x="55" y="2795"/>
                  </a:lnTo>
                  <a:lnTo>
                    <a:pt x="64" y="2798"/>
                  </a:lnTo>
                  <a:lnTo>
                    <a:pt x="77" y="2801"/>
                  </a:lnTo>
                  <a:lnTo>
                    <a:pt x="88" y="2801"/>
                  </a:lnTo>
                  <a:lnTo>
                    <a:pt x="99" y="2801"/>
                  </a:lnTo>
                  <a:lnTo>
                    <a:pt x="111" y="2802"/>
                  </a:lnTo>
                  <a:lnTo>
                    <a:pt x="121" y="2802"/>
                  </a:lnTo>
                  <a:lnTo>
                    <a:pt x="132" y="2803"/>
                  </a:lnTo>
                  <a:lnTo>
                    <a:pt x="142" y="2806"/>
                  </a:lnTo>
                  <a:lnTo>
                    <a:pt x="151" y="2810"/>
                  </a:lnTo>
                  <a:lnTo>
                    <a:pt x="151" y="2815"/>
                  </a:lnTo>
                  <a:lnTo>
                    <a:pt x="163" y="2824"/>
                  </a:lnTo>
                  <a:lnTo>
                    <a:pt x="177" y="2838"/>
                  </a:lnTo>
                  <a:lnTo>
                    <a:pt x="189" y="2852"/>
                  </a:lnTo>
                  <a:lnTo>
                    <a:pt x="199" y="2863"/>
                  </a:lnTo>
                  <a:lnTo>
                    <a:pt x="201" y="2874"/>
                  </a:lnTo>
                  <a:lnTo>
                    <a:pt x="204" y="2886"/>
                  </a:lnTo>
                  <a:lnTo>
                    <a:pt x="214" y="2889"/>
                  </a:lnTo>
                  <a:lnTo>
                    <a:pt x="222" y="2892"/>
                  </a:lnTo>
                  <a:lnTo>
                    <a:pt x="221" y="2907"/>
                  </a:lnTo>
                  <a:lnTo>
                    <a:pt x="222" y="2921"/>
                  </a:lnTo>
                  <a:lnTo>
                    <a:pt x="230" y="2925"/>
                  </a:lnTo>
                  <a:lnTo>
                    <a:pt x="239" y="2927"/>
                  </a:lnTo>
                  <a:lnTo>
                    <a:pt x="250" y="2934"/>
                  </a:lnTo>
                  <a:lnTo>
                    <a:pt x="260" y="2942"/>
                  </a:lnTo>
                  <a:lnTo>
                    <a:pt x="268" y="2951"/>
                  </a:lnTo>
                  <a:lnTo>
                    <a:pt x="275" y="2962"/>
                  </a:lnTo>
                  <a:lnTo>
                    <a:pt x="281" y="2974"/>
                  </a:lnTo>
                  <a:lnTo>
                    <a:pt x="285" y="2987"/>
                  </a:lnTo>
                  <a:lnTo>
                    <a:pt x="289" y="3000"/>
                  </a:lnTo>
                  <a:lnTo>
                    <a:pt x="291" y="3015"/>
                  </a:lnTo>
                  <a:lnTo>
                    <a:pt x="292" y="3027"/>
                  </a:lnTo>
                  <a:lnTo>
                    <a:pt x="294" y="3039"/>
                  </a:lnTo>
                  <a:lnTo>
                    <a:pt x="292" y="3050"/>
                  </a:lnTo>
                  <a:lnTo>
                    <a:pt x="291" y="3060"/>
                  </a:lnTo>
                  <a:lnTo>
                    <a:pt x="289" y="3070"/>
                  </a:lnTo>
                  <a:lnTo>
                    <a:pt x="287" y="3080"/>
                  </a:lnTo>
                  <a:lnTo>
                    <a:pt x="284" y="3090"/>
                  </a:lnTo>
                  <a:lnTo>
                    <a:pt x="280" y="3097"/>
                  </a:lnTo>
                  <a:lnTo>
                    <a:pt x="269" y="3102"/>
                  </a:lnTo>
                  <a:lnTo>
                    <a:pt x="269" y="3113"/>
                  </a:lnTo>
                  <a:lnTo>
                    <a:pt x="270" y="3120"/>
                  </a:lnTo>
                  <a:lnTo>
                    <a:pt x="273" y="3128"/>
                  </a:lnTo>
                  <a:lnTo>
                    <a:pt x="278" y="3133"/>
                  </a:lnTo>
                  <a:lnTo>
                    <a:pt x="281" y="3138"/>
                  </a:lnTo>
                  <a:lnTo>
                    <a:pt x="285" y="3144"/>
                  </a:lnTo>
                  <a:lnTo>
                    <a:pt x="289" y="3149"/>
                  </a:lnTo>
                  <a:lnTo>
                    <a:pt x="291" y="3155"/>
                  </a:lnTo>
                  <a:lnTo>
                    <a:pt x="298" y="3175"/>
                  </a:lnTo>
                  <a:lnTo>
                    <a:pt x="302" y="3196"/>
                  </a:lnTo>
                  <a:lnTo>
                    <a:pt x="306" y="3216"/>
                  </a:lnTo>
                  <a:lnTo>
                    <a:pt x="309" y="3232"/>
                  </a:lnTo>
                  <a:lnTo>
                    <a:pt x="311" y="3248"/>
                  </a:lnTo>
                  <a:lnTo>
                    <a:pt x="309" y="3263"/>
                  </a:lnTo>
                  <a:lnTo>
                    <a:pt x="308" y="3277"/>
                  </a:lnTo>
                  <a:lnTo>
                    <a:pt x="306" y="3289"/>
                  </a:lnTo>
                  <a:lnTo>
                    <a:pt x="304" y="3302"/>
                  </a:lnTo>
                  <a:lnTo>
                    <a:pt x="304" y="3315"/>
                  </a:lnTo>
                  <a:lnTo>
                    <a:pt x="304" y="3322"/>
                  </a:lnTo>
                  <a:lnTo>
                    <a:pt x="305" y="3329"/>
                  </a:lnTo>
                  <a:lnTo>
                    <a:pt x="307" y="3336"/>
                  </a:lnTo>
                  <a:lnTo>
                    <a:pt x="309" y="3344"/>
                  </a:lnTo>
                  <a:lnTo>
                    <a:pt x="312" y="3348"/>
                  </a:lnTo>
                  <a:lnTo>
                    <a:pt x="317" y="3354"/>
                  </a:lnTo>
                  <a:lnTo>
                    <a:pt x="323" y="3361"/>
                  </a:lnTo>
                  <a:lnTo>
                    <a:pt x="330" y="3367"/>
                  </a:lnTo>
                  <a:lnTo>
                    <a:pt x="337" y="3373"/>
                  </a:lnTo>
                  <a:lnTo>
                    <a:pt x="345" y="3379"/>
                  </a:lnTo>
                  <a:lnTo>
                    <a:pt x="351" y="3383"/>
                  </a:lnTo>
                  <a:lnTo>
                    <a:pt x="356" y="3385"/>
                  </a:lnTo>
                  <a:lnTo>
                    <a:pt x="366" y="3384"/>
                  </a:lnTo>
                  <a:lnTo>
                    <a:pt x="374" y="3385"/>
                  </a:lnTo>
                  <a:lnTo>
                    <a:pt x="378" y="3389"/>
                  </a:lnTo>
                  <a:lnTo>
                    <a:pt x="381" y="3395"/>
                  </a:lnTo>
                  <a:lnTo>
                    <a:pt x="382" y="3401"/>
                  </a:lnTo>
                  <a:lnTo>
                    <a:pt x="383" y="3408"/>
                  </a:lnTo>
                  <a:lnTo>
                    <a:pt x="385" y="3415"/>
                  </a:lnTo>
                  <a:lnTo>
                    <a:pt x="386" y="3421"/>
                  </a:lnTo>
                  <a:lnTo>
                    <a:pt x="388" y="3428"/>
                  </a:lnTo>
                  <a:lnTo>
                    <a:pt x="392" y="3431"/>
                  </a:lnTo>
                  <a:lnTo>
                    <a:pt x="405" y="3434"/>
                  </a:lnTo>
                  <a:lnTo>
                    <a:pt x="421" y="3437"/>
                  </a:lnTo>
                  <a:lnTo>
                    <a:pt x="425" y="3446"/>
                  </a:lnTo>
                  <a:lnTo>
                    <a:pt x="436" y="3465"/>
                  </a:lnTo>
                  <a:lnTo>
                    <a:pt x="446" y="3485"/>
                  </a:lnTo>
                  <a:lnTo>
                    <a:pt x="451" y="3496"/>
                  </a:lnTo>
                  <a:lnTo>
                    <a:pt x="465" y="3492"/>
                  </a:lnTo>
                  <a:lnTo>
                    <a:pt x="475" y="3491"/>
                  </a:lnTo>
                  <a:lnTo>
                    <a:pt x="481" y="3490"/>
                  </a:lnTo>
                  <a:lnTo>
                    <a:pt x="486" y="3488"/>
                  </a:lnTo>
                  <a:lnTo>
                    <a:pt x="491" y="3487"/>
                  </a:lnTo>
                  <a:lnTo>
                    <a:pt x="498" y="3484"/>
                  </a:lnTo>
                  <a:lnTo>
                    <a:pt x="503" y="3480"/>
                  </a:lnTo>
                  <a:lnTo>
                    <a:pt x="507" y="3473"/>
                  </a:lnTo>
                  <a:lnTo>
                    <a:pt x="513" y="3467"/>
                  </a:lnTo>
                  <a:lnTo>
                    <a:pt x="518" y="3459"/>
                  </a:lnTo>
                  <a:lnTo>
                    <a:pt x="522" y="3452"/>
                  </a:lnTo>
                  <a:lnTo>
                    <a:pt x="527" y="3446"/>
                  </a:lnTo>
                  <a:lnTo>
                    <a:pt x="533" y="3440"/>
                  </a:lnTo>
                  <a:lnTo>
                    <a:pt x="538" y="3437"/>
                  </a:lnTo>
                  <a:lnTo>
                    <a:pt x="544" y="3435"/>
                  </a:lnTo>
                  <a:lnTo>
                    <a:pt x="550" y="3435"/>
                  </a:lnTo>
                  <a:lnTo>
                    <a:pt x="554" y="3436"/>
                  </a:lnTo>
                  <a:lnTo>
                    <a:pt x="558" y="3438"/>
                  </a:lnTo>
                  <a:lnTo>
                    <a:pt x="562" y="3439"/>
                  </a:lnTo>
                  <a:lnTo>
                    <a:pt x="567" y="3440"/>
                  </a:lnTo>
                  <a:lnTo>
                    <a:pt x="573" y="3439"/>
                  </a:lnTo>
                  <a:lnTo>
                    <a:pt x="579" y="3437"/>
                  </a:lnTo>
                  <a:lnTo>
                    <a:pt x="583" y="3435"/>
                  </a:lnTo>
                  <a:lnTo>
                    <a:pt x="584" y="3432"/>
                  </a:lnTo>
                  <a:lnTo>
                    <a:pt x="585" y="3430"/>
                  </a:lnTo>
                  <a:lnTo>
                    <a:pt x="586" y="3428"/>
                  </a:lnTo>
                  <a:lnTo>
                    <a:pt x="588" y="3420"/>
                  </a:lnTo>
                  <a:lnTo>
                    <a:pt x="591" y="3414"/>
                  </a:lnTo>
                  <a:lnTo>
                    <a:pt x="597" y="3408"/>
                  </a:lnTo>
                  <a:lnTo>
                    <a:pt x="603" y="3403"/>
                  </a:lnTo>
                  <a:lnTo>
                    <a:pt x="610" y="3397"/>
                  </a:lnTo>
                  <a:lnTo>
                    <a:pt x="619" y="3390"/>
                  </a:lnTo>
                  <a:lnTo>
                    <a:pt x="627" y="3385"/>
                  </a:lnTo>
                  <a:lnTo>
                    <a:pt x="636" y="3380"/>
                  </a:lnTo>
                  <a:lnTo>
                    <a:pt x="644" y="3375"/>
                  </a:lnTo>
                  <a:lnTo>
                    <a:pt x="651" y="3373"/>
                  </a:lnTo>
                  <a:lnTo>
                    <a:pt x="662" y="3369"/>
                  </a:lnTo>
                  <a:lnTo>
                    <a:pt x="675" y="3367"/>
                  </a:lnTo>
                  <a:lnTo>
                    <a:pt x="688" y="3366"/>
                  </a:lnTo>
                  <a:lnTo>
                    <a:pt x="700" y="3366"/>
                  </a:lnTo>
                  <a:lnTo>
                    <a:pt x="712" y="3367"/>
                  </a:lnTo>
                  <a:lnTo>
                    <a:pt x="724" y="3369"/>
                  </a:lnTo>
                  <a:lnTo>
                    <a:pt x="735" y="3371"/>
                  </a:lnTo>
                  <a:lnTo>
                    <a:pt x="746" y="3374"/>
                  </a:lnTo>
                  <a:lnTo>
                    <a:pt x="769" y="3381"/>
                  </a:lnTo>
                  <a:lnTo>
                    <a:pt x="791" y="3386"/>
                  </a:lnTo>
                  <a:lnTo>
                    <a:pt x="803" y="3388"/>
                  </a:lnTo>
                  <a:lnTo>
                    <a:pt x="814" y="3390"/>
                  </a:lnTo>
                  <a:lnTo>
                    <a:pt x="826" y="3391"/>
                  </a:lnTo>
                  <a:lnTo>
                    <a:pt x="838" y="3390"/>
                  </a:lnTo>
                  <a:lnTo>
                    <a:pt x="844" y="3389"/>
                  </a:lnTo>
                  <a:lnTo>
                    <a:pt x="851" y="3388"/>
                  </a:lnTo>
                  <a:lnTo>
                    <a:pt x="857" y="3386"/>
                  </a:lnTo>
                  <a:lnTo>
                    <a:pt x="862" y="3383"/>
                  </a:lnTo>
                  <a:lnTo>
                    <a:pt x="872" y="3375"/>
                  </a:lnTo>
                  <a:lnTo>
                    <a:pt x="880" y="3368"/>
                  </a:lnTo>
                  <a:lnTo>
                    <a:pt x="888" y="3361"/>
                  </a:lnTo>
                  <a:lnTo>
                    <a:pt x="896" y="3353"/>
                  </a:lnTo>
                  <a:lnTo>
                    <a:pt x="899" y="3350"/>
                  </a:lnTo>
                  <a:lnTo>
                    <a:pt x="905" y="3347"/>
                  </a:lnTo>
                  <a:lnTo>
                    <a:pt x="909" y="3345"/>
                  </a:lnTo>
                  <a:lnTo>
                    <a:pt x="913" y="3344"/>
                  </a:lnTo>
                  <a:lnTo>
                    <a:pt x="922" y="3343"/>
                  </a:lnTo>
                  <a:lnTo>
                    <a:pt x="929" y="3343"/>
                  </a:lnTo>
                  <a:lnTo>
                    <a:pt x="937" y="3345"/>
                  </a:lnTo>
                  <a:lnTo>
                    <a:pt x="943" y="3347"/>
                  </a:lnTo>
                  <a:lnTo>
                    <a:pt x="954" y="3352"/>
                  </a:lnTo>
                  <a:lnTo>
                    <a:pt x="961" y="3355"/>
                  </a:lnTo>
                  <a:lnTo>
                    <a:pt x="971" y="3354"/>
                  </a:lnTo>
                  <a:lnTo>
                    <a:pt x="980" y="3353"/>
                  </a:lnTo>
                  <a:lnTo>
                    <a:pt x="990" y="3350"/>
                  </a:lnTo>
                  <a:lnTo>
                    <a:pt x="1000" y="3348"/>
                  </a:lnTo>
                  <a:lnTo>
                    <a:pt x="1012" y="3345"/>
                  </a:lnTo>
                  <a:lnTo>
                    <a:pt x="1024" y="3343"/>
                  </a:lnTo>
                  <a:lnTo>
                    <a:pt x="1036" y="3343"/>
                  </a:lnTo>
                  <a:lnTo>
                    <a:pt x="1048" y="3344"/>
                  </a:lnTo>
                  <a:lnTo>
                    <a:pt x="1055" y="3347"/>
                  </a:lnTo>
                  <a:lnTo>
                    <a:pt x="1065" y="3352"/>
                  </a:lnTo>
                  <a:lnTo>
                    <a:pt x="1076" y="3357"/>
                  </a:lnTo>
                  <a:lnTo>
                    <a:pt x="1083" y="3361"/>
                  </a:lnTo>
                  <a:lnTo>
                    <a:pt x="1127" y="3368"/>
                  </a:lnTo>
                  <a:lnTo>
                    <a:pt x="1165" y="3374"/>
                  </a:lnTo>
                  <a:lnTo>
                    <a:pt x="1183" y="3378"/>
                  </a:lnTo>
                  <a:lnTo>
                    <a:pt x="1201" y="3383"/>
                  </a:lnTo>
                  <a:lnTo>
                    <a:pt x="1218" y="3388"/>
                  </a:lnTo>
                  <a:lnTo>
                    <a:pt x="1236" y="3397"/>
                  </a:lnTo>
                  <a:lnTo>
                    <a:pt x="1245" y="3404"/>
                  </a:lnTo>
                  <a:lnTo>
                    <a:pt x="1256" y="3415"/>
                  </a:lnTo>
                  <a:lnTo>
                    <a:pt x="1262" y="3420"/>
                  </a:lnTo>
                  <a:lnTo>
                    <a:pt x="1267" y="3425"/>
                  </a:lnTo>
                  <a:lnTo>
                    <a:pt x="1273" y="3429"/>
                  </a:lnTo>
                  <a:lnTo>
                    <a:pt x="1277" y="3431"/>
                  </a:lnTo>
                  <a:lnTo>
                    <a:pt x="1284" y="3432"/>
                  </a:lnTo>
                  <a:lnTo>
                    <a:pt x="1293" y="3433"/>
                  </a:lnTo>
                  <a:lnTo>
                    <a:pt x="1301" y="3432"/>
                  </a:lnTo>
                  <a:lnTo>
                    <a:pt x="1310" y="3432"/>
                  </a:lnTo>
                  <a:lnTo>
                    <a:pt x="1327" y="3431"/>
                  </a:lnTo>
                  <a:lnTo>
                    <a:pt x="1343" y="3431"/>
                  </a:lnTo>
                  <a:lnTo>
                    <a:pt x="1360" y="3434"/>
                  </a:lnTo>
                  <a:lnTo>
                    <a:pt x="1381" y="3440"/>
                  </a:lnTo>
                  <a:lnTo>
                    <a:pt x="1401" y="3448"/>
                  </a:lnTo>
                  <a:lnTo>
                    <a:pt x="1418" y="3454"/>
                  </a:lnTo>
                  <a:lnTo>
                    <a:pt x="1427" y="3461"/>
                  </a:lnTo>
                  <a:lnTo>
                    <a:pt x="1435" y="3469"/>
                  </a:lnTo>
                  <a:lnTo>
                    <a:pt x="1444" y="3478"/>
                  </a:lnTo>
                  <a:lnTo>
                    <a:pt x="1453" y="3484"/>
                  </a:lnTo>
                  <a:lnTo>
                    <a:pt x="1465" y="3487"/>
                  </a:lnTo>
                  <a:lnTo>
                    <a:pt x="1481" y="3489"/>
                  </a:lnTo>
                  <a:lnTo>
                    <a:pt x="1496" y="3492"/>
                  </a:lnTo>
                  <a:lnTo>
                    <a:pt x="1506" y="3496"/>
                  </a:lnTo>
                  <a:lnTo>
                    <a:pt x="1509" y="3503"/>
                  </a:lnTo>
                  <a:lnTo>
                    <a:pt x="1512" y="3517"/>
                  </a:lnTo>
                  <a:lnTo>
                    <a:pt x="1513" y="3520"/>
                  </a:lnTo>
                  <a:lnTo>
                    <a:pt x="1515" y="3523"/>
                  </a:lnTo>
                  <a:lnTo>
                    <a:pt x="1518" y="3526"/>
                  </a:lnTo>
                  <a:lnTo>
                    <a:pt x="1521" y="3530"/>
                  </a:lnTo>
                  <a:lnTo>
                    <a:pt x="1525" y="3532"/>
                  </a:lnTo>
                  <a:lnTo>
                    <a:pt x="1530" y="3534"/>
                  </a:lnTo>
                  <a:lnTo>
                    <a:pt x="1535" y="3536"/>
                  </a:lnTo>
                  <a:lnTo>
                    <a:pt x="1542" y="3537"/>
                  </a:lnTo>
                  <a:lnTo>
                    <a:pt x="1552" y="3537"/>
                  </a:lnTo>
                  <a:lnTo>
                    <a:pt x="1560" y="3535"/>
                  </a:lnTo>
                  <a:lnTo>
                    <a:pt x="1566" y="3533"/>
                  </a:lnTo>
                  <a:lnTo>
                    <a:pt x="1570" y="3529"/>
                  </a:lnTo>
                  <a:lnTo>
                    <a:pt x="1575" y="3524"/>
                  </a:lnTo>
                  <a:lnTo>
                    <a:pt x="1579" y="3520"/>
                  </a:lnTo>
                  <a:lnTo>
                    <a:pt x="1583" y="3517"/>
                  </a:lnTo>
                  <a:lnTo>
                    <a:pt x="1588" y="3514"/>
                  </a:lnTo>
                  <a:lnTo>
                    <a:pt x="1605" y="3508"/>
                  </a:lnTo>
                  <a:lnTo>
                    <a:pt x="1629" y="3504"/>
                  </a:lnTo>
                  <a:lnTo>
                    <a:pt x="1641" y="3503"/>
                  </a:lnTo>
                  <a:lnTo>
                    <a:pt x="1653" y="3502"/>
                  </a:lnTo>
                  <a:lnTo>
                    <a:pt x="1663" y="3501"/>
                  </a:lnTo>
                  <a:lnTo>
                    <a:pt x="1670" y="3502"/>
                  </a:lnTo>
                  <a:lnTo>
                    <a:pt x="1678" y="3503"/>
                  </a:lnTo>
                  <a:lnTo>
                    <a:pt x="1685" y="3506"/>
                  </a:lnTo>
                  <a:lnTo>
                    <a:pt x="1690" y="3512"/>
                  </a:lnTo>
                  <a:lnTo>
                    <a:pt x="1696" y="3517"/>
                  </a:lnTo>
                  <a:lnTo>
                    <a:pt x="1705" y="3529"/>
                  </a:lnTo>
                  <a:lnTo>
                    <a:pt x="1715" y="3541"/>
                  </a:lnTo>
                  <a:lnTo>
                    <a:pt x="1719" y="3548"/>
                  </a:lnTo>
                  <a:lnTo>
                    <a:pt x="1724" y="3554"/>
                  </a:lnTo>
                  <a:lnTo>
                    <a:pt x="1730" y="3559"/>
                  </a:lnTo>
                  <a:lnTo>
                    <a:pt x="1736" y="3564"/>
                  </a:lnTo>
                  <a:lnTo>
                    <a:pt x="1744" y="3567"/>
                  </a:lnTo>
                  <a:lnTo>
                    <a:pt x="1751" y="3568"/>
                  </a:lnTo>
                  <a:lnTo>
                    <a:pt x="1761" y="3568"/>
                  </a:lnTo>
                  <a:lnTo>
                    <a:pt x="1771" y="3567"/>
                  </a:lnTo>
                  <a:lnTo>
                    <a:pt x="1775" y="3564"/>
                  </a:lnTo>
                  <a:lnTo>
                    <a:pt x="1780" y="3560"/>
                  </a:lnTo>
                  <a:lnTo>
                    <a:pt x="1783" y="3556"/>
                  </a:lnTo>
                  <a:lnTo>
                    <a:pt x="1786" y="3551"/>
                  </a:lnTo>
                  <a:lnTo>
                    <a:pt x="1789" y="3546"/>
                  </a:lnTo>
                  <a:lnTo>
                    <a:pt x="1791" y="3540"/>
                  </a:lnTo>
                  <a:lnTo>
                    <a:pt x="1796" y="3535"/>
                  </a:lnTo>
                  <a:lnTo>
                    <a:pt x="1799" y="3531"/>
                  </a:lnTo>
                  <a:lnTo>
                    <a:pt x="1818" y="3519"/>
                  </a:lnTo>
                  <a:lnTo>
                    <a:pt x="1837" y="3509"/>
                  </a:lnTo>
                  <a:lnTo>
                    <a:pt x="1846" y="3504"/>
                  </a:lnTo>
                  <a:lnTo>
                    <a:pt x="1854" y="3499"/>
                  </a:lnTo>
                  <a:lnTo>
                    <a:pt x="1863" y="3492"/>
                  </a:lnTo>
                  <a:lnTo>
                    <a:pt x="1870" y="3484"/>
                  </a:lnTo>
                  <a:lnTo>
                    <a:pt x="1879" y="3471"/>
                  </a:lnTo>
                  <a:lnTo>
                    <a:pt x="1885" y="3456"/>
                  </a:lnTo>
                  <a:lnTo>
                    <a:pt x="1891" y="3441"/>
                  </a:lnTo>
                  <a:lnTo>
                    <a:pt x="1898" y="3428"/>
                  </a:lnTo>
                  <a:lnTo>
                    <a:pt x="1905" y="3413"/>
                  </a:lnTo>
                  <a:lnTo>
                    <a:pt x="1913" y="3399"/>
                  </a:lnTo>
                  <a:lnTo>
                    <a:pt x="1918" y="3393"/>
                  </a:lnTo>
                  <a:lnTo>
                    <a:pt x="1923" y="3387"/>
                  </a:lnTo>
                  <a:lnTo>
                    <a:pt x="1928" y="3383"/>
                  </a:lnTo>
                  <a:lnTo>
                    <a:pt x="1935" y="3379"/>
                  </a:lnTo>
                  <a:lnTo>
                    <a:pt x="1946" y="3373"/>
                  </a:lnTo>
                  <a:lnTo>
                    <a:pt x="1957" y="3369"/>
                  </a:lnTo>
                  <a:lnTo>
                    <a:pt x="1968" y="3367"/>
                  </a:lnTo>
                  <a:lnTo>
                    <a:pt x="1978" y="3365"/>
                  </a:lnTo>
                  <a:lnTo>
                    <a:pt x="1990" y="3365"/>
                  </a:lnTo>
                  <a:lnTo>
                    <a:pt x="2003" y="3365"/>
                  </a:lnTo>
                  <a:lnTo>
                    <a:pt x="2015" y="3366"/>
                  </a:lnTo>
                  <a:lnTo>
                    <a:pt x="2028" y="3367"/>
                  </a:lnTo>
                  <a:lnTo>
                    <a:pt x="2031" y="3363"/>
                  </a:lnTo>
                  <a:lnTo>
                    <a:pt x="2032" y="3362"/>
                  </a:lnTo>
                  <a:lnTo>
                    <a:pt x="2034" y="3362"/>
                  </a:lnTo>
                  <a:lnTo>
                    <a:pt x="2040" y="3361"/>
                  </a:lnTo>
                  <a:lnTo>
                    <a:pt x="2039" y="3349"/>
                  </a:lnTo>
                  <a:lnTo>
                    <a:pt x="2040" y="3337"/>
                  </a:lnTo>
                  <a:lnTo>
                    <a:pt x="2044" y="3335"/>
                  </a:lnTo>
                  <a:lnTo>
                    <a:pt x="2052" y="3333"/>
                  </a:lnTo>
                  <a:lnTo>
                    <a:pt x="2061" y="3332"/>
                  </a:lnTo>
                  <a:lnTo>
                    <a:pt x="2073" y="3330"/>
                  </a:lnTo>
                  <a:lnTo>
                    <a:pt x="2095" y="3327"/>
                  </a:lnTo>
                  <a:lnTo>
                    <a:pt x="2110" y="3326"/>
                  </a:lnTo>
                  <a:lnTo>
                    <a:pt x="2127" y="3328"/>
                  </a:lnTo>
                  <a:lnTo>
                    <a:pt x="2146" y="3333"/>
                  </a:lnTo>
                  <a:lnTo>
                    <a:pt x="2169" y="3338"/>
                  </a:lnTo>
                  <a:lnTo>
                    <a:pt x="2193" y="3345"/>
                  </a:lnTo>
                  <a:lnTo>
                    <a:pt x="2218" y="3350"/>
                  </a:lnTo>
                  <a:lnTo>
                    <a:pt x="2242" y="3353"/>
                  </a:lnTo>
                  <a:lnTo>
                    <a:pt x="2255" y="3353"/>
                  </a:lnTo>
                  <a:lnTo>
                    <a:pt x="2265" y="3353"/>
                  </a:lnTo>
                  <a:lnTo>
                    <a:pt x="2276" y="3352"/>
                  </a:lnTo>
                  <a:lnTo>
                    <a:pt x="2287" y="3349"/>
                  </a:lnTo>
                  <a:lnTo>
                    <a:pt x="2291" y="3347"/>
                  </a:lnTo>
                  <a:lnTo>
                    <a:pt x="2295" y="3345"/>
                  </a:lnTo>
                  <a:lnTo>
                    <a:pt x="2297" y="3343"/>
                  </a:lnTo>
                  <a:lnTo>
                    <a:pt x="2301" y="3339"/>
                  </a:lnTo>
                  <a:lnTo>
                    <a:pt x="2304" y="3332"/>
                  </a:lnTo>
                  <a:lnTo>
                    <a:pt x="2305" y="3323"/>
                  </a:lnTo>
                  <a:lnTo>
                    <a:pt x="2305" y="3306"/>
                  </a:lnTo>
                  <a:lnTo>
                    <a:pt x="2304" y="3290"/>
                  </a:lnTo>
                  <a:lnTo>
                    <a:pt x="2292" y="3294"/>
                  </a:lnTo>
                  <a:lnTo>
                    <a:pt x="2282" y="3296"/>
                  </a:lnTo>
                  <a:lnTo>
                    <a:pt x="2274" y="3299"/>
                  </a:lnTo>
                  <a:lnTo>
                    <a:pt x="2263" y="3302"/>
                  </a:lnTo>
                  <a:lnTo>
                    <a:pt x="2265" y="3287"/>
                  </a:lnTo>
                  <a:lnTo>
                    <a:pt x="2269" y="3272"/>
                  </a:lnTo>
                  <a:lnTo>
                    <a:pt x="2272" y="3268"/>
                  </a:lnTo>
                  <a:lnTo>
                    <a:pt x="2277" y="3265"/>
                  </a:lnTo>
                  <a:lnTo>
                    <a:pt x="2284" y="3261"/>
                  </a:lnTo>
                  <a:lnTo>
                    <a:pt x="2290" y="3258"/>
                  </a:lnTo>
                  <a:lnTo>
                    <a:pt x="2296" y="3254"/>
                  </a:lnTo>
                  <a:lnTo>
                    <a:pt x="2303" y="3251"/>
                  </a:lnTo>
                  <a:lnTo>
                    <a:pt x="2307" y="3248"/>
                  </a:lnTo>
                  <a:lnTo>
                    <a:pt x="2310" y="3243"/>
                  </a:lnTo>
                  <a:lnTo>
                    <a:pt x="2309" y="3229"/>
                  </a:lnTo>
                  <a:lnTo>
                    <a:pt x="2310" y="3215"/>
                  </a:lnTo>
                  <a:lnTo>
                    <a:pt x="2339" y="3203"/>
                  </a:lnTo>
                  <a:lnTo>
                    <a:pt x="2345" y="3193"/>
                  </a:lnTo>
                  <a:lnTo>
                    <a:pt x="2349" y="3181"/>
                  </a:lnTo>
                  <a:lnTo>
                    <a:pt x="2354" y="3169"/>
                  </a:lnTo>
                  <a:lnTo>
                    <a:pt x="2358" y="3158"/>
                  </a:lnTo>
                  <a:lnTo>
                    <a:pt x="2362" y="3146"/>
                  </a:lnTo>
                  <a:lnTo>
                    <a:pt x="2369" y="3136"/>
                  </a:lnTo>
                  <a:lnTo>
                    <a:pt x="2372" y="3131"/>
                  </a:lnTo>
                  <a:lnTo>
                    <a:pt x="2376" y="3127"/>
                  </a:lnTo>
                  <a:lnTo>
                    <a:pt x="2380" y="3124"/>
                  </a:lnTo>
                  <a:lnTo>
                    <a:pt x="2386" y="3120"/>
                  </a:lnTo>
                  <a:lnTo>
                    <a:pt x="2386" y="3114"/>
                  </a:lnTo>
                  <a:lnTo>
                    <a:pt x="2391" y="3112"/>
                  </a:lnTo>
                  <a:lnTo>
                    <a:pt x="2395" y="3111"/>
                  </a:lnTo>
                  <a:lnTo>
                    <a:pt x="2398" y="3111"/>
                  </a:lnTo>
                  <a:lnTo>
                    <a:pt x="2402" y="3111"/>
                  </a:lnTo>
                  <a:lnTo>
                    <a:pt x="2409" y="3113"/>
                  </a:lnTo>
                  <a:lnTo>
                    <a:pt x="2421" y="3114"/>
                  </a:lnTo>
                  <a:lnTo>
                    <a:pt x="2433" y="3096"/>
                  </a:lnTo>
                  <a:lnTo>
                    <a:pt x="2453" y="3069"/>
                  </a:lnTo>
                  <a:lnTo>
                    <a:pt x="2462" y="3057"/>
                  </a:lnTo>
                  <a:lnTo>
                    <a:pt x="2472" y="3046"/>
                  </a:lnTo>
                  <a:lnTo>
                    <a:pt x="2480" y="3038"/>
                  </a:lnTo>
                  <a:lnTo>
                    <a:pt x="2486" y="3033"/>
                  </a:lnTo>
                  <a:lnTo>
                    <a:pt x="2486" y="3027"/>
                  </a:lnTo>
                  <a:lnTo>
                    <a:pt x="2491" y="3026"/>
                  </a:lnTo>
                  <a:lnTo>
                    <a:pt x="2496" y="3025"/>
                  </a:lnTo>
                  <a:lnTo>
                    <a:pt x="2503" y="3025"/>
                  </a:lnTo>
                  <a:lnTo>
                    <a:pt x="2509" y="3026"/>
                  </a:lnTo>
                  <a:lnTo>
                    <a:pt x="2521" y="3027"/>
                  </a:lnTo>
                  <a:lnTo>
                    <a:pt x="2532" y="3027"/>
                  </a:lnTo>
                  <a:lnTo>
                    <a:pt x="2544" y="3015"/>
                  </a:lnTo>
                  <a:lnTo>
                    <a:pt x="2556" y="3015"/>
                  </a:lnTo>
                  <a:lnTo>
                    <a:pt x="2567" y="3015"/>
                  </a:lnTo>
                  <a:lnTo>
                    <a:pt x="2572" y="3006"/>
                  </a:lnTo>
                  <a:lnTo>
                    <a:pt x="2574" y="2997"/>
                  </a:lnTo>
                  <a:lnTo>
                    <a:pt x="2579" y="2996"/>
                  </a:lnTo>
                  <a:lnTo>
                    <a:pt x="2584" y="2996"/>
                  </a:lnTo>
                  <a:lnTo>
                    <a:pt x="2591" y="2996"/>
                  </a:lnTo>
                  <a:lnTo>
                    <a:pt x="2597" y="2997"/>
                  </a:lnTo>
                  <a:lnTo>
                    <a:pt x="2609" y="2998"/>
                  </a:lnTo>
                  <a:lnTo>
                    <a:pt x="2621" y="2997"/>
                  </a:lnTo>
                  <a:lnTo>
                    <a:pt x="2632" y="2985"/>
                  </a:lnTo>
                  <a:lnTo>
                    <a:pt x="2665" y="2973"/>
                  </a:lnTo>
                  <a:lnTo>
                    <a:pt x="2690" y="2962"/>
                  </a:lnTo>
                  <a:lnTo>
                    <a:pt x="2701" y="2957"/>
                  </a:lnTo>
                  <a:lnTo>
                    <a:pt x="2711" y="2950"/>
                  </a:lnTo>
                  <a:lnTo>
                    <a:pt x="2724" y="2943"/>
                  </a:lnTo>
                  <a:lnTo>
                    <a:pt x="2737" y="2932"/>
                  </a:lnTo>
                  <a:lnTo>
                    <a:pt x="2736" y="2924"/>
                  </a:lnTo>
                  <a:lnTo>
                    <a:pt x="2737" y="2915"/>
                  </a:lnTo>
                  <a:lnTo>
                    <a:pt x="2739" y="2910"/>
                  </a:lnTo>
                  <a:lnTo>
                    <a:pt x="2739" y="2906"/>
                  </a:lnTo>
                  <a:lnTo>
                    <a:pt x="2739" y="2901"/>
                  </a:lnTo>
                  <a:lnTo>
                    <a:pt x="2737" y="2897"/>
                  </a:lnTo>
                  <a:lnTo>
                    <a:pt x="2733" y="2893"/>
                  </a:lnTo>
                  <a:lnTo>
                    <a:pt x="2725" y="2887"/>
                  </a:lnTo>
                  <a:lnTo>
                    <a:pt x="2713" y="2879"/>
                  </a:lnTo>
                  <a:lnTo>
                    <a:pt x="2700" y="2871"/>
                  </a:lnTo>
                  <a:lnTo>
                    <a:pt x="2686" y="2862"/>
                  </a:lnTo>
                  <a:lnTo>
                    <a:pt x="2673" y="2853"/>
                  </a:lnTo>
                  <a:lnTo>
                    <a:pt x="2662" y="2845"/>
                  </a:lnTo>
                  <a:lnTo>
                    <a:pt x="2656" y="2840"/>
                  </a:lnTo>
                  <a:lnTo>
                    <a:pt x="2650" y="2831"/>
                  </a:lnTo>
                  <a:lnTo>
                    <a:pt x="2645" y="2822"/>
                  </a:lnTo>
                  <a:lnTo>
                    <a:pt x="2641" y="2810"/>
                  </a:lnTo>
                  <a:lnTo>
                    <a:pt x="2635" y="2797"/>
                  </a:lnTo>
                  <a:lnTo>
                    <a:pt x="2632" y="2784"/>
                  </a:lnTo>
                  <a:lnTo>
                    <a:pt x="2628" y="2769"/>
                  </a:lnTo>
                  <a:lnTo>
                    <a:pt x="2625" y="2753"/>
                  </a:lnTo>
                  <a:lnTo>
                    <a:pt x="2623" y="2736"/>
                  </a:lnTo>
                  <a:lnTo>
                    <a:pt x="2618" y="2702"/>
                  </a:lnTo>
                  <a:lnTo>
                    <a:pt x="2617" y="2669"/>
                  </a:lnTo>
                  <a:lnTo>
                    <a:pt x="2617" y="2652"/>
                  </a:lnTo>
                  <a:lnTo>
                    <a:pt x="2617" y="2635"/>
                  </a:lnTo>
                  <a:lnTo>
                    <a:pt x="2618" y="2620"/>
                  </a:lnTo>
                  <a:lnTo>
                    <a:pt x="2621" y="2605"/>
                  </a:lnTo>
                  <a:lnTo>
                    <a:pt x="2623" y="2595"/>
                  </a:lnTo>
                  <a:lnTo>
                    <a:pt x="2625" y="2586"/>
                  </a:lnTo>
                  <a:lnTo>
                    <a:pt x="2628" y="2577"/>
                  </a:lnTo>
                  <a:lnTo>
                    <a:pt x="2632" y="2569"/>
                  </a:lnTo>
                  <a:lnTo>
                    <a:pt x="2636" y="2561"/>
                  </a:lnTo>
                  <a:lnTo>
                    <a:pt x="2641" y="2554"/>
                  </a:lnTo>
                  <a:lnTo>
                    <a:pt x="2646" y="2547"/>
                  </a:lnTo>
                  <a:lnTo>
                    <a:pt x="2652" y="2539"/>
                  </a:lnTo>
                  <a:lnTo>
                    <a:pt x="2664" y="2526"/>
                  </a:lnTo>
                  <a:lnTo>
                    <a:pt x="2677" y="2515"/>
                  </a:lnTo>
                  <a:lnTo>
                    <a:pt x="2691" y="2503"/>
                  </a:lnTo>
                  <a:lnTo>
                    <a:pt x="2702" y="2493"/>
                  </a:lnTo>
                  <a:lnTo>
                    <a:pt x="2713" y="2483"/>
                  </a:lnTo>
                  <a:lnTo>
                    <a:pt x="2725" y="2472"/>
                  </a:lnTo>
                  <a:lnTo>
                    <a:pt x="2735" y="2460"/>
                  </a:lnTo>
                  <a:lnTo>
                    <a:pt x="2746" y="2449"/>
                  </a:lnTo>
                  <a:lnTo>
                    <a:pt x="2757" y="2437"/>
                  </a:lnTo>
                  <a:lnTo>
                    <a:pt x="2767" y="2425"/>
                  </a:lnTo>
                  <a:lnTo>
                    <a:pt x="2779" y="2415"/>
                  </a:lnTo>
                  <a:lnTo>
                    <a:pt x="2791" y="2405"/>
                  </a:lnTo>
                  <a:lnTo>
                    <a:pt x="2810" y="2391"/>
                  </a:lnTo>
                  <a:lnTo>
                    <a:pt x="2829" y="2379"/>
                  </a:lnTo>
                  <a:lnTo>
                    <a:pt x="2849" y="2366"/>
                  </a:lnTo>
                  <a:lnTo>
                    <a:pt x="2869" y="2353"/>
                  </a:lnTo>
                  <a:lnTo>
                    <a:pt x="2910" y="2329"/>
                  </a:lnTo>
                  <a:lnTo>
                    <a:pt x="2950" y="2303"/>
                  </a:lnTo>
                  <a:lnTo>
                    <a:pt x="2969" y="2289"/>
                  </a:lnTo>
                  <a:lnTo>
                    <a:pt x="2987" y="2275"/>
                  </a:lnTo>
                  <a:lnTo>
                    <a:pt x="3005" y="2260"/>
                  </a:lnTo>
                  <a:lnTo>
                    <a:pt x="3021" y="2244"/>
                  </a:lnTo>
                  <a:lnTo>
                    <a:pt x="3036" y="2226"/>
                  </a:lnTo>
                  <a:lnTo>
                    <a:pt x="3050" y="2206"/>
                  </a:lnTo>
                  <a:lnTo>
                    <a:pt x="3056" y="2197"/>
                  </a:lnTo>
                  <a:lnTo>
                    <a:pt x="3063" y="2186"/>
                  </a:lnTo>
                  <a:lnTo>
                    <a:pt x="3068" y="2176"/>
                  </a:lnTo>
                  <a:lnTo>
                    <a:pt x="3072" y="2164"/>
                  </a:lnTo>
                  <a:lnTo>
                    <a:pt x="3076" y="2167"/>
                  </a:lnTo>
                  <a:lnTo>
                    <a:pt x="3079" y="2167"/>
                  </a:lnTo>
                  <a:lnTo>
                    <a:pt x="3080" y="2165"/>
                  </a:lnTo>
                  <a:lnTo>
                    <a:pt x="3082" y="2163"/>
                  </a:lnTo>
                  <a:lnTo>
                    <a:pt x="3083" y="2161"/>
                  </a:lnTo>
                  <a:lnTo>
                    <a:pt x="3084" y="2159"/>
                  </a:lnTo>
                  <a:lnTo>
                    <a:pt x="3086" y="2158"/>
                  </a:lnTo>
                  <a:lnTo>
                    <a:pt x="3089" y="2159"/>
                  </a:lnTo>
                  <a:lnTo>
                    <a:pt x="3089" y="2169"/>
                  </a:lnTo>
                  <a:lnTo>
                    <a:pt x="3089" y="2182"/>
                  </a:lnTo>
                  <a:lnTo>
                    <a:pt x="3107" y="2179"/>
                  </a:lnTo>
                  <a:lnTo>
                    <a:pt x="3121" y="2177"/>
                  </a:lnTo>
                  <a:lnTo>
                    <a:pt x="3134" y="2175"/>
                  </a:lnTo>
                  <a:lnTo>
                    <a:pt x="3148" y="2170"/>
                  </a:lnTo>
                  <a:lnTo>
                    <a:pt x="3151" y="2162"/>
                  </a:lnTo>
                  <a:lnTo>
                    <a:pt x="3155" y="2154"/>
                  </a:lnTo>
                  <a:lnTo>
                    <a:pt x="3157" y="2151"/>
                  </a:lnTo>
                  <a:lnTo>
                    <a:pt x="3160" y="2147"/>
                  </a:lnTo>
                  <a:lnTo>
                    <a:pt x="3161" y="2142"/>
                  </a:lnTo>
                  <a:lnTo>
                    <a:pt x="3161" y="2135"/>
                  </a:lnTo>
                  <a:lnTo>
                    <a:pt x="3157" y="2129"/>
                  </a:lnTo>
                  <a:lnTo>
                    <a:pt x="3153" y="2124"/>
                  </a:lnTo>
                  <a:lnTo>
                    <a:pt x="3151" y="2119"/>
                  </a:lnTo>
                  <a:lnTo>
                    <a:pt x="3149" y="2115"/>
                  </a:lnTo>
                  <a:lnTo>
                    <a:pt x="3148" y="2111"/>
                  </a:lnTo>
                  <a:lnTo>
                    <a:pt x="3148" y="2106"/>
                  </a:lnTo>
                  <a:lnTo>
                    <a:pt x="3150" y="2102"/>
                  </a:lnTo>
                  <a:lnTo>
                    <a:pt x="3154" y="2097"/>
                  </a:lnTo>
                  <a:lnTo>
                    <a:pt x="3161" y="2091"/>
                  </a:lnTo>
                  <a:lnTo>
                    <a:pt x="3167" y="2083"/>
                  </a:lnTo>
                  <a:lnTo>
                    <a:pt x="3181" y="2068"/>
                  </a:lnTo>
                  <a:lnTo>
                    <a:pt x="3189" y="2060"/>
                  </a:lnTo>
                  <a:lnTo>
                    <a:pt x="3192" y="2053"/>
                  </a:lnTo>
                  <a:lnTo>
                    <a:pt x="3194" y="2049"/>
                  </a:lnTo>
                  <a:lnTo>
                    <a:pt x="3194" y="2047"/>
                  </a:lnTo>
                  <a:lnTo>
                    <a:pt x="3196" y="2046"/>
                  </a:lnTo>
                  <a:lnTo>
                    <a:pt x="3198" y="2044"/>
                  </a:lnTo>
                  <a:lnTo>
                    <a:pt x="3201" y="2042"/>
                  </a:lnTo>
                  <a:lnTo>
                    <a:pt x="3201" y="2035"/>
                  </a:lnTo>
                  <a:lnTo>
                    <a:pt x="3209" y="2035"/>
                  </a:lnTo>
                  <a:lnTo>
                    <a:pt x="3219" y="2035"/>
                  </a:lnTo>
                  <a:lnTo>
                    <a:pt x="3228" y="2024"/>
                  </a:lnTo>
                  <a:lnTo>
                    <a:pt x="3237" y="2012"/>
                  </a:lnTo>
                  <a:lnTo>
                    <a:pt x="3248" y="2009"/>
                  </a:lnTo>
                  <a:lnTo>
                    <a:pt x="3257" y="2008"/>
                  </a:lnTo>
                  <a:lnTo>
                    <a:pt x="3266" y="2008"/>
                  </a:lnTo>
                  <a:lnTo>
                    <a:pt x="3275" y="2009"/>
                  </a:lnTo>
                  <a:lnTo>
                    <a:pt x="3285" y="2011"/>
                  </a:lnTo>
                  <a:lnTo>
                    <a:pt x="3293" y="2012"/>
                  </a:lnTo>
                  <a:lnTo>
                    <a:pt x="3303" y="2013"/>
                  </a:lnTo>
                  <a:lnTo>
                    <a:pt x="3313" y="2012"/>
                  </a:lnTo>
                  <a:lnTo>
                    <a:pt x="3320" y="2003"/>
                  </a:lnTo>
                  <a:lnTo>
                    <a:pt x="3330" y="1995"/>
                  </a:lnTo>
                  <a:lnTo>
                    <a:pt x="3343" y="1994"/>
                  </a:lnTo>
                  <a:lnTo>
                    <a:pt x="3363" y="1996"/>
                  </a:lnTo>
                  <a:lnTo>
                    <a:pt x="3382" y="1999"/>
                  </a:lnTo>
                  <a:lnTo>
                    <a:pt x="3401" y="2000"/>
                  </a:lnTo>
                  <a:lnTo>
                    <a:pt x="3425" y="2000"/>
                  </a:lnTo>
                  <a:lnTo>
                    <a:pt x="3450" y="2000"/>
                  </a:lnTo>
                  <a:lnTo>
                    <a:pt x="3475" y="1999"/>
                  </a:lnTo>
                  <a:lnTo>
                    <a:pt x="3501" y="1999"/>
                  </a:lnTo>
                  <a:lnTo>
                    <a:pt x="3526" y="1998"/>
                  </a:lnTo>
                  <a:lnTo>
                    <a:pt x="3550" y="1997"/>
                  </a:lnTo>
                  <a:lnTo>
                    <a:pt x="3573" y="1996"/>
                  </a:lnTo>
                  <a:lnTo>
                    <a:pt x="3594" y="1995"/>
                  </a:lnTo>
                  <a:lnTo>
                    <a:pt x="3608" y="1995"/>
                  </a:lnTo>
                  <a:lnTo>
                    <a:pt x="3624" y="1996"/>
                  </a:lnTo>
                  <a:lnTo>
                    <a:pt x="3633" y="1997"/>
                  </a:lnTo>
                  <a:lnTo>
                    <a:pt x="3639" y="1997"/>
                  </a:lnTo>
                  <a:lnTo>
                    <a:pt x="3646" y="1996"/>
                  </a:lnTo>
                  <a:lnTo>
                    <a:pt x="3653" y="1995"/>
                  </a:lnTo>
                  <a:lnTo>
                    <a:pt x="3656" y="1987"/>
                  </a:lnTo>
                  <a:lnTo>
                    <a:pt x="3666" y="1973"/>
                  </a:lnTo>
                  <a:lnTo>
                    <a:pt x="3671" y="1965"/>
                  </a:lnTo>
                  <a:lnTo>
                    <a:pt x="3677" y="1957"/>
                  </a:lnTo>
                  <a:lnTo>
                    <a:pt x="3683" y="1951"/>
                  </a:lnTo>
                  <a:lnTo>
                    <a:pt x="3688" y="1947"/>
                  </a:lnTo>
                  <a:lnTo>
                    <a:pt x="3695" y="1944"/>
                  </a:lnTo>
                  <a:lnTo>
                    <a:pt x="3702" y="1943"/>
                  </a:lnTo>
                  <a:lnTo>
                    <a:pt x="3709" y="1941"/>
                  </a:lnTo>
                  <a:lnTo>
                    <a:pt x="3717" y="1941"/>
                  </a:lnTo>
                  <a:lnTo>
                    <a:pt x="3730" y="1940"/>
                  </a:lnTo>
                  <a:lnTo>
                    <a:pt x="3746" y="1936"/>
                  </a:lnTo>
                  <a:lnTo>
                    <a:pt x="3767" y="1929"/>
                  </a:lnTo>
                  <a:lnTo>
                    <a:pt x="3787" y="1922"/>
                  </a:lnTo>
                  <a:lnTo>
                    <a:pt x="3808" y="1912"/>
                  </a:lnTo>
                  <a:lnTo>
                    <a:pt x="3828" y="1904"/>
                  </a:lnTo>
                  <a:lnTo>
                    <a:pt x="3849" y="1894"/>
                  </a:lnTo>
                  <a:lnTo>
                    <a:pt x="3871" y="1885"/>
                  </a:lnTo>
                  <a:lnTo>
                    <a:pt x="3891" y="1878"/>
                  </a:lnTo>
                  <a:lnTo>
                    <a:pt x="3911" y="1872"/>
                  </a:lnTo>
                  <a:lnTo>
                    <a:pt x="3924" y="1869"/>
                  </a:lnTo>
                  <a:lnTo>
                    <a:pt x="3934" y="1869"/>
                  </a:lnTo>
                  <a:lnTo>
                    <a:pt x="3940" y="1869"/>
                  </a:lnTo>
                  <a:lnTo>
                    <a:pt x="3945" y="1868"/>
                  </a:lnTo>
                  <a:lnTo>
                    <a:pt x="3951" y="1867"/>
                  </a:lnTo>
                  <a:lnTo>
                    <a:pt x="3958" y="1865"/>
                  </a:lnTo>
                  <a:lnTo>
                    <a:pt x="3964" y="1863"/>
                  </a:lnTo>
                  <a:lnTo>
                    <a:pt x="3970" y="1859"/>
                  </a:lnTo>
                  <a:lnTo>
                    <a:pt x="3975" y="1854"/>
                  </a:lnTo>
                  <a:lnTo>
                    <a:pt x="3980" y="1849"/>
                  </a:lnTo>
                  <a:lnTo>
                    <a:pt x="3990" y="1839"/>
                  </a:lnTo>
                  <a:lnTo>
                    <a:pt x="3999" y="1830"/>
                  </a:lnTo>
                  <a:lnTo>
                    <a:pt x="4005" y="1828"/>
                  </a:lnTo>
                  <a:lnTo>
                    <a:pt x="4010" y="1826"/>
                  </a:lnTo>
                  <a:lnTo>
                    <a:pt x="4015" y="1825"/>
                  </a:lnTo>
                  <a:lnTo>
                    <a:pt x="4022" y="1824"/>
                  </a:lnTo>
                  <a:lnTo>
                    <a:pt x="4027" y="1823"/>
                  </a:lnTo>
                  <a:lnTo>
                    <a:pt x="4031" y="1821"/>
                  </a:lnTo>
                  <a:lnTo>
                    <a:pt x="4035" y="1817"/>
                  </a:lnTo>
                  <a:lnTo>
                    <a:pt x="4040" y="1813"/>
                  </a:lnTo>
                  <a:lnTo>
                    <a:pt x="4040" y="1804"/>
                  </a:lnTo>
                  <a:lnTo>
                    <a:pt x="4040" y="1795"/>
                  </a:lnTo>
                  <a:lnTo>
                    <a:pt x="4042" y="1782"/>
                  </a:lnTo>
                  <a:lnTo>
                    <a:pt x="4045" y="1765"/>
                  </a:lnTo>
                  <a:lnTo>
                    <a:pt x="4057" y="1760"/>
                  </a:lnTo>
                  <a:lnTo>
                    <a:pt x="4058" y="1750"/>
                  </a:lnTo>
                  <a:lnTo>
                    <a:pt x="4057" y="1743"/>
                  </a:lnTo>
                  <a:lnTo>
                    <a:pt x="4055" y="1737"/>
                  </a:lnTo>
                  <a:lnTo>
                    <a:pt x="4051" y="1731"/>
                  </a:lnTo>
                  <a:lnTo>
                    <a:pt x="4044" y="1723"/>
                  </a:lnTo>
                  <a:lnTo>
                    <a:pt x="4040" y="1713"/>
                  </a:lnTo>
                  <a:lnTo>
                    <a:pt x="4039" y="1705"/>
                  </a:lnTo>
                  <a:lnTo>
                    <a:pt x="4039" y="1696"/>
                  </a:lnTo>
                  <a:lnTo>
                    <a:pt x="4040" y="1687"/>
                  </a:lnTo>
                  <a:lnTo>
                    <a:pt x="4040" y="1678"/>
                  </a:lnTo>
                  <a:lnTo>
                    <a:pt x="4043" y="1678"/>
                  </a:lnTo>
                  <a:lnTo>
                    <a:pt x="4044" y="1676"/>
                  </a:lnTo>
                  <a:lnTo>
                    <a:pt x="4045" y="1674"/>
                  </a:lnTo>
                  <a:lnTo>
                    <a:pt x="4046" y="1672"/>
                  </a:lnTo>
                  <a:lnTo>
                    <a:pt x="4047" y="1670"/>
                  </a:lnTo>
                  <a:lnTo>
                    <a:pt x="4048" y="1668"/>
                  </a:lnTo>
                  <a:lnTo>
                    <a:pt x="4051" y="1666"/>
                  </a:lnTo>
                  <a:lnTo>
                    <a:pt x="4057" y="1666"/>
                  </a:lnTo>
                  <a:lnTo>
                    <a:pt x="4069" y="1678"/>
                  </a:lnTo>
                  <a:lnTo>
                    <a:pt x="4078" y="1677"/>
                  </a:lnTo>
                  <a:lnTo>
                    <a:pt x="4086" y="1678"/>
                  </a:lnTo>
                  <a:lnTo>
                    <a:pt x="4092" y="1675"/>
                  </a:lnTo>
                  <a:lnTo>
                    <a:pt x="4096" y="1669"/>
                  </a:lnTo>
                  <a:lnTo>
                    <a:pt x="4100" y="1661"/>
                  </a:lnTo>
                  <a:lnTo>
                    <a:pt x="4105" y="1652"/>
                  </a:lnTo>
                  <a:lnTo>
                    <a:pt x="4111" y="1634"/>
                  </a:lnTo>
                  <a:lnTo>
                    <a:pt x="4116" y="1619"/>
                  </a:lnTo>
                  <a:lnTo>
                    <a:pt x="4113" y="1619"/>
                  </a:lnTo>
                  <a:lnTo>
                    <a:pt x="4111" y="1618"/>
                  </a:lnTo>
                  <a:lnTo>
                    <a:pt x="4110" y="1618"/>
                  </a:lnTo>
                  <a:lnTo>
                    <a:pt x="4110" y="1617"/>
                  </a:lnTo>
                  <a:lnTo>
                    <a:pt x="4111" y="1612"/>
                  </a:lnTo>
                  <a:lnTo>
                    <a:pt x="4110" y="1607"/>
                  </a:lnTo>
                  <a:lnTo>
                    <a:pt x="4096" y="1608"/>
                  </a:lnTo>
                  <a:lnTo>
                    <a:pt x="4086" y="1608"/>
                  </a:lnTo>
                  <a:lnTo>
                    <a:pt x="4078" y="1607"/>
                  </a:lnTo>
                  <a:lnTo>
                    <a:pt x="4069" y="1607"/>
                  </a:lnTo>
                  <a:lnTo>
                    <a:pt x="4067" y="1590"/>
                  </a:lnTo>
                  <a:lnTo>
                    <a:pt x="4065" y="1573"/>
                  </a:lnTo>
                  <a:lnTo>
                    <a:pt x="4063" y="1557"/>
                  </a:lnTo>
                  <a:lnTo>
                    <a:pt x="4061" y="1540"/>
                  </a:lnTo>
                  <a:lnTo>
                    <a:pt x="4054" y="1538"/>
                  </a:lnTo>
                  <a:lnTo>
                    <a:pt x="4035" y="1534"/>
                  </a:lnTo>
                  <a:lnTo>
                    <a:pt x="4024" y="1532"/>
                  </a:lnTo>
                  <a:lnTo>
                    <a:pt x="4011" y="1529"/>
                  </a:lnTo>
                  <a:lnTo>
                    <a:pt x="4000" y="1528"/>
                  </a:lnTo>
                  <a:lnTo>
                    <a:pt x="3989" y="1528"/>
                  </a:lnTo>
                  <a:lnTo>
                    <a:pt x="3979" y="1528"/>
                  </a:lnTo>
                  <a:lnTo>
                    <a:pt x="3970" y="1530"/>
                  </a:lnTo>
                  <a:lnTo>
                    <a:pt x="3961" y="1533"/>
                  </a:lnTo>
                  <a:lnTo>
                    <a:pt x="3953" y="1535"/>
                  </a:lnTo>
                  <a:lnTo>
                    <a:pt x="3937" y="1540"/>
                  </a:lnTo>
                  <a:lnTo>
                    <a:pt x="3917" y="1545"/>
                  </a:lnTo>
                  <a:lnTo>
                    <a:pt x="3896" y="1551"/>
                  </a:lnTo>
                  <a:lnTo>
                    <a:pt x="3878" y="1556"/>
                  </a:lnTo>
                  <a:lnTo>
                    <a:pt x="3870" y="1558"/>
                  </a:lnTo>
                  <a:lnTo>
                    <a:pt x="3860" y="1560"/>
                  </a:lnTo>
                  <a:lnTo>
                    <a:pt x="3849" y="1561"/>
                  </a:lnTo>
                  <a:lnTo>
                    <a:pt x="3838" y="1561"/>
                  </a:lnTo>
                  <a:lnTo>
                    <a:pt x="3815" y="1566"/>
                  </a:lnTo>
                  <a:lnTo>
                    <a:pt x="3791" y="1570"/>
                  </a:lnTo>
                  <a:lnTo>
                    <a:pt x="3785" y="1570"/>
                  </a:lnTo>
                  <a:lnTo>
                    <a:pt x="3779" y="1570"/>
                  </a:lnTo>
                  <a:lnTo>
                    <a:pt x="3773" y="1570"/>
                  </a:lnTo>
                  <a:lnTo>
                    <a:pt x="3768" y="1569"/>
                  </a:lnTo>
                  <a:lnTo>
                    <a:pt x="3762" y="1568"/>
                  </a:lnTo>
                  <a:lnTo>
                    <a:pt x="3758" y="1564"/>
                  </a:lnTo>
                  <a:lnTo>
                    <a:pt x="3754" y="1560"/>
                  </a:lnTo>
                  <a:lnTo>
                    <a:pt x="3749" y="1556"/>
                  </a:lnTo>
                  <a:lnTo>
                    <a:pt x="3747" y="1552"/>
                  </a:lnTo>
                  <a:lnTo>
                    <a:pt x="3744" y="1547"/>
                  </a:lnTo>
                  <a:lnTo>
                    <a:pt x="3740" y="1545"/>
                  </a:lnTo>
                  <a:lnTo>
                    <a:pt x="3737" y="1544"/>
                  </a:lnTo>
                  <a:lnTo>
                    <a:pt x="3728" y="1542"/>
                  </a:lnTo>
                  <a:lnTo>
                    <a:pt x="3720" y="1543"/>
                  </a:lnTo>
                  <a:lnTo>
                    <a:pt x="3711" y="1544"/>
                  </a:lnTo>
                  <a:lnTo>
                    <a:pt x="3703" y="1545"/>
                  </a:lnTo>
                  <a:lnTo>
                    <a:pt x="3693" y="1546"/>
                  </a:lnTo>
                  <a:lnTo>
                    <a:pt x="3686" y="1546"/>
                  </a:lnTo>
                  <a:lnTo>
                    <a:pt x="3679" y="1544"/>
                  </a:lnTo>
                  <a:lnTo>
                    <a:pt x="3674" y="1540"/>
                  </a:lnTo>
                  <a:lnTo>
                    <a:pt x="3670" y="1535"/>
                  </a:lnTo>
                  <a:lnTo>
                    <a:pt x="3664" y="1528"/>
                  </a:lnTo>
                  <a:lnTo>
                    <a:pt x="3657" y="1512"/>
                  </a:lnTo>
                  <a:lnTo>
                    <a:pt x="3652" y="1498"/>
                  </a:lnTo>
                  <a:lnTo>
                    <a:pt x="3650" y="1494"/>
                  </a:lnTo>
                  <a:lnTo>
                    <a:pt x="3647" y="1492"/>
                  </a:lnTo>
                  <a:lnTo>
                    <a:pt x="3643" y="1493"/>
                  </a:lnTo>
                  <a:lnTo>
                    <a:pt x="3640" y="1494"/>
                  </a:lnTo>
                  <a:lnTo>
                    <a:pt x="3630" y="1500"/>
                  </a:lnTo>
                  <a:lnTo>
                    <a:pt x="3619" y="1503"/>
                  </a:lnTo>
                  <a:lnTo>
                    <a:pt x="3614" y="1504"/>
                  </a:lnTo>
                  <a:lnTo>
                    <a:pt x="3610" y="1503"/>
                  </a:lnTo>
                  <a:lnTo>
                    <a:pt x="3606" y="1501"/>
                  </a:lnTo>
                  <a:lnTo>
                    <a:pt x="3601" y="1499"/>
                  </a:lnTo>
                  <a:lnTo>
                    <a:pt x="3591" y="1494"/>
                  </a:lnTo>
                  <a:lnTo>
                    <a:pt x="3582" y="1491"/>
                  </a:lnTo>
                  <a:lnTo>
                    <a:pt x="3565" y="1499"/>
                  </a:lnTo>
                  <a:lnTo>
                    <a:pt x="3550" y="1506"/>
                  </a:lnTo>
                  <a:lnTo>
                    <a:pt x="3538" y="1513"/>
                  </a:lnTo>
                  <a:lnTo>
                    <a:pt x="3527" y="1520"/>
                  </a:lnTo>
                  <a:lnTo>
                    <a:pt x="3522" y="1523"/>
                  </a:lnTo>
                  <a:lnTo>
                    <a:pt x="3517" y="1525"/>
                  </a:lnTo>
                  <a:lnTo>
                    <a:pt x="3511" y="1527"/>
                  </a:lnTo>
                  <a:lnTo>
                    <a:pt x="3506" y="1528"/>
                  </a:lnTo>
                  <a:lnTo>
                    <a:pt x="3501" y="1528"/>
                  </a:lnTo>
                  <a:lnTo>
                    <a:pt x="3494" y="1528"/>
                  </a:lnTo>
                  <a:lnTo>
                    <a:pt x="3487" y="1527"/>
                  </a:lnTo>
                  <a:lnTo>
                    <a:pt x="3479" y="1525"/>
                  </a:lnTo>
                  <a:lnTo>
                    <a:pt x="3472" y="1523"/>
                  </a:lnTo>
                  <a:lnTo>
                    <a:pt x="3467" y="1519"/>
                  </a:lnTo>
                  <a:lnTo>
                    <a:pt x="3464" y="1515"/>
                  </a:lnTo>
                  <a:lnTo>
                    <a:pt x="3461" y="1509"/>
                  </a:lnTo>
                  <a:lnTo>
                    <a:pt x="3459" y="1503"/>
                  </a:lnTo>
                  <a:lnTo>
                    <a:pt x="3459" y="1496"/>
                  </a:lnTo>
                  <a:lnTo>
                    <a:pt x="3459" y="1489"/>
                  </a:lnTo>
                  <a:lnTo>
                    <a:pt x="3461" y="1482"/>
                  </a:lnTo>
                  <a:lnTo>
                    <a:pt x="3465" y="1466"/>
                  </a:lnTo>
                  <a:lnTo>
                    <a:pt x="3468" y="1449"/>
                  </a:lnTo>
                  <a:lnTo>
                    <a:pt x="3470" y="1439"/>
                  </a:lnTo>
                  <a:lnTo>
                    <a:pt x="3471" y="1431"/>
                  </a:lnTo>
                  <a:lnTo>
                    <a:pt x="3471" y="1422"/>
                  </a:lnTo>
                  <a:lnTo>
                    <a:pt x="3471" y="1415"/>
                  </a:lnTo>
                  <a:lnTo>
                    <a:pt x="3473" y="1400"/>
                  </a:lnTo>
                  <a:lnTo>
                    <a:pt x="3475" y="1386"/>
                  </a:lnTo>
                  <a:lnTo>
                    <a:pt x="3476" y="1381"/>
                  </a:lnTo>
                  <a:lnTo>
                    <a:pt x="3475" y="1375"/>
                  </a:lnTo>
                  <a:lnTo>
                    <a:pt x="3474" y="1373"/>
                  </a:lnTo>
                  <a:lnTo>
                    <a:pt x="3473" y="1370"/>
                  </a:lnTo>
                  <a:lnTo>
                    <a:pt x="3471" y="1368"/>
                  </a:lnTo>
                  <a:lnTo>
                    <a:pt x="3468" y="1366"/>
                  </a:lnTo>
                  <a:lnTo>
                    <a:pt x="3461" y="1360"/>
                  </a:lnTo>
                  <a:lnTo>
                    <a:pt x="3455" y="1355"/>
                  </a:lnTo>
                  <a:lnTo>
                    <a:pt x="3450" y="1348"/>
                  </a:lnTo>
                  <a:lnTo>
                    <a:pt x="3444" y="1340"/>
                  </a:lnTo>
                  <a:lnTo>
                    <a:pt x="3439" y="1333"/>
                  </a:lnTo>
                  <a:lnTo>
                    <a:pt x="3433" y="1325"/>
                  </a:lnTo>
                  <a:lnTo>
                    <a:pt x="3425" y="1318"/>
                  </a:lnTo>
                  <a:lnTo>
                    <a:pt x="3417" y="1312"/>
                  </a:lnTo>
                  <a:lnTo>
                    <a:pt x="3401" y="1301"/>
                  </a:lnTo>
                  <a:lnTo>
                    <a:pt x="3386" y="1290"/>
                  </a:lnTo>
                  <a:lnTo>
                    <a:pt x="3380" y="1287"/>
                  </a:lnTo>
                  <a:lnTo>
                    <a:pt x="3372" y="1285"/>
                  </a:lnTo>
                  <a:lnTo>
                    <a:pt x="3368" y="1285"/>
                  </a:lnTo>
                  <a:lnTo>
                    <a:pt x="3364" y="1285"/>
                  </a:lnTo>
                  <a:lnTo>
                    <a:pt x="3360" y="1287"/>
                  </a:lnTo>
                  <a:lnTo>
                    <a:pt x="3356" y="1288"/>
                  </a:lnTo>
                  <a:lnTo>
                    <a:pt x="3352" y="1291"/>
                  </a:lnTo>
                  <a:lnTo>
                    <a:pt x="3350" y="1295"/>
                  </a:lnTo>
                  <a:lnTo>
                    <a:pt x="3348" y="1298"/>
                  </a:lnTo>
                  <a:lnTo>
                    <a:pt x="3348" y="1302"/>
                  </a:lnTo>
                  <a:lnTo>
                    <a:pt x="3348" y="1312"/>
                  </a:lnTo>
                  <a:lnTo>
                    <a:pt x="3350" y="1322"/>
                  </a:lnTo>
                  <a:lnTo>
                    <a:pt x="3351" y="1332"/>
                  </a:lnTo>
                  <a:lnTo>
                    <a:pt x="3351" y="1341"/>
                  </a:lnTo>
                  <a:lnTo>
                    <a:pt x="3351" y="1344"/>
                  </a:lnTo>
                  <a:lnTo>
                    <a:pt x="3349" y="1349"/>
                  </a:lnTo>
                  <a:lnTo>
                    <a:pt x="3347" y="1351"/>
                  </a:lnTo>
                  <a:lnTo>
                    <a:pt x="3342" y="1353"/>
                  </a:lnTo>
                  <a:lnTo>
                    <a:pt x="3338" y="1355"/>
                  </a:lnTo>
                  <a:lnTo>
                    <a:pt x="3334" y="1355"/>
                  </a:lnTo>
                  <a:lnTo>
                    <a:pt x="3331" y="1355"/>
                  </a:lnTo>
                  <a:lnTo>
                    <a:pt x="3326" y="1353"/>
                  </a:lnTo>
                  <a:lnTo>
                    <a:pt x="3320" y="1349"/>
                  </a:lnTo>
                  <a:lnTo>
                    <a:pt x="3315" y="1343"/>
                  </a:lnTo>
                  <a:lnTo>
                    <a:pt x="3308" y="1336"/>
                  </a:lnTo>
                  <a:lnTo>
                    <a:pt x="3302" y="1329"/>
                  </a:lnTo>
                  <a:lnTo>
                    <a:pt x="3296" y="1322"/>
                  </a:lnTo>
                  <a:lnTo>
                    <a:pt x="3288" y="1317"/>
                  </a:lnTo>
                  <a:lnTo>
                    <a:pt x="3277" y="1313"/>
                  </a:lnTo>
                  <a:lnTo>
                    <a:pt x="3268" y="1309"/>
                  </a:lnTo>
                  <a:lnTo>
                    <a:pt x="3260" y="1306"/>
                  </a:lnTo>
                  <a:lnTo>
                    <a:pt x="3252" y="1304"/>
                  </a:lnTo>
                  <a:lnTo>
                    <a:pt x="3242" y="1302"/>
                  </a:lnTo>
                  <a:lnTo>
                    <a:pt x="3234" y="1299"/>
                  </a:lnTo>
                  <a:lnTo>
                    <a:pt x="3224" y="1296"/>
                  </a:lnTo>
                  <a:lnTo>
                    <a:pt x="3216" y="1290"/>
                  </a:lnTo>
                  <a:lnTo>
                    <a:pt x="3203" y="1281"/>
                  </a:lnTo>
                  <a:lnTo>
                    <a:pt x="3194" y="1271"/>
                  </a:lnTo>
                  <a:lnTo>
                    <a:pt x="3184" y="1262"/>
                  </a:lnTo>
                  <a:lnTo>
                    <a:pt x="3172" y="1251"/>
                  </a:lnTo>
                  <a:lnTo>
                    <a:pt x="3154" y="1238"/>
                  </a:lnTo>
                  <a:lnTo>
                    <a:pt x="3138" y="1228"/>
                  </a:lnTo>
                  <a:lnTo>
                    <a:pt x="3122" y="1217"/>
                  </a:lnTo>
                  <a:lnTo>
                    <a:pt x="3105" y="1204"/>
                  </a:lnTo>
                  <a:lnTo>
                    <a:pt x="3095" y="1194"/>
                  </a:lnTo>
                  <a:lnTo>
                    <a:pt x="3085" y="1183"/>
                  </a:lnTo>
                  <a:lnTo>
                    <a:pt x="3078" y="1172"/>
                  </a:lnTo>
                  <a:lnTo>
                    <a:pt x="3071" y="1161"/>
                  </a:lnTo>
                  <a:lnTo>
                    <a:pt x="3064" y="1150"/>
                  </a:lnTo>
                  <a:lnTo>
                    <a:pt x="3055" y="1140"/>
                  </a:lnTo>
                  <a:lnTo>
                    <a:pt x="3050" y="1136"/>
                  </a:lnTo>
                  <a:lnTo>
                    <a:pt x="3045" y="1132"/>
                  </a:lnTo>
                  <a:lnTo>
                    <a:pt x="3038" y="1128"/>
                  </a:lnTo>
                  <a:lnTo>
                    <a:pt x="3032" y="1123"/>
                  </a:lnTo>
                  <a:lnTo>
                    <a:pt x="3023" y="1120"/>
                  </a:lnTo>
                  <a:lnTo>
                    <a:pt x="3016" y="1118"/>
                  </a:lnTo>
                  <a:lnTo>
                    <a:pt x="3009" y="1117"/>
                  </a:lnTo>
                  <a:lnTo>
                    <a:pt x="3001" y="1116"/>
                  </a:lnTo>
                  <a:lnTo>
                    <a:pt x="2994" y="1115"/>
                  </a:lnTo>
                  <a:lnTo>
                    <a:pt x="2986" y="1113"/>
                  </a:lnTo>
                  <a:lnTo>
                    <a:pt x="2979" y="1111"/>
                  </a:lnTo>
                  <a:lnTo>
                    <a:pt x="2971" y="1106"/>
                  </a:lnTo>
                  <a:lnTo>
                    <a:pt x="2966" y="1102"/>
                  </a:lnTo>
                  <a:lnTo>
                    <a:pt x="2962" y="1098"/>
                  </a:lnTo>
                  <a:lnTo>
                    <a:pt x="2959" y="1094"/>
                  </a:lnTo>
                  <a:lnTo>
                    <a:pt x="2956" y="1088"/>
                  </a:lnTo>
                  <a:lnTo>
                    <a:pt x="2952" y="1078"/>
                  </a:lnTo>
                  <a:lnTo>
                    <a:pt x="2949" y="1067"/>
                  </a:lnTo>
                  <a:lnTo>
                    <a:pt x="2947" y="1055"/>
                  </a:lnTo>
                  <a:lnTo>
                    <a:pt x="2944" y="1045"/>
                  </a:lnTo>
                  <a:lnTo>
                    <a:pt x="2942" y="1039"/>
                  </a:lnTo>
                  <a:lnTo>
                    <a:pt x="2938" y="1034"/>
                  </a:lnTo>
                  <a:lnTo>
                    <a:pt x="2935" y="1029"/>
                  </a:lnTo>
                  <a:lnTo>
                    <a:pt x="2931" y="1023"/>
                  </a:lnTo>
                  <a:lnTo>
                    <a:pt x="2926" y="1019"/>
                  </a:lnTo>
                  <a:lnTo>
                    <a:pt x="2921" y="1015"/>
                  </a:lnTo>
                  <a:lnTo>
                    <a:pt x="2915" y="1012"/>
                  </a:lnTo>
                  <a:lnTo>
                    <a:pt x="2910" y="1010"/>
                  </a:lnTo>
                  <a:lnTo>
                    <a:pt x="2899" y="1005"/>
                  </a:lnTo>
                  <a:lnTo>
                    <a:pt x="2888" y="1002"/>
                  </a:lnTo>
                  <a:lnTo>
                    <a:pt x="2877" y="999"/>
                  </a:lnTo>
                  <a:lnTo>
                    <a:pt x="2867" y="994"/>
                  </a:lnTo>
                  <a:lnTo>
                    <a:pt x="2862" y="991"/>
                  </a:lnTo>
                  <a:lnTo>
                    <a:pt x="2858" y="986"/>
                  </a:lnTo>
                  <a:lnTo>
                    <a:pt x="2853" y="982"/>
                  </a:lnTo>
                  <a:lnTo>
                    <a:pt x="2849" y="977"/>
                  </a:lnTo>
                  <a:lnTo>
                    <a:pt x="2845" y="966"/>
                  </a:lnTo>
                  <a:lnTo>
                    <a:pt x="2843" y="957"/>
                  </a:lnTo>
                  <a:lnTo>
                    <a:pt x="2842" y="952"/>
                  </a:lnTo>
                  <a:lnTo>
                    <a:pt x="2841" y="947"/>
                  </a:lnTo>
                  <a:lnTo>
                    <a:pt x="2838" y="943"/>
                  </a:lnTo>
                  <a:lnTo>
                    <a:pt x="2834" y="937"/>
                  </a:lnTo>
                  <a:lnTo>
                    <a:pt x="2830" y="933"/>
                  </a:lnTo>
                  <a:lnTo>
                    <a:pt x="2825" y="931"/>
                  </a:lnTo>
                  <a:lnTo>
                    <a:pt x="2819" y="929"/>
                  </a:lnTo>
                  <a:lnTo>
                    <a:pt x="2814" y="928"/>
                  </a:lnTo>
                  <a:lnTo>
                    <a:pt x="2809" y="927"/>
                  </a:lnTo>
                  <a:lnTo>
                    <a:pt x="2803" y="925"/>
                  </a:lnTo>
                  <a:lnTo>
                    <a:pt x="2799" y="921"/>
                  </a:lnTo>
                  <a:lnTo>
                    <a:pt x="2796" y="916"/>
                  </a:lnTo>
                  <a:lnTo>
                    <a:pt x="2795" y="912"/>
                  </a:lnTo>
                  <a:lnTo>
                    <a:pt x="2794" y="909"/>
                  </a:lnTo>
                  <a:lnTo>
                    <a:pt x="2794" y="904"/>
                  </a:lnTo>
                  <a:lnTo>
                    <a:pt x="2795" y="900"/>
                  </a:lnTo>
                  <a:lnTo>
                    <a:pt x="2796" y="893"/>
                  </a:lnTo>
                  <a:lnTo>
                    <a:pt x="2798" y="884"/>
                  </a:lnTo>
                  <a:lnTo>
                    <a:pt x="2800" y="878"/>
                  </a:lnTo>
                  <a:lnTo>
                    <a:pt x="2803" y="872"/>
                  </a:lnTo>
                  <a:lnTo>
                    <a:pt x="2808" y="866"/>
                  </a:lnTo>
                  <a:lnTo>
                    <a:pt x="2812" y="862"/>
                  </a:lnTo>
                  <a:lnTo>
                    <a:pt x="2815" y="857"/>
                  </a:lnTo>
                  <a:lnTo>
                    <a:pt x="2818" y="851"/>
                  </a:lnTo>
                  <a:lnTo>
                    <a:pt x="2818" y="849"/>
                  </a:lnTo>
                  <a:lnTo>
                    <a:pt x="2818" y="847"/>
                  </a:lnTo>
                  <a:lnTo>
                    <a:pt x="2817" y="844"/>
                  </a:lnTo>
                  <a:lnTo>
                    <a:pt x="2816" y="842"/>
                  </a:lnTo>
                  <a:lnTo>
                    <a:pt x="2808" y="830"/>
                  </a:lnTo>
                  <a:lnTo>
                    <a:pt x="2801" y="825"/>
                  </a:lnTo>
                  <a:lnTo>
                    <a:pt x="2799" y="825"/>
                  </a:lnTo>
                  <a:lnTo>
                    <a:pt x="2798" y="825"/>
                  </a:lnTo>
                  <a:lnTo>
                    <a:pt x="2796" y="825"/>
                  </a:lnTo>
                  <a:lnTo>
                    <a:pt x="2795" y="826"/>
                  </a:lnTo>
                  <a:lnTo>
                    <a:pt x="2793" y="828"/>
                  </a:lnTo>
                  <a:lnTo>
                    <a:pt x="2790" y="831"/>
                  </a:lnTo>
                  <a:lnTo>
                    <a:pt x="2787" y="832"/>
                  </a:lnTo>
                  <a:lnTo>
                    <a:pt x="2784" y="832"/>
                  </a:lnTo>
                  <a:lnTo>
                    <a:pt x="2781" y="831"/>
                  </a:lnTo>
                  <a:lnTo>
                    <a:pt x="2778" y="830"/>
                  </a:lnTo>
                  <a:lnTo>
                    <a:pt x="2768" y="825"/>
                  </a:lnTo>
                  <a:lnTo>
                    <a:pt x="2759" y="816"/>
                  </a:lnTo>
                  <a:lnTo>
                    <a:pt x="2748" y="805"/>
                  </a:lnTo>
                  <a:lnTo>
                    <a:pt x="2737" y="793"/>
                  </a:lnTo>
                  <a:lnTo>
                    <a:pt x="2720" y="773"/>
                  </a:lnTo>
                  <a:lnTo>
                    <a:pt x="2714" y="763"/>
                  </a:lnTo>
                  <a:lnTo>
                    <a:pt x="2708" y="766"/>
                  </a:lnTo>
                  <a:lnTo>
                    <a:pt x="2702" y="767"/>
                  </a:lnTo>
                  <a:lnTo>
                    <a:pt x="2694" y="769"/>
                  </a:lnTo>
                  <a:lnTo>
                    <a:pt x="2685" y="771"/>
                  </a:lnTo>
                  <a:lnTo>
                    <a:pt x="2666" y="773"/>
                  </a:lnTo>
                  <a:lnTo>
                    <a:pt x="2645" y="774"/>
                  </a:lnTo>
                  <a:lnTo>
                    <a:pt x="2624" y="774"/>
                  </a:lnTo>
                  <a:lnTo>
                    <a:pt x="2604" y="773"/>
                  </a:lnTo>
                  <a:lnTo>
                    <a:pt x="2584" y="771"/>
                  </a:lnTo>
                  <a:lnTo>
                    <a:pt x="2567" y="769"/>
                  </a:lnTo>
                  <a:lnTo>
                    <a:pt x="2555" y="767"/>
                  </a:lnTo>
                  <a:lnTo>
                    <a:pt x="2540" y="763"/>
                  </a:lnTo>
                  <a:lnTo>
                    <a:pt x="2525" y="759"/>
                  </a:lnTo>
                  <a:lnTo>
                    <a:pt x="2511" y="755"/>
                  </a:lnTo>
                  <a:lnTo>
                    <a:pt x="2497" y="748"/>
                  </a:lnTo>
                  <a:lnTo>
                    <a:pt x="2483" y="742"/>
                  </a:lnTo>
                  <a:lnTo>
                    <a:pt x="2472" y="735"/>
                  </a:lnTo>
                  <a:lnTo>
                    <a:pt x="2462" y="728"/>
                  </a:lnTo>
                  <a:lnTo>
                    <a:pt x="2454" y="713"/>
                  </a:lnTo>
                  <a:lnTo>
                    <a:pt x="2445" y="698"/>
                  </a:lnTo>
                  <a:lnTo>
                    <a:pt x="2436" y="698"/>
                  </a:lnTo>
                  <a:lnTo>
                    <a:pt x="2427" y="698"/>
                  </a:lnTo>
                  <a:lnTo>
                    <a:pt x="2414" y="684"/>
                  </a:lnTo>
                  <a:lnTo>
                    <a:pt x="2404" y="669"/>
                  </a:lnTo>
                  <a:lnTo>
                    <a:pt x="2392" y="666"/>
                  </a:lnTo>
                  <a:lnTo>
                    <a:pt x="2380" y="663"/>
                  </a:lnTo>
                  <a:lnTo>
                    <a:pt x="2372" y="654"/>
                  </a:lnTo>
                  <a:lnTo>
                    <a:pt x="2362" y="645"/>
                  </a:lnTo>
                  <a:lnTo>
                    <a:pt x="2355" y="643"/>
                  </a:lnTo>
                  <a:lnTo>
                    <a:pt x="2348" y="642"/>
                  </a:lnTo>
                  <a:lnTo>
                    <a:pt x="2342" y="642"/>
                  </a:lnTo>
                  <a:lnTo>
                    <a:pt x="2336" y="642"/>
                  </a:lnTo>
                  <a:lnTo>
                    <a:pt x="2326" y="644"/>
                  </a:lnTo>
                  <a:lnTo>
                    <a:pt x="2314" y="647"/>
                  </a:lnTo>
                  <a:lnTo>
                    <a:pt x="2304" y="650"/>
                  </a:lnTo>
                  <a:lnTo>
                    <a:pt x="2292" y="654"/>
                  </a:lnTo>
                  <a:lnTo>
                    <a:pt x="2286" y="654"/>
                  </a:lnTo>
                  <a:lnTo>
                    <a:pt x="2278" y="654"/>
                  </a:lnTo>
                  <a:lnTo>
                    <a:pt x="2271" y="653"/>
                  </a:lnTo>
                  <a:lnTo>
                    <a:pt x="2263" y="652"/>
                  </a:lnTo>
                  <a:lnTo>
                    <a:pt x="2252" y="643"/>
                  </a:lnTo>
                  <a:lnTo>
                    <a:pt x="2239" y="635"/>
                  </a:lnTo>
                  <a:lnTo>
                    <a:pt x="2230" y="636"/>
                  </a:lnTo>
                  <a:lnTo>
                    <a:pt x="2222" y="635"/>
                  </a:lnTo>
                  <a:lnTo>
                    <a:pt x="2218" y="631"/>
                  </a:lnTo>
                  <a:lnTo>
                    <a:pt x="2216" y="627"/>
                  </a:lnTo>
                  <a:lnTo>
                    <a:pt x="2213" y="623"/>
                  </a:lnTo>
                  <a:lnTo>
                    <a:pt x="2211" y="617"/>
                  </a:lnTo>
                  <a:lnTo>
                    <a:pt x="2209" y="608"/>
                  </a:lnTo>
                  <a:lnTo>
                    <a:pt x="2204" y="599"/>
                  </a:lnTo>
                  <a:lnTo>
                    <a:pt x="2193" y="589"/>
                  </a:lnTo>
                  <a:lnTo>
                    <a:pt x="2178" y="578"/>
                  </a:lnTo>
                  <a:lnTo>
                    <a:pt x="2163" y="568"/>
                  </a:lnTo>
                  <a:lnTo>
                    <a:pt x="2151" y="558"/>
                  </a:lnTo>
                  <a:lnTo>
                    <a:pt x="2149" y="548"/>
                  </a:lnTo>
                  <a:lnTo>
                    <a:pt x="2145" y="540"/>
                  </a:lnTo>
                  <a:lnTo>
                    <a:pt x="2136" y="537"/>
                  </a:lnTo>
                  <a:lnTo>
                    <a:pt x="2126" y="536"/>
                  </a:lnTo>
                  <a:lnTo>
                    <a:pt x="2118" y="536"/>
                  </a:lnTo>
                  <a:lnTo>
                    <a:pt x="2109" y="538"/>
                  </a:lnTo>
                  <a:lnTo>
                    <a:pt x="2101" y="539"/>
                  </a:lnTo>
                  <a:lnTo>
                    <a:pt x="2091" y="541"/>
                  </a:lnTo>
                  <a:lnTo>
                    <a:pt x="2081" y="541"/>
                  </a:lnTo>
                  <a:lnTo>
                    <a:pt x="2070" y="540"/>
                  </a:lnTo>
                  <a:lnTo>
                    <a:pt x="2060" y="536"/>
                  </a:lnTo>
                  <a:lnTo>
                    <a:pt x="2042" y="526"/>
                  </a:lnTo>
                  <a:lnTo>
                    <a:pt x="2033" y="521"/>
                  </a:lnTo>
                  <a:lnTo>
                    <a:pt x="2024" y="517"/>
                  </a:lnTo>
                  <a:lnTo>
                    <a:pt x="2017" y="512"/>
                  </a:lnTo>
                  <a:lnTo>
                    <a:pt x="2010" y="511"/>
                  </a:lnTo>
                  <a:lnTo>
                    <a:pt x="1995" y="510"/>
                  </a:lnTo>
                  <a:lnTo>
                    <a:pt x="1982" y="510"/>
                  </a:lnTo>
                  <a:lnTo>
                    <a:pt x="1968" y="512"/>
                  </a:lnTo>
                  <a:lnTo>
                    <a:pt x="1956" y="514"/>
                  </a:lnTo>
                  <a:lnTo>
                    <a:pt x="1943" y="517"/>
                  </a:lnTo>
                  <a:lnTo>
                    <a:pt x="1930" y="519"/>
                  </a:lnTo>
                  <a:lnTo>
                    <a:pt x="1915" y="519"/>
                  </a:lnTo>
                  <a:lnTo>
                    <a:pt x="1900" y="517"/>
                  </a:lnTo>
                  <a:lnTo>
                    <a:pt x="1893" y="514"/>
                  </a:lnTo>
                  <a:lnTo>
                    <a:pt x="1888" y="511"/>
                  </a:lnTo>
                  <a:lnTo>
                    <a:pt x="1882" y="507"/>
                  </a:lnTo>
                  <a:lnTo>
                    <a:pt x="1874" y="503"/>
                  </a:lnTo>
                  <a:lnTo>
                    <a:pt x="1863" y="493"/>
                  </a:lnTo>
                  <a:lnTo>
                    <a:pt x="1852" y="487"/>
                  </a:lnTo>
                  <a:lnTo>
                    <a:pt x="1843" y="488"/>
                  </a:lnTo>
                  <a:lnTo>
                    <a:pt x="1835" y="487"/>
                  </a:lnTo>
                  <a:lnTo>
                    <a:pt x="1820" y="498"/>
                  </a:lnTo>
                  <a:lnTo>
                    <a:pt x="1805" y="511"/>
                  </a:lnTo>
                  <a:lnTo>
                    <a:pt x="1784" y="493"/>
                  </a:lnTo>
                  <a:lnTo>
                    <a:pt x="1761" y="472"/>
                  </a:lnTo>
                  <a:lnTo>
                    <a:pt x="1748" y="462"/>
                  </a:lnTo>
                  <a:lnTo>
                    <a:pt x="1736" y="454"/>
                  </a:lnTo>
                  <a:lnTo>
                    <a:pt x="1723" y="446"/>
                  </a:lnTo>
                  <a:lnTo>
                    <a:pt x="1712" y="441"/>
                  </a:lnTo>
                  <a:lnTo>
                    <a:pt x="1699" y="437"/>
                  </a:lnTo>
                  <a:lnTo>
                    <a:pt x="1687" y="433"/>
                  </a:lnTo>
                  <a:lnTo>
                    <a:pt x="1677" y="430"/>
                  </a:lnTo>
                  <a:lnTo>
                    <a:pt x="1668" y="429"/>
                  </a:lnTo>
                  <a:lnTo>
                    <a:pt x="1653" y="426"/>
                  </a:lnTo>
                  <a:lnTo>
                    <a:pt x="1641" y="424"/>
                  </a:lnTo>
                  <a:lnTo>
                    <a:pt x="1637" y="422"/>
                  </a:lnTo>
                  <a:lnTo>
                    <a:pt x="1633" y="418"/>
                  </a:lnTo>
                  <a:lnTo>
                    <a:pt x="1629" y="413"/>
                  </a:lnTo>
                  <a:lnTo>
                    <a:pt x="1626" y="407"/>
                  </a:lnTo>
                  <a:lnTo>
                    <a:pt x="1622" y="399"/>
                  </a:lnTo>
                  <a:lnTo>
                    <a:pt x="1619" y="388"/>
                  </a:lnTo>
                  <a:lnTo>
                    <a:pt x="1615" y="375"/>
                  </a:lnTo>
                  <a:lnTo>
                    <a:pt x="1612" y="358"/>
                  </a:lnTo>
                  <a:lnTo>
                    <a:pt x="1599" y="354"/>
                  </a:lnTo>
                  <a:lnTo>
                    <a:pt x="1586" y="349"/>
                  </a:lnTo>
                  <a:lnTo>
                    <a:pt x="1576" y="344"/>
                  </a:lnTo>
                  <a:lnTo>
                    <a:pt x="1565" y="341"/>
                  </a:lnTo>
                  <a:lnTo>
                    <a:pt x="1550" y="341"/>
                  </a:lnTo>
                  <a:lnTo>
                    <a:pt x="1536" y="341"/>
                  </a:lnTo>
                  <a:lnTo>
                    <a:pt x="1522" y="334"/>
                  </a:lnTo>
                  <a:lnTo>
                    <a:pt x="1509" y="324"/>
                  </a:lnTo>
                  <a:lnTo>
                    <a:pt x="1495" y="314"/>
                  </a:lnTo>
                  <a:lnTo>
                    <a:pt x="1483" y="305"/>
                  </a:lnTo>
                  <a:lnTo>
                    <a:pt x="1485" y="301"/>
                  </a:lnTo>
                  <a:lnTo>
                    <a:pt x="1488" y="295"/>
                  </a:lnTo>
                  <a:lnTo>
                    <a:pt x="1489" y="293"/>
                  </a:lnTo>
                  <a:lnTo>
                    <a:pt x="1489" y="290"/>
                  </a:lnTo>
                  <a:lnTo>
                    <a:pt x="1489" y="287"/>
                  </a:lnTo>
                  <a:lnTo>
                    <a:pt x="1488" y="282"/>
                  </a:lnTo>
                  <a:lnTo>
                    <a:pt x="1480" y="276"/>
                  </a:lnTo>
                  <a:lnTo>
                    <a:pt x="1471" y="270"/>
                  </a:lnTo>
                  <a:lnTo>
                    <a:pt x="1460" y="274"/>
                  </a:lnTo>
                  <a:lnTo>
                    <a:pt x="1446" y="277"/>
                  </a:lnTo>
                  <a:lnTo>
                    <a:pt x="1432" y="281"/>
                  </a:lnTo>
                  <a:lnTo>
                    <a:pt x="1424" y="282"/>
                  </a:lnTo>
                  <a:lnTo>
                    <a:pt x="1415" y="273"/>
                  </a:lnTo>
                  <a:lnTo>
                    <a:pt x="1407" y="266"/>
                  </a:lnTo>
                  <a:lnTo>
                    <a:pt x="1398" y="265"/>
                  </a:lnTo>
                  <a:lnTo>
                    <a:pt x="1390" y="266"/>
                  </a:lnTo>
                  <a:lnTo>
                    <a:pt x="1380" y="266"/>
                  </a:lnTo>
                  <a:lnTo>
                    <a:pt x="1371" y="266"/>
                  </a:lnTo>
                  <a:lnTo>
                    <a:pt x="1358" y="256"/>
                  </a:lnTo>
                  <a:lnTo>
                    <a:pt x="1343" y="248"/>
                  </a:lnTo>
                  <a:lnTo>
                    <a:pt x="1337" y="248"/>
                  </a:lnTo>
                  <a:lnTo>
                    <a:pt x="1333" y="249"/>
                  </a:lnTo>
                  <a:lnTo>
                    <a:pt x="1328" y="250"/>
                  </a:lnTo>
                  <a:lnTo>
                    <a:pt x="1324" y="252"/>
                  </a:lnTo>
                  <a:lnTo>
                    <a:pt x="1318" y="253"/>
                  </a:lnTo>
                  <a:lnTo>
                    <a:pt x="1313" y="254"/>
                  </a:lnTo>
                  <a:lnTo>
                    <a:pt x="1308" y="254"/>
                  </a:lnTo>
                  <a:lnTo>
                    <a:pt x="1301" y="253"/>
                  </a:lnTo>
                  <a:lnTo>
                    <a:pt x="1294" y="251"/>
                  </a:lnTo>
                  <a:lnTo>
                    <a:pt x="1286" y="247"/>
                  </a:lnTo>
                  <a:lnTo>
                    <a:pt x="1279" y="242"/>
                  </a:lnTo>
                  <a:lnTo>
                    <a:pt x="1272" y="236"/>
                  </a:lnTo>
                  <a:lnTo>
                    <a:pt x="1264" y="231"/>
                  </a:lnTo>
                  <a:lnTo>
                    <a:pt x="1256" y="225"/>
                  </a:lnTo>
                  <a:lnTo>
                    <a:pt x="1249" y="221"/>
                  </a:lnTo>
                  <a:lnTo>
                    <a:pt x="1242" y="218"/>
                  </a:lnTo>
                  <a:lnTo>
                    <a:pt x="1231" y="216"/>
                  </a:lnTo>
                  <a:lnTo>
                    <a:pt x="1221" y="215"/>
                  </a:lnTo>
                  <a:lnTo>
                    <a:pt x="1212" y="214"/>
                  </a:lnTo>
                  <a:lnTo>
                    <a:pt x="1205" y="214"/>
                  </a:lnTo>
                  <a:lnTo>
                    <a:pt x="1196" y="214"/>
                  </a:lnTo>
                  <a:lnTo>
                    <a:pt x="1189" y="213"/>
                  </a:lnTo>
                  <a:lnTo>
                    <a:pt x="1180" y="210"/>
                  </a:lnTo>
                  <a:lnTo>
                    <a:pt x="1173" y="206"/>
                  </a:lnTo>
                  <a:lnTo>
                    <a:pt x="1163" y="194"/>
                  </a:lnTo>
                  <a:lnTo>
                    <a:pt x="1155" y="183"/>
                  </a:lnTo>
                  <a:lnTo>
                    <a:pt x="1143" y="182"/>
                  </a:lnTo>
                  <a:lnTo>
                    <a:pt x="1131" y="183"/>
                  </a:lnTo>
                  <a:lnTo>
                    <a:pt x="1111" y="171"/>
                  </a:lnTo>
                  <a:lnTo>
                    <a:pt x="1074" y="148"/>
                  </a:lnTo>
                  <a:lnTo>
                    <a:pt x="1037" y="124"/>
                  </a:lnTo>
                  <a:lnTo>
                    <a:pt x="1020" y="112"/>
                  </a:lnTo>
                  <a:lnTo>
                    <a:pt x="1014" y="99"/>
                  </a:lnTo>
                  <a:lnTo>
                    <a:pt x="1007" y="81"/>
                  </a:lnTo>
                  <a:lnTo>
                    <a:pt x="1000" y="62"/>
                  </a:lnTo>
                  <a:lnTo>
                    <a:pt x="996" y="48"/>
                  </a:lnTo>
                  <a:lnTo>
                    <a:pt x="986" y="54"/>
                  </a:lnTo>
                  <a:lnTo>
                    <a:pt x="976" y="60"/>
                  </a:lnTo>
                  <a:lnTo>
                    <a:pt x="965" y="65"/>
                  </a:lnTo>
                  <a:lnTo>
                    <a:pt x="955" y="71"/>
                  </a:lnTo>
                  <a:lnTo>
                    <a:pt x="953" y="60"/>
                  </a:lnTo>
                  <a:lnTo>
                    <a:pt x="949" y="43"/>
                  </a:lnTo>
                  <a:lnTo>
                    <a:pt x="950" y="41"/>
                  </a:lnTo>
                  <a:lnTo>
                    <a:pt x="952" y="39"/>
                  </a:lnTo>
                  <a:lnTo>
                    <a:pt x="953" y="38"/>
                  </a:lnTo>
                  <a:lnTo>
                    <a:pt x="953" y="36"/>
                  </a:lnTo>
                  <a:lnTo>
                    <a:pt x="953" y="35"/>
                  </a:lnTo>
                  <a:lnTo>
                    <a:pt x="952" y="33"/>
                  </a:lnTo>
                  <a:lnTo>
                    <a:pt x="950" y="31"/>
                  </a:lnTo>
                  <a:lnTo>
                    <a:pt x="947" y="29"/>
                  </a:lnTo>
                  <a:lnTo>
                    <a:pt x="943" y="27"/>
                  </a:lnTo>
                  <a:lnTo>
                    <a:pt x="938" y="24"/>
                  </a:lnTo>
                  <a:lnTo>
                    <a:pt x="921" y="21"/>
                  </a:lnTo>
                  <a:lnTo>
                    <a:pt x="896" y="19"/>
                  </a:lnTo>
                  <a:lnTo>
                    <a:pt x="896" y="1"/>
                  </a:lnTo>
                  <a:lnTo>
                    <a:pt x="890" y="0"/>
                  </a:lnTo>
                  <a:lnTo>
                    <a:pt x="885" y="0"/>
                  </a:lnTo>
                  <a:lnTo>
                    <a:pt x="880" y="1"/>
                  </a:lnTo>
                  <a:lnTo>
                    <a:pt x="875" y="2"/>
                  </a:lnTo>
                  <a:lnTo>
                    <a:pt x="867" y="5"/>
                  </a:lnTo>
                  <a:lnTo>
                    <a:pt x="859" y="10"/>
                  </a:lnTo>
                  <a:lnTo>
                    <a:pt x="852" y="14"/>
                  </a:lnTo>
                  <a:lnTo>
                    <a:pt x="845" y="18"/>
                  </a:lnTo>
                  <a:lnTo>
                    <a:pt x="838" y="22"/>
                  </a:lnTo>
                  <a:lnTo>
                    <a:pt x="832" y="24"/>
                  </a:lnTo>
                  <a:lnTo>
                    <a:pt x="826" y="26"/>
                  </a:lnTo>
                  <a:lnTo>
                    <a:pt x="821" y="24"/>
                  </a:lnTo>
                  <a:lnTo>
                    <a:pt x="817" y="23"/>
                  </a:lnTo>
                  <a:lnTo>
                    <a:pt x="812" y="22"/>
                  </a:lnTo>
                  <a:lnTo>
                    <a:pt x="809" y="20"/>
                  </a:lnTo>
                  <a:lnTo>
                    <a:pt x="806" y="19"/>
                  </a:lnTo>
                  <a:lnTo>
                    <a:pt x="802" y="18"/>
                  </a:lnTo>
                  <a:lnTo>
                    <a:pt x="797" y="19"/>
                  </a:lnTo>
                  <a:lnTo>
                    <a:pt x="785" y="28"/>
                  </a:lnTo>
                  <a:lnTo>
                    <a:pt x="773" y="36"/>
                  </a:lnTo>
                  <a:lnTo>
                    <a:pt x="764" y="37"/>
                  </a:lnTo>
                  <a:lnTo>
                    <a:pt x="756" y="36"/>
                  </a:lnTo>
                  <a:lnTo>
                    <a:pt x="746" y="35"/>
                  </a:lnTo>
                  <a:lnTo>
                    <a:pt x="738" y="36"/>
                  </a:lnTo>
                  <a:lnTo>
                    <a:pt x="730" y="41"/>
                  </a:lnTo>
                  <a:lnTo>
                    <a:pt x="720" y="48"/>
                  </a:lnTo>
                  <a:lnTo>
                    <a:pt x="719" y="60"/>
                  </a:lnTo>
                  <a:lnTo>
                    <a:pt x="718" y="72"/>
                  </a:lnTo>
                  <a:lnTo>
                    <a:pt x="716" y="85"/>
                  </a:lnTo>
                  <a:lnTo>
                    <a:pt x="715" y="100"/>
                  </a:lnTo>
                  <a:lnTo>
                    <a:pt x="675" y="100"/>
                  </a:lnTo>
                  <a:lnTo>
                    <a:pt x="634" y="100"/>
                  </a:lnTo>
                  <a:lnTo>
                    <a:pt x="614" y="99"/>
                  </a:lnTo>
                  <a:lnTo>
                    <a:pt x="593" y="97"/>
                  </a:lnTo>
                  <a:lnTo>
                    <a:pt x="576" y="94"/>
                  </a:lnTo>
                  <a:lnTo>
                    <a:pt x="562" y="88"/>
                  </a:lnTo>
                  <a:lnTo>
                    <a:pt x="558" y="86"/>
                  </a:lnTo>
                  <a:lnTo>
                    <a:pt x="555" y="82"/>
                  </a:lnTo>
                  <a:lnTo>
                    <a:pt x="552" y="79"/>
                  </a:lnTo>
                  <a:lnTo>
                    <a:pt x="549" y="74"/>
                  </a:lnTo>
                  <a:lnTo>
                    <a:pt x="544" y="69"/>
                  </a:lnTo>
                  <a:lnTo>
                    <a:pt x="541" y="65"/>
                  </a:lnTo>
                  <a:lnTo>
                    <a:pt x="537" y="62"/>
                  </a:lnTo>
                  <a:lnTo>
                    <a:pt x="533" y="60"/>
                  </a:lnTo>
                  <a:lnTo>
                    <a:pt x="520" y="57"/>
                  </a:lnTo>
                  <a:lnTo>
                    <a:pt x="510" y="57"/>
                  </a:lnTo>
                  <a:lnTo>
                    <a:pt x="503" y="58"/>
                  </a:lnTo>
                  <a:lnTo>
                    <a:pt x="497" y="62"/>
                  </a:lnTo>
                  <a:lnTo>
                    <a:pt x="492" y="65"/>
                  </a:lnTo>
                  <a:lnTo>
                    <a:pt x="489" y="70"/>
                  </a:lnTo>
                  <a:lnTo>
                    <a:pt x="486" y="74"/>
                  </a:lnTo>
                  <a:lnTo>
                    <a:pt x="484" y="81"/>
                  </a:lnTo>
                  <a:lnTo>
                    <a:pt x="482" y="85"/>
                  </a:lnTo>
                  <a:lnTo>
                    <a:pt x="480" y="90"/>
                  </a:lnTo>
                  <a:lnTo>
                    <a:pt x="477" y="96"/>
                  </a:lnTo>
                  <a:lnTo>
                    <a:pt x="473" y="100"/>
                  </a:lnTo>
                  <a:lnTo>
                    <a:pt x="469" y="103"/>
                  </a:lnTo>
                  <a:lnTo>
                    <a:pt x="464" y="105"/>
                  </a:lnTo>
                  <a:lnTo>
                    <a:pt x="455" y="106"/>
                  </a:lnTo>
                  <a:lnTo>
                    <a:pt x="446" y="106"/>
                  </a:lnTo>
                  <a:lnTo>
                    <a:pt x="437" y="98"/>
                  </a:lnTo>
                  <a:lnTo>
                    <a:pt x="427" y="88"/>
                  </a:lnTo>
                  <a:lnTo>
                    <a:pt x="413" y="85"/>
                  </a:lnTo>
                  <a:lnTo>
                    <a:pt x="398" y="83"/>
                  </a:lnTo>
                  <a:lnTo>
                    <a:pt x="385" y="105"/>
                  </a:lnTo>
                  <a:lnTo>
                    <a:pt x="371" y="126"/>
                  </a:lnTo>
                  <a:lnTo>
                    <a:pt x="357" y="149"/>
                  </a:lnTo>
                  <a:lnTo>
                    <a:pt x="345" y="171"/>
                  </a:lnTo>
                  <a:lnTo>
                    <a:pt x="347" y="173"/>
                  </a:lnTo>
                  <a:lnTo>
                    <a:pt x="347" y="177"/>
                  </a:lnTo>
                  <a:lnTo>
                    <a:pt x="346" y="183"/>
                  </a:lnTo>
                  <a:lnTo>
                    <a:pt x="345" y="188"/>
                  </a:lnTo>
                  <a:lnTo>
                    <a:pt x="343" y="194"/>
                  </a:lnTo>
                  <a:lnTo>
                    <a:pt x="343" y="199"/>
                  </a:lnTo>
                  <a:lnTo>
                    <a:pt x="343" y="203"/>
                  </a:lnTo>
                  <a:lnTo>
                    <a:pt x="345" y="206"/>
                  </a:lnTo>
                  <a:lnTo>
                    <a:pt x="356" y="207"/>
                  </a:lnTo>
                  <a:lnTo>
                    <a:pt x="368" y="206"/>
                  </a:lnTo>
                  <a:lnTo>
                    <a:pt x="367" y="221"/>
                  </a:lnTo>
                  <a:lnTo>
                    <a:pt x="366" y="234"/>
                  </a:lnTo>
                  <a:lnTo>
                    <a:pt x="363" y="247"/>
                  </a:lnTo>
                  <a:lnTo>
                    <a:pt x="356" y="266"/>
                  </a:lnTo>
                  <a:lnTo>
                    <a:pt x="348" y="265"/>
                  </a:lnTo>
                  <a:lnTo>
                    <a:pt x="339" y="266"/>
                  </a:lnTo>
                  <a:lnTo>
                    <a:pt x="339" y="276"/>
                  </a:lnTo>
                  <a:lnTo>
                    <a:pt x="343" y="277"/>
                  </a:lnTo>
                  <a:lnTo>
                    <a:pt x="347" y="276"/>
                  </a:lnTo>
                  <a:lnTo>
                    <a:pt x="349" y="275"/>
                  </a:lnTo>
                  <a:lnTo>
                    <a:pt x="351" y="273"/>
                  </a:lnTo>
                  <a:lnTo>
                    <a:pt x="352" y="271"/>
                  </a:lnTo>
                  <a:lnTo>
                    <a:pt x="354" y="270"/>
                  </a:lnTo>
                  <a:lnTo>
                    <a:pt x="357" y="269"/>
                  </a:lnTo>
                  <a:lnTo>
                    <a:pt x="363" y="270"/>
                  </a:lnTo>
                  <a:lnTo>
                    <a:pt x="368" y="288"/>
                  </a:lnTo>
                  <a:lnTo>
                    <a:pt x="378" y="287"/>
                  </a:lnTo>
                  <a:lnTo>
                    <a:pt x="386" y="288"/>
                  </a:lnTo>
                  <a:lnTo>
                    <a:pt x="381" y="299"/>
                  </a:lnTo>
                  <a:lnTo>
                    <a:pt x="376" y="308"/>
                  </a:lnTo>
                  <a:lnTo>
                    <a:pt x="372" y="316"/>
                  </a:lnTo>
                  <a:lnTo>
                    <a:pt x="367" y="322"/>
                  </a:lnTo>
                  <a:lnTo>
                    <a:pt x="362" y="328"/>
                  </a:lnTo>
                  <a:lnTo>
                    <a:pt x="355" y="334"/>
                  </a:lnTo>
                  <a:lnTo>
                    <a:pt x="348" y="340"/>
                  </a:lnTo>
                  <a:lnTo>
                    <a:pt x="339" y="346"/>
                  </a:lnTo>
                  <a:lnTo>
                    <a:pt x="342" y="366"/>
                  </a:lnTo>
                  <a:lnTo>
                    <a:pt x="346" y="379"/>
                  </a:lnTo>
                  <a:lnTo>
                    <a:pt x="348" y="384"/>
                  </a:lnTo>
                  <a:lnTo>
                    <a:pt x="350" y="388"/>
                  </a:lnTo>
                  <a:lnTo>
                    <a:pt x="351" y="390"/>
                  </a:lnTo>
                  <a:lnTo>
                    <a:pt x="353" y="391"/>
                  </a:lnTo>
                  <a:lnTo>
                    <a:pt x="356" y="391"/>
                  </a:lnTo>
                  <a:lnTo>
                    <a:pt x="359" y="390"/>
                  </a:lnTo>
                  <a:lnTo>
                    <a:pt x="363" y="389"/>
                  </a:lnTo>
                  <a:lnTo>
                    <a:pt x="367" y="386"/>
                  </a:lnTo>
                  <a:lnTo>
                    <a:pt x="378" y="379"/>
                  </a:lnTo>
                  <a:lnTo>
                    <a:pt x="392" y="370"/>
                  </a:lnTo>
                  <a:lnTo>
                    <a:pt x="387" y="369"/>
                  </a:lnTo>
                  <a:lnTo>
                    <a:pt x="385" y="368"/>
                  </a:lnTo>
                  <a:lnTo>
                    <a:pt x="385" y="367"/>
                  </a:lnTo>
                  <a:lnTo>
                    <a:pt x="387" y="366"/>
                  </a:lnTo>
                  <a:lnTo>
                    <a:pt x="395" y="365"/>
                  </a:lnTo>
                  <a:lnTo>
                    <a:pt x="398" y="365"/>
                  </a:lnTo>
                  <a:lnTo>
                    <a:pt x="399" y="367"/>
                  </a:lnTo>
                  <a:lnTo>
                    <a:pt x="405" y="369"/>
                  </a:lnTo>
                  <a:lnTo>
                    <a:pt x="412" y="370"/>
                  </a:lnTo>
                  <a:lnTo>
                    <a:pt x="420" y="370"/>
                  </a:lnTo>
                  <a:lnTo>
                    <a:pt x="431" y="368"/>
                  </a:lnTo>
                  <a:lnTo>
                    <a:pt x="446" y="365"/>
                  </a:lnTo>
                  <a:lnTo>
                    <a:pt x="446" y="376"/>
                  </a:lnTo>
                  <a:lnTo>
                    <a:pt x="438" y="380"/>
                  </a:lnTo>
                  <a:lnTo>
                    <a:pt x="432" y="386"/>
                  </a:lnTo>
                  <a:lnTo>
                    <a:pt x="427" y="393"/>
                  </a:lnTo>
                  <a:lnTo>
                    <a:pt x="423" y="401"/>
                  </a:lnTo>
                  <a:lnTo>
                    <a:pt x="416" y="418"/>
                  </a:lnTo>
                  <a:lnTo>
                    <a:pt x="409" y="436"/>
                  </a:lnTo>
                  <a:lnTo>
                    <a:pt x="398" y="441"/>
                  </a:lnTo>
                  <a:lnTo>
                    <a:pt x="398" y="455"/>
                  </a:lnTo>
                  <a:lnTo>
                    <a:pt x="398" y="470"/>
                  </a:lnTo>
                  <a:lnTo>
                    <a:pt x="407" y="472"/>
                  </a:lnTo>
                  <a:lnTo>
                    <a:pt x="410" y="472"/>
                  </a:lnTo>
                  <a:lnTo>
                    <a:pt x="412" y="473"/>
                  </a:lnTo>
                  <a:lnTo>
                    <a:pt x="416" y="481"/>
                  </a:lnTo>
                  <a:lnTo>
                    <a:pt x="404" y="485"/>
                  </a:lnTo>
                  <a:lnTo>
                    <a:pt x="392" y="488"/>
                  </a:lnTo>
                  <a:lnTo>
                    <a:pt x="380" y="491"/>
                  </a:lnTo>
                  <a:lnTo>
                    <a:pt x="370" y="495"/>
                  </a:lnTo>
                  <a:lnTo>
                    <a:pt x="367" y="498"/>
                  </a:lnTo>
                  <a:lnTo>
                    <a:pt x="364" y="502"/>
                  </a:lnTo>
                  <a:lnTo>
                    <a:pt x="363" y="505"/>
                  </a:lnTo>
                  <a:lnTo>
                    <a:pt x="364" y="508"/>
                  </a:lnTo>
                  <a:lnTo>
                    <a:pt x="366" y="512"/>
                  </a:lnTo>
                  <a:lnTo>
                    <a:pt x="370" y="518"/>
                  </a:lnTo>
                  <a:lnTo>
                    <a:pt x="378" y="523"/>
                  </a:lnTo>
                  <a:lnTo>
                    <a:pt x="386" y="528"/>
                  </a:lnTo>
                  <a:lnTo>
                    <a:pt x="384" y="534"/>
                  </a:lnTo>
                  <a:lnTo>
                    <a:pt x="381" y="540"/>
                  </a:lnTo>
                  <a:lnTo>
                    <a:pt x="365" y="544"/>
                  </a:lnTo>
                  <a:lnTo>
                    <a:pt x="346" y="549"/>
                  </a:lnTo>
                  <a:lnTo>
                    <a:pt x="337" y="553"/>
                  </a:lnTo>
                  <a:lnTo>
                    <a:pt x="329" y="556"/>
                  </a:lnTo>
                  <a:lnTo>
                    <a:pt x="321" y="560"/>
                  </a:lnTo>
                  <a:lnTo>
                    <a:pt x="316" y="564"/>
                  </a:lnTo>
                  <a:lnTo>
                    <a:pt x="313" y="566"/>
                  </a:lnTo>
                  <a:lnTo>
                    <a:pt x="312" y="570"/>
                  </a:lnTo>
                  <a:lnTo>
                    <a:pt x="312" y="573"/>
                  </a:lnTo>
                  <a:lnTo>
                    <a:pt x="312" y="577"/>
                  </a:lnTo>
                  <a:lnTo>
                    <a:pt x="312" y="585"/>
                  </a:lnTo>
                  <a:lnTo>
                    <a:pt x="309" y="593"/>
                  </a:lnTo>
                  <a:lnTo>
                    <a:pt x="303" y="612"/>
                  </a:lnTo>
                  <a:lnTo>
                    <a:pt x="300" y="626"/>
                  </a:lnTo>
                  <a:lnTo>
                    <a:pt x="299" y="632"/>
                  </a:lnTo>
                  <a:lnTo>
                    <a:pt x="296" y="649"/>
                  </a:lnTo>
                  <a:close/>
                  <a:moveTo>
                    <a:pt x="3178" y="2992"/>
                  </a:moveTo>
                  <a:lnTo>
                    <a:pt x="3172" y="3006"/>
                  </a:lnTo>
                  <a:lnTo>
                    <a:pt x="3166" y="3021"/>
                  </a:lnTo>
                  <a:lnTo>
                    <a:pt x="3161" y="3035"/>
                  </a:lnTo>
                  <a:lnTo>
                    <a:pt x="3154" y="3050"/>
                  </a:lnTo>
                  <a:lnTo>
                    <a:pt x="3174" y="3049"/>
                  </a:lnTo>
                  <a:lnTo>
                    <a:pt x="3189" y="3049"/>
                  </a:lnTo>
                  <a:lnTo>
                    <a:pt x="3203" y="3050"/>
                  </a:lnTo>
                  <a:lnTo>
                    <a:pt x="3219" y="3050"/>
                  </a:lnTo>
                  <a:lnTo>
                    <a:pt x="3219" y="3044"/>
                  </a:lnTo>
                  <a:lnTo>
                    <a:pt x="3220" y="3035"/>
                  </a:lnTo>
                  <a:lnTo>
                    <a:pt x="3220" y="3031"/>
                  </a:lnTo>
                  <a:lnTo>
                    <a:pt x="3219" y="3028"/>
                  </a:lnTo>
                  <a:lnTo>
                    <a:pt x="3218" y="3027"/>
                  </a:lnTo>
                  <a:lnTo>
                    <a:pt x="3217" y="3027"/>
                  </a:lnTo>
                  <a:lnTo>
                    <a:pt x="3215" y="3027"/>
                  </a:lnTo>
                  <a:lnTo>
                    <a:pt x="3213" y="3027"/>
                  </a:lnTo>
                  <a:lnTo>
                    <a:pt x="3208" y="3018"/>
                  </a:lnTo>
                  <a:lnTo>
                    <a:pt x="3203" y="3009"/>
                  </a:lnTo>
                  <a:lnTo>
                    <a:pt x="3200" y="2999"/>
                  </a:lnTo>
                  <a:lnTo>
                    <a:pt x="3196" y="2992"/>
                  </a:lnTo>
                  <a:lnTo>
                    <a:pt x="3186" y="2993"/>
                  </a:lnTo>
                  <a:lnTo>
                    <a:pt x="3178" y="2992"/>
                  </a:lnTo>
                  <a:close/>
                  <a:moveTo>
                    <a:pt x="3688" y="2915"/>
                  </a:moveTo>
                  <a:lnTo>
                    <a:pt x="3681" y="2924"/>
                  </a:lnTo>
                  <a:lnTo>
                    <a:pt x="3676" y="2932"/>
                  </a:lnTo>
                  <a:lnTo>
                    <a:pt x="3676" y="2941"/>
                  </a:lnTo>
                  <a:lnTo>
                    <a:pt x="3676" y="2950"/>
                  </a:lnTo>
                  <a:lnTo>
                    <a:pt x="3688" y="2949"/>
                  </a:lnTo>
                  <a:lnTo>
                    <a:pt x="3700" y="2950"/>
                  </a:lnTo>
                  <a:lnTo>
                    <a:pt x="3706" y="2927"/>
                  </a:lnTo>
                  <a:lnTo>
                    <a:pt x="3696" y="2921"/>
                  </a:lnTo>
                  <a:lnTo>
                    <a:pt x="3688" y="2915"/>
                  </a:lnTo>
                  <a:close/>
                  <a:moveTo>
                    <a:pt x="3231" y="2840"/>
                  </a:moveTo>
                  <a:lnTo>
                    <a:pt x="3220" y="2843"/>
                  </a:lnTo>
                  <a:lnTo>
                    <a:pt x="3199" y="2850"/>
                  </a:lnTo>
                  <a:lnTo>
                    <a:pt x="3178" y="2859"/>
                  </a:lnTo>
                  <a:lnTo>
                    <a:pt x="3166" y="2863"/>
                  </a:lnTo>
                  <a:lnTo>
                    <a:pt x="3166" y="2871"/>
                  </a:lnTo>
                  <a:lnTo>
                    <a:pt x="3166" y="2879"/>
                  </a:lnTo>
                  <a:lnTo>
                    <a:pt x="3163" y="2882"/>
                  </a:lnTo>
                  <a:lnTo>
                    <a:pt x="3160" y="2883"/>
                  </a:lnTo>
                  <a:lnTo>
                    <a:pt x="3156" y="2884"/>
                  </a:lnTo>
                  <a:lnTo>
                    <a:pt x="3153" y="2884"/>
                  </a:lnTo>
                  <a:lnTo>
                    <a:pt x="3146" y="2884"/>
                  </a:lnTo>
                  <a:lnTo>
                    <a:pt x="3136" y="2886"/>
                  </a:lnTo>
                  <a:lnTo>
                    <a:pt x="3137" y="2894"/>
                  </a:lnTo>
                  <a:lnTo>
                    <a:pt x="3136" y="2904"/>
                  </a:lnTo>
                  <a:lnTo>
                    <a:pt x="3135" y="2912"/>
                  </a:lnTo>
                  <a:lnTo>
                    <a:pt x="3136" y="2921"/>
                  </a:lnTo>
                  <a:lnTo>
                    <a:pt x="3148" y="2932"/>
                  </a:lnTo>
                  <a:lnTo>
                    <a:pt x="3161" y="2944"/>
                  </a:lnTo>
                  <a:lnTo>
                    <a:pt x="3161" y="2957"/>
                  </a:lnTo>
                  <a:lnTo>
                    <a:pt x="3172" y="2959"/>
                  </a:lnTo>
                  <a:lnTo>
                    <a:pt x="3184" y="2962"/>
                  </a:lnTo>
                  <a:lnTo>
                    <a:pt x="3201" y="2948"/>
                  </a:lnTo>
                  <a:lnTo>
                    <a:pt x="3219" y="2933"/>
                  </a:lnTo>
                  <a:lnTo>
                    <a:pt x="3236" y="2917"/>
                  </a:lnTo>
                  <a:lnTo>
                    <a:pt x="3254" y="2904"/>
                  </a:lnTo>
                  <a:lnTo>
                    <a:pt x="3252" y="2895"/>
                  </a:lnTo>
                  <a:lnTo>
                    <a:pt x="3250" y="2888"/>
                  </a:lnTo>
                  <a:lnTo>
                    <a:pt x="3249" y="2881"/>
                  </a:lnTo>
                  <a:lnTo>
                    <a:pt x="3249" y="2874"/>
                  </a:lnTo>
                  <a:lnTo>
                    <a:pt x="3254" y="2872"/>
                  </a:lnTo>
                  <a:lnTo>
                    <a:pt x="3257" y="2871"/>
                  </a:lnTo>
                  <a:lnTo>
                    <a:pt x="3260" y="2869"/>
                  </a:lnTo>
                  <a:lnTo>
                    <a:pt x="3263" y="2866"/>
                  </a:lnTo>
                  <a:lnTo>
                    <a:pt x="3263" y="2863"/>
                  </a:lnTo>
                  <a:lnTo>
                    <a:pt x="3263" y="2860"/>
                  </a:lnTo>
                  <a:lnTo>
                    <a:pt x="3263" y="2857"/>
                  </a:lnTo>
                  <a:lnTo>
                    <a:pt x="3262" y="2855"/>
                  </a:lnTo>
                  <a:lnTo>
                    <a:pt x="3256" y="2848"/>
                  </a:lnTo>
                  <a:lnTo>
                    <a:pt x="3250" y="2844"/>
                  </a:lnTo>
                  <a:lnTo>
                    <a:pt x="3246" y="2842"/>
                  </a:lnTo>
                  <a:lnTo>
                    <a:pt x="3240" y="2841"/>
                  </a:lnTo>
                  <a:lnTo>
                    <a:pt x="3236" y="2840"/>
                  </a:lnTo>
                  <a:lnTo>
                    <a:pt x="3231" y="2840"/>
                  </a:lnTo>
                  <a:close/>
                  <a:moveTo>
                    <a:pt x="3794" y="2610"/>
                  </a:moveTo>
                  <a:lnTo>
                    <a:pt x="3788" y="2611"/>
                  </a:lnTo>
                  <a:lnTo>
                    <a:pt x="3780" y="2615"/>
                  </a:lnTo>
                  <a:lnTo>
                    <a:pt x="3774" y="2618"/>
                  </a:lnTo>
                  <a:lnTo>
                    <a:pt x="3767" y="2621"/>
                  </a:lnTo>
                  <a:lnTo>
                    <a:pt x="3753" y="2628"/>
                  </a:lnTo>
                  <a:lnTo>
                    <a:pt x="3741" y="2634"/>
                  </a:lnTo>
                  <a:lnTo>
                    <a:pt x="3730" y="2637"/>
                  </a:lnTo>
                  <a:lnTo>
                    <a:pt x="3721" y="2638"/>
                  </a:lnTo>
                  <a:lnTo>
                    <a:pt x="3712" y="2639"/>
                  </a:lnTo>
                  <a:lnTo>
                    <a:pt x="3703" y="2640"/>
                  </a:lnTo>
                  <a:lnTo>
                    <a:pt x="3694" y="2640"/>
                  </a:lnTo>
                  <a:lnTo>
                    <a:pt x="3685" y="2641"/>
                  </a:lnTo>
                  <a:lnTo>
                    <a:pt x="3675" y="2643"/>
                  </a:lnTo>
                  <a:lnTo>
                    <a:pt x="3664" y="2645"/>
                  </a:lnTo>
                  <a:lnTo>
                    <a:pt x="3658" y="2649"/>
                  </a:lnTo>
                  <a:lnTo>
                    <a:pt x="3653" y="2652"/>
                  </a:lnTo>
                  <a:lnTo>
                    <a:pt x="3646" y="2656"/>
                  </a:lnTo>
                  <a:lnTo>
                    <a:pt x="3640" y="2660"/>
                  </a:lnTo>
                  <a:lnTo>
                    <a:pt x="3629" y="2669"/>
                  </a:lnTo>
                  <a:lnTo>
                    <a:pt x="3618" y="2675"/>
                  </a:lnTo>
                  <a:lnTo>
                    <a:pt x="3595" y="2683"/>
                  </a:lnTo>
                  <a:lnTo>
                    <a:pt x="3570" y="2688"/>
                  </a:lnTo>
                  <a:lnTo>
                    <a:pt x="3545" y="2693"/>
                  </a:lnTo>
                  <a:lnTo>
                    <a:pt x="3524" y="2697"/>
                  </a:lnTo>
                  <a:lnTo>
                    <a:pt x="3526" y="2706"/>
                  </a:lnTo>
                  <a:lnTo>
                    <a:pt x="3528" y="2717"/>
                  </a:lnTo>
                  <a:lnTo>
                    <a:pt x="3529" y="2722"/>
                  </a:lnTo>
                  <a:lnTo>
                    <a:pt x="3532" y="2726"/>
                  </a:lnTo>
                  <a:lnTo>
                    <a:pt x="3533" y="2730"/>
                  </a:lnTo>
                  <a:lnTo>
                    <a:pt x="3536" y="2734"/>
                  </a:lnTo>
                  <a:lnTo>
                    <a:pt x="3548" y="2736"/>
                  </a:lnTo>
                  <a:lnTo>
                    <a:pt x="3559" y="2739"/>
                  </a:lnTo>
                  <a:lnTo>
                    <a:pt x="3559" y="2754"/>
                  </a:lnTo>
                  <a:lnTo>
                    <a:pt x="3559" y="2769"/>
                  </a:lnTo>
                  <a:lnTo>
                    <a:pt x="3565" y="2770"/>
                  </a:lnTo>
                  <a:lnTo>
                    <a:pt x="3571" y="2773"/>
                  </a:lnTo>
                  <a:lnTo>
                    <a:pt x="3574" y="2775"/>
                  </a:lnTo>
                  <a:lnTo>
                    <a:pt x="3578" y="2776"/>
                  </a:lnTo>
                  <a:lnTo>
                    <a:pt x="3584" y="2776"/>
                  </a:lnTo>
                  <a:lnTo>
                    <a:pt x="3589" y="2775"/>
                  </a:lnTo>
                  <a:lnTo>
                    <a:pt x="3590" y="2774"/>
                  </a:lnTo>
                  <a:lnTo>
                    <a:pt x="3591" y="2772"/>
                  </a:lnTo>
                  <a:lnTo>
                    <a:pt x="3592" y="2770"/>
                  </a:lnTo>
                  <a:lnTo>
                    <a:pt x="3592" y="2768"/>
                  </a:lnTo>
                  <a:lnTo>
                    <a:pt x="3593" y="2762"/>
                  </a:lnTo>
                  <a:lnTo>
                    <a:pt x="3594" y="2757"/>
                  </a:lnTo>
                  <a:lnTo>
                    <a:pt x="3607" y="2757"/>
                  </a:lnTo>
                  <a:lnTo>
                    <a:pt x="3621" y="2756"/>
                  </a:lnTo>
                  <a:lnTo>
                    <a:pt x="3636" y="2756"/>
                  </a:lnTo>
                  <a:lnTo>
                    <a:pt x="3653" y="2757"/>
                  </a:lnTo>
                  <a:lnTo>
                    <a:pt x="3653" y="2781"/>
                  </a:lnTo>
                  <a:lnTo>
                    <a:pt x="3653" y="2808"/>
                  </a:lnTo>
                  <a:lnTo>
                    <a:pt x="3654" y="2821"/>
                  </a:lnTo>
                  <a:lnTo>
                    <a:pt x="3657" y="2831"/>
                  </a:lnTo>
                  <a:lnTo>
                    <a:pt x="3659" y="2836"/>
                  </a:lnTo>
                  <a:lnTo>
                    <a:pt x="3662" y="2840"/>
                  </a:lnTo>
                  <a:lnTo>
                    <a:pt x="3666" y="2843"/>
                  </a:lnTo>
                  <a:lnTo>
                    <a:pt x="3670" y="2845"/>
                  </a:lnTo>
                  <a:lnTo>
                    <a:pt x="3675" y="2847"/>
                  </a:lnTo>
                  <a:lnTo>
                    <a:pt x="3679" y="2848"/>
                  </a:lnTo>
                  <a:lnTo>
                    <a:pt x="3685" y="2848"/>
                  </a:lnTo>
                  <a:lnTo>
                    <a:pt x="3689" y="2848"/>
                  </a:lnTo>
                  <a:lnTo>
                    <a:pt x="3693" y="2848"/>
                  </a:lnTo>
                  <a:lnTo>
                    <a:pt x="3697" y="2848"/>
                  </a:lnTo>
                  <a:lnTo>
                    <a:pt x="3702" y="2849"/>
                  </a:lnTo>
                  <a:lnTo>
                    <a:pt x="3706" y="2852"/>
                  </a:lnTo>
                  <a:lnTo>
                    <a:pt x="3709" y="2856"/>
                  </a:lnTo>
                  <a:lnTo>
                    <a:pt x="3714" y="2865"/>
                  </a:lnTo>
                  <a:lnTo>
                    <a:pt x="3718" y="2870"/>
                  </a:lnTo>
                  <a:lnTo>
                    <a:pt x="3721" y="2873"/>
                  </a:lnTo>
                  <a:lnTo>
                    <a:pt x="3725" y="2877"/>
                  </a:lnTo>
                  <a:lnTo>
                    <a:pt x="3729" y="2879"/>
                  </a:lnTo>
                  <a:lnTo>
                    <a:pt x="3739" y="2882"/>
                  </a:lnTo>
                  <a:lnTo>
                    <a:pt x="3747" y="2884"/>
                  </a:lnTo>
                  <a:lnTo>
                    <a:pt x="3756" y="2884"/>
                  </a:lnTo>
                  <a:lnTo>
                    <a:pt x="3763" y="2884"/>
                  </a:lnTo>
                  <a:lnTo>
                    <a:pt x="3770" y="2882"/>
                  </a:lnTo>
                  <a:lnTo>
                    <a:pt x="3776" y="2879"/>
                  </a:lnTo>
                  <a:lnTo>
                    <a:pt x="3782" y="2876"/>
                  </a:lnTo>
                  <a:lnTo>
                    <a:pt x="3788" y="2872"/>
                  </a:lnTo>
                  <a:lnTo>
                    <a:pt x="3809" y="2853"/>
                  </a:lnTo>
                  <a:lnTo>
                    <a:pt x="3828" y="2833"/>
                  </a:lnTo>
                  <a:lnTo>
                    <a:pt x="3844" y="2828"/>
                  </a:lnTo>
                  <a:lnTo>
                    <a:pt x="3858" y="2822"/>
                  </a:lnTo>
                  <a:lnTo>
                    <a:pt x="3862" y="2814"/>
                  </a:lnTo>
                  <a:lnTo>
                    <a:pt x="3864" y="2805"/>
                  </a:lnTo>
                  <a:lnTo>
                    <a:pt x="3866" y="2795"/>
                  </a:lnTo>
                  <a:lnTo>
                    <a:pt x="3870" y="2787"/>
                  </a:lnTo>
                  <a:lnTo>
                    <a:pt x="3881" y="2787"/>
                  </a:lnTo>
                  <a:lnTo>
                    <a:pt x="3894" y="2774"/>
                  </a:lnTo>
                  <a:lnTo>
                    <a:pt x="3904" y="2764"/>
                  </a:lnTo>
                  <a:lnTo>
                    <a:pt x="3908" y="2759"/>
                  </a:lnTo>
                  <a:lnTo>
                    <a:pt x="3912" y="2755"/>
                  </a:lnTo>
                  <a:lnTo>
                    <a:pt x="3914" y="2749"/>
                  </a:lnTo>
                  <a:lnTo>
                    <a:pt x="3916" y="2745"/>
                  </a:lnTo>
                  <a:lnTo>
                    <a:pt x="3919" y="2740"/>
                  </a:lnTo>
                  <a:lnTo>
                    <a:pt x="3919" y="2735"/>
                  </a:lnTo>
                  <a:lnTo>
                    <a:pt x="3919" y="2729"/>
                  </a:lnTo>
                  <a:lnTo>
                    <a:pt x="3917" y="2723"/>
                  </a:lnTo>
                  <a:lnTo>
                    <a:pt x="3916" y="2717"/>
                  </a:lnTo>
                  <a:lnTo>
                    <a:pt x="3913" y="2709"/>
                  </a:lnTo>
                  <a:lnTo>
                    <a:pt x="3910" y="2701"/>
                  </a:lnTo>
                  <a:lnTo>
                    <a:pt x="3905" y="2692"/>
                  </a:lnTo>
                  <a:lnTo>
                    <a:pt x="3891" y="2693"/>
                  </a:lnTo>
                  <a:lnTo>
                    <a:pt x="3878" y="2693"/>
                  </a:lnTo>
                  <a:lnTo>
                    <a:pt x="3867" y="2692"/>
                  </a:lnTo>
                  <a:lnTo>
                    <a:pt x="3858" y="2691"/>
                  </a:lnTo>
                  <a:lnTo>
                    <a:pt x="3850" y="2690"/>
                  </a:lnTo>
                  <a:lnTo>
                    <a:pt x="3844" y="2688"/>
                  </a:lnTo>
                  <a:lnTo>
                    <a:pt x="3839" y="2685"/>
                  </a:lnTo>
                  <a:lnTo>
                    <a:pt x="3836" y="2683"/>
                  </a:lnTo>
                  <a:lnTo>
                    <a:pt x="3832" y="2679"/>
                  </a:lnTo>
                  <a:lnTo>
                    <a:pt x="3830" y="2676"/>
                  </a:lnTo>
                  <a:lnTo>
                    <a:pt x="3829" y="2672"/>
                  </a:lnTo>
                  <a:lnTo>
                    <a:pt x="3829" y="2669"/>
                  </a:lnTo>
                  <a:lnTo>
                    <a:pt x="3829" y="2659"/>
                  </a:lnTo>
                  <a:lnTo>
                    <a:pt x="3832" y="2651"/>
                  </a:lnTo>
                  <a:lnTo>
                    <a:pt x="3835" y="2642"/>
                  </a:lnTo>
                  <a:lnTo>
                    <a:pt x="3837" y="2634"/>
                  </a:lnTo>
                  <a:lnTo>
                    <a:pt x="3838" y="2629"/>
                  </a:lnTo>
                  <a:lnTo>
                    <a:pt x="3838" y="2625"/>
                  </a:lnTo>
                  <a:lnTo>
                    <a:pt x="3838" y="2622"/>
                  </a:lnTo>
                  <a:lnTo>
                    <a:pt x="3837" y="2619"/>
                  </a:lnTo>
                  <a:lnTo>
                    <a:pt x="3836" y="2617"/>
                  </a:lnTo>
                  <a:lnTo>
                    <a:pt x="3832" y="2613"/>
                  </a:lnTo>
                  <a:lnTo>
                    <a:pt x="3829" y="2611"/>
                  </a:lnTo>
                  <a:lnTo>
                    <a:pt x="3825" y="2610"/>
                  </a:lnTo>
                  <a:lnTo>
                    <a:pt x="3820" y="2609"/>
                  </a:lnTo>
                  <a:lnTo>
                    <a:pt x="3813" y="2609"/>
                  </a:lnTo>
                  <a:lnTo>
                    <a:pt x="3804" y="2609"/>
                  </a:lnTo>
                  <a:lnTo>
                    <a:pt x="3794" y="2610"/>
                  </a:lnTo>
                  <a:close/>
                  <a:moveTo>
                    <a:pt x="4093" y="2599"/>
                  </a:moveTo>
                  <a:lnTo>
                    <a:pt x="4088" y="2617"/>
                  </a:lnTo>
                  <a:lnTo>
                    <a:pt x="4083" y="2630"/>
                  </a:lnTo>
                  <a:lnTo>
                    <a:pt x="4081" y="2637"/>
                  </a:lnTo>
                  <a:lnTo>
                    <a:pt x="4080" y="2642"/>
                  </a:lnTo>
                  <a:lnTo>
                    <a:pt x="4080" y="2646"/>
                  </a:lnTo>
                  <a:lnTo>
                    <a:pt x="4080" y="2650"/>
                  </a:lnTo>
                  <a:lnTo>
                    <a:pt x="4081" y="2653"/>
                  </a:lnTo>
                  <a:lnTo>
                    <a:pt x="4084" y="2655"/>
                  </a:lnTo>
                  <a:lnTo>
                    <a:pt x="4088" y="2656"/>
                  </a:lnTo>
                  <a:lnTo>
                    <a:pt x="4093" y="2657"/>
                  </a:lnTo>
                  <a:lnTo>
                    <a:pt x="4107" y="2658"/>
                  </a:lnTo>
                  <a:lnTo>
                    <a:pt x="4128" y="2658"/>
                  </a:lnTo>
                  <a:lnTo>
                    <a:pt x="4131" y="2664"/>
                  </a:lnTo>
                  <a:lnTo>
                    <a:pt x="4134" y="2670"/>
                  </a:lnTo>
                  <a:lnTo>
                    <a:pt x="4139" y="2673"/>
                  </a:lnTo>
                  <a:lnTo>
                    <a:pt x="4144" y="2676"/>
                  </a:lnTo>
                  <a:lnTo>
                    <a:pt x="4149" y="2681"/>
                  </a:lnTo>
                  <a:lnTo>
                    <a:pt x="4153" y="2685"/>
                  </a:lnTo>
                  <a:lnTo>
                    <a:pt x="4163" y="2696"/>
                  </a:lnTo>
                  <a:lnTo>
                    <a:pt x="4173" y="2708"/>
                  </a:lnTo>
                  <a:lnTo>
                    <a:pt x="4183" y="2720"/>
                  </a:lnTo>
                  <a:lnTo>
                    <a:pt x="4193" y="2729"/>
                  </a:lnTo>
                  <a:lnTo>
                    <a:pt x="4198" y="2732"/>
                  </a:lnTo>
                  <a:lnTo>
                    <a:pt x="4203" y="2736"/>
                  </a:lnTo>
                  <a:lnTo>
                    <a:pt x="4209" y="2738"/>
                  </a:lnTo>
                  <a:lnTo>
                    <a:pt x="4215" y="2739"/>
                  </a:lnTo>
                  <a:lnTo>
                    <a:pt x="4221" y="2739"/>
                  </a:lnTo>
                  <a:lnTo>
                    <a:pt x="4226" y="2738"/>
                  </a:lnTo>
                  <a:lnTo>
                    <a:pt x="4229" y="2736"/>
                  </a:lnTo>
                  <a:lnTo>
                    <a:pt x="4231" y="2734"/>
                  </a:lnTo>
                  <a:lnTo>
                    <a:pt x="4232" y="2731"/>
                  </a:lnTo>
                  <a:lnTo>
                    <a:pt x="4233" y="2729"/>
                  </a:lnTo>
                  <a:lnTo>
                    <a:pt x="4235" y="2728"/>
                  </a:lnTo>
                  <a:lnTo>
                    <a:pt x="4238" y="2727"/>
                  </a:lnTo>
                  <a:lnTo>
                    <a:pt x="4238" y="2712"/>
                  </a:lnTo>
                  <a:lnTo>
                    <a:pt x="4237" y="2697"/>
                  </a:lnTo>
                  <a:lnTo>
                    <a:pt x="4235" y="2685"/>
                  </a:lnTo>
                  <a:lnTo>
                    <a:pt x="4233" y="2675"/>
                  </a:lnTo>
                  <a:lnTo>
                    <a:pt x="4231" y="2668"/>
                  </a:lnTo>
                  <a:lnTo>
                    <a:pt x="4229" y="2663"/>
                  </a:lnTo>
                  <a:lnTo>
                    <a:pt x="4228" y="2661"/>
                  </a:lnTo>
                  <a:lnTo>
                    <a:pt x="4227" y="2660"/>
                  </a:lnTo>
                  <a:lnTo>
                    <a:pt x="4225" y="2661"/>
                  </a:lnTo>
                  <a:lnTo>
                    <a:pt x="4221" y="2661"/>
                  </a:lnTo>
                  <a:lnTo>
                    <a:pt x="4216" y="2660"/>
                  </a:lnTo>
                  <a:lnTo>
                    <a:pt x="4210" y="2658"/>
                  </a:lnTo>
                  <a:lnTo>
                    <a:pt x="4213" y="2652"/>
                  </a:lnTo>
                  <a:lnTo>
                    <a:pt x="4216" y="2650"/>
                  </a:lnTo>
                  <a:lnTo>
                    <a:pt x="4220" y="2649"/>
                  </a:lnTo>
                  <a:lnTo>
                    <a:pt x="4227" y="2645"/>
                  </a:lnTo>
                  <a:lnTo>
                    <a:pt x="4227" y="2641"/>
                  </a:lnTo>
                  <a:lnTo>
                    <a:pt x="4226" y="2633"/>
                  </a:lnTo>
                  <a:lnTo>
                    <a:pt x="4226" y="2629"/>
                  </a:lnTo>
                  <a:lnTo>
                    <a:pt x="4225" y="2626"/>
                  </a:lnTo>
                  <a:lnTo>
                    <a:pt x="4224" y="2626"/>
                  </a:lnTo>
                  <a:lnTo>
                    <a:pt x="4223" y="2626"/>
                  </a:lnTo>
                  <a:lnTo>
                    <a:pt x="4221" y="2628"/>
                  </a:lnTo>
                  <a:lnTo>
                    <a:pt x="4212" y="2613"/>
                  </a:lnTo>
                  <a:lnTo>
                    <a:pt x="4203" y="2599"/>
                  </a:lnTo>
                  <a:lnTo>
                    <a:pt x="4177" y="2602"/>
                  </a:lnTo>
                  <a:lnTo>
                    <a:pt x="4150" y="2602"/>
                  </a:lnTo>
                  <a:lnTo>
                    <a:pt x="4124" y="2601"/>
                  </a:lnTo>
                  <a:lnTo>
                    <a:pt x="4093" y="2599"/>
                  </a:lnTo>
                  <a:close/>
                  <a:moveTo>
                    <a:pt x="3002" y="2312"/>
                  </a:moveTo>
                  <a:lnTo>
                    <a:pt x="2999" y="2314"/>
                  </a:lnTo>
                  <a:lnTo>
                    <a:pt x="2996" y="2317"/>
                  </a:lnTo>
                  <a:lnTo>
                    <a:pt x="2993" y="2321"/>
                  </a:lnTo>
                  <a:lnTo>
                    <a:pt x="2992" y="2326"/>
                  </a:lnTo>
                  <a:lnTo>
                    <a:pt x="2990" y="2331"/>
                  </a:lnTo>
                  <a:lnTo>
                    <a:pt x="2992" y="2334"/>
                  </a:lnTo>
                  <a:lnTo>
                    <a:pt x="2994" y="2335"/>
                  </a:lnTo>
                  <a:lnTo>
                    <a:pt x="2996" y="2336"/>
                  </a:lnTo>
                  <a:lnTo>
                    <a:pt x="2998" y="2335"/>
                  </a:lnTo>
                  <a:lnTo>
                    <a:pt x="3002" y="2334"/>
                  </a:lnTo>
                  <a:lnTo>
                    <a:pt x="3004" y="2333"/>
                  </a:lnTo>
                  <a:lnTo>
                    <a:pt x="3006" y="2329"/>
                  </a:lnTo>
                  <a:lnTo>
                    <a:pt x="3010" y="2324"/>
                  </a:lnTo>
                  <a:lnTo>
                    <a:pt x="3012" y="2319"/>
                  </a:lnTo>
                  <a:lnTo>
                    <a:pt x="3013" y="2314"/>
                  </a:lnTo>
                  <a:lnTo>
                    <a:pt x="3012" y="2312"/>
                  </a:lnTo>
                  <a:lnTo>
                    <a:pt x="3011" y="2311"/>
                  </a:lnTo>
                  <a:lnTo>
                    <a:pt x="3009" y="2311"/>
                  </a:lnTo>
                  <a:lnTo>
                    <a:pt x="3005" y="2311"/>
                  </a:lnTo>
                  <a:lnTo>
                    <a:pt x="3002" y="2312"/>
                  </a:lnTo>
                  <a:close/>
                </a:path>
              </a:pathLst>
            </a:custGeom>
            <a:solidFill>
              <a:srgbClr val="3F8FDE"/>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21" name="Freeform 14">
              <a:extLst>
                <a:ext uri="{FF2B5EF4-FFF2-40B4-BE49-F238E27FC236}">
                  <a16:creationId xmlns:a16="http://schemas.microsoft.com/office/drawing/2014/main" id="{7E805B89-EB60-FA13-8A58-5F7DF7ECD7B7}"/>
                </a:ext>
              </a:extLst>
            </p:cNvPr>
            <p:cNvSpPr>
              <a:spLocks/>
            </p:cNvSpPr>
            <p:nvPr/>
          </p:nvSpPr>
          <p:spPr bwMode="auto">
            <a:xfrm>
              <a:off x="3055223" y="5671966"/>
              <a:ext cx="94786" cy="95972"/>
            </a:xfrm>
            <a:custGeom>
              <a:avLst/>
              <a:gdLst>
                <a:gd name="T0" fmla="*/ 96 w 128"/>
                <a:gd name="T1" fmla="*/ 0 h 122"/>
                <a:gd name="T2" fmla="*/ 85 w 128"/>
                <a:gd name="T3" fmla="*/ 3 h 122"/>
                <a:gd name="T4" fmla="*/ 64 w 128"/>
                <a:gd name="T5" fmla="*/ 10 h 122"/>
                <a:gd name="T6" fmla="*/ 43 w 128"/>
                <a:gd name="T7" fmla="*/ 19 h 122"/>
                <a:gd name="T8" fmla="*/ 31 w 128"/>
                <a:gd name="T9" fmla="*/ 23 h 122"/>
                <a:gd name="T10" fmla="*/ 31 w 128"/>
                <a:gd name="T11" fmla="*/ 31 h 122"/>
                <a:gd name="T12" fmla="*/ 31 w 128"/>
                <a:gd name="T13" fmla="*/ 39 h 122"/>
                <a:gd name="T14" fmla="*/ 28 w 128"/>
                <a:gd name="T15" fmla="*/ 42 h 122"/>
                <a:gd name="T16" fmla="*/ 25 w 128"/>
                <a:gd name="T17" fmla="*/ 43 h 122"/>
                <a:gd name="T18" fmla="*/ 21 w 128"/>
                <a:gd name="T19" fmla="*/ 44 h 122"/>
                <a:gd name="T20" fmla="*/ 18 w 128"/>
                <a:gd name="T21" fmla="*/ 44 h 122"/>
                <a:gd name="T22" fmla="*/ 11 w 128"/>
                <a:gd name="T23" fmla="*/ 44 h 122"/>
                <a:gd name="T24" fmla="*/ 1 w 128"/>
                <a:gd name="T25" fmla="*/ 46 h 122"/>
                <a:gd name="T26" fmla="*/ 2 w 128"/>
                <a:gd name="T27" fmla="*/ 54 h 122"/>
                <a:gd name="T28" fmla="*/ 1 w 128"/>
                <a:gd name="T29" fmla="*/ 64 h 122"/>
                <a:gd name="T30" fmla="*/ 0 w 128"/>
                <a:gd name="T31" fmla="*/ 72 h 122"/>
                <a:gd name="T32" fmla="*/ 1 w 128"/>
                <a:gd name="T33" fmla="*/ 81 h 122"/>
                <a:gd name="T34" fmla="*/ 13 w 128"/>
                <a:gd name="T35" fmla="*/ 92 h 122"/>
                <a:gd name="T36" fmla="*/ 26 w 128"/>
                <a:gd name="T37" fmla="*/ 104 h 122"/>
                <a:gd name="T38" fmla="*/ 26 w 128"/>
                <a:gd name="T39" fmla="*/ 117 h 122"/>
                <a:gd name="T40" fmla="*/ 37 w 128"/>
                <a:gd name="T41" fmla="*/ 119 h 122"/>
                <a:gd name="T42" fmla="*/ 49 w 128"/>
                <a:gd name="T43" fmla="*/ 122 h 122"/>
                <a:gd name="T44" fmla="*/ 66 w 128"/>
                <a:gd name="T45" fmla="*/ 108 h 122"/>
                <a:gd name="T46" fmla="*/ 84 w 128"/>
                <a:gd name="T47" fmla="*/ 93 h 122"/>
                <a:gd name="T48" fmla="*/ 101 w 128"/>
                <a:gd name="T49" fmla="*/ 77 h 122"/>
                <a:gd name="T50" fmla="*/ 119 w 128"/>
                <a:gd name="T51" fmla="*/ 64 h 122"/>
                <a:gd name="T52" fmla="*/ 117 w 128"/>
                <a:gd name="T53" fmla="*/ 55 h 122"/>
                <a:gd name="T54" fmla="*/ 115 w 128"/>
                <a:gd name="T55" fmla="*/ 48 h 122"/>
                <a:gd name="T56" fmla="*/ 114 w 128"/>
                <a:gd name="T57" fmla="*/ 41 h 122"/>
                <a:gd name="T58" fmla="*/ 114 w 128"/>
                <a:gd name="T59" fmla="*/ 34 h 122"/>
                <a:gd name="T60" fmla="*/ 119 w 128"/>
                <a:gd name="T61" fmla="*/ 32 h 122"/>
                <a:gd name="T62" fmla="*/ 122 w 128"/>
                <a:gd name="T63" fmla="*/ 31 h 122"/>
                <a:gd name="T64" fmla="*/ 125 w 128"/>
                <a:gd name="T65" fmla="*/ 29 h 122"/>
                <a:gd name="T66" fmla="*/ 128 w 128"/>
                <a:gd name="T67" fmla="*/ 26 h 122"/>
                <a:gd name="T68" fmla="*/ 128 w 128"/>
                <a:gd name="T69" fmla="*/ 23 h 122"/>
                <a:gd name="T70" fmla="*/ 128 w 128"/>
                <a:gd name="T71" fmla="*/ 20 h 122"/>
                <a:gd name="T72" fmla="*/ 128 w 128"/>
                <a:gd name="T73" fmla="*/ 17 h 122"/>
                <a:gd name="T74" fmla="*/ 127 w 128"/>
                <a:gd name="T75" fmla="*/ 15 h 122"/>
                <a:gd name="T76" fmla="*/ 121 w 128"/>
                <a:gd name="T77" fmla="*/ 8 h 122"/>
                <a:gd name="T78" fmla="*/ 115 w 128"/>
                <a:gd name="T79" fmla="*/ 4 h 122"/>
                <a:gd name="T80" fmla="*/ 111 w 128"/>
                <a:gd name="T81" fmla="*/ 2 h 122"/>
                <a:gd name="T82" fmla="*/ 105 w 128"/>
                <a:gd name="T83" fmla="*/ 1 h 122"/>
                <a:gd name="T84" fmla="*/ 101 w 128"/>
                <a:gd name="T85" fmla="*/ 0 h 122"/>
                <a:gd name="T86" fmla="*/ 96 w 128"/>
                <a:gd name="T8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22">
                  <a:moveTo>
                    <a:pt x="96" y="0"/>
                  </a:moveTo>
                  <a:lnTo>
                    <a:pt x="85" y="3"/>
                  </a:lnTo>
                  <a:lnTo>
                    <a:pt x="64" y="10"/>
                  </a:lnTo>
                  <a:lnTo>
                    <a:pt x="43" y="19"/>
                  </a:lnTo>
                  <a:lnTo>
                    <a:pt x="31" y="23"/>
                  </a:lnTo>
                  <a:lnTo>
                    <a:pt x="31" y="31"/>
                  </a:lnTo>
                  <a:lnTo>
                    <a:pt x="31" y="39"/>
                  </a:lnTo>
                  <a:lnTo>
                    <a:pt x="28" y="42"/>
                  </a:lnTo>
                  <a:lnTo>
                    <a:pt x="25" y="43"/>
                  </a:lnTo>
                  <a:lnTo>
                    <a:pt x="21" y="44"/>
                  </a:lnTo>
                  <a:lnTo>
                    <a:pt x="18" y="44"/>
                  </a:lnTo>
                  <a:lnTo>
                    <a:pt x="11" y="44"/>
                  </a:lnTo>
                  <a:lnTo>
                    <a:pt x="1" y="46"/>
                  </a:lnTo>
                  <a:lnTo>
                    <a:pt x="2" y="54"/>
                  </a:lnTo>
                  <a:lnTo>
                    <a:pt x="1" y="64"/>
                  </a:lnTo>
                  <a:lnTo>
                    <a:pt x="0" y="72"/>
                  </a:lnTo>
                  <a:lnTo>
                    <a:pt x="1" y="81"/>
                  </a:lnTo>
                  <a:lnTo>
                    <a:pt x="13" y="92"/>
                  </a:lnTo>
                  <a:lnTo>
                    <a:pt x="26" y="104"/>
                  </a:lnTo>
                  <a:lnTo>
                    <a:pt x="26" y="117"/>
                  </a:lnTo>
                  <a:lnTo>
                    <a:pt x="37" y="119"/>
                  </a:lnTo>
                  <a:lnTo>
                    <a:pt x="49" y="122"/>
                  </a:lnTo>
                  <a:lnTo>
                    <a:pt x="66" y="108"/>
                  </a:lnTo>
                  <a:lnTo>
                    <a:pt x="84" y="93"/>
                  </a:lnTo>
                  <a:lnTo>
                    <a:pt x="101" y="77"/>
                  </a:lnTo>
                  <a:lnTo>
                    <a:pt x="119" y="64"/>
                  </a:lnTo>
                  <a:lnTo>
                    <a:pt x="117" y="55"/>
                  </a:lnTo>
                  <a:lnTo>
                    <a:pt x="115" y="48"/>
                  </a:lnTo>
                  <a:lnTo>
                    <a:pt x="114" y="41"/>
                  </a:lnTo>
                  <a:lnTo>
                    <a:pt x="114" y="34"/>
                  </a:lnTo>
                  <a:lnTo>
                    <a:pt x="119" y="32"/>
                  </a:lnTo>
                  <a:lnTo>
                    <a:pt x="122" y="31"/>
                  </a:lnTo>
                  <a:lnTo>
                    <a:pt x="125" y="29"/>
                  </a:lnTo>
                  <a:lnTo>
                    <a:pt x="128" y="26"/>
                  </a:lnTo>
                  <a:lnTo>
                    <a:pt x="128" y="23"/>
                  </a:lnTo>
                  <a:lnTo>
                    <a:pt x="128" y="20"/>
                  </a:lnTo>
                  <a:lnTo>
                    <a:pt x="128" y="17"/>
                  </a:lnTo>
                  <a:lnTo>
                    <a:pt x="127" y="15"/>
                  </a:lnTo>
                  <a:lnTo>
                    <a:pt x="121" y="8"/>
                  </a:lnTo>
                  <a:lnTo>
                    <a:pt x="115" y="4"/>
                  </a:lnTo>
                  <a:lnTo>
                    <a:pt x="111" y="2"/>
                  </a:lnTo>
                  <a:lnTo>
                    <a:pt x="105" y="1"/>
                  </a:lnTo>
                  <a:lnTo>
                    <a:pt x="101" y="0"/>
                  </a:lnTo>
                  <a:lnTo>
                    <a:pt x="96" y="0"/>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22" name="Freeform 15">
              <a:extLst>
                <a:ext uri="{FF2B5EF4-FFF2-40B4-BE49-F238E27FC236}">
                  <a16:creationId xmlns:a16="http://schemas.microsoft.com/office/drawing/2014/main" id="{64C2F86F-C4AA-17EB-0C09-C1FE9FE8A5DE}"/>
                </a:ext>
              </a:extLst>
            </p:cNvPr>
            <p:cNvSpPr>
              <a:spLocks/>
            </p:cNvSpPr>
            <p:nvPr/>
          </p:nvSpPr>
          <p:spPr bwMode="auto">
            <a:xfrm>
              <a:off x="3346602" y="5488027"/>
              <a:ext cx="298401" cy="219932"/>
            </a:xfrm>
            <a:custGeom>
              <a:avLst/>
              <a:gdLst>
                <a:gd name="T0" fmla="*/ 256 w 395"/>
                <a:gd name="T1" fmla="*/ 6 h 275"/>
                <a:gd name="T2" fmla="*/ 229 w 395"/>
                <a:gd name="T3" fmla="*/ 19 h 275"/>
                <a:gd name="T4" fmla="*/ 197 w 395"/>
                <a:gd name="T5" fmla="*/ 29 h 275"/>
                <a:gd name="T6" fmla="*/ 170 w 395"/>
                <a:gd name="T7" fmla="*/ 31 h 275"/>
                <a:gd name="T8" fmla="*/ 140 w 395"/>
                <a:gd name="T9" fmla="*/ 36 h 275"/>
                <a:gd name="T10" fmla="*/ 122 w 395"/>
                <a:gd name="T11" fmla="*/ 47 h 275"/>
                <a:gd name="T12" fmla="*/ 94 w 395"/>
                <a:gd name="T13" fmla="*/ 66 h 275"/>
                <a:gd name="T14" fmla="*/ 21 w 395"/>
                <a:gd name="T15" fmla="*/ 84 h 275"/>
                <a:gd name="T16" fmla="*/ 4 w 395"/>
                <a:gd name="T17" fmla="*/ 108 h 275"/>
                <a:gd name="T18" fmla="*/ 9 w 395"/>
                <a:gd name="T19" fmla="*/ 121 h 275"/>
                <a:gd name="T20" fmla="*/ 35 w 395"/>
                <a:gd name="T21" fmla="*/ 130 h 275"/>
                <a:gd name="T22" fmla="*/ 41 w 395"/>
                <a:gd name="T23" fmla="*/ 161 h 275"/>
                <a:gd name="T24" fmla="*/ 54 w 395"/>
                <a:gd name="T25" fmla="*/ 167 h 275"/>
                <a:gd name="T26" fmla="*/ 66 w 395"/>
                <a:gd name="T27" fmla="*/ 165 h 275"/>
                <a:gd name="T28" fmla="*/ 68 w 395"/>
                <a:gd name="T29" fmla="*/ 159 h 275"/>
                <a:gd name="T30" fmla="*/ 83 w 395"/>
                <a:gd name="T31" fmla="*/ 148 h 275"/>
                <a:gd name="T32" fmla="*/ 129 w 395"/>
                <a:gd name="T33" fmla="*/ 148 h 275"/>
                <a:gd name="T34" fmla="*/ 130 w 395"/>
                <a:gd name="T35" fmla="*/ 212 h 275"/>
                <a:gd name="T36" fmla="*/ 138 w 395"/>
                <a:gd name="T37" fmla="*/ 231 h 275"/>
                <a:gd name="T38" fmla="*/ 151 w 395"/>
                <a:gd name="T39" fmla="*/ 238 h 275"/>
                <a:gd name="T40" fmla="*/ 165 w 395"/>
                <a:gd name="T41" fmla="*/ 239 h 275"/>
                <a:gd name="T42" fmla="*/ 178 w 395"/>
                <a:gd name="T43" fmla="*/ 240 h 275"/>
                <a:gd name="T44" fmla="*/ 190 w 395"/>
                <a:gd name="T45" fmla="*/ 256 h 275"/>
                <a:gd name="T46" fmla="*/ 201 w 395"/>
                <a:gd name="T47" fmla="*/ 268 h 275"/>
                <a:gd name="T48" fmla="*/ 223 w 395"/>
                <a:gd name="T49" fmla="*/ 275 h 275"/>
                <a:gd name="T50" fmla="*/ 246 w 395"/>
                <a:gd name="T51" fmla="*/ 273 h 275"/>
                <a:gd name="T52" fmla="*/ 264 w 395"/>
                <a:gd name="T53" fmla="*/ 263 h 275"/>
                <a:gd name="T54" fmla="*/ 320 w 395"/>
                <a:gd name="T55" fmla="*/ 219 h 275"/>
                <a:gd name="T56" fmla="*/ 340 w 395"/>
                <a:gd name="T57" fmla="*/ 196 h 275"/>
                <a:gd name="T58" fmla="*/ 357 w 395"/>
                <a:gd name="T59" fmla="*/ 178 h 275"/>
                <a:gd name="T60" fmla="*/ 384 w 395"/>
                <a:gd name="T61" fmla="*/ 150 h 275"/>
                <a:gd name="T62" fmla="*/ 392 w 395"/>
                <a:gd name="T63" fmla="*/ 136 h 275"/>
                <a:gd name="T64" fmla="*/ 395 w 395"/>
                <a:gd name="T65" fmla="*/ 120 h 275"/>
                <a:gd name="T66" fmla="*/ 389 w 395"/>
                <a:gd name="T67" fmla="*/ 100 h 275"/>
                <a:gd name="T68" fmla="*/ 367 w 395"/>
                <a:gd name="T69" fmla="*/ 84 h 275"/>
                <a:gd name="T70" fmla="*/ 334 w 395"/>
                <a:gd name="T71" fmla="*/ 82 h 275"/>
                <a:gd name="T72" fmla="*/ 315 w 395"/>
                <a:gd name="T73" fmla="*/ 76 h 275"/>
                <a:gd name="T74" fmla="*/ 306 w 395"/>
                <a:gd name="T75" fmla="*/ 67 h 275"/>
                <a:gd name="T76" fmla="*/ 305 w 395"/>
                <a:gd name="T77" fmla="*/ 50 h 275"/>
                <a:gd name="T78" fmla="*/ 313 w 395"/>
                <a:gd name="T79" fmla="*/ 25 h 275"/>
                <a:gd name="T80" fmla="*/ 314 w 395"/>
                <a:gd name="T81" fmla="*/ 13 h 275"/>
                <a:gd name="T82" fmla="*/ 308 w 395"/>
                <a:gd name="T83" fmla="*/ 4 h 275"/>
                <a:gd name="T84" fmla="*/ 296 w 395"/>
                <a:gd name="T85" fmla="*/ 0 h 275"/>
                <a:gd name="T86" fmla="*/ 270 w 395"/>
                <a:gd name="T87" fmla="*/ 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5" h="275">
                  <a:moveTo>
                    <a:pt x="270" y="1"/>
                  </a:moveTo>
                  <a:lnTo>
                    <a:pt x="264" y="2"/>
                  </a:lnTo>
                  <a:lnTo>
                    <a:pt x="256" y="6"/>
                  </a:lnTo>
                  <a:lnTo>
                    <a:pt x="250" y="9"/>
                  </a:lnTo>
                  <a:lnTo>
                    <a:pt x="243" y="12"/>
                  </a:lnTo>
                  <a:lnTo>
                    <a:pt x="229" y="19"/>
                  </a:lnTo>
                  <a:lnTo>
                    <a:pt x="217" y="25"/>
                  </a:lnTo>
                  <a:lnTo>
                    <a:pt x="206" y="28"/>
                  </a:lnTo>
                  <a:lnTo>
                    <a:pt x="197" y="29"/>
                  </a:lnTo>
                  <a:lnTo>
                    <a:pt x="188" y="30"/>
                  </a:lnTo>
                  <a:lnTo>
                    <a:pt x="179" y="31"/>
                  </a:lnTo>
                  <a:lnTo>
                    <a:pt x="170" y="31"/>
                  </a:lnTo>
                  <a:lnTo>
                    <a:pt x="161" y="32"/>
                  </a:lnTo>
                  <a:lnTo>
                    <a:pt x="151" y="34"/>
                  </a:lnTo>
                  <a:lnTo>
                    <a:pt x="140" y="36"/>
                  </a:lnTo>
                  <a:lnTo>
                    <a:pt x="134" y="40"/>
                  </a:lnTo>
                  <a:lnTo>
                    <a:pt x="129" y="43"/>
                  </a:lnTo>
                  <a:lnTo>
                    <a:pt x="122" y="47"/>
                  </a:lnTo>
                  <a:lnTo>
                    <a:pt x="116" y="51"/>
                  </a:lnTo>
                  <a:lnTo>
                    <a:pt x="105" y="60"/>
                  </a:lnTo>
                  <a:lnTo>
                    <a:pt x="94" y="66"/>
                  </a:lnTo>
                  <a:lnTo>
                    <a:pt x="71" y="74"/>
                  </a:lnTo>
                  <a:lnTo>
                    <a:pt x="46" y="79"/>
                  </a:lnTo>
                  <a:lnTo>
                    <a:pt x="21" y="84"/>
                  </a:lnTo>
                  <a:lnTo>
                    <a:pt x="0" y="88"/>
                  </a:lnTo>
                  <a:lnTo>
                    <a:pt x="2" y="97"/>
                  </a:lnTo>
                  <a:lnTo>
                    <a:pt x="4" y="108"/>
                  </a:lnTo>
                  <a:lnTo>
                    <a:pt x="5" y="113"/>
                  </a:lnTo>
                  <a:lnTo>
                    <a:pt x="8" y="117"/>
                  </a:lnTo>
                  <a:lnTo>
                    <a:pt x="9" y="121"/>
                  </a:lnTo>
                  <a:lnTo>
                    <a:pt x="12" y="125"/>
                  </a:lnTo>
                  <a:lnTo>
                    <a:pt x="24" y="127"/>
                  </a:lnTo>
                  <a:lnTo>
                    <a:pt x="35" y="130"/>
                  </a:lnTo>
                  <a:lnTo>
                    <a:pt x="35" y="145"/>
                  </a:lnTo>
                  <a:lnTo>
                    <a:pt x="35" y="160"/>
                  </a:lnTo>
                  <a:lnTo>
                    <a:pt x="41" y="161"/>
                  </a:lnTo>
                  <a:lnTo>
                    <a:pt x="47" y="164"/>
                  </a:lnTo>
                  <a:lnTo>
                    <a:pt x="50" y="166"/>
                  </a:lnTo>
                  <a:lnTo>
                    <a:pt x="54" y="167"/>
                  </a:lnTo>
                  <a:lnTo>
                    <a:pt x="60" y="167"/>
                  </a:lnTo>
                  <a:lnTo>
                    <a:pt x="65" y="166"/>
                  </a:lnTo>
                  <a:lnTo>
                    <a:pt x="66" y="165"/>
                  </a:lnTo>
                  <a:lnTo>
                    <a:pt x="67" y="163"/>
                  </a:lnTo>
                  <a:lnTo>
                    <a:pt x="68" y="161"/>
                  </a:lnTo>
                  <a:lnTo>
                    <a:pt x="68" y="159"/>
                  </a:lnTo>
                  <a:lnTo>
                    <a:pt x="69" y="153"/>
                  </a:lnTo>
                  <a:lnTo>
                    <a:pt x="70" y="148"/>
                  </a:lnTo>
                  <a:lnTo>
                    <a:pt x="83" y="148"/>
                  </a:lnTo>
                  <a:lnTo>
                    <a:pt x="97" y="147"/>
                  </a:lnTo>
                  <a:lnTo>
                    <a:pt x="112" y="147"/>
                  </a:lnTo>
                  <a:lnTo>
                    <a:pt x="129" y="148"/>
                  </a:lnTo>
                  <a:lnTo>
                    <a:pt x="129" y="172"/>
                  </a:lnTo>
                  <a:lnTo>
                    <a:pt x="129" y="199"/>
                  </a:lnTo>
                  <a:lnTo>
                    <a:pt x="130" y="212"/>
                  </a:lnTo>
                  <a:lnTo>
                    <a:pt x="133" y="222"/>
                  </a:lnTo>
                  <a:lnTo>
                    <a:pt x="135" y="227"/>
                  </a:lnTo>
                  <a:lnTo>
                    <a:pt x="138" y="231"/>
                  </a:lnTo>
                  <a:lnTo>
                    <a:pt x="142" y="234"/>
                  </a:lnTo>
                  <a:lnTo>
                    <a:pt x="146" y="236"/>
                  </a:lnTo>
                  <a:lnTo>
                    <a:pt x="151" y="238"/>
                  </a:lnTo>
                  <a:lnTo>
                    <a:pt x="155" y="239"/>
                  </a:lnTo>
                  <a:lnTo>
                    <a:pt x="161" y="239"/>
                  </a:lnTo>
                  <a:lnTo>
                    <a:pt x="165" y="239"/>
                  </a:lnTo>
                  <a:lnTo>
                    <a:pt x="169" y="239"/>
                  </a:lnTo>
                  <a:lnTo>
                    <a:pt x="173" y="239"/>
                  </a:lnTo>
                  <a:lnTo>
                    <a:pt x="178" y="240"/>
                  </a:lnTo>
                  <a:lnTo>
                    <a:pt x="182" y="243"/>
                  </a:lnTo>
                  <a:lnTo>
                    <a:pt x="185" y="247"/>
                  </a:lnTo>
                  <a:lnTo>
                    <a:pt x="190" y="256"/>
                  </a:lnTo>
                  <a:lnTo>
                    <a:pt x="194" y="261"/>
                  </a:lnTo>
                  <a:lnTo>
                    <a:pt x="197" y="264"/>
                  </a:lnTo>
                  <a:lnTo>
                    <a:pt x="201" y="268"/>
                  </a:lnTo>
                  <a:lnTo>
                    <a:pt x="205" y="270"/>
                  </a:lnTo>
                  <a:lnTo>
                    <a:pt x="215" y="273"/>
                  </a:lnTo>
                  <a:lnTo>
                    <a:pt x="223" y="275"/>
                  </a:lnTo>
                  <a:lnTo>
                    <a:pt x="232" y="275"/>
                  </a:lnTo>
                  <a:lnTo>
                    <a:pt x="239" y="275"/>
                  </a:lnTo>
                  <a:lnTo>
                    <a:pt x="246" y="273"/>
                  </a:lnTo>
                  <a:lnTo>
                    <a:pt x="252" y="270"/>
                  </a:lnTo>
                  <a:lnTo>
                    <a:pt x="258" y="267"/>
                  </a:lnTo>
                  <a:lnTo>
                    <a:pt x="264" y="263"/>
                  </a:lnTo>
                  <a:lnTo>
                    <a:pt x="285" y="244"/>
                  </a:lnTo>
                  <a:lnTo>
                    <a:pt x="304" y="224"/>
                  </a:lnTo>
                  <a:lnTo>
                    <a:pt x="320" y="219"/>
                  </a:lnTo>
                  <a:lnTo>
                    <a:pt x="334" y="213"/>
                  </a:lnTo>
                  <a:lnTo>
                    <a:pt x="338" y="205"/>
                  </a:lnTo>
                  <a:lnTo>
                    <a:pt x="340" y="196"/>
                  </a:lnTo>
                  <a:lnTo>
                    <a:pt x="342" y="186"/>
                  </a:lnTo>
                  <a:lnTo>
                    <a:pt x="346" y="178"/>
                  </a:lnTo>
                  <a:lnTo>
                    <a:pt x="357" y="178"/>
                  </a:lnTo>
                  <a:lnTo>
                    <a:pt x="370" y="165"/>
                  </a:lnTo>
                  <a:lnTo>
                    <a:pt x="380" y="155"/>
                  </a:lnTo>
                  <a:lnTo>
                    <a:pt x="384" y="150"/>
                  </a:lnTo>
                  <a:lnTo>
                    <a:pt x="388" y="146"/>
                  </a:lnTo>
                  <a:lnTo>
                    <a:pt x="390" y="140"/>
                  </a:lnTo>
                  <a:lnTo>
                    <a:pt x="392" y="136"/>
                  </a:lnTo>
                  <a:lnTo>
                    <a:pt x="395" y="131"/>
                  </a:lnTo>
                  <a:lnTo>
                    <a:pt x="395" y="126"/>
                  </a:lnTo>
                  <a:lnTo>
                    <a:pt x="395" y="120"/>
                  </a:lnTo>
                  <a:lnTo>
                    <a:pt x="393" y="114"/>
                  </a:lnTo>
                  <a:lnTo>
                    <a:pt x="392" y="108"/>
                  </a:lnTo>
                  <a:lnTo>
                    <a:pt x="389" y="100"/>
                  </a:lnTo>
                  <a:lnTo>
                    <a:pt x="386" y="92"/>
                  </a:lnTo>
                  <a:lnTo>
                    <a:pt x="381" y="83"/>
                  </a:lnTo>
                  <a:lnTo>
                    <a:pt x="367" y="84"/>
                  </a:lnTo>
                  <a:lnTo>
                    <a:pt x="354" y="84"/>
                  </a:lnTo>
                  <a:lnTo>
                    <a:pt x="343" y="83"/>
                  </a:lnTo>
                  <a:lnTo>
                    <a:pt x="334" y="82"/>
                  </a:lnTo>
                  <a:lnTo>
                    <a:pt x="326" y="81"/>
                  </a:lnTo>
                  <a:lnTo>
                    <a:pt x="320" y="79"/>
                  </a:lnTo>
                  <a:lnTo>
                    <a:pt x="315" y="76"/>
                  </a:lnTo>
                  <a:lnTo>
                    <a:pt x="312" y="74"/>
                  </a:lnTo>
                  <a:lnTo>
                    <a:pt x="308" y="70"/>
                  </a:lnTo>
                  <a:lnTo>
                    <a:pt x="306" y="67"/>
                  </a:lnTo>
                  <a:lnTo>
                    <a:pt x="305" y="63"/>
                  </a:lnTo>
                  <a:lnTo>
                    <a:pt x="305" y="60"/>
                  </a:lnTo>
                  <a:lnTo>
                    <a:pt x="305" y="50"/>
                  </a:lnTo>
                  <a:lnTo>
                    <a:pt x="308" y="42"/>
                  </a:lnTo>
                  <a:lnTo>
                    <a:pt x="311" y="33"/>
                  </a:lnTo>
                  <a:lnTo>
                    <a:pt x="313" y="25"/>
                  </a:lnTo>
                  <a:lnTo>
                    <a:pt x="314" y="20"/>
                  </a:lnTo>
                  <a:lnTo>
                    <a:pt x="314" y="16"/>
                  </a:lnTo>
                  <a:lnTo>
                    <a:pt x="314" y="13"/>
                  </a:lnTo>
                  <a:lnTo>
                    <a:pt x="313" y="10"/>
                  </a:lnTo>
                  <a:lnTo>
                    <a:pt x="312" y="8"/>
                  </a:lnTo>
                  <a:lnTo>
                    <a:pt x="308" y="4"/>
                  </a:lnTo>
                  <a:lnTo>
                    <a:pt x="305" y="2"/>
                  </a:lnTo>
                  <a:lnTo>
                    <a:pt x="301" y="1"/>
                  </a:lnTo>
                  <a:lnTo>
                    <a:pt x="296" y="0"/>
                  </a:lnTo>
                  <a:lnTo>
                    <a:pt x="289" y="0"/>
                  </a:lnTo>
                  <a:lnTo>
                    <a:pt x="280" y="0"/>
                  </a:lnTo>
                  <a:lnTo>
                    <a:pt x="270" y="1"/>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23" name="Freeform 16">
              <a:extLst>
                <a:ext uri="{FF2B5EF4-FFF2-40B4-BE49-F238E27FC236}">
                  <a16:creationId xmlns:a16="http://schemas.microsoft.com/office/drawing/2014/main" id="{0E7D5A1A-B70B-37C0-2E3E-87D40CEFC0E6}"/>
                </a:ext>
              </a:extLst>
            </p:cNvPr>
            <p:cNvSpPr>
              <a:spLocks/>
            </p:cNvSpPr>
            <p:nvPr/>
          </p:nvSpPr>
          <p:spPr bwMode="auto">
            <a:xfrm>
              <a:off x="3771385" y="5480026"/>
              <a:ext cx="119361" cy="111966"/>
            </a:xfrm>
            <a:custGeom>
              <a:avLst/>
              <a:gdLst>
                <a:gd name="T0" fmla="*/ 8 w 158"/>
                <a:gd name="T1" fmla="*/ 18 h 140"/>
                <a:gd name="T2" fmla="*/ 1 w 158"/>
                <a:gd name="T3" fmla="*/ 38 h 140"/>
                <a:gd name="T4" fmla="*/ 0 w 158"/>
                <a:gd name="T5" fmla="*/ 47 h 140"/>
                <a:gd name="T6" fmla="*/ 1 w 158"/>
                <a:gd name="T7" fmla="*/ 54 h 140"/>
                <a:gd name="T8" fmla="*/ 8 w 158"/>
                <a:gd name="T9" fmla="*/ 57 h 140"/>
                <a:gd name="T10" fmla="*/ 27 w 158"/>
                <a:gd name="T11" fmla="*/ 59 h 140"/>
                <a:gd name="T12" fmla="*/ 51 w 158"/>
                <a:gd name="T13" fmla="*/ 65 h 140"/>
                <a:gd name="T14" fmla="*/ 59 w 158"/>
                <a:gd name="T15" fmla="*/ 74 h 140"/>
                <a:gd name="T16" fmla="*/ 69 w 158"/>
                <a:gd name="T17" fmla="*/ 82 h 140"/>
                <a:gd name="T18" fmla="*/ 83 w 158"/>
                <a:gd name="T19" fmla="*/ 97 h 140"/>
                <a:gd name="T20" fmla="*/ 103 w 158"/>
                <a:gd name="T21" fmla="*/ 121 h 140"/>
                <a:gd name="T22" fmla="*/ 118 w 158"/>
                <a:gd name="T23" fmla="*/ 133 h 140"/>
                <a:gd name="T24" fmla="*/ 129 w 158"/>
                <a:gd name="T25" fmla="*/ 139 h 140"/>
                <a:gd name="T26" fmla="*/ 141 w 158"/>
                <a:gd name="T27" fmla="*/ 140 h 140"/>
                <a:gd name="T28" fmla="*/ 149 w 158"/>
                <a:gd name="T29" fmla="*/ 137 h 140"/>
                <a:gd name="T30" fmla="*/ 152 w 158"/>
                <a:gd name="T31" fmla="*/ 132 h 140"/>
                <a:gd name="T32" fmla="*/ 155 w 158"/>
                <a:gd name="T33" fmla="*/ 129 h 140"/>
                <a:gd name="T34" fmla="*/ 158 w 158"/>
                <a:gd name="T35" fmla="*/ 113 h 140"/>
                <a:gd name="T36" fmla="*/ 155 w 158"/>
                <a:gd name="T37" fmla="*/ 86 h 140"/>
                <a:gd name="T38" fmla="*/ 151 w 158"/>
                <a:gd name="T39" fmla="*/ 69 h 140"/>
                <a:gd name="T40" fmla="*/ 148 w 158"/>
                <a:gd name="T41" fmla="*/ 62 h 140"/>
                <a:gd name="T42" fmla="*/ 145 w 158"/>
                <a:gd name="T43" fmla="*/ 62 h 140"/>
                <a:gd name="T44" fmla="*/ 136 w 158"/>
                <a:gd name="T45" fmla="*/ 61 h 140"/>
                <a:gd name="T46" fmla="*/ 133 w 158"/>
                <a:gd name="T47" fmla="*/ 53 h 140"/>
                <a:gd name="T48" fmla="*/ 140 w 158"/>
                <a:gd name="T49" fmla="*/ 50 h 140"/>
                <a:gd name="T50" fmla="*/ 147 w 158"/>
                <a:gd name="T51" fmla="*/ 42 h 140"/>
                <a:gd name="T52" fmla="*/ 146 w 158"/>
                <a:gd name="T53" fmla="*/ 30 h 140"/>
                <a:gd name="T54" fmla="*/ 144 w 158"/>
                <a:gd name="T55" fmla="*/ 27 h 140"/>
                <a:gd name="T56" fmla="*/ 143 w 158"/>
                <a:gd name="T57" fmla="*/ 27 h 140"/>
                <a:gd name="T58" fmla="*/ 132 w 158"/>
                <a:gd name="T59" fmla="*/ 14 h 140"/>
                <a:gd name="T60" fmla="*/ 97 w 158"/>
                <a:gd name="T61" fmla="*/ 3 h 140"/>
                <a:gd name="T62" fmla="*/ 44 w 158"/>
                <a:gd name="T63" fmla="*/ 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 h="140">
                  <a:moveTo>
                    <a:pt x="13" y="0"/>
                  </a:moveTo>
                  <a:lnTo>
                    <a:pt x="8" y="18"/>
                  </a:lnTo>
                  <a:lnTo>
                    <a:pt x="3" y="31"/>
                  </a:lnTo>
                  <a:lnTo>
                    <a:pt x="1" y="38"/>
                  </a:lnTo>
                  <a:lnTo>
                    <a:pt x="0" y="43"/>
                  </a:lnTo>
                  <a:lnTo>
                    <a:pt x="0" y="47"/>
                  </a:lnTo>
                  <a:lnTo>
                    <a:pt x="0" y="51"/>
                  </a:lnTo>
                  <a:lnTo>
                    <a:pt x="1" y="54"/>
                  </a:lnTo>
                  <a:lnTo>
                    <a:pt x="4" y="56"/>
                  </a:lnTo>
                  <a:lnTo>
                    <a:pt x="8" y="57"/>
                  </a:lnTo>
                  <a:lnTo>
                    <a:pt x="13" y="58"/>
                  </a:lnTo>
                  <a:lnTo>
                    <a:pt x="27" y="59"/>
                  </a:lnTo>
                  <a:lnTo>
                    <a:pt x="48" y="59"/>
                  </a:lnTo>
                  <a:lnTo>
                    <a:pt x="51" y="65"/>
                  </a:lnTo>
                  <a:lnTo>
                    <a:pt x="54" y="71"/>
                  </a:lnTo>
                  <a:lnTo>
                    <a:pt x="59" y="74"/>
                  </a:lnTo>
                  <a:lnTo>
                    <a:pt x="64" y="77"/>
                  </a:lnTo>
                  <a:lnTo>
                    <a:pt x="69" y="82"/>
                  </a:lnTo>
                  <a:lnTo>
                    <a:pt x="73" y="86"/>
                  </a:lnTo>
                  <a:lnTo>
                    <a:pt x="83" y="97"/>
                  </a:lnTo>
                  <a:lnTo>
                    <a:pt x="93" y="109"/>
                  </a:lnTo>
                  <a:lnTo>
                    <a:pt x="103" y="121"/>
                  </a:lnTo>
                  <a:lnTo>
                    <a:pt x="113" y="130"/>
                  </a:lnTo>
                  <a:lnTo>
                    <a:pt x="118" y="133"/>
                  </a:lnTo>
                  <a:lnTo>
                    <a:pt x="123" y="137"/>
                  </a:lnTo>
                  <a:lnTo>
                    <a:pt x="129" y="139"/>
                  </a:lnTo>
                  <a:lnTo>
                    <a:pt x="135" y="140"/>
                  </a:lnTo>
                  <a:lnTo>
                    <a:pt x="141" y="140"/>
                  </a:lnTo>
                  <a:lnTo>
                    <a:pt x="146" y="139"/>
                  </a:lnTo>
                  <a:lnTo>
                    <a:pt x="149" y="137"/>
                  </a:lnTo>
                  <a:lnTo>
                    <a:pt x="151" y="135"/>
                  </a:lnTo>
                  <a:lnTo>
                    <a:pt x="152" y="132"/>
                  </a:lnTo>
                  <a:lnTo>
                    <a:pt x="153" y="130"/>
                  </a:lnTo>
                  <a:lnTo>
                    <a:pt x="155" y="129"/>
                  </a:lnTo>
                  <a:lnTo>
                    <a:pt x="158" y="128"/>
                  </a:lnTo>
                  <a:lnTo>
                    <a:pt x="158" y="113"/>
                  </a:lnTo>
                  <a:lnTo>
                    <a:pt x="157" y="98"/>
                  </a:lnTo>
                  <a:lnTo>
                    <a:pt x="155" y="86"/>
                  </a:lnTo>
                  <a:lnTo>
                    <a:pt x="153" y="76"/>
                  </a:lnTo>
                  <a:lnTo>
                    <a:pt x="151" y="69"/>
                  </a:lnTo>
                  <a:lnTo>
                    <a:pt x="149" y="64"/>
                  </a:lnTo>
                  <a:lnTo>
                    <a:pt x="148" y="62"/>
                  </a:lnTo>
                  <a:lnTo>
                    <a:pt x="147" y="61"/>
                  </a:lnTo>
                  <a:lnTo>
                    <a:pt x="145" y="62"/>
                  </a:lnTo>
                  <a:lnTo>
                    <a:pt x="141" y="62"/>
                  </a:lnTo>
                  <a:lnTo>
                    <a:pt x="136" y="61"/>
                  </a:lnTo>
                  <a:lnTo>
                    <a:pt x="130" y="59"/>
                  </a:lnTo>
                  <a:lnTo>
                    <a:pt x="133" y="53"/>
                  </a:lnTo>
                  <a:lnTo>
                    <a:pt x="136" y="51"/>
                  </a:lnTo>
                  <a:lnTo>
                    <a:pt x="140" y="50"/>
                  </a:lnTo>
                  <a:lnTo>
                    <a:pt x="147" y="46"/>
                  </a:lnTo>
                  <a:lnTo>
                    <a:pt x="147" y="42"/>
                  </a:lnTo>
                  <a:lnTo>
                    <a:pt x="146" y="34"/>
                  </a:lnTo>
                  <a:lnTo>
                    <a:pt x="146" y="30"/>
                  </a:lnTo>
                  <a:lnTo>
                    <a:pt x="145" y="27"/>
                  </a:lnTo>
                  <a:lnTo>
                    <a:pt x="144" y="27"/>
                  </a:lnTo>
                  <a:lnTo>
                    <a:pt x="143" y="27"/>
                  </a:lnTo>
                  <a:lnTo>
                    <a:pt x="143" y="27"/>
                  </a:lnTo>
                  <a:lnTo>
                    <a:pt x="141" y="29"/>
                  </a:lnTo>
                  <a:lnTo>
                    <a:pt x="132" y="14"/>
                  </a:lnTo>
                  <a:lnTo>
                    <a:pt x="123" y="0"/>
                  </a:lnTo>
                  <a:lnTo>
                    <a:pt x="97" y="3"/>
                  </a:lnTo>
                  <a:lnTo>
                    <a:pt x="70" y="3"/>
                  </a:lnTo>
                  <a:lnTo>
                    <a:pt x="44" y="2"/>
                  </a:lnTo>
                  <a:lnTo>
                    <a:pt x="13" y="0"/>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24" name="shp_Slovenia">
              <a:extLst>
                <a:ext uri="{FF2B5EF4-FFF2-40B4-BE49-F238E27FC236}">
                  <a16:creationId xmlns:a16="http://schemas.microsoft.com/office/drawing/2014/main" id="{C4F848B0-04AF-0AB6-05AE-08A1BCAD55F0}"/>
                </a:ext>
              </a:extLst>
            </p:cNvPr>
            <p:cNvSpPr>
              <a:spLocks/>
            </p:cNvSpPr>
            <p:nvPr/>
          </p:nvSpPr>
          <p:spPr bwMode="auto">
            <a:xfrm>
              <a:off x="6415771" y="3531268"/>
              <a:ext cx="727236" cy="517153"/>
            </a:xfrm>
            <a:custGeom>
              <a:avLst/>
              <a:gdLst>
                <a:gd name="T0" fmla="*/ 75 w 976"/>
                <a:gd name="T1" fmla="*/ 560 h 624"/>
                <a:gd name="T2" fmla="*/ 134 w 976"/>
                <a:gd name="T3" fmla="*/ 561 h 624"/>
                <a:gd name="T4" fmla="*/ 160 w 976"/>
                <a:gd name="T5" fmla="*/ 563 h 624"/>
                <a:gd name="T6" fmla="*/ 218 w 976"/>
                <a:gd name="T7" fmla="*/ 568 h 624"/>
                <a:gd name="T8" fmla="*/ 279 w 976"/>
                <a:gd name="T9" fmla="*/ 562 h 624"/>
                <a:gd name="T10" fmla="*/ 299 w 976"/>
                <a:gd name="T11" fmla="*/ 522 h 624"/>
                <a:gd name="T12" fmla="*/ 323 w 976"/>
                <a:gd name="T13" fmla="*/ 493 h 624"/>
                <a:gd name="T14" fmla="*/ 346 w 976"/>
                <a:gd name="T15" fmla="*/ 526 h 624"/>
                <a:gd name="T16" fmla="*/ 371 w 976"/>
                <a:gd name="T17" fmla="*/ 585 h 624"/>
                <a:gd name="T18" fmla="*/ 406 w 976"/>
                <a:gd name="T19" fmla="*/ 602 h 624"/>
                <a:gd name="T20" fmla="*/ 456 w 976"/>
                <a:gd name="T21" fmla="*/ 575 h 624"/>
                <a:gd name="T22" fmla="*/ 491 w 976"/>
                <a:gd name="T23" fmla="*/ 622 h 624"/>
                <a:gd name="T24" fmla="*/ 551 w 976"/>
                <a:gd name="T25" fmla="*/ 619 h 624"/>
                <a:gd name="T26" fmla="*/ 542 w 976"/>
                <a:gd name="T27" fmla="*/ 578 h 624"/>
                <a:gd name="T28" fmla="*/ 538 w 976"/>
                <a:gd name="T29" fmla="*/ 525 h 624"/>
                <a:gd name="T30" fmla="*/ 574 w 976"/>
                <a:gd name="T31" fmla="*/ 472 h 624"/>
                <a:gd name="T32" fmla="*/ 654 w 976"/>
                <a:gd name="T33" fmla="*/ 454 h 624"/>
                <a:gd name="T34" fmla="*/ 685 w 976"/>
                <a:gd name="T35" fmla="*/ 376 h 624"/>
                <a:gd name="T36" fmla="*/ 662 w 976"/>
                <a:gd name="T37" fmla="*/ 328 h 624"/>
                <a:gd name="T38" fmla="*/ 678 w 976"/>
                <a:gd name="T39" fmla="*/ 281 h 624"/>
                <a:gd name="T40" fmla="*/ 740 w 976"/>
                <a:gd name="T41" fmla="*/ 254 h 624"/>
                <a:gd name="T42" fmla="*/ 803 w 976"/>
                <a:gd name="T43" fmla="*/ 236 h 624"/>
                <a:gd name="T44" fmla="*/ 823 w 976"/>
                <a:gd name="T45" fmla="*/ 211 h 624"/>
                <a:gd name="T46" fmla="*/ 887 w 976"/>
                <a:gd name="T47" fmla="*/ 203 h 624"/>
                <a:gd name="T48" fmla="*/ 890 w 976"/>
                <a:gd name="T49" fmla="*/ 139 h 624"/>
                <a:gd name="T50" fmla="*/ 965 w 976"/>
                <a:gd name="T51" fmla="*/ 163 h 624"/>
                <a:gd name="T52" fmla="*/ 972 w 976"/>
                <a:gd name="T53" fmla="*/ 141 h 624"/>
                <a:gd name="T54" fmla="*/ 949 w 976"/>
                <a:gd name="T55" fmla="*/ 87 h 624"/>
                <a:gd name="T56" fmla="*/ 926 w 976"/>
                <a:gd name="T57" fmla="*/ 27 h 624"/>
                <a:gd name="T58" fmla="*/ 896 w 976"/>
                <a:gd name="T59" fmla="*/ 3 h 624"/>
                <a:gd name="T60" fmla="*/ 834 w 976"/>
                <a:gd name="T61" fmla="*/ 11 h 624"/>
                <a:gd name="T62" fmla="*/ 834 w 976"/>
                <a:gd name="T63" fmla="*/ 71 h 624"/>
                <a:gd name="T64" fmla="*/ 812 w 976"/>
                <a:gd name="T65" fmla="*/ 78 h 624"/>
                <a:gd name="T66" fmla="*/ 726 w 976"/>
                <a:gd name="T67" fmla="*/ 66 h 624"/>
                <a:gd name="T68" fmla="*/ 694 w 976"/>
                <a:gd name="T69" fmla="*/ 103 h 624"/>
                <a:gd name="T70" fmla="*/ 642 w 976"/>
                <a:gd name="T71" fmla="*/ 80 h 624"/>
                <a:gd name="T72" fmla="*/ 592 w 976"/>
                <a:gd name="T73" fmla="*/ 93 h 624"/>
                <a:gd name="T74" fmla="*/ 590 w 976"/>
                <a:gd name="T75" fmla="*/ 128 h 624"/>
                <a:gd name="T76" fmla="*/ 560 w 976"/>
                <a:gd name="T77" fmla="*/ 107 h 624"/>
                <a:gd name="T78" fmla="*/ 536 w 976"/>
                <a:gd name="T79" fmla="*/ 152 h 624"/>
                <a:gd name="T80" fmla="*/ 502 w 976"/>
                <a:gd name="T81" fmla="*/ 150 h 624"/>
                <a:gd name="T82" fmla="*/ 465 w 976"/>
                <a:gd name="T83" fmla="*/ 155 h 624"/>
                <a:gd name="T84" fmla="*/ 399 w 976"/>
                <a:gd name="T85" fmla="*/ 192 h 624"/>
                <a:gd name="T86" fmla="*/ 371 w 976"/>
                <a:gd name="T87" fmla="*/ 170 h 624"/>
                <a:gd name="T88" fmla="*/ 247 w 976"/>
                <a:gd name="T89" fmla="*/ 128 h 624"/>
                <a:gd name="T90" fmla="*/ 172 w 976"/>
                <a:gd name="T91" fmla="*/ 111 h 624"/>
                <a:gd name="T92" fmla="*/ 100 w 976"/>
                <a:gd name="T93" fmla="*/ 119 h 624"/>
                <a:gd name="T94" fmla="*/ 81 w 976"/>
                <a:gd name="T95" fmla="*/ 165 h 624"/>
                <a:gd name="T96" fmla="*/ 15 w 976"/>
                <a:gd name="T97" fmla="*/ 201 h 624"/>
                <a:gd name="T98" fmla="*/ 1 w 976"/>
                <a:gd name="T99" fmla="*/ 246 h 624"/>
                <a:gd name="T100" fmla="*/ 25 w 976"/>
                <a:gd name="T101" fmla="*/ 262 h 624"/>
                <a:gd name="T102" fmla="*/ 46 w 976"/>
                <a:gd name="T103" fmla="*/ 311 h 624"/>
                <a:gd name="T104" fmla="*/ 29 w 976"/>
                <a:gd name="T105" fmla="*/ 364 h 624"/>
                <a:gd name="T106" fmla="*/ 57 w 976"/>
                <a:gd name="T107" fmla="*/ 354 h 624"/>
                <a:gd name="T108" fmla="*/ 66 w 976"/>
                <a:gd name="T109" fmla="*/ 412 h 624"/>
                <a:gd name="T110" fmla="*/ 139 w 976"/>
                <a:gd name="T111" fmla="*/ 461 h 624"/>
                <a:gd name="T112" fmla="*/ 130 w 976"/>
                <a:gd name="T113" fmla="*/ 518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76" h="624">
                  <a:moveTo>
                    <a:pt x="87" y="507"/>
                  </a:moveTo>
                  <a:lnTo>
                    <a:pt x="85" y="513"/>
                  </a:lnTo>
                  <a:lnTo>
                    <a:pt x="81" y="518"/>
                  </a:lnTo>
                  <a:lnTo>
                    <a:pt x="77" y="524"/>
                  </a:lnTo>
                  <a:lnTo>
                    <a:pt x="71" y="529"/>
                  </a:lnTo>
                  <a:lnTo>
                    <a:pt x="61" y="539"/>
                  </a:lnTo>
                  <a:lnTo>
                    <a:pt x="49" y="548"/>
                  </a:lnTo>
                  <a:lnTo>
                    <a:pt x="58" y="551"/>
                  </a:lnTo>
                  <a:lnTo>
                    <a:pt x="66" y="556"/>
                  </a:lnTo>
                  <a:lnTo>
                    <a:pt x="75" y="560"/>
                  </a:lnTo>
                  <a:lnTo>
                    <a:pt x="83" y="564"/>
                  </a:lnTo>
                  <a:lnTo>
                    <a:pt x="94" y="569"/>
                  </a:lnTo>
                  <a:lnTo>
                    <a:pt x="104" y="573"/>
                  </a:lnTo>
                  <a:lnTo>
                    <a:pt x="111" y="573"/>
                  </a:lnTo>
                  <a:lnTo>
                    <a:pt x="116" y="573"/>
                  </a:lnTo>
                  <a:lnTo>
                    <a:pt x="121" y="571"/>
                  </a:lnTo>
                  <a:lnTo>
                    <a:pt x="127" y="569"/>
                  </a:lnTo>
                  <a:lnTo>
                    <a:pt x="130" y="567"/>
                  </a:lnTo>
                  <a:lnTo>
                    <a:pt x="132" y="564"/>
                  </a:lnTo>
                  <a:lnTo>
                    <a:pt x="134" y="561"/>
                  </a:lnTo>
                  <a:lnTo>
                    <a:pt x="136" y="558"/>
                  </a:lnTo>
                  <a:lnTo>
                    <a:pt x="138" y="556"/>
                  </a:lnTo>
                  <a:lnTo>
                    <a:pt x="140" y="552"/>
                  </a:lnTo>
                  <a:lnTo>
                    <a:pt x="143" y="550"/>
                  </a:lnTo>
                  <a:lnTo>
                    <a:pt x="146" y="550"/>
                  </a:lnTo>
                  <a:lnTo>
                    <a:pt x="150" y="550"/>
                  </a:lnTo>
                  <a:lnTo>
                    <a:pt x="153" y="552"/>
                  </a:lnTo>
                  <a:lnTo>
                    <a:pt x="155" y="556"/>
                  </a:lnTo>
                  <a:lnTo>
                    <a:pt x="158" y="559"/>
                  </a:lnTo>
                  <a:lnTo>
                    <a:pt x="160" y="563"/>
                  </a:lnTo>
                  <a:lnTo>
                    <a:pt x="163" y="567"/>
                  </a:lnTo>
                  <a:lnTo>
                    <a:pt x="165" y="570"/>
                  </a:lnTo>
                  <a:lnTo>
                    <a:pt x="169" y="573"/>
                  </a:lnTo>
                  <a:lnTo>
                    <a:pt x="173" y="574"/>
                  </a:lnTo>
                  <a:lnTo>
                    <a:pt x="179" y="574"/>
                  </a:lnTo>
                  <a:lnTo>
                    <a:pt x="183" y="574"/>
                  </a:lnTo>
                  <a:lnTo>
                    <a:pt x="187" y="573"/>
                  </a:lnTo>
                  <a:lnTo>
                    <a:pt x="196" y="570"/>
                  </a:lnTo>
                  <a:lnTo>
                    <a:pt x="206" y="568"/>
                  </a:lnTo>
                  <a:lnTo>
                    <a:pt x="218" y="568"/>
                  </a:lnTo>
                  <a:lnTo>
                    <a:pt x="231" y="568"/>
                  </a:lnTo>
                  <a:lnTo>
                    <a:pt x="240" y="569"/>
                  </a:lnTo>
                  <a:lnTo>
                    <a:pt x="248" y="573"/>
                  </a:lnTo>
                  <a:lnTo>
                    <a:pt x="252" y="574"/>
                  </a:lnTo>
                  <a:lnTo>
                    <a:pt x="256" y="574"/>
                  </a:lnTo>
                  <a:lnTo>
                    <a:pt x="261" y="574"/>
                  </a:lnTo>
                  <a:lnTo>
                    <a:pt x="265" y="571"/>
                  </a:lnTo>
                  <a:lnTo>
                    <a:pt x="270" y="569"/>
                  </a:lnTo>
                  <a:lnTo>
                    <a:pt x="276" y="566"/>
                  </a:lnTo>
                  <a:lnTo>
                    <a:pt x="279" y="562"/>
                  </a:lnTo>
                  <a:lnTo>
                    <a:pt x="283" y="557"/>
                  </a:lnTo>
                  <a:lnTo>
                    <a:pt x="285" y="552"/>
                  </a:lnTo>
                  <a:lnTo>
                    <a:pt x="287" y="547"/>
                  </a:lnTo>
                  <a:lnTo>
                    <a:pt x="287" y="542"/>
                  </a:lnTo>
                  <a:lnTo>
                    <a:pt x="287" y="537"/>
                  </a:lnTo>
                  <a:lnTo>
                    <a:pt x="288" y="532"/>
                  </a:lnTo>
                  <a:lnTo>
                    <a:pt x="289" y="528"/>
                  </a:lnTo>
                  <a:lnTo>
                    <a:pt x="291" y="525"/>
                  </a:lnTo>
                  <a:lnTo>
                    <a:pt x="296" y="523"/>
                  </a:lnTo>
                  <a:lnTo>
                    <a:pt x="299" y="522"/>
                  </a:lnTo>
                  <a:lnTo>
                    <a:pt x="302" y="519"/>
                  </a:lnTo>
                  <a:lnTo>
                    <a:pt x="305" y="517"/>
                  </a:lnTo>
                  <a:lnTo>
                    <a:pt x="307" y="515"/>
                  </a:lnTo>
                  <a:lnTo>
                    <a:pt x="311" y="510"/>
                  </a:lnTo>
                  <a:lnTo>
                    <a:pt x="313" y="503"/>
                  </a:lnTo>
                  <a:lnTo>
                    <a:pt x="315" y="499"/>
                  </a:lnTo>
                  <a:lnTo>
                    <a:pt x="316" y="495"/>
                  </a:lnTo>
                  <a:lnTo>
                    <a:pt x="318" y="492"/>
                  </a:lnTo>
                  <a:lnTo>
                    <a:pt x="321" y="492"/>
                  </a:lnTo>
                  <a:lnTo>
                    <a:pt x="323" y="493"/>
                  </a:lnTo>
                  <a:lnTo>
                    <a:pt x="325" y="495"/>
                  </a:lnTo>
                  <a:lnTo>
                    <a:pt x="325" y="497"/>
                  </a:lnTo>
                  <a:lnTo>
                    <a:pt x="327" y="500"/>
                  </a:lnTo>
                  <a:lnTo>
                    <a:pt x="327" y="503"/>
                  </a:lnTo>
                  <a:lnTo>
                    <a:pt x="327" y="508"/>
                  </a:lnTo>
                  <a:lnTo>
                    <a:pt x="328" y="511"/>
                  </a:lnTo>
                  <a:lnTo>
                    <a:pt x="330" y="513"/>
                  </a:lnTo>
                  <a:lnTo>
                    <a:pt x="336" y="517"/>
                  </a:lnTo>
                  <a:lnTo>
                    <a:pt x="342" y="522"/>
                  </a:lnTo>
                  <a:lnTo>
                    <a:pt x="346" y="526"/>
                  </a:lnTo>
                  <a:lnTo>
                    <a:pt x="347" y="531"/>
                  </a:lnTo>
                  <a:lnTo>
                    <a:pt x="347" y="536"/>
                  </a:lnTo>
                  <a:lnTo>
                    <a:pt x="347" y="542"/>
                  </a:lnTo>
                  <a:lnTo>
                    <a:pt x="346" y="547"/>
                  </a:lnTo>
                  <a:lnTo>
                    <a:pt x="345" y="552"/>
                  </a:lnTo>
                  <a:lnTo>
                    <a:pt x="345" y="559"/>
                  </a:lnTo>
                  <a:lnTo>
                    <a:pt x="347" y="564"/>
                  </a:lnTo>
                  <a:lnTo>
                    <a:pt x="353" y="571"/>
                  </a:lnTo>
                  <a:lnTo>
                    <a:pt x="359" y="579"/>
                  </a:lnTo>
                  <a:lnTo>
                    <a:pt x="371" y="585"/>
                  </a:lnTo>
                  <a:lnTo>
                    <a:pt x="383" y="592"/>
                  </a:lnTo>
                  <a:lnTo>
                    <a:pt x="387" y="596"/>
                  </a:lnTo>
                  <a:lnTo>
                    <a:pt x="390" y="600"/>
                  </a:lnTo>
                  <a:lnTo>
                    <a:pt x="392" y="602"/>
                  </a:lnTo>
                  <a:lnTo>
                    <a:pt x="395" y="604"/>
                  </a:lnTo>
                  <a:lnTo>
                    <a:pt x="397" y="605"/>
                  </a:lnTo>
                  <a:lnTo>
                    <a:pt x="400" y="607"/>
                  </a:lnTo>
                  <a:lnTo>
                    <a:pt x="403" y="605"/>
                  </a:lnTo>
                  <a:lnTo>
                    <a:pt x="404" y="604"/>
                  </a:lnTo>
                  <a:lnTo>
                    <a:pt x="406" y="602"/>
                  </a:lnTo>
                  <a:lnTo>
                    <a:pt x="408" y="600"/>
                  </a:lnTo>
                  <a:lnTo>
                    <a:pt x="413" y="594"/>
                  </a:lnTo>
                  <a:lnTo>
                    <a:pt x="417" y="588"/>
                  </a:lnTo>
                  <a:lnTo>
                    <a:pt x="421" y="583"/>
                  </a:lnTo>
                  <a:lnTo>
                    <a:pt x="425" y="579"/>
                  </a:lnTo>
                  <a:lnTo>
                    <a:pt x="431" y="575"/>
                  </a:lnTo>
                  <a:lnTo>
                    <a:pt x="436" y="573"/>
                  </a:lnTo>
                  <a:lnTo>
                    <a:pt x="443" y="571"/>
                  </a:lnTo>
                  <a:lnTo>
                    <a:pt x="450" y="573"/>
                  </a:lnTo>
                  <a:lnTo>
                    <a:pt x="456" y="575"/>
                  </a:lnTo>
                  <a:lnTo>
                    <a:pt x="463" y="579"/>
                  </a:lnTo>
                  <a:lnTo>
                    <a:pt x="468" y="582"/>
                  </a:lnTo>
                  <a:lnTo>
                    <a:pt x="471" y="587"/>
                  </a:lnTo>
                  <a:lnTo>
                    <a:pt x="472" y="594"/>
                  </a:lnTo>
                  <a:lnTo>
                    <a:pt x="474" y="599"/>
                  </a:lnTo>
                  <a:lnTo>
                    <a:pt x="475" y="605"/>
                  </a:lnTo>
                  <a:lnTo>
                    <a:pt x="477" y="612"/>
                  </a:lnTo>
                  <a:lnTo>
                    <a:pt x="481" y="616"/>
                  </a:lnTo>
                  <a:lnTo>
                    <a:pt x="485" y="620"/>
                  </a:lnTo>
                  <a:lnTo>
                    <a:pt x="491" y="622"/>
                  </a:lnTo>
                  <a:lnTo>
                    <a:pt x="497" y="624"/>
                  </a:lnTo>
                  <a:lnTo>
                    <a:pt x="502" y="624"/>
                  </a:lnTo>
                  <a:lnTo>
                    <a:pt x="507" y="622"/>
                  </a:lnTo>
                  <a:lnTo>
                    <a:pt x="514" y="621"/>
                  </a:lnTo>
                  <a:lnTo>
                    <a:pt x="519" y="620"/>
                  </a:lnTo>
                  <a:lnTo>
                    <a:pt x="524" y="619"/>
                  </a:lnTo>
                  <a:lnTo>
                    <a:pt x="531" y="620"/>
                  </a:lnTo>
                  <a:lnTo>
                    <a:pt x="538" y="622"/>
                  </a:lnTo>
                  <a:lnTo>
                    <a:pt x="546" y="621"/>
                  </a:lnTo>
                  <a:lnTo>
                    <a:pt x="551" y="619"/>
                  </a:lnTo>
                  <a:lnTo>
                    <a:pt x="556" y="614"/>
                  </a:lnTo>
                  <a:lnTo>
                    <a:pt x="558" y="612"/>
                  </a:lnTo>
                  <a:lnTo>
                    <a:pt x="559" y="610"/>
                  </a:lnTo>
                  <a:lnTo>
                    <a:pt x="559" y="607"/>
                  </a:lnTo>
                  <a:lnTo>
                    <a:pt x="559" y="604"/>
                  </a:lnTo>
                  <a:lnTo>
                    <a:pt x="557" y="600"/>
                  </a:lnTo>
                  <a:lnTo>
                    <a:pt x="554" y="595"/>
                  </a:lnTo>
                  <a:lnTo>
                    <a:pt x="550" y="590"/>
                  </a:lnTo>
                  <a:lnTo>
                    <a:pt x="546" y="584"/>
                  </a:lnTo>
                  <a:lnTo>
                    <a:pt x="542" y="578"/>
                  </a:lnTo>
                  <a:lnTo>
                    <a:pt x="541" y="571"/>
                  </a:lnTo>
                  <a:lnTo>
                    <a:pt x="540" y="564"/>
                  </a:lnTo>
                  <a:lnTo>
                    <a:pt x="541" y="556"/>
                  </a:lnTo>
                  <a:lnTo>
                    <a:pt x="546" y="549"/>
                  </a:lnTo>
                  <a:lnTo>
                    <a:pt x="549" y="543"/>
                  </a:lnTo>
                  <a:lnTo>
                    <a:pt x="549" y="539"/>
                  </a:lnTo>
                  <a:lnTo>
                    <a:pt x="548" y="535"/>
                  </a:lnTo>
                  <a:lnTo>
                    <a:pt x="546" y="532"/>
                  </a:lnTo>
                  <a:lnTo>
                    <a:pt x="543" y="530"/>
                  </a:lnTo>
                  <a:lnTo>
                    <a:pt x="538" y="525"/>
                  </a:lnTo>
                  <a:lnTo>
                    <a:pt x="534" y="517"/>
                  </a:lnTo>
                  <a:lnTo>
                    <a:pt x="532" y="513"/>
                  </a:lnTo>
                  <a:lnTo>
                    <a:pt x="531" y="509"/>
                  </a:lnTo>
                  <a:lnTo>
                    <a:pt x="530" y="505"/>
                  </a:lnTo>
                  <a:lnTo>
                    <a:pt x="531" y="500"/>
                  </a:lnTo>
                  <a:lnTo>
                    <a:pt x="535" y="496"/>
                  </a:lnTo>
                  <a:lnTo>
                    <a:pt x="540" y="494"/>
                  </a:lnTo>
                  <a:lnTo>
                    <a:pt x="550" y="485"/>
                  </a:lnTo>
                  <a:lnTo>
                    <a:pt x="560" y="478"/>
                  </a:lnTo>
                  <a:lnTo>
                    <a:pt x="574" y="472"/>
                  </a:lnTo>
                  <a:lnTo>
                    <a:pt x="587" y="465"/>
                  </a:lnTo>
                  <a:lnTo>
                    <a:pt x="595" y="458"/>
                  </a:lnTo>
                  <a:lnTo>
                    <a:pt x="604" y="452"/>
                  </a:lnTo>
                  <a:lnTo>
                    <a:pt x="611" y="450"/>
                  </a:lnTo>
                  <a:lnTo>
                    <a:pt x="617" y="450"/>
                  </a:lnTo>
                  <a:lnTo>
                    <a:pt x="623" y="450"/>
                  </a:lnTo>
                  <a:lnTo>
                    <a:pt x="631" y="450"/>
                  </a:lnTo>
                  <a:lnTo>
                    <a:pt x="640" y="454"/>
                  </a:lnTo>
                  <a:lnTo>
                    <a:pt x="650" y="455"/>
                  </a:lnTo>
                  <a:lnTo>
                    <a:pt x="654" y="454"/>
                  </a:lnTo>
                  <a:lnTo>
                    <a:pt x="657" y="452"/>
                  </a:lnTo>
                  <a:lnTo>
                    <a:pt x="660" y="450"/>
                  </a:lnTo>
                  <a:lnTo>
                    <a:pt x="664" y="447"/>
                  </a:lnTo>
                  <a:lnTo>
                    <a:pt x="668" y="442"/>
                  </a:lnTo>
                  <a:lnTo>
                    <a:pt x="670" y="433"/>
                  </a:lnTo>
                  <a:lnTo>
                    <a:pt x="673" y="416"/>
                  </a:lnTo>
                  <a:lnTo>
                    <a:pt x="676" y="397"/>
                  </a:lnTo>
                  <a:lnTo>
                    <a:pt x="677" y="391"/>
                  </a:lnTo>
                  <a:lnTo>
                    <a:pt x="679" y="383"/>
                  </a:lnTo>
                  <a:lnTo>
                    <a:pt x="685" y="376"/>
                  </a:lnTo>
                  <a:lnTo>
                    <a:pt x="689" y="367"/>
                  </a:lnTo>
                  <a:lnTo>
                    <a:pt x="689" y="363"/>
                  </a:lnTo>
                  <a:lnTo>
                    <a:pt x="687" y="359"/>
                  </a:lnTo>
                  <a:lnTo>
                    <a:pt x="685" y="356"/>
                  </a:lnTo>
                  <a:lnTo>
                    <a:pt x="682" y="353"/>
                  </a:lnTo>
                  <a:lnTo>
                    <a:pt x="675" y="347"/>
                  </a:lnTo>
                  <a:lnTo>
                    <a:pt x="669" y="342"/>
                  </a:lnTo>
                  <a:lnTo>
                    <a:pt x="667" y="337"/>
                  </a:lnTo>
                  <a:lnTo>
                    <a:pt x="664" y="332"/>
                  </a:lnTo>
                  <a:lnTo>
                    <a:pt x="662" y="328"/>
                  </a:lnTo>
                  <a:lnTo>
                    <a:pt x="661" y="324"/>
                  </a:lnTo>
                  <a:lnTo>
                    <a:pt x="660" y="320"/>
                  </a:lnTo>
                  <a:lnTo>
                    <a:pt x="660" y="315"/>
                  </a:lnTo>
                  <a:lnTo>
                    <a:pt x="661" y="311"/>
                  </a:lnTo>
                  <a:lnTo>
                    <a:pt x="662" y="306"/>
                  </a:lnTo>
                  <a:lnTo>
                    <a:pt x="665" y="300"/>
                  </a:lnTo>
                  <a:lnTo>
                    <a:pt x="668" y="296"/>
                  </a:lnTo>
                  <a:lnTo>
                    <a:pt x="671" y="292"/>
                  </a:lnTo>
                  <a:lnTo>
                    <a:pt x="674" y="288"/>
                  </a:lnTo>
                  <a:lnTo>
                    <a:pt x="678" y="281"/>
                  </a:lnTo>
                  <a:lnTo>
                    <a:pt x="683" y="275"/>
                  </a:lnTo>
                  <a:lnTo>
                    <a:pt x="687" y="272"/>
                  </a:lnTo>
                  <a:lnTo>
                    <a:pt x="693" y="268"/>
                  </a:lnTo>
                  <a:lnTo>
                    <a:pt x="705" y="266"/>
                  </a:lnTo>
                  <a:lnTo>
                    <a:pt x="717" y="266"/>
                  </a:lnTo>
                  <a:lnTo>
                    <a:pt x="723" y="265"/>
                  </a:lnTo>
                  <a:lnTo>
                    <a:pt x="728" y="263"/>
                  </a:lnTo>
                  <a:lnTo>
                    <a:pt x="733" y="261"/>
                  </a:lnTo>
                  <a:lnTo>
                    <a:pt x="738" y="257"/>
                  </a:lnTo>
                  <a:lnTo>
                    <a:pt x="740" y="254"/>
                  </a:lnTo>
                  <a:lnTo>
                    <a:pt x="740" y="249"/>
                  </a:lnTo>
                  <a:lnTo>
                    <a:pt x="741" y="247"/>
                  </a:lnTo>
                  <a:lnTo>
                    <a:pt x="741" y="246"/>
                  </a:lnTo>
                  <a:lnTo>
                    <a:pt x="743" y="244"/>
                  </a:lnTo>
                  <a:lnTo>
                    <a:pt x="744" y="244"/>
                  </a:lnTo>
                  <a:lnTo>
                    <a:pt x="758" y="242"/>
                  </a:lnTo>
                  <a:lnTo>
                    <a:pt x="775" y="241"/>
                  </a:lnTo>
                  <a:lnTo>
                    <a:pt x="783" y="240"/>
                  </a:lnTo>
                  <a:lnTo>
                    <a:pt x="792" y="239"/>
                  </a:lnTo>
                  <a:lnTo>
                    <a:pt x="803" y="236"/>
                  </a:lnTo>
                  <a:lnTo>
                    <a:pt x="813" y="231"/>
                  </a:lnTo>
                  <a:lnTo>
                    <a:pt x="817" y="229"/>
                  </a:lnTo>
                  <a:lnTo>
                    <a:pt x="818" y="227"/>
                  </a:lnTo>
                  <a:lnTo>
                    <a:pt x="818" y="225"/>
                  </a:lnTo>
                  <a:lnTo>
                    <a:pt x="818" y="222"/>
                  </a:lnTo>
                  <a:lnTo>
                    <a:pt x="817" y="220"/>
                  </a:lnTo>
                  <a:lnTo>
                    <a:pt x="817" y="216"/>
                  </a:lnTo>
                  <a:lnTo>
                    <a:pt x="818" y="214"/>
                  </a:lnTo>
                  <a:lnTo>
                    <a:pt x="819" y="212"/>
                  </a:lnTo>
                  <a:lnTo>
                    <a:pt x="823" y="211"/>
                  </a:lnTo>
                  <a:lnTo>
                    <a:pt x="827" y="211"/>
                  </a:lnTo>
                  <a:lnTo>
                    <a:pt x="831" y="212"/>
                  </a:lnTo>
                  <a:lnTo>
                    <a:pt x="837" y="212"/>
                  </a:lnTo>
                  <a:lnTo>
                    <a:pt x="847" y="210"/>
                  </a:lnTo>
                  <a:lnTo>
                    <a:pt x="857" y="207"/>
                  </a:lnTo>
                  <a:lnTo>
                    <a:pt x="862" y="205"/>
                  </a:lnTo>
                  <a:lnTo>
                    <a:pt x="868" y="204"/>
                  </a:lnTo>
                  <a:lnTo>
                    <a:pt x="875" y="204"/>
                  </a:lnTo>
                  <a:lnTo>
                    <a:pt x="882" y="205"/>
                  </a:lnTo>
                  <a:lnTo>
                    <a:pt x="887" y="203"/>
                  </a:lnTo>
                  <a:lnTo>
                    <a:pt x="890" y="201"/>
                  </a:lnTo>
                  <a:lnTo>
                    <a:pt x="891" y="197"/>
                  </a:lnTo>
                  <a:lnTo>
                    <a:pt x="892" y="193"/>
                  </a:lnTo>
                  <a:lnTo>
                    <a:pt x="891" y="182"/>
                  </a:lnTo>
                  <a:lnTo>
                    <a:pt x="889" y="171"/>
                  </a:lnTo>
                  <a:lnTo>
                    <a:pt x="886" y="159"/>
                  </a:lnTo>
                  <a:lnTo>
                    <a:pt x="885" y="150"/>
                  </a:lnTo>
                  <a:lnTo>
                    <a:pt x="886" y="145"/>
                  </a:lnTo>
                  <a:lnTo>
                    <a:pt x="887" y="142"/>
                  </a:lnTo>
                  <a:lnTo>
                    <a:pt x="890" y="139"/>
                  </a:lnTo>
                  <a:lnTo>
                    <a:pt x="894" y="138"/>
                  </a:lnTo>
                  <a:lnTo>
                    <a:pt x="901" y="138"/>
                  </a:lnTo>
                  <a:lnTo>
                    <a:pt x="908" y="138"/>
                  </a:lnTo>
                  <a:lnTo>
                    <a:pt x="918" y="139"/>
                  </a:lnTo>
                  <a:lnTo>
                    <a:pt x="927" y="140"/>
                  </a:lnTo>
                  <a:lnTo>
                    <a:pt x="935" y="142"/>
                  </a:lnTo>
                  <a:lnTo>
                    <a:pt x="941" y="145"/>
                  </a:lnTo>
                  <a:lnTo>
                    <a:pt x="947" y="148"/>
                  </a:lnTo>
                  <a:lnTo>
                    <a:pt x="955" y="153"/>
                  </a:lnTo>
                  <a:lnTo>
                    <a:pt x="965" y="163"/>
                  </a:lnTo>
                  <a:lnTo>
                    <a:pt x="976" y="175"/>
                  </a:lnTo>
                  <a:lnTo>
                    <a:pt x="973" y="173"/>
                  </a:lnTo>
                  <a:lnTo>
                    <a:pt x="972" y="171"/>
                  </a:lnTo>
                  <a:lnTo>
                    <a:pt x="971" y="169"/>
                  </a:lnTo>
                  <a:lnTo>
                    <a:pt x="971" y="167"/>
                  </a:lnTo>
                  <a:lnTo>
                    <a:pt x="971" y="161"/>
                  </a:lnTo>
                  <a:lnTo>
                    <a:pt x="971" y="157"/>
                  </a:lnTo>
                  <a:lnTo>
                    <a:pt x="972" y="152"/>
                  </a:lnTo>
                  <a:lnTo>
                    <a:pt x="973" y="146"/>
                  </a:lnTo>
                  <a:lnTo>
                    <a:pt x="972" y="141"/>
                  </a:lnTo>
                  <a:lnTo>
                    <a:pt x="969" y="136"/>
                  </a:lnTo>
                  <a:lnTo>
                    <a:pt x="965" y="134"/>
                  </a:lnTo>
                  <a:lnTo>
                    <a:pt x="960" y="126"/>
                  </a:lnTo>
                  <a:lnTo>
                    <a:pt x="954" y="117"/>
                  </a:lnTo>
                  <a:lnTo>
                    <a:pt x="948" y="106"/>
                  </a:lnTo>
                  <a:lnTo>
                    <a:pt x="947" y="102"/>
                  </a:lnTo>
                  <a:lnTo>
                    <a:pt x="947" y="97"/>
                  </a:lnTo>
                  <a:lnTo>
                    <a:pt x="947" y="93"/>
                  </a:lnTo>
                  <a:lnTo>
                    <a:pt x="948" y="89"/>
                  </a:lnTo>
                  <a:lnTo>
                    <a:pt x="949" y="87"/>
                  </a:lnTo>
                  <a:lnTo>
                    <a:pt x="949" y="83"/>
                  </a:lnTo>
                  <a:lnTo>
                    <a:pt x="948" y="78"/>
                  </a:lnTo>
                  <a:lnTo>
                    <a:pt x="947" y="74"/>
                  </a:lnTo>
                  <a:lnTo>
                    <a:pt x="932" y="62"/>
                  </a:lnTo>
                  <a:lnTo>
                    <a:pt x="919" y="50"/>
                  </a:lnTo>
                  <a:lnTo>
                    <a:pt x="919" y="46"/>
                  </a:lnTo>
                  <a:lnTo>
                    <a:pt x="919" y="42"/>
                  </a:lnTo>
                  <a:lnTo>
                    <a:pt x="920" y="39"/>
                  </a:lnTo>
                  <a:lnTo>
                    <a:pt x="922" y="35"/>
                  </a:lnTo>
                  <a:lnTo>
                    <a:pt x="926" y="27"/>
                  </a:lnTo>
                  <a:lnTo>
                    <a:pt x="932" y="21"/>
                  </a:lnTo>
                  <a:lnTo>
                    <a:pt x="939" y="16"/>
                  </a:lnTo>
                  <a:lnTo>
                    <a:pt x="944" y="10"/>
                  </a:lnTo>
                  <a:lnTo>
                    <a:pt x="946" y="7"/>
                  </a:lnTo>
                  <a:lnTo>
                    <a:pt x="946" y="6"/>
                  </a:lnTo>
                  <a:lnTo>
                    <a:pt x="938" y="4"/>
                  </a:lnTo>
                  <a:lnTo>
                    <a:pt x="928" y="3"/>
                  </a:lnTo>
                  <a:lnTo>
                    <a:pt x="917" y="2"/>
                  </a:lnTo>
                  <a:lnTo>
                    <a:pt x="905" y="2"/>
                  </a:lnTo>
                  <a:lnTo>
                    <a:pt x="896" y="3"/>
                  </a:lnTo>
                  <a:lnTo>
                    <a:pt x="888" y="4"/>
                  </a:lnTo>
                  <a:lnTo>
                    <a:pt x="884" y="5"/>
                  </a:lnTo>
                  <a:lnTo>
                    <a:pt x="880" y="4"/>
                  </a:lnTo>
                  <a:lnTo>
                    <a:pt x="877" y="3"/>
                  </a:lnTo>
                  <a:lnTo>
                    <a:pt x="874" y="0"/>
                  </a:lnTo>
                  <a:lnTo>
                    <a:pt x="867" y="1"/>
                  </a:lnTo>
                  <a:lnTo>
                    <a:pt x="854" y="3"/>
                  </a:lnTo>
                  <a:lnTo>
                    <a:pt x="846" y="5"/>
                  </a:lnTo>
                  <a:lnTo>
                    <a:pt x="840" y="7"/>
                  </a:lnTo>
                  <a:lnTo>
                    <a:pt x="834" y="11"/>
                  </a:lnTo>
                  <a:lnTo>
                    <a:pt x="828" y="16"/>
                  </a:lnTo>
                  <a:lnTo>
                    <a:pt x="823" y="24"/>
                  </a:lnTo>
                  <a:lnTo>
                    <a:pt x="820" y="33"/>
                  </a:lnTo>
                  <a:lnTo>
                    <a:pt x="818" y="41"/>
                  </a:lnTo>
                  <a:lnTo>
                    <a:pt x="819" y="52"/>
                  </a:lnTo>
                  <a:lnTo>
                    <a:pt x="820" y="56"/>
                  </a:lnTo>
                  <a:lnTo>
                    <a:pt x="823" y="60"/>
                  </a:lnTo>
                  <a:lnTo>
                    <a:pt x="826" y="65"/>
                  </a:lnTo>
                  <a:lnTo>
                    <a:pt x="830" y="68"/>
                  </a:lnTo>
                  <a:lnTo>
                    <a:pt x="834" y="71"/>
                  </a:lnTo>
                  <a:lnTo>
                    <a:pt x="837" y="74"/>
                  </a:lnTo>
                  <a:lnTo>
                    <a:pt x="839" y="78"/>
                  </a:lnTo>
                  <a:lnTo>
                    <a:pt x="838" y="84"/>
                  </a:lnTo>
                  <a:lnTo>
                    <a:pt x="837" y="87"/>
                  </a:lnTo>
                  <a:lnTo>
                    <a:pt x="836" y="88"/>
                  </a:lnTo>
                  <a:lnTo>
                    <a:pt x="834" y="89"/>
                  </a:lnTo>
                  <a:lnTo>
                    <a:pt x="831" y="89"/>
                  </a:lnTo>
                  <a:lnTo>
                    <a:pt x="826" y="87"/>
                  </a:lnTo>
                  <a:lnTo>
                    <a:pt x="820" y="84"/>
                  </a:lnTo>
                  <a:lnTo>
                    <a:pt x="812" y="78"/>
                  </a:lnTo>
                  <a:lnTo>
                    <a:pt x="805" y="72"/>
                  </a:lnTo>
                  <a:lnTo>
                    <a:pt x="797" y="68"/>
                  </a:lnTo>
                  <a:lnTo>
                    <a:pt x="789" y="65"/>
                  </a:lnTo>
                  <a:lnTo>
                    <a:pt x="779" y="61"/>
                  </a:lnTo>
                  <a:lnTo>
                    <a:pt x="771" y="59"/>
                  </a:lnTo>
                  <a:lnTo>
                    <a:pt x="762" y="57"/>
                  </a:lnTo>
                  <a:lnTo>
                    <a:pt x="752" y="58"/>
                  </a:lnTo>
                  <a:lnTo>
                    <a:pt x="742" y="59"/>
                  </a:lnTo>
                  <a:lnTo>
                    <a:pt x="734" y="61"/>
                  </a:lnTo>
                  <a:lnTo>
                    <a:pt x="726" y="66"/>
                  </a:lnTo>
                  <a:lnTo>
                    <a:pt x="719" y="71"/>
                  </a:lnTo>
                  <a:lnTo>
                    <a:pt x="716" y="74"/>
                  </a:lnTo>
                  <a:lnTo>
                    <a:pt x="713" y="79"/>
                  </a:lnTo>
                  <a:lnTo>
                    <a:pt x="711" y="84"/>
                  </a:lnTo>
                  <a:lnTo>
                    <a:pt x="710" y="88"/>
                  </a:lnTo>
                  <a:lnTo>
                    <a:pt x="709" y="92"/>
                  </a:lnTo>
                  <a:lnTo>
                    <a:pt x="707" y="96"/>
                  </a:lnTo>
                  <a:lnTo>
                    <a:pt x="704" y="100"/>
                  </a:lnTo>
                  <a:lnTo>
                    <a:pt x="700" y="102"/>
                  </a:lnTo>
                  <a:lnTo>
                    <a:pt x="694" y="103"/>
                  </a:lnTo>
                  <a:lnTo>
                    <a:pt x="690" y="102"/>
                  </a:lnTo>
                  <a:lnTo>
                    <a:pt x="686" y="99"/>
                  </a:lnTo>
                  <a:lnTo>
                    <a:pt x="682" y="95"/>
                  </a:lnTo>
                  <a:lnTo>
                    <a:pt x="678" y="92"/>
                  </a:lnTo>
                  <a:lnTo>
                    <a:pt x="674" y="88"/>
                  </a:lnTo>
                  <a:lnTo>
                    <a:pt x="669" y="86"/>
                  </a:lnTo>
                  <a:lnTo>
                    <a:pt x="664" y="84"/>
                  </a:lnTo>
                  <a:lnTo>
                    <a:pt x="656" y="82"/>
                  </a:lnTo>
                  <a:lnTo>
                    <a:pt x="650" y="80"/>
                  </a:lnTo>
                  <a:lnTo>
                    <a:pt x="642" y="80"/>
                  </a:lnTo>
                  <a:lnTo>
                    <a:pt x="635" y="80"/>
                  </a:lnTo>
                  <a:lnTo>
                    <a:pt x="623" y="79"/>
                  </a:lnTo>
                  <a:lnTo>
                    <a:pt x="614" y="79"/>
                  </a:lnTo>
                  <a:lnTo>
                    <a:pt x="608" y="79"/>
                  </a:lnTo>
                  <a:lnTo>
                    <a:pt x="604" y="82"/>
                  </a:lnTo>
                  <a:lnTo>
                    <a:pt x="600" y="84"/>
                  </a:lnTo>
                  <a:lnTo>
                    <a:pt x="595" y="87"/>
                  </a:lnTo>
                  <a:lnTo>
                    <a:pt x="594" y="88"/>
                  </a:lnTo>
                  <a:lnTo>
                    <a:pt x="593" y="91"/>
                  </a:lnTo>
                  <a:lnTo>
                    <a:pt x="592" y="93"/>
                  </a:lnTo>
                  <a:lnTo>
                    <a:pt x="592" y="96"/>
                  </a:lnTo>
                  <a:lnTo>
                    <a:pt x="593" y="102"/>
                  </a:lnTo>
                  <a:lnTo>
                    <a:pt x="595" y="108"/>
                  </a:lnTo>
                  <a:lnTo>
                    <a:pt x="597" y="114"/>
                  </a:lnTo>
                  <a:lnTo>
                    <a:pt x="598" y="120"/>
                  </a:lnTo>
                  <a:lnTo>
                    <a:pt x="598" y="122"/>
                  </a:lnTo>
                  <a:lnTo>
                    <a:pt x="597" y="124"/>
                  </a:lnTo>
                  <a:lnTo>
                    <a:pt x="594" y="126"/>
                  </a:lnTo>
                  <a:lnTo>
                    <a:pt x="592" y="127"/>
                  </a:lnTo>
                  <a:lnTo>
                    <a:pt x="590" y="128"/>
                  </a:lnTo>
                  <a:lnTo>
                    <a:pt x="588" y="128"/>
                  </a:lnTo>
                  <a:lnTo>
                    <a:pt x="586" y="128"/>
                  </a:lnTo>
                  <a:lnTo>
                    <a:pt x="584" y="127"/>
                  </a:lnTo>
                  <a:lnTo>
                    <a:pt x="580" y="123"/>
                  </a:lnTo>
                  <a:lnTo>
                    <a:pt x="576" y="119"/>
                  </a:lnTo>
                  <a:lnTo>
                    <a:pt x="572" y="113"/>
                  </a:lnTo>
                  <a:lnTo>
                    <a:pt x="568" y="110"/>
                  </a:lnTo>
                  <a:lnTo>
                    <a:pt x="566" y="108"/>
                  </a:lnTo>
                  <a:lnTo>
                    <a:pt x="563" y="108"/>
                  </a:lnTo>
                  <a:lnTo>
                    <a:pt x="560" y="107"/>
                  </a:lnTo>
                  <a:lnTo>
                    <a:pt x="558" y="108"/>
                  </a:lnTo>
                  <a:lnTo>
                    <a:pt x="554" y="110"/>
                  </a:lnTo>
                  <a:lnTo>
                    <a:pt x="552" y="112"/>
                  </a:lnTo>
                  <a:lnTo>
                    <a:pt x="550" y="116"/>
                  </a:lnTo>
                  <a:lnTo>
                    <a:pt x="548" y="119"/>
                  </a:lnTo>
                  <a:lnTo>
                    <a:pt x="544" y="126"/>
                  </a:lnTo>
                  <a:lnTo>
                    <a:pt x="541" y="134"/>
                  </a:lnTo>
                  <a:lnTo>
                    <a:pt x="538" y="141"/>
                  </a:lnTo>
                  <a:lnTo>
                    <a:pt x="537" y="148"/>
                  </a:lnTo>
                  <a:lnTo>
                    <a:pt x="536" y="152"/>
                  </a:lnTo>
                  <a:lnTo>
                    <a:pt x="534" y="155"/>
                  </a:lnTo>
                  <a:lnTo>
                    <a:pt x="532" y="157"/>
                  </a:lnTo>
                  <a:lnTo>
                    <a:pt x="529" y="160"/>
                  </a:lnTo>
                  <a:lnTo>
                    <a:pt x="526" y="161"/>
                  </a:lnTo>
                  <a:lnTo>
                    <a:pt x="523" y="161"/>
                  </a:lnTo>
                  <a:lnTo>
                    <a:pt x="520" y="161"/>
                  </a:lnTo>
                  <a:lnTo>
                    <a:pt x="518" y="160"/>
                  </a:lnTo>
                  <a:lnTo>
                    <a:pt x="513" y="157"/>
                  </a:lnTo>
                  <a:lnTo>
                    <a:pt x="506" y="153"/>
                  </a:lnTo>
                  <a:lnTo>
                    <a:pt x="502" y="150"/>
                  </a:lnTo>
                  <a:lnTo>
                    <a:pt x="497" y="146"/>
                  </a:lnTo>
                  <a:lnTo>
                    <a:pt x="494" y="145"/>
                  </a:lnTo>
                  <a:lnTo>
                    <a:pt x="492" y="145"/>
                  </a:lnTo>
                  <a:lnTo>
                    <a:pt x="491" y="145"/>
                  </a:lnTo>
                  <a:lnTo>
                    <a:pt x="489" y="146"/>
                  </a:lnTo>
                  <a:lnTo>
                    <a:pt x="486" y="150"/>
                  </a:lnTo>
                  <a:lnTo>
                    <a:pt x="483" y="152"/>
                  </a:lnTo>
                  <a:lnTo>
                    <a:pt x="479" y="153"/>
                  </a:lnTo>
                  <a:lnTo>
                    <a:pt x="474" y="154"/>
                  </a:lnTo>
                  <a:lnTo>
                    <a:pt x="465" y="155"/>
                  </a:lnTo>
                  <a:lnTo>
                    <a:pt x="454" y="158"/>
                  </a:lnTo>
                  <a:lnTo>
                    <a:pt x="445" y="163"/>
                  </a:lnTo>
                  <a:lnTo>
                    <a:pt x="435" y="169"/>
                  </a:lnTo>
                  <a:lnTo>
                    <a:pt x="422" y="175"/>
                  </a:lnTo>
                  <a:lnTo>
                    <a:pt x="409" y="182"/>
                  </a:lnTo>
                  <a:lnTo>
                    <a:pt x="406" y="186"/>
                  </a:lnTo>
                  <a:lnTo>
                    <a:pt x="403" y="189"/>
                  </a:lnTo>
                  <a:lnTo>
                    <a:pt x="402" y="191"/>
                  </a:lnTo>
                  <a:lnTo>
                    <a:pt x="401" y="192"/>
                  </a:lnTo>
                  <a:lnTo>
                    <a:pt x="399" y="192"/>
                  </a:lnTo>
                  <a:lnTo>
                    <a:pt x="397" y="192"/>
                  </a:lnTo>
                  <a:lnTo>
                    <a:pt x="395" y="191"/>
                  </a:lnTo>
                  <a:lnTo>
                    <a:pt x="393" y="190"/>
                  </a:lnTo>
                  <a:lnTo>
                    <a:pt x="392" y="189"/>
                  </a:lnTo>
                  <a:lnTo>
                    <a:pt x="392" y="187"/>
                  </a:lnTo>
                  <a:lnTo>
                    <a:pt x="391" y="182"/>
                  </a:lnTo>
                  <a:lnTo>
                    <a:pt x="389" y="178"/>
                  </a:lnTo>
                  <a:lnTo>
                    <a:pt x="384" y="174"/>
                  </a:lnTo>
                  <a:lnTo>
                    <a:pt x="378" y="172"/>
                  </a:lnTo>
                  <a:lnTo>
                    <a:pt x="371" y="170"/>
                  </a:lnTo>
                  <a:lnTo>
                    <a:pt x="364" y="169"/>
                  </a:lnTo>
                  <a:lnTo>
                    <a:pt x="348" y="170"/>
                  </a:lnTo>
                  <a:lnTo>
                    <a:pt x="333" y="170"/>
                  </a:lnTo>
                  <a:lnTo>
                    <a:pt x="320" y="164"/>
                  </a:lnTo>
                  <a:lnTo>
                    <a:pt x="307" y="157"/>
                  </a:lnTo>
                  <a:lnTo>
                    <a:pt x="295" y="151"/>
                  </a:lnTo>
                  <a:lnTo>
                    <a:pt x="283" y="145"/>
                  </a:lnTo>
                  <a:lnTo>
                    <a:pt x="271" y="141"/>
                  </a:lnTo>
                  <a:lnTo>
                    <a:pt x="257" y="135"/>
                  </a:lnTo>
                  <a:lnTo>
                    <a:pt x="247" y="128"/>
                  </a:lnTo>
                  <a:lnTo>
                    <a:pt x="237" y="121"/>
                  </a:lnTo>
                  <a:lnTo>
                    <a:pt x="232" y="118"/>
                  </a:lnTo>
                  <a:lnTo>
                    <a:pt x="227" y="116"/>
                  </a:lnTo>
                  <a:lnTo>
                    <a:pt x="221" y="114"/>
                  </a:lnTo>
                  <a:lnTo>
                    <a:pt x="216" y="114"/>
                  </a:lnTo>
                  <a:lnTo>
                    <a:pt x="207" y="117"/>
                  </a:lnTo>
                  <a:lnTo>
                    <a:pt x="199" y="120"/>
                  </a:lnTo>
                  <a:lnTo>
                    <a:pt x="188" y="117"/>
                  </a:lnTo>
                  <a:lnTo>
                    <a:pt x="178" y="111"/>
                  </a:lnTo>
                  <a:lnTo>
                    <a:pt x="172" y="111"/>
                  </a:lnTo>
                  <a:lnTo>
                    <a:pt x="167" y="111"/>
                  </a:lnTo>
                  <a:lnTo>
                    <a:pt x="162" y="112"/>
                  </a:lnTo>
                  <a:lnTo>
                    <a:pt x="156" y="113"/>
                  </a:lnTo>
                  <a:lnTo>
                    <a:pt x="147" y="117"/>
                  </a:lnTo>
                  <a:lnTo>
                    <a:pt x="135" y="117"/>
                  </a:lnTo>
                  <a:lnTo>
                    <a:pt x="126" y="116"/>
                  </a:lnTo>
                  <a:lnTo>
                    <a:pt x="117" y="113"/>
                  </a:lnTo>
                  <a:lnTo>
                    <a:pt x="109" y="110"/>
                  </a:lnTo>
                  <a:lnTo>
                    <a:pt x="99" y="108"/>
                  </a:lnTo>
                  <a:lnTo>
                    <a:pt x="100" y="119"/>
                  </a:lnTo>
                  <a:lnTo>
                    <a:pt x="101" y="128"/>
                  </a:lnTo>
                  <a:lnTo>
                    <a:pt x="102" y="133"/>
                  </a:lnTo>
                  <a:lnTo>
                    <a:pt x="102" y="137"/>
                  </a:lnTo>
                  <a:lnTo>
                    <a:pt x="101" y="142"/>
                  </a:lnTo>
                  <a:lnTo>
                    <a:pt x="99" y="147"/>
                  </a:lnTo>
                  <a:lnTo>
                    <a:pt x="97" y="152"/>
                  </a:lnTo>
                  <a:lnTo>
                    <a:pt x="94" y="155"/>
                  </a:lnTo>
                  <a:lnTo>
                    <a:pt x="92" y="158"/>
                  </a:lnTo>
                  <a:lnTo>
                    <a:pt x="88" y="160"/>
                  </a:lnTo>
                  <a:lnTo>
                    <a:pt x="81" y="165"/>
                  </a:lnTo>
                  <a:lnTo>
                    <a:pt x="74" y="171"/>
                  </a:lnTo>
                  <a:lnTo>
                    <a:pt x="64" y="177"/>
                  </a:lnTo>
                  <a:lnTo>
                    <a:pt x="55" y="181"/>
                  </a:lnTo>
                  <a:lnTo>
                    <a:pt x="46" y="186"/>
                  </a:lnTo>
                  <a:lnTo>
                    <a:pt x="36" y="191"/>
                  </a:lnTo>
                  <a:lnTo>
                    <a:pt x="30" y="194"/>
                  </a:lnTo>
                  <a:lnTo>
                    <a:pt x="24" y="196"/>
                  </a:lnTo>
                  <a:lnTo>
                    <a:pt x="21" y="197"/>
                  </a:lnTo>
                  <a:lnTo>
                    <a:pt x="18" y="198"/>
                  </a:lnTo>
                  <a:lnTo>
                    <a:pt x="15" y="201"/>
                  </a:lnTo>
                  <a:lnTo>
                    <a:pt x="13" y="204"/>
                  </a:lnTo>
                  <a:lnTo>
                    <a:pt x="11" y="207"/>
                  </a:lnTo>
                  <a:lnTo>
                    <a:pt x="11" y="210"/>
                  </a:lnTo>
                  <a:lnTo>
                    <a:pt x="10" y="214"/>
                  </a:lnTo>
                  <a:lnTo>
                    <a:pt x="11" y="218"/>
                  </a:lnTo>
                  <a:lnTo>
                    <a:pt x="12" y="225"/>
                  </a:lnTo>
                  <a:lnTo>
                    <a:pt x="11" y="234"/>
                  </a:lnTo>
                  <a:lnTo>
                    <a:pt x="8" y="239"/>
                  </a:lnTo>
                  <a:lnTo>
                    <a:pt x="3" y="243"/>
                  </a:lnTo>
                  <a:lnTo>
                    <a:pt x="1" y="246"/>
                  </a:lnTo>
                  <a:lnTo>
                    <a:pt x="0" y="248"/>
                  </a:lnTo>
                  <a:lnTo>
                    <a:pt x="0" y="253"/>
                  </a:lnTo>
                  <a:lnTo>
                    <a:pt x="1" y="258"/>
                  </a:lnTo>
                  <a:lnTo>
                    <a:pt x="2" y="260"/>
                  </a:lnTo>
                  <a:lnTo>
                    <a:pt x="3" y="262"/>
                  </a:lnTo>
                  <a:lnTo>
                    <a:pt x="4" y="263"/>
                  </a:lnTo>
                  <a:lnTo>
                    <a:pt x="7" y="263"/>
                  </a:lnTo>
                  <a:lnTo>
                    <a:pt x="10" y="263"/>
                  </a:lnTo>
                  <a:lnTo>
                    <a:pt x="13" y="264"/>
                  </a:lnTo>
                  <a:lnTo>
                    <a:pt x="25" y="262"/>
                  </a:lnTo>
                  <a:lnTo>
                    <a:pt x="34" y="262"/>
                  </a:lnTo>
                  <a:lnTo>
                    <a:pt x="37" y="272"/>
                  </a:lnTo>
                  <a:lnTo>
                    <a:pt x="38" y="285"/>
                  </a:lnTo>
                  <a:lnTo>
                    <a:pt x="47" y="290"/>
                  </a:lnTo>
                  <a:lnTo>
                    <a:pt x="53" y="295"/>
                  </a:lnTo>
                  <a:lnTo>
                    <a:pt x="54" y="298"/>
                  </a:lnTo>
                  <a:lnTo>
                    <a:pt x="53" y="302"/>
                  </a:lnTo>
                  <a:lnTo>
                    <a:pt x="52" y="304"/>
                  </a:lnTo>
                  <a:lnTo>
                    <a:pt x="50" y="307"/>
                  </a:lnTo>
                  <a:lnTo>
                    <a:pt x="46" y="311"/>
                  </a:lnTo>
                  <a:lnTo>
                    <a:pt x="42" y="316"/>
                  </a:lnTo>
                  <a:lnTo>
                    <a:pt x="36" y="329"/>
                  </a:lnTo>
                  <a:lnTo>
                    <a:pt x="32" y="341"/>
                  </a:lnTo>
                  <a:lnTo>
                    <a:pt x="29" y="345"/>
                  </a:lnTo>
                  <a:lnTo>
                    <a:pt x="27" y="348"/>
                  </a:lnTo>
                  <a:lnTo>
                    <a:pt x="25" y="351"/>
                  </a:lnTo>
                  <a:lnTo>
                    <a:pt x="24" y="356"/>
                  </a:lnTo>
                  <a:lnTo>
                    <a:pt x="25" y="360"/>
                  </a:lnTo>
                  <a:lnTo>
                    <a:pt x="27" y="362"/>
                  </a:lnTo>
                  <a:lnTo>
                    <a:pt x="29" y="364"/>
                  </a:lnTo>
                  <a:lnTo>
                    <a:pt x="30" y="366"/>
                  </a:lnTo>
                  <a:lnTo>
                    <a:pt x="33" y="367"/>
                  </a:lnTo>
                  <a:lnTo>
                    <a:pt x="36" y="366"/>
                  </a:lnTo>
                  <a:lnTo>
                    <a:pt x="38" y="364"/>
                  </a:lnTo>
                  <a:lnTo>
                    <a:pt x="42" y="361"/>
                  </a:lnTo>
                  <a:lnTo>
                    <a:pt x="44" y="359"/>
                  </a:lnTo>
                  <a:lnTo>
                    <a:pt x="47" y="356"/>
                  </a:lnTo>
                  <a:lnTo>
                    <a:pt x="50" y="354"/>
                  </a:lnTo>
                  <a:lnTo>
                    <a:pt x="53" y="353"/>
                  </a:lnTo>
                  <a:lnTo>
                    <a:pt x="57" y="354"/>
                  </a:lnTo>
                  <a:lnTo>
                    <a:pt x="59" y="355"/>
                  </a:lnTo>
                  <a:lnTo>
                    <a:pt x="61" y="356"/>
                  </a:lnTo>
                  <a:lnTo>
                    <a:pt x="63" y="358"/>
                  </a:lnTo>
                  <a:lnTo>
                    <a:pt x="65" y="363"/>
                  </a:lnTo>
                  <a:lnTo>
                    <a:pt x="66" y="368"/>
                  </a:lnTo>
                  <a:lnTo>
                    <a:pt x="66" y="383"/>
                  </a:lnTo>
                  <a:lnTo>
                    <a:pt x="66" y="397"/>
                  </a:lnTo>
                  <a:lnTo>
                    <a:pt x="66" y="404"/>
                  </a:lnTo>
                  <a:lnTo>
                    <a:pt x="66" y="409"/>
                  </a:lnTo>
                  <a:lnTo>
                    <a:pt x="66" y="412"/>
                  </a:lnTo>
                  <a:lnTo>
                    <a:pt x="66" y="414"/>
                  </a:lnTo>
                  <a:lnTo>
                    <a:pt x="67" y="417"/>
                  </a:lnTo>
                  <a:lnTo>
                    <a:pt x="68" y="419"/>
                  </a:lnTo>
                  <a:lnTo>
                    <a:pt x="76" y="424"/>
                  </a:lnTo>
                  <a:lnTo>
                    <a:pt x="84" y="427"/>
                  </a:lnTo>
                  <a:lnTo>
                    <a:pt x="93" y="441"/>
                  </a:lnTo>
                  <a:lnTo>
                    <a:pt x="102" y="455"/>
                  </a:lnTo>
                  <a:lnTo>
                    <a:pt x="117" y="456"/>
                  </a:lnTo>
                  <a:lnTo>
                    <a:pt x="133" y="458"/>
                  </a:lnTo>
                  <a:lnTo>
                    <a:pt x="139" y="461"/>
                  </a:lnTo>
                  <a:lnTo>
                    <a:pt x="144" y="466"/>
                  </a:lnTo>
                  <a:lnTo>
                    <a:pt x="147" y="474"/>
                  </a:lnTo>
                  <a:lnTo>
                    <a:pt x="149" y="480"/>
                  </a:lnTo>
                  <a:lnTo>
                    <a:pt x="150" y="488"/>
                  </a:lnTo>
                  <a:lnTo>
                    <a:pt x="149" y="495"/>
                  </a:lnTo>
                  <a:lnTo>
                    <a:pt x="147" y="501"/>
                  </a:lnTo>
                  <a:lnTo>
                    <a:pt x="143" y="508"/>
                  </a:lnTo>
                  <a:lnTo>
                    <a:pt x="139" y="513"/>
                  </a:lnTo>
                  <a:lnTo>
                    <a:pt x="134" y="516"/>
                  </a:lnTo>
                  <a:lnTo>
                    <a:pt x="130" y="518"/>
                  </a:lnTo>
                  <a:lnTo>
                    <a:pt x="123" y="520"/>
                  </a:lnTo>
                  <a:lnTo>
                    <a:pt x="118" y="522"/>
                  </a:lnTo>
                  <a:lnTo>
                    <a:pt x="113" y="522"/>
                  </a:lnTo>
                  <a:lnTo>
                    <a:pt x="110" y="520"/>
                  </a:lnTo>
                  <a:lnTo>
                    <a:pt x="105" y="518"/>
                  </a:lnTo>
                  <a:lnTo>
                    <a:pt x="98" y="512"/>
                  </a:lnTo>
                  <a:lnTo>
                    <a:pt x="87" y="507"/>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25" name="shp_Slovakia">
              <a:extLst>
                <a:ext uri="{FF2B5EF4-FFF2-40B4-BE49-F238E27FC236}">
                  <a16:creationId xmlns:a16="http://schemas.microsoft.com/office/drawing/2014/main" id="{475B7D75-F61B-8A1B-8117-A7B71EA8C3F8}"/>
                </a:ext>
              </a:extLst>
            </p:cNvPr>
            <p:cNvSpPr>
              <a:spLocks/>
            </p:cNvSpPr>
            <p:nvPr/>
          </p:nvSpPr>
          <p:spPr bwMode="auto">
            <a:xfrm>
              <a:off x="7264829" y="2496963"/>
              <a:ext cx="1232980" cy="720882"/>
            </a:xfrm>
            <a:custGeom>
              <a:avLst/>
              <a:gdLst>
                <a:gd name="T0" fmla="*/ 0 w 1596"/>
                <a:gd name="T1" fmla="*/ 576 h 907"/>
                <a:gd name="T2" fmla="*/ 23 w 1596"/>
                <a:gd name="T3" fmla="*/ 655 h 907"/>
                <a:gd name="T4" fmla="*/ 12 w 1596"/>
                <a:gd name="T5" fmla="*/ 704 h 907"/>
                <a:gd name="T6" fmla="*/ 59 w 1596"/>
                <a:gd name="T7" fmla="*/ 754 h 907"/>
                <a:gd name="T8" fmla="*/ 100 w 1596"/>
                <a:gd name="T9" fmla="*/ 775 h 907"/>
                <a:gd name="T10" fmla="*/ 153 w 1596"/>
                <a:gd name="T11" fmla="*/ 813 h 907"/>
                <a:gd name="T12" fmla="*/ 253 w 1596"/>
                <a:gd name="T13" fmla="*/ 891 h 907"/>
                <a:gd name="T14" fmla="*/ 346 w 1596"/>
                <a:gd name="T15" fmla="*/ 901 h 907"/>
                <a:gd name="T16" fmla="*/ 408 w 1596"/>
                <a:gd name="T17" fmla="*/ 904 h 907"/>
                <a:gd name="T18" fmla="*/ 486 w 1596"/>
                <a:gd name="T19" fmla="*/ 891 h 907"/>
                <a:gd name="T20" fmla="*/ 558 w 1596"/>
                <a:gd name="T21" fmla="*/ 885 h 907"/>
                <a:gd name="T22" fmla="*/ 533 w 1596"/>
                <a:gd name="T23" fmla="*/ 866 h 907"/>
                <a:gd name="T24" fmla="*/ 539 w 1596"/>
                <a:gd name="T25" fmla="*/ 798 h 907"/>
                <a:gd name="T26" fmla="*/ 595 w 1596"/>
                <a:gd name="T27" fmla="*/ 747 h 907"/>
                <a:gd name="T28" fmla="*/ 666 w 1596"/>
                <a:gd name="T29" fmla="*/ 734 h 907"/>
                <a:gd name="T30" fmla="*/ 703 w 1596"/>
                <a:gd name="T31" fmla="*/ 710 h 907"/>
                <a:gd name="T32" fmla="*/ 736 w 1596"/>
                <a:gd name="T33" fmla="*/ 668 h 907"/>
                <a:gd name="T34" fmla="*/ 825 w 1596"/>
                <a:gd name="T35" fmla="*/ 669 h 907"/>
                <a:gd name="T36" fmla="*/ 880 w 1596"/>
                <a:gd name="T37" fmla="*/ 673 h 907"/>
                <a:gd name="T38" fmla="*/ 955 w 1596"/>
                <a:gd name="T39" fmla="*/ 602 h 907"/>
                <a:gd name="T40" fmla="*/ 1010 w 1596"/>
                <a:gd name="T41" fmla="*/ 558 h 907"/>
                <a:gd name="T42" fmla="*/ 1061 w 1596"/>
                <a:gd name="T43" fmla="*/ 477 h 907"/>
                <a:gd name="T44" fmla="*/ 1137 w 1596"/>
                <a:gd name="T45" fmla="*/ 460 h 907"/>
                <a:gd name="T46" fmla="*/ 1215 w 1596"/>
                <a:gd name="T47" fmla="*/ 486 h 907"/>
                <a:gd name="T48" fmla="*/ 1288 w 1596"/>
                <a:gd name="T49" fmla="*/ 477 h 907"/>
                <a:gd name="T50" fmla="*/ 1359 w 1596"/>
                <a:gd name="T51" fmla="*/ 470 h 907"/>
                <a:gd name="T52" fmla="*/ 1379 w 1596"/>
                <a:gd name="T53" fmla="*/ 542 h 907"/>
                <a:gd name="T54" fmla="*/ 1457 w 1596"/>
                <a:gd name="T55" fmla="*/ 566 h 907"/>
                <a:gd name="T56" fmla="*/ 1472 w 1596"/>
                <a:gd name="T57" fmla="*/ 556 h 907"/>
                <a:gd name="T58" fmla="*/ 1527 w 1596"/>
                <a:gd name="T59" fmla="*/ 544 h 907"/>
                <a:gd name="T60" fmla="*/ 1556 w 1596"/>
                <a:gd name="T61" fmla="*/ 452 h 907"/>
                <a:gd name="T62" fmla="*/ 1579 w 1596"/>
                <a:gd name="T63" fmla="*/ 409 h 907"/>
                <a:gd name="T64" fmla="*/ 1596 w 1596"/>
                <a:gd name="T65" fmla="*/ 313 h 907"/>
                <a:gd name="T66" fmla="*/ 1476 w 1596"/>
                <a:gd name="T67" fmla="*/ 218 h 907"/>
                <a:gd name="T68" fmla="*/ 1404 w 1596"/>
                <a:gd name="T69" fmla="*/ 198 h 907"/>
                <a:gd name="T70" fmla="*/ 1273 w 1596"/>
                <a:gd name="T71" fmla="*/ 130 h 907"/>
                <a:gd name="T72" fmla="*/ 1198 w 1596"/>
                <a:gd name="T73" fmla="*/ 146 h 907"/>
                <a:gd name="T74" fmla="*/ 1145 w 1596"/>
                <a:gd name="T75" fmla="*/ 161 h 907"/>
                <a:gd name="T76" fmla="*/ 1095 w 1596"/>
                <a:gd name="T77" fmla="*/ 135 h 907"/>
                <a:gd name="T78" fmla="*/ 984 w 1596"/>
                <a:gd name="T79" fmla="*/ 127 h 907"/>
                <a:gd name="T80" fmla="*/ 929 w 1596"/>
                <a:gd name="T81" fmla="*/ 204 h 907"/>
                <a:gd name="T82" fmla="*/ 864 w 1596"/>
                <a:gd name="T83" fmla="*/ 173 h 907"/>
                <a:gd name="T84" fmla="*/ 816 w 1596"/>
                <a:gd name="T85" fmla="*/ 201 h 907"/>
                <a:gd name="T86" fmla="*/ 818 w 1596"/>
                <a:gd name="T87" fmla="*/ 154 h 907"/>
                <a:gd name="T88" fmla="*/ 788 w 1596"/>
                <a:gd name="T89" fmla="*/ 99 h 907"/>
                <a:gd name="T90" fmla="*/ 757 w 1596"/>
                <a:gd name="T91" fmla="*/ 82 h 907"/>
                <a:gd name="T92" fmla="*/ 715 w 1596"/>
                <a:gd name="T93" fmla="*/ 2 h 907"/>
                <a:gd name="T94" fmla="*/ 663 w 1596"/>
                <a:gd name="T95" fmla="*/ 60 h 907"/>
                <a:gd name="T96" fmla="*/ 584 w 1596"/>
                <a:gd name="T97" fmla="*/ 92 h 907"/>
                <a:gd name="T98" fmla="*/ 557 w 1596"/>
                <a:gd name="T99" fmla="*/ 32 h 907"/>
                <a:gd name="T100" fmla="*/ 484 w 1596"/>
                <a:gd name="T101" fmla="*/ 42 h 907"/>
                <a:gd name="T102" fmla="*/ 391 w 1596"/>
                <a:gd name="T103" fmla="*/ 76 h 907"/>
                <a:gd name="T104" fmla="*/ 359 w 1596"/>
                <a:gd name="T105" fmla="*/ 144 h 907"/>
                <a:gd name="T106" fmla="*/ 342 w 1596"/>
                <a:gd name="T107" fmla="*/ 189 h 907"/>
                <a:gd name="T108" fmla="*/ 281 w 1596"/>
                <a:gd name="T109" fmla="*/ 224 h 907"/>
                <a:gd name="T110" fmla="*/ 267 w 1596"/>
                <a:gd name="T111" fmla="*/ 321 h 907"/>
                <a:gd name="T112" fmla="*/ 228 w 1596"/>
                <a:gd name="T113" fmla="*/ 385 h 907"/>
                <a:gd name="T114" fmla="*/ 185 w 1596"/>
                <a:gd name="T115" fmla="*/ 438 h 907"/>
                <a:gd name="T116" fmla="*/ 147 w 1596"/>
                <a:gd name="T117" fmla="*/ 463 h 907"/>
                <a:gd name="T118" fmla="*/ 101 w 1596"/>
                <a:gd name="T119" fmla="*/ 435 h 907"/>
                <a:gd name="T120" fmla="*/ 55 w 1596"/>
                <a:gd name="T121" fmla="*/ 467 h 907"/>
                <a:gd name="T122" fmla="*/ 24 w 1596"/>
                <a:gd name="T123" fmla="*/ 436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96" h="907">
                  <a:moveTo>
                    <a:pt x="4" y="490"/>
                  </a:moveTo>
                  <a:lnTo>
                    <a:pt x="8" y="503"/>
                  </a:lnTo>
                  <a:lnTo>
                    <a:pt x="11" y="517"/>
                  </a:lnTo>
                  <a:lnTo>
                    <a:pt x="12" y="526"/>
                  </a:lnTo>
                  <a:lnTo>
                    <a:pt x="13" y="532"/>
                  </a:lnTo>
                  <a:lnTo>
                    <a:pt x="13" y="539"/>
                  </a:lnTo>
                  <a:lnTo>
                    <a:pt x="12" y="547"/>
                  </a:lnTo>
                  <a:lnTo>
                    <a:pt x="6" y="560"/>
                  </a:lnTo>
                  <a:lnTo>
                    <a:pt x="1" y="571"/>
                  </a:lnTo>
                  <a:lnTo>
                    <a:pt x="0" y="576"/>
                  </a:lnTo>
                  <a:lnTo>
                    <a:pt x="1" y="581"/>
                  </a:lnTo>
                  <a:lnTo>
                    <a:pt x="1" y="584"/>
                  </a:lnTo>
                  <a:lnTo>
                    <a:pt x="4" y="588"/>
                  </a:lnTo>
                  <a:lnTo>
                    <a:pt x="7" y="597"/>
                  </a:lnTo>
                  <a:lnTo>
                    <a:pt x="9" y="605"/>
                  </a:lnTo>
                  <a:lnTo>
                    <a:pt x="13" y="619"/>
                  </a:lnTo>
                  <a:lnTo>
                    <a:pt x="16" y="631"/>
                  </a:lnTo>
                  <a:lnTo>
                    <a:pt x="18" y="639"/>
                  </a:lnTo>
                  <a:lnTo>
                    <a:pt x="22" y="647"/>
                  </a:lnTo>
                  <a:lnTo>
                    <a:pt x="23" y="655"/>
                  </a:lnTo>
                  <a:lnTo>
                    <a:pt x="23" y="664"/>
                  </a:lnTo>
                  <a:lnTo>
                    <a:pt x="22" y="668"/>
                  </a:lnTo>
                  <a:lnTo>
                    <a:pt x="21" y="672"/>
                  </a:lnTo>
                  <a:lnTo>
                    <a:pt x="18" y="677"/>
                  </a:lnTo>
                  <a:lnTo>
                    <a:pt x="16" y="680"/>
                  </a:lnTo>
                  <a:lnTo>
                    <a:pt x="14" y="683"/>
                  </a:lnTo>
                  <a:lnTo>
                    <a:pt x="12" y="687"/>
                  </a:lnTo>
                  <a:lnTo>
                    <a:pt x="11" y="691"/>
                  </a:lnTo>
                  <a:lnTo>
                    <a:pt x="11" y="696"/>
                  </a:lnTo>
                  <a:lnTo>
                    <a:pt x="12" y="704"/>
                  </a:lnTo>
                  <a:lnTo>
                    <a:pt x="14" y="712"/>
                  </a:lnTo>
                  <a:lnTo>
                    <a:pt x="15" y="716"/>
                  </a:lnTo>
                  <a:lnTo>
                    <a:pt x="16" y="719"/>
                  </a:lnTo>
                  <a:lnTo>
                    <a:pt x="20" y="722"/>
                  </a:lnTo>
                  <a:lnTo>
                    <a:pt x="23" y="724"/>
                  </a:lnTo>
                  <a:lnTo>
                    <a:pt x="29" y="729"/>
                  </a:lnTo>
                  <a:lnTo>
                    <a:pt x="37" y="730"/>
                  </a:lnTo>
                  <a:lnTo>
                    <a:pt x="43" y="731"/>
                  </a:lnTo>
                  <a:lnTo>
                    <a:pt x="49" y="731"/>
                  </a:lnTo>
                  <a:lnTo>
                    <a:pt x="59" y="754"/>
                  </a:lnTo>
                  <a:lnTo>
                    <a:pt x="63" y="766"/>
                  </a:lnTo>
                  <a:lnTo>
                    <a:pt x="65" y="780"/>
                  </a:lnTo>
                  <a:lnTo>
                    <a:pt x="76" y="780"/>
                  </a:lnTo>
                  <a:lnTo>
                    <a:pt x="83" y="778"/>
                  </a:lnTo>
                  <a:lnTo>
                    <a:pt x="89" y="775"/>
                  </a:lnTo>
                  <a:lnTo>
                    <a:pt x="93" y="773"/>
                  </a:lnTo>
                  <a:lnTo>
                    <a:pt x="95" y="773"/>
                  </a:lnTo>
                  <a:lnTo>
                    <a:pt x="97" y="773"/>
                  </a:lnTo>
                  <a:lnTo>
                    <a:pt x="98" y="773"/>
                  </a:lnTo>
                  <a:lnTo>
                    <a:pt x="100" y="775"/>
                  </a:lnTo>
                  <a:lnTo>
                    <a:pt x="105" y="780"/>
                  </a:lnTo>
                  <a:lnTo>
                    <a:pt x="111" y="789"/>
                  </a:lnTo>
                  <a:lnTo>
                    <a:pt x="115" y="796"/>
                  </a:lnTo>
                  <a:lnTo>
                    <a:pt x="121" y="799"/>
                  </a:lnTo>
                  <a:lnTo>
                    <a:pt x="126" y="801"/>
                  </a:lnTo>
                  <a:lnTo>
                    <a:pt x="132" y="802"/>
                  </a:lnTo>
                  <a:lnTo>
                    <a:pt x="138" y="804"/>
                  </a:lnTo>
                  <a:lnTo>
                    <a:pt x="144" y="805"/>
                  </a:lnTo>
                  <a:lnTo>
                    <a:pt x="149" y="808"/>
                  </a:lnTo>
                  <a:lnTo>
                    <a:pt x="153" y="813"/>
                  </a:lnTo>
                  <a:lnTo>
                    <a:pt x="160" y="821"/>
                  </a:lnTo>
                  <a:lnTo>
                    <a:pt x="168" y="835"/>
                  </a:lnTo>
                  <a:lnTo>
                    <a:pt x="174" y="842"/>
                  </a:lnTo>
                  <a:lnTo>
                    <a:pt x="180" y="850"/>
                  </a:lnTo>
                  <a:lnTo>
                    <a:pt x="186" y="856"/>
                  </a:lnTo>
                  <a:lnTo>
                    <a:pt x="195" y="861"/>
                  </a:lnTo>
                  <a:lnTo>
                    <a:pt x="212" y="872"/>
                  </a:lnTo>
                  <a:lnTo>
                    <a:pt x="228" y="881"/>
                  </a:lnTo>
                  <a:lnTo>
                    <a:pt x="243" y="887"/>
                  </a:lnTo>
                  <a:lnTo>
                    <a:pt x="253" y="891"/>
                  </a:lnTo>
                  <a:lnTo>
                    <a:pt x="263" y="893"/>
                  </a:lnTo>
                  <a:lnTo>
                    <a:pt x="274" y="894"/>
                  </a:lnTo>
                  <a:lnTo>
                    <a:pt x="284" y="894"/>
                  </a:lnTo>
                  <a:lnTo>
                    <a:pt x="295" y="894"/>
                  </a:lnTo>
                  <a:lnTo>
                    <a:pt x="315" y="896"/>
                  </a:lnTo>
                  <a:lnTo>
                    <a:pt x="328" y="897"/>
                  </a:lnTo>
                  <a:lnTo>
                    <a:pt x="335" y="898"/>
                  </a:lnTo>
                  <a:lnTo>
                    <a:pt x="339" y="900"/>
                  </a:lnTo>
                  <a:lnTo>
                    <a:pt x="343" y="901"/>
                  </a:lnTo>
                  <a:lnTo>
                    <a:pt x="346" y="901"/>
                  </a:lnTo>
                  <a:lnTo>
                    <a:pt x="351" y="900"/>
                  </a:lnTo>
                  <a:lnTo>
                    <a:pt x="361" y="898"/>
                  </a:lnTo>
                  <a:lnTo>
                    <a:pt x="365" y="898"/>
                  </a:lnTo>
                  <a:lnTo>
                    <a:pt x="369" y="899"/>
                  </a:lnTo>
                  <a:lnTo>
                    <a:pt x="375" y="901"/>
                  </a:lnTo>
                  <a:lnTo>
                    <a:pt x="380" y="903"/>
                  </a:lnTo>
                  <a:lnTo>
                    <a:pt x="386" y="905"/>
                  </a:lnTo>
                  <a:lnTo>
                    <a:pt x="392" y="907"/>
                  </a:lnTo>
                  <a:lnTo>
                    <a:pt x="399" y="907"/>
                  </a:lnTo>
                  <a:lnTo>
                    <a:pt x="408" y="904"/>
                  </a:lnTo>
                  <a:lnTo>
                    <a:pt x="415" y="903"/>
                  </a:lnTo>
                  <a:lnTo>
                    <a:pt x="422" y="902"/>
                  </a:lnTo>
                  <a:lnTo>
                    <a:pt x="431" y="901"/>
                  </a:lnTo>
                  <a:lnTo>
                    <a:pt x="438" y="901"/>
                  </a:lnTo>
                  <a:lnTo>
                    <a:pt x="454" y="902"/>
                  </a:lnTo>
                  <a:lnTo>
                    <a:pt x="469" y="901"/>
                  </a:lnTo>
                  <a:lnTo>
                    <a:pt x="476" y="900"/>
                  </a:lnTo>
                  <a:lnTo>
                    <a:pt x="480" y="898"/>
                  </a:lnTo>
                  <a:lnTo>
                    <a:pt x="483" y="894"/>
                  </a:lnTo>
                  <a:lnTo>
                    <a:pt x="486" y="891"/>
                  </a:lnTo>
                  <a:lnTo>
                    <a:pt x="489" y="888"/>
                  </a:lnTo>
                  <a:lnTo>
                    <a:pt x="493" y="886"/>
                  </a:lnTo>
                  <a:lnTo>
                    <a:pt x="497" y="885"/>
                  </a:lnTo>
                  <a:lnTo>
                    <a:pt x="502" y="885"/>
                  </a:lnTo>
                  <a:lnTo>
                    <a:pt x="513" y="887"/>
                  </a:lnTo>
                  <a:lnTo>
                    <a:pt x="521" y="888"/>
                  </a:lnTo>
                  <a:lnTo>
                    <a:pt x="530" y="888"/>
                  </a:lnTo>
                  <a:lnTo>
                    <a:pt x="537" y="888"/>
                  </a:lnTo>
                  <a:lnTo>
                    <a:pt x="549" y="887"/>
                  </a:lnTo>
                  <a:lnTo>
                    <a:pt x="558" y="885"/>
                  </a:lnTo>
                  <a:lnTo>
                    <a:pt x="561" y="885"/>
                  </a:lnTo>
                  <a:lnTo>
                    <a:pt x="562" y="885"/>
                  </a:lnTo>
                  <a:lnTo>
                    <a:pt x="562" y="884"/>
                  </a:lnTo>
                  <a:lnTo>
                    <a:pt x="557" y="882"/>
                  </a:lnTo>
                  <a:lnTo>
                    <a:pt x="552" y="880"/>
                  </a:lnTo>
                  <a:lnTo>
                    <a:pt x="546" y="877"/>
                  </a:lnTo>
                  <a:lnTo>
                    <a:pt x="539" y="873"/>
                  </a:lnTo>
                  <a:lnTo>
                    <a:pt x="536" y="871"/>
                  </a:lnTo>
                  <a:lnTo>
                    <a:pt x="534" y="869"/>
                  </a:lnTo>
                  <a:lnTo>
                    <a:pt x="533" y="866"/>
                  </a:lnTo>
                  <a:lnTo>
                    <a:pt x="531" y="863"/>
                  </a:lnTo>
                  <a:lnTo>
                    <a:pt x="531" y="858"/>
                  </a:lnTo>
                  <a:lnTo>
                    <a:pt x="532" y="854"/>
                  </a:lnTo>
                  <a:lnTo>
                    <a:pt x="533" y="849"/>
                  </a:lnTo>
                  <a:lnTo>
                    <a:pt x="535" y="842"/>
                  </a:lnTo>
                  <a:lnTo>
                    <a:pt x="537" y="835"/>
                  </a:lnTo>
                  <a:lnTo>
                    <a:pt x="539" y="827"/>
                  </a:lnTo>
                  <a:lnTo>
                    <a:pt x="540" y="818"/>
                  </a:lnTo>
                  <a:lnTo>
                    <a:pt x="541" y="809"/>
                  </a:lnTo>
                  <a:lnTo>
                    <a:pt x="539" y="798"/>
                  </a:lnTo>
                  <a:lnTo>
                    <a:pt x="537" y="789"/>
                  </a:lnTo>
                  <a:lnTo>
                    <a:pt x="537" y="786"/>
                  </a:lnTo>
                  <a:lnTo>
                    <a:pt x="537" y="783"/>
                  </a:lnTo>
                  <a:lnTo>
                    <a:pt x="540" y="779"/>
                  </a:lnTo>
                  <a:lnTo>
                    <a:pt x="545" y="773"/>
                  </a:lnTo>
                  <a:lnTo>
                    <a:pt x="555" y="764"/>
                  </a:lnTo>
                  <a:lnTo>
                    <a:pt x="564" y="757"/>
                  </a:lnTo>
                  <a:lnTo>
                    <a:pt x="572" y="753"/>
                  </a:lnTo>
                  <a:lnTo>
                    <a:pt x="582" y="751"/>
                  </a:lnTo>
                  <a:lnTo>
                    <a:pt x="595" y="747"/>
                  </a:lnTo>
                  <a:lnTo>
                    <a:pt x="605" y="741"/>
                  </a:lnTo>
                  <a:lnTo>
                    <a:pt x="616" y="735"/>
                  </a:lnTo>
                  <a:lnTo>
                    <a:pt x="624" y="732"/>
                  </a:lnTo>
                  <a:lnTo>
                    <a:pt x="639" y="728"/>
                  </a:lnTo>
                  <a:lnTo>
                    <a:pt x="649" y="725"/>
                  </a:lnTo>
                  <a:lnTo>
                    <a:pt x="653" y="725"/>
                  </a:lnTo>
                  <a:lnTo>
                    <a:pt x="656" y="725"/>
                  </a:lnTo>
                  <a:lnTo>
                    <a:pt x="659" y="728"/>
                  </a:lnTo>
                  <a:lnTo>
                    <a:pt x="664" y="732"/>
                  </a:lnTo>
                  <a:lnTo>
                    <a:pt x="666" y="734"/>
                  </a:lnTo>
                  <a:lnTo>
                    <a:pt x="667" y="735"/>
                  </a:lnTo>
                  <a:lnTo>
                    <a:pt x="668" y="733"/>
                  </a:lnTo>
                  <a:lnTo>
                    <a:pt x="670" y="731"/>
                  </a:lnTo>
                  <a:lnTo>
                    <a:pt x="673" y="728"/>
                  </a:lnTo>
                  <a:lnTo>
                    <a:pt x="678" y="723"/>
                  </a:lnTo>
                  <a:lnTo>
                    <a:pt x="684" y="719"/>
                  </a:lnTo>
                  <a:lnTo>
                    <a:pt x="692" y="716"/>
                  </a:lnTo>
                  <a:lnTo>
                    <a:pt x="698" y="714"/>
                  </a:lnTo>
                  <a:lnTo>
                    <a:pt x="701" y="712"/>
                  </a:lnTo>
                  <a:lnTo>
                    <a:pt x="703" y="710"/>
                  </a:lnTo>
                  <a:lnTo>
                    <a:pt x="705" y="706"/>
                  </a:lnTo>
                  <a:lnTo>
                    <a:pt x="707" y="701"/>
                  </a:lnTo>
                  <a:lnTo>
                    <a:pt x="708" y="696"/>
                  </a:lnTo>
                  <a:lnTo>
                    <a:pt x="708" y="690"/>
                  </a:lnTo>
                  <a:lnTo>
                    <a:pt x="709" y="685"/>
                  </a:lnTo>
                  <a:lnTo>
                    <a:pt x="710" y="683"/>
                  </a:lnTo>
                  <a:lnTo>
                    <a:pt x="713" y="681"/>
                  </a:lnTo>
                  <a:lnTo>
                    <a:pt x="715" y="679"/>
                  </a:lnTo>
                  <a:lnTo>
                    <a:pt x="719" y="677"/>
                  </a:lnTo>
                  <a:lnTo>
                    <a:pt x="736" y="668"/>
                  </a:lnTo>
                  <a:lnTo>
                    <a:pt x="750" y="660"/>
                  </a:lnTo>
                  <a:lnTo>
                    <a:pt x="763" y="652"/>
                  </a:lnTo>
                  <a:lnTo>
                    <a:pt x="776" y="645"/>
                  </a:lnTo>
                  <a:lnTo>
                    <a:pt x="782" y="644"/>
                  </a:lnTo>
                  <a:lnTo>
                    <a:pt x="787" y="643"/>
                  </a:lnTo>
                  <a:lnTo>
                    <a:pt x="791" y="644"/>
                  </a:lnTo>
                  <a:lnTo>
                    <a:pt x="797" y="646"/>
                  </a:lnTo>
                  <a:lnTo>
                    <a:pt x="806" y="652"/>
                  </a:lnTo>
                  <a:lnTo>
                    <a:pt x="816" y="661"/>
                  </a:lnTo>
                  <a:lnTo>
                    <a:pt x="825" y="669"/>
                  </a:lnTo>
                  <a:lnTo>
                    <a:pt x="836" y="677"/>
                  </a:lnTo>
                  <a:lnTo>
                    <a:pt x="842" y="680"/>
                  </a:lnTo>
                  <a:lnTo>
                    <a:pt x="848" y="682"/>
                  </a:lnTo>
                  <a:lnTo>
                    <a:pt x="854" y="683"/>
                  </a:lnTo>
                  <a:lnTo>
                    <a:pt x="860" y="683"/>
                  </a:lnTo>
                  <a:lnTo>
                    <a:pt x="872" y="682"/>
                  </a:lnTo>
                  <a:lnTo>
                    <a:pt x="877" y="682"/>
                  </a:lnTo>
                  <a:lnTo>
                    <a:pt x="878" y="680"/>
                  </a:lnTo>
                  <a:lnTo>
                    <a:pt x="878" y="678"/>
                  </a:lnTo>
                  <a:lnTo>
                    <a:pt x="880" y="673"/>
                  </a:lnTo>
                  <a:lnTo>
                    <a:pt x="884" y="667"/>
                  </a:lnTo>
                  <a:lnTo>
                    <a:pt x="887" y="663"/>
                  </a:lnTo>
                  <a:lnTo>
                    <a:pt x="892" y="657"/>
                  </a:lnTo>
                  <a:lnTo>
                    <a:pt x="900" y="652"/>
                  </a:lnTo>
                  <a:lnTo>
                    <a:pt x="909" y="645"/>
                  </a:lnTo>
                  <a:lnTo>
                    <a:pt x="919" y="637"/>
                  </a:lnTo>
                  <a:lnTo>
                    <a:pt x="928" y="630"/>
                  </a:lnTo>
                  <a:lnTo>
                    <a:pt x="938" y="621"/>
                  </a:lnTo>
                  <a:lnTo>
                    <a:pt x="949" y="611"/>
                  </a:lnTo>
                  <a:lnTo>
                    <a:pt x="955" y="602"/>
                  </a:lnTo>
                  <a:lnTo>
                    <a:pt x="960" y="595"/>
                  </a:lnTo>
                  <a:lnTo>
                    <a:pt x="966" y="587"/>
                  </a:lnTo>
                  <a:lnTo>
                    <a:pt x="973" y="578"/>
                  </a:lnTo>
                  <a:lnTo>
                    <a:pt x="978" y="572"/>
                  </a:lnTo>
                  <a:lnTo>
                    <a:pt x="984" y="568"/>
                  </a:lnTo>
                  <a:lnTo>
                    <a:pt x="989" y="566"/>
                  </a:lnTo>
                  <a:lnTo>
                    <a:pt x="994" y="564"/>
                  </a:lnTo>
                  <a:lnTo>
                    <a:pt x="1000" y="563"/>
                  </a:lnTo>
                  <a:lnTo>
                    <a:pt x="1005" y="561"/>
                  </a:lnTo>
                  <a:lnTo>
                    <a:pt x="1010" y="558"/>
                  </a:lnTo>
                  <a:lnTo>
                    <a:pt x="1016" y="552"/>
                  </a:lnTo>
                  <a:lnTo>
                    <a:pt x="1021" y="544"/>
                  </a:lnTo>
                  <a:lnTo>
                    <a:pt x="1027" y="533"/>
                  </a:lnTo>
                  <a:lnTo>
                    <a:pt x="1034" y="521"/>
                  </a:lnTo>
                  <a:lnTo>
                    <a:pt x="1040" y="509"/>
                  </a:lnTo>
                  <a:lnTo>
                    <a:pt x="1046" y="497"/>
                  </a:lnTo>
                  <a:lnTo>
                    <a:pt x="1053" y="486"/>
                  </a:lnTo>
                  <a:lnTo>
                    <a:pt x="1056" y="482"/>
                  </a:lnTo>
                  <a:lnTo>
                    <a:pt x="1058" y="479"/>
                  </a:lnTo>
                  <a:lnTo>
                    <a:pt x="1061" y="477"/>
                  </a:lnTo>
                  <a:lnTo>
                    <a:pt x="1063" y="475"/>
                  </a:lnTo>
                  <a:lnTo>
                    <a:pt x="1079" y="468"/>
                  </a:lnTo>
                  <a:lnTo>
                    <a:pt x="1094" y="460"/>
                  </a:lnTo>
                  <a:lnTo>
                    <a:pt x="1102" y="457"/>
                  </a:lnTo>
                  <a:lnTo>
                    <a:pt x="1109" y="454"/>
                  </a:lnTo>
                  <a:lnTo>
                    <a:pt x="1113" y="454"/>
                  </a:lnTo>
                  <a:lnTo>
                    <a:pt x="1117" y="454"/>
                  </a:lnTo>
                  <a:lnTo>
                    <a:pt x="1121" y="454"/>
                  </a:lnTo>
                  <a:lnTo>
                    <a:pt x="1126" y="455"/>
                  </a:lnTo>
                  <a:lnTo>
                    <a:pt x="1137" y="460"/>
                  </a:lnTo>
                  <a:lnTo>
                    <a:pt x="1146" y="463"/>
                  </a:lnTo>
                  <a:lnTo>
                    <a:pt x="1158" y="466"/>
                  </a:lnTo>
                  <a:lnTo>
                    <a:pt x="1170" y="468"/>
                  </a:lnTo>
                  <a:lnTo>
                    <a:pt x="1176" y="470"/>
                  </a:lnTo>
                  <a:lnTo>
                    <a:pt x="1182" y="473"/>
                  </a:lnTo>
                  <a:lnTo>
                    <a:pt x="1189" y="477"/>
                  </a:lnTo>
                  <a:lnTo>
                    <a:pt x="1195" y="480"/>
                  </a:lnTo>
                  <a:lnTo>
                    <a:pt x="1202" y="483"/>
                  </a:lnTo>
                  <a:lnTo>
                    <a:pt x="1208" y="485"/>
                  </a:lnTo>
                  <a:lnTo>
                    <a:pt x="1215" y="486"/>
                  </a:lnTo>
                  <a:lnTo>
                    <a:pt x="1222" y="485"/>
                  </a:lnTo>
                  <a:lnTo>
                    <a:pt x="1228" y="483"/>
                  </a:lnTo>
                  <a:lnTo>
                    <a:pt x="1235" y="483"/>
                  </a:lnTo>
                  <a:lnTo>
                    <a:pt x="1242" y="484"/>
                  </a:lnTo>
                  <a:lnTo>
                    <a:pt x="1248" y="485"/>
                  </a:lnTo>
                  <a:lnTo>
                    <a:pt x="1255" y="486"/>
                  </a:lnTo>
                  <a:lnTo>
                    <a:pt x="1261" y="486"/>
                  </a:lnTo>
                  <a:lnTo>
                    <a:pt x="1268" y="486"/>
                  </a:lnTo>
                  <a:lnTo>
                    <a:pt x="1274" y="485"/>
                  </a:lnTo>
                  <a:lnTo>
                    <a:pt x="1288" y="477"/>
                  </a:lnTo>
                  <a:lnTo>
                    <a:pt x="1303" y="468"/>
                  </a:lnTo>
                  <a:lnTo>
                    <a:pt x="1307" y="466"/>
                  </a:lnTo>
                  <a:lnTo>
                    <a:pt x="1312" y="465"/>
                  </a:lnTo>
                  <a:lnTo>
                    <a:pt x="1317" y="464"/>
                  </a:lnTo>
                  <a:lnTo>
                    <a:pt x="1323" y="463"/>
                  </a:lnTo>
                  <a:lnTo>
                    <a:pt x="1329" y="464"/>
                  </a:lnTo>
                  <a:lnTo>
                    <a:pt x="1337" y="464"/>
                  </a:lnTo>
                  <a:lnTo>
                    <a:pt x="1345" y="466"/>
                  </a:lnTo>
                  <a:lnTo>
                    <a:pt x="1354" y="468"/>
                  </a:lnTo>
                  <a:lnTo>
                    <a:pt x="1359" y="470"/>
                  </a:lnTo>
                  <a:lnTo>
                    <a:pt x="1363" y="473"/>
                  </a:lnTo>
                  <a:lnTo>
                    <a:pt x="1366" y="476"/>
                  </a:lnTo>
                  <a:lnTo>
                    <a:pt x="1369" y="478"/>
                  </a:lnTo>
                  <a:lnTo>
                    <a:pt x="1371" y="485"/>
                  </a:lnTo>
                  <a:lnTo>
                    <a:pt x="1372" y="493"/>
                  </a:lnTo>
                  <a:lnTo>
                    <a:pt x="1372" y="500"/>
                  </a:lnTo>
                  <a:lnTo>
                    <a:pt x="1372" y="509"/>
                  </a:lnTo>
                  <a:lnTo>
                    <a:pt x="1372" y="518"/>
                  </a:lnTo>
                  <a:lnTo>
                    <a:pt x="1374" y="527"/>
                  </a:lnTo>
                  <a:lnTo>
                    <a:pt x="1379" y="542"/>
                  </a:lnTo>
                  <a:lnTo>
                    <a:pt x="1382" y="551"/>
                  </a:lnTo>
                  <a:lnTo>
                    <a:pt x="1384" y="554"/>
                  </a:lnTo>
                  <a:lnTo>
                    <a:pt x="1387" y="558"/>
                  </a:lnTo>
                  <a:lnTo>
                    <a:pt x="1389" y="559"/>
                  </a:lnTo>
                  <a:lnTo>
                    <a:pt x="1391" y="560"/>
                  </a:lnTo>
                  <a:lnTo>
                    <a:pt x="1401" y="561"/>
                  </a:lnTo>
                  <a:lnTo>
                    <a:pt x="1423" y="562"/>
                  </a:lnTo>
                  <a:lnTo>
                    <a:pt x="1442" y="565"/>
                  </a:lnTo>
                  <a:lnTo>
                    <a:pt x="1454" y="566"/>
                  </a:lnTo>
                  <a:lnTo>
                    <a:pt x="1457" y="566"/>
                  </a:lnTo>
                  <a:lnTo>
                    <a:pt x="1459" y="565"/>
                  </a:lnTo>
                  <a:lnTo>
                    <a:pt x="1460" y="565"/>
                  </a:lnTo>
                  <a:lnTo>
                    <a:pt x="1460" y="564"/>
                  </a:lnTo>
                  <a:lnTo>
                    <a:pt x="1459" y="561"/>
                  </a:lnTo>
                  <a:lnTo>
                    <a:pt x="1458" y="559"/>
                  </a:lnTo>
                  <a:lnTo>
                    <a:pt x="1458" y="558"/>
                  </a:lnTo>
                  <a:lnTo>
                    <a:pt x="1458" y="556"/>
                  </a:lnTo>
                  <a:lnTo>
                    <a:pt x="1459" y="556"/>
                  </a:lnTo>
                  <a:lnTo>
                    <a:pt x="1461" y="555"/>
                  </a:lnTo>
                  <a:lnTo>
                    <a:pt x="1472" y="556"/>
                  </a:lnTo>
                  <a:lnTo>
                    <a:pt x="1481" y="558"/>
                  </a:lnTo>
                  <a:lnTo>
                    <a:pt x="1485" y="559"/>
                  </a:lnTo>
                  <a:lnTo>
                    <a:pt x="1490" y="560"/>
                  </a:lnTo>
                  <a:lnTo>
                    <a:pt x="1495" y="560"/>
                  </a:lnTo>
                  <a:lnTo>
                    <a:pt x="1500" y="559"/>
                  </a:lnTo>
                  <a:lnTo>
                    <a:pt x="1506" y="556"/>
                  </a:lnTo>
                  <a:lnTo>
                    <a:pt x="1510" y="554"/>
                  </a:lnTo>
                  <a:lnTo>
                    <a:pt x="1514" y="552"/>
                  </a:lnTo>
                  <a:lnTo>
                    <a:pt x="1518" y="549"/>
                  </a:lnTo>
                  <a:lnTo>
                    <a:pt x="1527" y="544"/>
                  </a:lnTo>
                  <a:lnTo>
                    <a:pt x="1536" y="537"/>
                  </a:lnTo>
                  <a:lnTo>
                    <a:pt x="1542" y="533"/>
                  </a:lnTo>
                  <a:lnTo>
                    <a:pt x="1540" y="520"/>
                  </a:lnTo>
                  <a:lnTo>
                    <a:pt x="1539" y="507"/>
                  </a:lnTo>
                  <a:lnTo>
                    <a:pt x="1540" y="500"/>
                  </a:lnTo>
                  <a:lnTo>
                    <a:pt x="1540" y="494"/>
                  </a:lnTo>
                  <a:lnTo>
                    <a:pt x="1541" y="487"/>
                  </a:lnTo>
                  <a:lnTo>
                    <a:pt x="1543" y="482"/>
                  </a:lnTo>
                  <a:lnTo>
                    <a:pt x="1551" y="464"/>
                  </a:lnTo>
                  <a:lnTo>
                    <a:pt x="1556" y="452"/>
                  </a:lnTo>
                  <a:lnTo>
                    <a:pt x="1558" y="448"/>
                  </a:lnTo>
                  <a:lnTo>
                    <a:pt x="1560" y="444"/>
                  </a:lnTo>
                  <a:lnTo>
                    <a:pt x="1564" y="441"/>
                  </a:lnTo>
                  <a:lnTo>
                    <a:pt x="1569" y="435"/>
                  </a:lnTo>
                  <a:lnTo>
                    <a:pt x="1573" y="431"/>
                  </a:lnTo>
                  <a:lnTo>
                    <a:pt x="1575" y="428"/>
                  </a:lnTo>
                  <a:lnTo>
                    <a:pt x="1577" y="425"/>
                  </a:lnTo>
                  <a:lnTo>
                    <a:pt x="1578" y="421"/>
                  </a:lnTo>
                  <a:lnTo>
                    <a:pt x="1579" y="415"/>
                  </a:lnTo>
                  <a:lnTo>
                    <a:pt x="1579" y="409"/>
                  </a:lnTo>
                  <a:lnTo>
                    <a:pt x="1579" y="402"/>
                  </a:lnTo>
                  <a:lnTo>
                    <a:pt x="1580" y="396"/>
                  </a:lnTo>
                  <a:lnTo>
                    <a:pt x="1582" y="389"/>
                  </a:lnTo>
                  <a:lnTo>
                    <a:pt x="1588" y="380"/>
                  </a:lnTo>
                  <a:lnTo>
                    <a:pt x="1591" y="376"/>
                  </a:lnTo>
                  <a:lnTo>
                    <a:pt x="1593" y="369"/>
                  </a:lnTo>
                  <a:lnTo>
                    <a:pt x="1594" y="362"/>
                  </a:lnTo>
                  <a:lnTo>
                    <a:pt x="1595" y="353"/>
                  </a:lnTo>
                  <a:lnTo>
                    <a:pt x="1596" y="333"/>
                  </a:lnTo>
                  <a:lnTo>
                    <a:pt x="1596" y="313"/>
                  </a:lnTo>
                  <a:lnTo>
                    <a:pt x="1593" y="276"/>
                  </a:lnTo>
                  <a:lnTo>
                    <a:pt x="1591" y="260"/>
                  </a:lnTo>
                  <a:lnTo>
                    <a:pt x="1579" y="260"/>
                  </a:lnTo>
                  <a:lnTo>
                    <a:pt x="1567" y="259"/>
                  </a:lnTo>
                  <a:lnTo>
                    <a:pt x="1558" y="259"/>
                  </a:lnTo>
                  <a:lnTo>
                    <a:pt x="1549" y="258"/>
                  </a:lnTo>
                  <a:lnTo>
                    <a:pt x="1533" y="253"/>
                  </a:lnTo>
                  <a:lnTo>
                    <a:pt x="1519" y="247"/>
                  </a:lnTo>
                  <a:lnTo>
                    <a:pt x="1498" y="233"/>
                  </a:lnTo>
                  <a:lnTo>
                    <a:pt x="1476" y="218"/>
                  </a:lnTo>
                  <a:lnTo>
                    <a:pt x="1468" y="215"/>
                  </a:lnTo>
                  <a:lnTo>
                    <a:pt x="1462" y="212"/>
                  </a:lnTo>
                  <a:lnTo>
                    <a:pt x="1456" y="210"/>
                  </a:lnTo>
                  <a:lnTo>
                    <a:pt x="1450" y="209"/>
                  </a:lnTo>
                  <a:lnTo>
                    <a:pt x="1440" y="208"/>
                  </a:lnTo>
                  <a:lnTo>
                    <a:pt x="1430" y="207"/>
                  </a:lnTo>
                  <a:lnTo>
                    <a:pt x="1421" y="206"/>
                  </a:lnTo>
                  <a:lnTo>
                    <a:pt x="1412" y="204"/>
                  </a:lnTo>
                  <a:lnTo>
                    <a:pt x="1408" y="201"/>
                  </a:lnTo>
                  <a:lnTo>
                    <a:pt x="1404" y="198"/>
                  </a:lnTo>
                  <a:lnTo>
                    <a:pt x="1399" y="195"/>
                  </a:lnTo>
                  <a:lnTo>
                    <a:pt x="1394" y="190"/>
                  </a:lnTo>
                  <a:lnTo>
                    <a:pt x="1383" y="178"/>
                  </a:lnTo>
                  <a:lnTo>
                    <a:pt x="1373" y="170"/>
                  </a:lnTo>
                  <a:lnTo>
                    <a:pt x="1362" y="162"/>
                  </a:lnTo>
                  <a:lnTo>
                    <a:pt x="1353" y="157"/>
                  </a:lnTo>
                  <a:lnTo>
                    <a:pt x="1332" y="148"/>
                  </a:lnTo>
                  <a:lnTo>
                    <a:pt x="1311" y="142"/>
                  </a:lnTo>
                  <a:lnTo>
                    <a:pt x="1292" y="136"/>
                  </a:lnTo>
                  <a:lnTo>
                    <a:pt x="1273" y="130"/>
                  </a:lnTo>
                  <a:lnTo>
                    <a:pt x="1261" y="129"/>
                  </a:lnTo>
                  <a:lnTo>
                    <a:pt x="1248" y="128"/>
                  </a:lnTo>
                  <a:lnTo>
                    <a:pt x="1235" y="127"/>
                  </a:lnTo>
                  <a:lnTo>
                    <a:pt x="1219" y="128"/>
                  </a:lnTo>
                  <a:lnTo>
                    <a:pt x="1215" y="129"/>
                  </a:lnTo>
                  <a:lnTo>
                    <a:pt x="1212" y="130"/>
                  </a:lnTo>
                  <a:lnTo>
                    <a:pt x="1209" y="132"/>
                  </a:lnTo>
                  <a:lnTo>
                    <a:pt x="1207" y="135"/>
                  </a:lnTo>
                  <a:lnTo>
                    <a:pt x="1203" y="140"/>
                  </a:lnTo>
                  <a:lnTo>
                    <a:pt x="1198" y="146"/>
                  </a:lnTo>
                  <a:lnTo>
                    <a:pt x="1194" y="152"/>
                  </a:lnTo>
                  <a:lnTo>
                    <a:pt x="1189" y="158"/>
                  </a:lnTo>
                  <a:lnTo>
                    <a:pt x="1186" y="160"/>
                  </a:lnTo>
                  <a:lnTo>
                    <a:pt x="1181" y="162"/>
                  </a:lnTo>
                  <a:lnTo>
                    <a:pt x="1176" y="163"/>
                  </a:lnTo>
                  <a:lnTo>
                    <a:pt x="1171" y="164"/>
                  </a:lnTo>
                  <a:lnTo>
                    <a:pt x="1163" y="164"/>
                  </a:lnTo>
                  <a:lnTo>
                    <a:pt x="1157" y="164"/>
                  </a:lnTo>
                  <a:lnTo>
                    <a:pt x="1151" y="163"/>
                  </a:lnTo>
                  <a:lnTo>
                    <a:pt x="1145" y="161"/>
                  </a:lnTo>
                  <a:lnTo>
                    <a:pt x="1138" y="156"/>
                  </a:lnTo>
                  <a:lnTo>
                    <a:pt x="1133" y="150"/>
                  </a:lnTo>
                  <a:lnTo>
                    <a:pt x="1126" y="144"/>
                  </a:lnTo>
                  <a:lnTo>
                    <a:pt x="1122" y="140"/>
                  </a:lnTo>
                  <a:lnTo>
                    <a:pt x="1119" y="138"/>
                  </a:lnTo>
                  <a:lnTo>
                    <a:pt x="1117" y="136"/>
                  </a:lnTo>
                  <a:lnTo>
                    <a:pt x="1113" y="136"/>
                  </a:lnTo>
                  <a:lnTo>
                    <a:pt x="1110" y="135"/>
                  </a:lnTo>
                  <a:lnTo>
                    <a:pt x="1103" y="136"/>
                  </a:lnTo>
                  <a:lnTo>
                    <a:pt x="1095" y="135"/>
                  </a:lnTo>
                  <a:lnTo>
                    <a:pt x="1087" y="132"/>
                  </a:lnTo>
                  <a:lnTo>
                    <a:pt x="1077" y="130"/>
                  </a:lnTo>
                  <a:lnTo>
                    <a:pt x="1057" y="125"/>
                  </a:lnTo>
                  <a:lnTo>
                    <a:pt x="1037" y="121"/>
                  </a:lnTo>
                  <a:lnTo>
                    <a:pt x="1027" y="120"/>
                  </a:lnTo>
                  <a:lnTo>
                    <a:pt x="1017" y="119"/>
                  </a:lnTo>
                  <a:lnTo>
                    <a:pt x="1008" y="119"/>
                  </a:lnTo>
                  <a:lnTo>
                    <a:pt x="999" y="120"/>
                  </a:lnTo>
                  <a:lnTo>
                    <a:pt x="991" y="123"/>
                  </a:lnTo>
                  <a:lnTo>
                    <a:pt x="984" y="127"/>
                  </a:lnTo>
                  <a:lnTo>
                    <a:pt x="981" y="130"/>
                  </a:lnTo>
                  <a:lnTo>
                    <a:pt x="977" y="133"/>
                  </a:lnTo>
                  <a:lnTo>
                    <a:pt x="975" y="137"/>
                  </a:lnTo>
                  <a:lnTo>
                    <a:pt x="973" y="141"/>
                  </a:lnTo>
                  <a:lnTo>
                    <a:pt x="965" y="158"/>
                  </a:lnTo>
                  <a:lnTo>
                    <a:pt x="961" y="162"/>
                  </a:lnTo>
                  <a:lnTo>
                    <a:pt x="957" y="166"/>
                  </a:lnTo>
                  <a:lnTo>
                    <a:pt x="948" y="179"/>
                  </a:lnTo>
                  <a:lnTo>
                    <a:pt x="936" y="197"/>
                  </a:lnTo>
                  <a:lnTo>
                    <a:pt x="929" y="204"/>
                  </a:lnTo>
                  <a:lnTo>
                    <a:pt x="925" y="204"/>
                  </a:lnTo>
                  <a:lnTo>
                    <a:pt x="919" y="198"/>
                  </a:lnTo>
                  <a:lnTo>
                    <a:pt x="908" y="191"/>
                  </a:lnTo>
                  <a:lnTo>
                    <a:pt x="895" y="180"/>
                  </a:lnTo>
                  <a:lnTo>
                    <a:pt x="889" y="175"/>
                  </a:lnTo>
                  <a:lnTo>
                    <a:pt x="882" y="172"/>
                  </a:lnTo>
                  <a:lnTo>
                    <a:pt x="877" y="171"/>
                  </a:lnTo>
                  <a:lnTo>
                    <a:pt x="873" y="171"/>
                  </a:lnTo>
                  <a:lnTo>
                    <a:pt x="868" y="172"/>
                  </a:lnTo>
                  <a:lnTo>
                    <a:pt x="864" y="173"/>
                  </a:lnTo>
                  <a:lnTo>
                    <a:pt x="857" y="176"/>
                  </a:lnTo>
                  <a:lnTo>
                    <a:pt x="853" y="178"/>
                  </a:lnTo>
                  <a:lnTo>
                    <a:pt x="850" y="181"/>
                  </a:lnTo>
                  <a:lnTo>
                    <a:pt x="848" y="184"/>
                  </a:lnTo>
                  <a:lnTo>
                    <a:pt x="842" y="191"/>
                  </a:lnTo>
                  <a:lnTo>
                    <a:pt x="837" y="195"/>
                  </a:lnTo>
                  <a:lnTo>
                    <a:pt x="830" y="199"/>
                  </a:lnTo>
                  <a:lnTo>
                    <a:pt x="823" y="201"/>
                  </a:lnTo>
                  <a:lnTo>
                    <a:pt x="819" y="203"/>
                  </a:lnTo>
                  <a:lnTo>
                    <a:pt x="816" y="201"/>
                  </a:lnTo>
                  <a:lnTo>
                    <a:pt x="814" y="200"/>
                  </a:lnTo>
                  <a:lnTo>
                    <a:pt x="813" y="197"/>
                  </a:lnTo>
                  <a:lnTo>
                    <a:pt x="813" y="194"/>
                  </a:lnTo>
                  <a:lnTo>
                    <a:pt x="814" y="190"/>
                  </a:lnTo>
                  <a:lnTo>
                    <a:pt x="816" y="181"/>
                  </a:lnTo>
                  <a:lnTo>
                    <a:pt x="818" y="171"/>
                  </a:lnTo>
                  <a:lnTo>
                    <a:pt x="819" y="165"/>
                  </a:lnTo>
                  <a:lnTo>
                    <a:pt x="819" y="161"/>
                  </a:lnTo>
                  <a:lnTo>
                    <a:pt x="819" y="157"/>
                  </a:lnTo>
                  <a:lnTo>
                    <a:pt x="818" y="154"/>
                  </a:lnTo>
                  <a:lnTo>
                    <a:pt x="811" y="131"/>
                  </a:lnTo>
                  <a:lnTo>
                    <a:pt x="806" y="106"/>
                  </a:lnTo>
                  <a:lnTo>
                    <a:pt x="804" y="101"/>
                  </a:lnTo>
                  <a:lnTo>
                    <a:pt x="803" y="95"/>
                  </a:lnTo>
                  <a:lnTo>
                    <a:pt x="801" y="92"/>
                  </a:lnTo>
                  <a:lnTo>
                    <a:pt x="799" y="90"/>
                  </a:lnTo>
                  <a:lnTo>
                    <a:pt x="797" y="90"/>
                  </a:lnTo>
                  <a:lnTo>
                    <a:pt x="794" y="91"/>
                  </a:lnTo>
                  <a:lnTo>
                    <a:pt x="791" y="94"/>
                  </a:lnTo>
                  <a:lnTo>
                    <a:pt x="788" y="99"/>
                  </a:lnTo>
                  <a:lnTo>
                    <a:pt x="787" y="102"/>
                  </a:lnTo>
                  <a:lnTo>
                    <a:pt x="785" y="102"/>
                  </a:lnTo>
                  <a:lnTo>
                    <a:pt x="783" y="99"/>
                  </a:lnTo>
                  <a:lnTo>
                    <a:pt x="781" y="97"/>
                  </a:lnTo>
                  <a:lnTo>
                    <a:pt x="777" y="94"/>
                  </a:lnTo>
                  <a:lnTo>
                    <a:pt x="774" y="91"/>
                  </a:lnTo>
                  <a:lnTo>
                    <a:pt x="770" y="88"/>
                  </a:lnTo>
                  <a:lnTo>
                    <a:pt x="766" y="87"/>
                  </a:lnTo>
                  <a:lnTo>
                    <a:pt x="762" y="86"/>
                  </a:lnTo>
                  <a:lnTo>
                    <a:pt x="757" y="82"/>
                  </a:lnTo>
                  <a:lnTo>
                    <a:pt x="753" y="79"/>
                  </a:lnTo>
                  <a:lnTo>
                    <a:pt x="750" y="75"/>
                  </a:lnTo>
                  <a:lnTo>
                    <a:pt x="743" y="64"/>
                  </a:lnTo>
                  <a:lnTo>
                    <a:pt x="738" y="52"/>
                  </a:lnTo>
                  <a:lnTo>
                    <a:pt x="734" y="38"/>
                  </a:lnTo>
                  <a:lnTo>
                    <a:pt x="730" y="25"/>
                  </a:lnTo>
                  <a:lnTo>
                    <a:pt x="725" y="14"/>
                  </a:lnTo>
                  <a:lnTo>
                    <a:pt x="721" y="7"/>
                  </a:lnTo>
                  <a:lnTo>
                    <a:pt x="718" y="4"/>
                  </a:lnTo>
                  <a:lnTo>
                    <a:pt x="715" y="2"/>
                  </a:lnTo>
                  <a:lnTo>
                    <a:pt x="712" y="1"/>
                  </a:lnTo>
                  <a:lnTo>
                    <a:pt x="708" y="0"/>
                  </a:lnTo>
                  <a:lnTo>
                    <a:pt x="705" y="1"/>
                  </a:lnTo>
                  <a:lnTo>
                    <a:pt x="703" y="2"/>
                  </a:lnTo>
                  <a:lnTo>
                    <a:pt x="700" y="3"/>
                  </a:lnTo>
                  <a:lnTo>
                    <a:pt x="698" y="5"/>
                  </a:lnTo>
                  <a:lnTo>
                    <a:pt x="688" y="20"/>
                  </a:lnTo>
                  <a:lnTo>
                    <a:pt x="676" y="39"/>
                  </a:lnTo>
                  <a:lnTo>
                    <a:pt x="670" y="50"/>
                  </a:lnTo>
                  <a:lnTo>
                    <a:pt x="663" y="60"/>
                  </a:lnTo>
                  <a:lnTo>
                    <a:pt x="654" y="70"/>
                  </a:lnTo>
                  <a:lnTo>
                    <a:pt x="645" y="77"/>
                  </a:lnTo>
                  <a:lnTo>
                    <a:pt x="638" y="81"/>
                  </a:lnTo>
                  <a:lnTo>
                    <a:pt x="632" y="85"/>
                  </a:lnTo>
                  <a:lnTo>
                    <a:pt x="625" y="88"/>
                  </a:lnTo>
                  <a:lnTo>
                    <a:pt x="618" y="90"/>
                  </a:lnTo>
                  <a:lnTo>
                    <a:pt x="611" y="92"/>
                  </a:lnTo>
                  <a:lnTo>
                    <a:pt x="602" y="93"/>
                  </a:lnTo>
                  <a:lnTo>
                    <a:pt x="594" y="93"/>
                  </a:lnTo>
                  <a:lnTo>
                    <a:pt x="584" y="92"/>
                  </a:lnTo>
                  <a:lnTo>
                    <a:pt x="581" y="92"/>
                  </a:lnTo>
                  <a:lnTo>
                    <a:pt x="579" y="91"/>
                  </a:lnTo>
                  <a:lnTo>
                    <a:pt x="577" y="89"/>
                  </a:lnTo>
                  <a:lnTo>
                    <a:pt x="575" y="88"/>
                  </a:lnTo>
                  <a:lnTo>
                    <a:pt x="572" y="82"/>
                  </a:lnTo>
                  <a:lnTo>
                    <a:pt x="570" y="76"/>
                  </a:lnTo>
                  <a:lnTo>
                    <a:pt x="566" y="62"/>
                  </a:lnTo>
                  <a:lnTo>
                    <a:pt x="563" y="46"/>
                  </a:lnTo>
                  <a:lnTo>
                    <a:pt x="561" y="39"/>
                  </a:lnTo>
                  <a:lnTo>
                    <a:pt x="557" y="32"/>
                  </a:lnTo>
                  <a:lnTo>
                    <a:pt x="554" y="27"/>
                  </a:lnTo>
                  <a:lnTo>
                    <a:pt x="549" y="24"/>
                  </a:lnTo>
                  <a:lnTo>
                    <a:pt x="547" y="22"/>
                  </a:lnTo>
                  <a:lnTo>
                    <a:pt x="544" y="22"/>
                  </a:lnTo>
                  <a:lnTo>
                    <a:pt x="540" y="21"/>
                  </a:lnTo>
                  <a:lnTo>
                    <a:pt x="536" y="22"/>
                  </a:lnTo>
                  <a:lnTo>
                    <a:pt x="527" y="24"/>
                  </a:lnTo>
                  <a:lnTo>
                    <a:pt x="516" y="29"/>
                  </a:lnTo>
                  <a:lnTo>
                    <a:pt x="506" y="34"/>
                  </a:lnTo>
                  <a:lnTo>
                    <a:pt x="484" y="42"/>
                  </a:lnTo>
                  <a:lnTo>
                    <a:pt x="469" y="47"/>
                  </a:lnTo>
                  <a:lnTo>
                    <a:pt x="454" y="52"/>
                  </a:lnTo>
                  <a:lnTo>
                    <a:pt x="439" y="56"/>
                  </a:lnTo>
                  <a:lnTo>
                    <a:pt x="426" y="58"/>
                  </a:lnTo>
                  <a:lnTo>
                    <a:pt x="420" y="58"/>
                  </a:lnTo>
                  <a:lnTo>
                    <a:pt x="416" y="60"/>
                  </a:lnTo>
                  <a:lnTo>
                    <a:pt x="412" y="61"/>
                  </a:lnTo>
                  <a:lnTo>
                    <a:pt x="406" y="63"/>
                  </a:lnTo>
                  <a:lnTo>
                    <a:pt x="398" y="70"/>
                  </a:lnTo>
                  <a:lnTo>
                    <a:pt x="391" y="76"/>
                  </a:lnTo>
                  <a:lnTo>
                    <a:pt x="385" y="84"/>
                  </a:lnTo>
                  <a:lnTo>
                    <a:pt x="379" y="91"/>
                  </a:lnTo>
                  <a:lnTo>
                    <a:pt x="374" y="98"/>
                  </a:lnTo>
                  <a:lnTo>
                    <a:pt x="370" y="105"/>
                  </a:lnTo>
                  <a:lnTo>
                    <a:pt x="367" y="111"/>
                  </a:lnTo>
                  <a:lnTo>
                    <a:pt x="365" y="118"/>
                  </a:lnTo>
                  <a:lnTo>
                    <a:pt x="364" y="125"/>
                  </a:lnTo>
                  <a:lnTo>
                    <a:pt x="363" y="131"/>
                  </a:lnTo>
                  <a:lnTo>
                    <a:pt x="361" y="138"/>
                  </a:lnTo>
                  <a:lnTo>
                    <a:pt x="359" y="144"/>
                  </a:lnTo>
                  <a:lnTo>
                    <a:pt x="354" y="152"/>
                  </a:lnTo>
                  <a:lnTo>
                    <a:pt x="349" y="158"/>
                  </a:lnTo>
                  <a:lnTo>
                    <a:pt x="346" y="161"/>
                  </a:lnTo>
                  <a:lnTo>
                    <a:pt x="344" y="164"/>
                  </a:lnTo>
                  <a:lnTo>
                    <a:pt x="343" y="167"/>
                  </a:lnTo>
                  <a:lnTo>
                    <a:pt x="342" y="171"/>
                  </a:lnTo>
                  <a:lnTo>
                    <a:pt x="341" y="176"/>
                  </a:lnTo>
                  <a:lnTo>
                    <a:pt x="342" y="181"/>
                  </a:lnTo>
                  <a:lnTo>
                    <a:pt x="342" y="186"/>
                  </a:lnTo>
                  <a:lnTo>
                    <a:pt x="342" y="189"/>
                  </a:lnTo>
                  <a:lnTo>
                    <a:pt x="342" y="191"/>
                  </a:lnTo>
                  <a:lnTo>
                    <a:pt x="341" y="192"/>
                  </a:lnTo>
                  <a:lnTo>
                    <a:pt x="338" y="193"/>
                  </a:lnTo>
                  <a:lnTo>
                    <a:pt x="336" y="194"/>
                  </a:lnTo>
                  <a:lnTo>
                    <a:pt x="327" y="196"/>
                  </a:lnTo>
                  <a:lnTo>
                    <a:pt x="316" y="200"/>
                  </a:lnTo>
                  <a:lnTo>
                    <a:pt x="307" y="206"/>
                  </a:lnTo>
                  <a:lnTo>
                    <a:pt x="296" y="212"/>
                  </a:lnTo>
                  <a:lnTo>
                    <a:pt x="288" y="217"/>
                  </a:lnTo>
                  <a:lnTo>
                    <a:pt x="281" y="224"/>
                  </a:lnTo>
                  <a:lnTo>
                    <a:pt x="275" y="230"/>
                  </a:lnTo>
                  <a:lnTo>
                    <a:pt x="268" y="238"/>
                  </a:lnTo>
                  <a:lnTo>
                    <a:pt x="263" y="245"/>
                  </a:lnTo>
                  <a:lnTo>
                    <a:pt x="260" y="251"/>
                  </a:lnTo>
                  <a:lnTo>
                    <a:pt x="257" y="259"/>
                  </a:lnTo>
                  <a:lnTo>
                    <a:pt x="256" y="265"/>
                  </a:lnTo>
                  <a:lnTo>
                    <a:pt x="258" y="278"/>
                  </a:lnTo>
                  <a:lnTo>
                    <a:pt x="262" y="293"/>
                  </a:lnTo>
                  <a:lnTo>
                    <a:pt x="266" y="309"/>
                  </a:lnTo>
                  <a:lnTo>
                    <a:pt x="267" y="321"/>
                  </a:lnTo>
                  <a:lnTo>
                    <a:pt x="266" y="327"/>
                  </a:lnTo>
                  <a:lnTo>
                    <a:pt x="264" y="331"/>
                  </a:lnTo>
                  <a:lnTo>
                    <a:pt x="261" y="333"/>
                  </a:lnTo>
                  <a:lnTo>
                    <a:pt x="257" y="334"/>
                  </a:lnTo>
                  <a:lnTo>
                    <a:pt x="252" y="335"/>
                  </a:lnTo>
                  <a:lnTo>
                    <a:pt x="246" y="338"/>
                  </a:lnTo>
                  <a:lnTo>
                    <a:pt x="241" y="341"/>
                  </a:lnTo>
                  <a:lnTo>
                    <a:pt x="234" y="345"/>
                  </a:lnTo>
                  <a:lnTo>
                    <a:pt x="233" y="380"/>
                  </a:lnTo>
                  <a:lnTo>
                    <a:pt x="228" y="385"/>
                  </a:lnTo>
                  <a:lnTo>
                    <a:pt x="225" y="390"/>
                  </a:lnTo>
                  <a:lnTo>
                    <a:pt x="223" y="394"/>
                  </a:lnTo>
                  <a:lnTo>
                    <a:pt x="221" y="398"/>
                  </a:lnTo>
                  <a:lnTo>
                    <a:pt x="219" y="402"/>
                  </a:lnTo>
                  <a:lnTo>
                    <a:pt x="218" y="406"/>
                  </a:lnTo>
                  <a:lnTo>
                    <a:pt x="216" y="410"/>
                  </a:lnTo>
                  <a:lnTo>
                    <a:pt x="212" y="415"/>
                  </a:lnTo>
                  <a:lnTo>
                    <a:pt x="203" y="424"/>
                  </a:lnTo>
                  <a:lnTo>
                    <a:pt x="192" y="433"/>
                  </a:lnTo>
                  <a:lnTo>
                    <a:pt x="185" y="438"/>
                  </a:lnTo>
                  <a:lnTo>
                    <a:pt x="180" y="444"/>
                  </a:lnTo>
                  <a:lnTo>
                    <a:pt x="176" y="448"/>
                  </a:lnTo>
                  <a:lnTo>
                    <a:pt x="173" y="454"/>
                  </a:lnTo>
                  <a:lnTo>
                    <a:pt x="170" y="458"/>
                  </a:lnTo>
                  <a:lnTo>
                    <a:pt x="168" y="460"/>
                  </a:lnTo>
                  <a:lnTo>
                    <a:pt x="164" y="462"/>
                  </a:lnTo>
                  <a:lnTo>
                    <a:pt x="161" y="463"/>
                  </a:lnTo>
                  <a:lnTo>
                    <a:pt x="157" y="463"/>
                  </a:lnTo>
                  <a:lnTo>
                    <a:pt x="151" y="463"/>
                  </a:lnTo>
                  <a:lnTo>
                    <a:pt x="147" y="463"/>
                  </a:lnTo>
                  <a:lnTo>
                    <a:pt x="142" y="462"/>
                  </a:lnTo>
                  <a:lnTo>
                    <a:pt x="131" y="458"/>
                  </a:lnTo>
                  <a:lnTo>
                    <a:pt x="122" y="452"/>
                  </a:lnTo>
                  <a:lnTo>
                    <a:pt x="117" y="449"/>
                  </a:lnTo>
                  <a:lnTo>
                    <a:pt x="114" y="445"/>
                  </a:lnTo>
                  <a:lnTo>
                    <a:pt x="111" y="443"/>
                  </a:lnTo>
                  <a:lnTo>
                    <a:pt x="108" y="438"/>
                  </a:lnTo>
                  <a:lnTo>
                    <a:pt x="106" y="436"/>
                  </a:lnTo>
                  <a:lnTo>
                    <a:pt x="103" y="435"/>
                  </a:lnTo>
                  <a:lnTo>
                    <a:pt x="101" y="435"/>
                  </a:lnTo>
                  <a:lnTo>
                    <a:pt x="98" y="437"/>
                  </a:lnTo>
                  <a:lnTo>
                    <a:pt x="92" y="443"/>
                  </a:lnTo>
                  <a:lnTo>
                    <a:pt x="85" y="449"/>
                  </a:lnTo>
                  <a:lnTo>
                    <a:pt x="79" y="458"/>
                  </a:lnTo>
                  <a:lnTo>
                    <a:pt x="73" y="465"/>
                  </a:lnTo>
                  <a:lnTo>
                    <a:pt x="67" y="470"/>
                  </a:lnTo>
                  <a:lnTo>
                    <a:pt x="64" y="473"/>
                  </a:lnTo>
                  <a:lnTo>
                    <a:pt x="61" y="471"/>
                  </a:lnTo>
                  <a:lnTo>
                    <a:pt x="58" y="469"/>
                  </a:lnTo>
                  <a:lnTo>
                    <a:pt x="55" y="467"/>
                  </a:lnTo>
                  <a:lnTo>
                    <a:pt x="52" y="463"/>
                  </a:lnTo>
                  <a:lnTo>
                    <a:pt x="48" y="453"/>
                  </a:lnTo>
                  <a:lnTo>
                    <a:pt x="45" y="444"/>
                  </a:lnTo>
                  <a:lnTo>
                    <a:pt x="41" y="435"/>
                  </a:lnTo>
                  <a:lnTo>
                    <a:pt x="38" y="429"/>
                  </a:lnTo>
                  <a:lnTo>
                    <a:pt x="35" y="427"/>
                  </a:lnTo>
                  <a:lnTo>
                    <a:pt x="33" y="426"/>
                  </a:lnTo>
                  <a:lnTo>
                    <a:pt x="31" y="427"/>
                  </a:lnTo>
                  <a:lnTo>
                    <a:pt x="29" y="429"/>
                  </a:lnTo>
                  <a:lnTo>
                    <a:pt x="24" y="436"/>
                  </a:lnTo>
                  <a:lnTo>
                    <a:pt x="18" y="445"/>
                  </a:lnTo>
                  <a:lnTo>
                    <a:pt x="15" y="455"/>
                  </a:lnTo>
                  <a:lnTo>
                    <a:pt x="11" y="465"/>
                  </a:lnTo>
                  <a:lnTo>
                    <a:pt x="6" y="482"/>
                  </a:lnTo>
                  <a:lnTo>
                    <a:pt x="4" y="490"/>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26" name="shp_Serbia">
              <a:extLst>
                <a:ext uri="{FF2B5EF4-FFF2-40B4-BE49-F238E27FC236}">
                  <a16:creationId xmlns:a16="http://schemas.microsoft.com/office/drawing/2014/main" id="{6AB6DD81-2BCB-A9C2-BDD0-1C5ECB1176E6}"/>
                </a:ext>
              </a:extLst>
            </p:cNvPr>
            <p:cNvSpPr>
              <a:spLocks/>
            </p:cNvSpPr>
            <p:nvPr/>
          </p:nvSpPr>
          <p:spPr bwMode="auto">
            <a:xfrm>
              <a:off x="7615526" y="3734999"/>
              <a:ext cx="1111160" cy="1598475"/>
            </a:xfrm>
            <a:custGeom>
              <a:avLst/>
              <a:gdLst>
                <a:gd name="T0" fmla="*/ 1 w 278"/>
                <a:gd name="T1" fmla="*/ 34 h 306"/>
                <a:gd name="T2" fmla="*/ 3 w 278"/>
                <a:gd name="T3" fmla="*/ 49 h 306"/>
                <a:gd name="T4" fmla="*/ 15 w 278"/>
                <a:gd name="T5" fmla="*/ 51 h 306"/>
                <a:gd name="T6" fmla="*/ 12 w 278"/>
                <a:gd name="T7" fmla="*/ 59 h 306"/>
                <a:gd name="T8" fmla="*/ 23 w 278"/>
                <a:gd name="T9" fmla="*/ 67 h 306"/>
                <a:gd name="T10" fmla="*/ 34 w 278"/>
                <a:gd name="T11" fmla="*/ 68 h 306"/>
                <a:gd name="T12" fmla="*/ 19 w 278"/>
                <a:gd name="T13" fmla="*/ 75 h 306"/>
                <a:gd name="T14" fmla="*/ 20 w 278"/>
                <a:gd name="T15" fmla="*/ 91 h 306"/>
                <a:gd name="T16" fmla="*/ 22 w 278"/>
                <a:gd name="T17" fmla="*/ 98 h 306"/>
                <a:gd name="T18" fmla="*/ 32 w 278"/>
                <a:gd name="T19" fmla="*/ 93 h 306"/>
                <a:gd name="T20" fmla="*/ 29 w 278"/>
                <a:gd name="T21" fmla="*/ 110 h 306"/>
                <a:gd name="T22" fmla="*/ 26 w 278"/>
                <a:gd name="T23" fmla="*/ 123 h 306"/>
                <a:gd name="T24" fmla="*/ 33 w 278"/>
                <a:gd name="T25" fmla="*/ 138 h 306"/>
                <a:gd name="T26" fmla="*/ 35 w 278"/>
                <a:gd name="T27" fmla="*/ 151 h 306"/>
                <a:gd name="T28" fmla="*/ 13 w 278"/>
                <a:gd name="T29" fmla="*/ 148 h 306"/>
                <a:gd name="T30" fmla="*/ 29 w 278"/>
                <a:gd name="T31" fmla="*/ 166 h 306"/>
                <a:gd name="T32" fmla="*/ 40 w 278"/>
                <a:gd name="T33" fmla="*/ 177 h 306"/>
                <a:gd name="T34" fmla="*/ 31 w 278"/>
                <a:gd name="T35" fmla="*/ 177 h 306"/>
                <a:gd name="T36" fmla="*/ 17 w 278"/>
                <a:gd name="T37" fmla="*/ 177 h 306"/>
                <a:gd name="T38" fmla="*/ 87 w 278"/>
                <a:gd name="T39" fmla="*/ 212 h 306"/>
                <a:gd name="T40" fmla="*/ 91 w 278"/>
                <a:gd name="T41" fmla="*/ 253 h 306"/>
                <a:gd name="T42" fmla="*/ 103 w 278"/>
                <a:gd name="T43" fmla="*/ 265 h 306"/>
                <a:gd name="T44" fmla="*/ 116 w 278"/>
                <a:gd name="T45" fmla="*/ 274 h 306"/>
                <a:gd name="T46" fmla="*/ 126 w 278"/>
                <a:gd name="T47" fmla="*/ 289 h 306"/>
                <a:gd name="T48" fmla="*/ 142 w 278"/>
                <a:gd name="T49" fmla="*/ 301 h 306"/>
                <a:gd name="T50" fmla="val 12096000"/>
                <a:gd name="T51" fmla="*/ 275 h 306"/>
                <a:gd name="T52" fmla="*/ 168 w 278"/>
                <a:gd name="T53" fmla="*/ 278 h 306"/>
                <a:gd name="T54" fmla="*/ 187 w 278"/>
                <a:gd name="T55" fmla="*/ 270 h 306"/>
                <a:gd name="T56" fmla="*/ 212 w 278"/>
                <a:gd name="T57" fmla="*/ 266 h 306"/>
                <a:gd name="T58" fmla="*/ 247 w 278"/>
                <a:gd name="T59" fmla="*/ 259 h 306"/>
                <a:gd name="T60" fmla="*/ 239 w 278"/>
                <a:gd name="T61" fmla="*/ 250 h 306"/>
                <a:gd name="T62" fmla="*/ 239 w 278"/>
                <a:gd name="T63" fmla="*/ 239 h 306"/>
                <a:gd name="T64" fmla="*/ 248 w 278"/>
                <a:gd name="T65" fmla="*/ 233 h 306"/>
                <a:gd name="T66" fmla="*/ 267 w 278"/>
                <a:gd name="T67" fmla="*/ 230 h 306"/>
                <a:gd name="T68" fmla="*/ 271 w 278"/>
                <a:gd name="T69" fmla="*/ 213 h 306"/>
                <a:gd name="T70" fmla="*/ 251 w 278"/>
                <a:gd name="T71" fmla="*/ 200 h 306"/>
                <a:gd name="T72" fmla="*/ 236 w 278"/>
                <a:gd name="T73" fmla="*/ 187 h 306"/>
                <a:gd name="T74" fmla="*/ 227 w 278"/>
                <a:gd name="T75" fmla="*/ 169 h 306"/>
                <a:gd name="T76" fmla="*/ 240 w 278"/>
                <a:gd name="T77" fmla="*/ 154 h 306"/>
                <a:gd name="T78" fmla="*/ 248 w 278"/>
                <a:gd name="T79" fmla="*/ 145 h 306"/>
                <a:gd name="T80" fmla="*/ 231 w 278"/>
                <a:gd name="T81" fmla="*/ 132 h 306"/>
                <a:gd name="T82" fmla="*/ 239 w 278"/>
                <a:gd name="T83" fmla="*/ 125 h 306"/>
                <a:gd name="T84" fmla="*/ 221 w 278"/>
                <a:gd name="T85" fmla="*/ 109 h 306"/>
                <a:gd name="T86" fmla="*/ 209 w 278"/>
                <a:gd name="T87" fmla="*/ 125 h 306"/>
                <a:gd name="T88" fmla="*/ 201 w 278"/>
                <a:gd name="T89" fmla="*/ 118 h 306"/>
                <a:gd name="T90" fmla="*/ 183 w 278"/>
                <a:gd name="T91" fmla="*/ 106 h 306"/>
                <a:gd name="T92" fmla="*/ 170 w 278"/>
                <a:gd name="T93" fmla="*/ 100 h 306"/>
                <a:gd name="T94" fmla="*/ 181 w 278"/>
                <a:gd name="T95" fmla="*/ 94 h 306"/>
                <a:gd name="T96" fmla="*/ 174 w 278"/>
                <a:gd name="T97" fmla="*/ 89 h 306"/>
                <a:gd name="T98" fmla="*/ 166 w 278"/>
                <a:gd name="T99" fmla="*/ 74 h 306"/>
                <a:gd name="T100" fmla="*/ 142 w 278"/>
                <a:gd name="T101" fmla="*/ 57 h 306"/>
                <a:gd name="T102" fmla="*/ 132 w 278"/>
                <a:gd name="T103" fmla="*/ 47 h 306"/>
                <a:gd name="T104" fmla="*/ 126 w 278"/>
                <a:gd name="T105" fmla="*/ 27 h 306"/>
                <a:gd name="T106" fmla="*/ 113 w 278"/>
                <a:gd name="T107" fmla="*/ 20 h 306"/>
                <a:gd name="T108" fmla="*/ 98 w 278"/>
                <a:gd name="T109" fmla="*/ 1 h 306"/>
                <a:gd name="T110" fmla="*/ 71 w 278"/>
                <a:gd name="T111" fmla="*/ 2 h 306"/>
                <a:gd name="T112" fmla="*/ 50 w 278"/>
                <a:gd name="T113" fmla="*/ 5 h 306"/>
                <a:gd name="T114" fmla="*/ 28 w 278"/>
                <a:gd name="T115" fmla="*/ 18 h 306"/>
                <a:gd name="T116" fmla="*/ 18 w 278"/>
                <a:gd name="T117" fmla="*/ 25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8" h="306">
                  <a:moveTo>
                    <a:pt x="18" y="25"/>
                  </a:moveTo>
                  <a:lnTo>
                    <a:pt x="17" y="25"/>
                  </a:lnTo>
                  <a:lnTo>
                    <a:pt x="14" y="25"/>
                  </a:lnTo>
                  <a:lnTo>
                    <a:pt x="13" y="25"/>
                  </a:lnTo>
                  <a:lnTo>
                    <a:pt x="13" y="26"/>
                  </a:lnTo>
                  <a:lnTo>
                    <a:pt x="13" y="27"/>
                  </a:lnTo>
                  <a:lnTo>
                    <a:pt x="12" y="27"/>
                  </a:lnTo>
                  <a:lnTo>
                    <a:pt x="11" y="28"/>
                  </a:lnTo>
                  <a:lnTo>
                    <a:pt x="9" y="29"/>
                  </a:lnTo>
                  <a:lnTo>
                    <a:pt x="4" y="31"/>
                  </a:lnTo>
                  <a:lnTo>
                    <a:pt x="1" y="34"/>
                  </a:lnTo>
                  <a:lnTo>
                    <a:pt x="0" y="34"/>
                  </a:lnTo>
                  <a:lnTo>
                    <a:pt x="2" y="37"/>
                  </a:lnTo>
                  <a:lnTo>
                    <a:pt x="3" y="38"/>
                  </a:lnTo>
                  <a:lnTo>
                    <a:pt x="4" y="40"/>
                  </a:lnTo>
                  <a:lnTo>
                    <a:pt x="5" y="43"/>
                  </a:lnTo>
                  <a:lnTo>
                    <a:pt x="5" y="44"/>
                  </a:lnTo>
                  <a:lnTo>
                    <a:pt x="4" y="44"/>
                  </a:lnTo>
                  <a:lnTo>
                    <a:pt x="4" y="45"/>
                  </a:lnTo>
                  <a:lnTo>
                    <a:pt x="3" y="46"/>
                  </a:lnTo>
                  <a:lnTo>
                    <a:pt x="3" y="47"/>
                  </a:lnTo>
                  <a:lnTo>
                    <a:pt x="3" y="49"/>
                  </a:lnTo>
                  <a:lnTo>
                    <a:pt x="3" y="50"/>
                  </a:lnTo>
                  <a:lnTo>
                    <a:pt x="4" y="50"/>
                  </a:lnTo>
                  <a:lnTo>
                    <a:pt x="4" y="51"/>
                  </a:lnTo>
                  <a:lnTo>
                    <a:pt x="5" y="51"/>
                  </a:lnTo>
                  <a:lnTo>
                    <a:pt x="5" y="52"/>
                  </a:lnTo>
                  <a:lnTo>
                    <a:pt x="8" y="52"/>
                  </a:lnTo>
                  <a:lnTo>
                    <a:pt x="10" y="50"/>
                  </a:lnTo>
                  <a:lnTo>
                    <a:pt x="12" y="50"/>
                  </a:lnTo>
                  <a:lnTo>
                    <a:pt x="13" y="50"/>
                  </a:lnTo>
                  <a:lnTo>
                    <a:pt x="14" y="50"/>
                  </a:lnTo>
                  <a:lnTo>
                    <a:pt x="15" y="51"/>
                  </a:lnTo>
                  <a:lnTo>
                    <a:pt x="16" y="53"/>
                  </a:lnTo>
                  <a:lnTo>
                    <a:pt x="16" y="55"/>
                  </a:lnTo>
                  <a:lnTo>
                    <a:pt x="16" y="55"/>
                  </a:lnTo>
                  <a:lnTo>
                    <a:pt x="13" y="56"/>
                  </a:lnTo>
                  <a:lnTo>
                    <a:pt x="11" y="56"/>
                  </a:lnTo>
                  <a:lnTo>
                    <a:pt x="10" y="56"/>
                  </a:lnTo>
                  <a:lnTo>
                    <a:pt x="10" y="57"/>
                  </a:lnTo>
                  <a:lnTo>
                    <a:pt x="9" y="57"/>
                  </a:lnTo>
                  <a:lnTo>
                    <a:pt x="9" y="57"/>
                  </a:lnTo>
                  <a:lnTo>
                    <a:pt x="11" y="58"/>
                  </a:lnTo>
                  <a:lnTo>
                    <a:pt x="12" y="59"/>
                  </a:lnTo>
                  <a:lnTo>
                    <a:pt x="12" y="60"/>
                  </a:lnTo>
                  <a:lnTo>
                    <a:pt x="11" y="61"/>
                  </a:lnTo>
                  <a:lnTo>
                    <a:pt x="11" y="61"/>
                  </a:lnTo>
                  <a:lnTo>
                    <a:pt x="15" y="61"/>
                  </a:lnTo>
                  <a:lnTo>
                    <a:pt x="16" y="63"/>
                  </a:lnTo>
                  <a:lnTo>
                    <a:pt x="17" y="63"/>
                  </a:lnTo>
                  <a:lnTo>
                    <a:pt x="18" y="64"/>
                  </a:lnTo>
                  <a:lnTo>
                    <a:pt x="19" y="65"/>
                  </a:lnTo>
                  <a:lnTo>
                    <a:pt x="20" y="65"/>
                  </a:lnTo>
                  <a:lnTo>
                    <a:pt x="22" y="65"/>
                  </a:lnTo>
                  <a:lnTo>
                    <a:pt x="23" y="67"/>
                  </a:lnTo>
                  <a:lnTo>
                    <a:pt x="24" y="67"/>
                  </a:lnTo>
                  <a:lnTo>
                    <a:pt x="24" y="67"/>
                  </a:lnTo>
                  <a:lnTo>
                    <a:pt x="25" y="67"/>
                  </a:lnTo>
                  <a:lnTo>
                    <a:pt x="26" y="68"/>
                  </a:lnTo>
                  <a:lnTo>
                    <a:pt x="28" y="68"/>
                  </a:lnTo>
                  <a:lnTo>
                    <a:pt x="28" y="67"/>
                  </a:lnTo>
                  <a:lnTo>
                    <a:pt x="29" y="67"/>
                  </a:lnTo>
                  <a:lnTo>
                    <a:pt x="30" y="67"/>
                  </a:lnTo>
                  <a:lnTo>
                    <a:pt x="32" y="67"/>
                  </a:lnTo>
                  <a:lnTo>
                    <a:pt x="34" y="67"/>
                  </a:lnTo>
                  <a:lnTo>
                    <a:pt x="34" y="68"/>
                  </a:lnTo>
                  <a:lnTo>
                    <a:pt x="34" y="70"/>
                  </a:lnTo>
                  <a:lnTo>
                    <a:pt x="33" y="70"/>
                  </a:lnTo>
                  <a:lnTo>
                    <a:pt x="32" y="70"/>
                  </a:lnTo>
                  <a:lnTo>
                    <a:pt x="28" y="70"/>
                  </a:lnTo>
                  <a:lnTo>
                    <a:pt x="23" y="73"/>
                  </a:lnTo>
                  <a:lnTo>
                    <a:pt x="22" y="73"/>
                  </a:lnTo>
                  <a:lnTo>
                    <a:pt x="21" y="72"/>
                  </a:lnTo>
                  <a:lnTo>
                    <a:pt x="19" y="72"/>
                  </a:lnTo>
                  <a:lnTo>
                    <a:pt x="19" y="73"/>
                  </a:lnTo>
                  <a:lnTo>
                    <a:pt x="19" y="74"/>
                  </a:lnTo>
                  <a:lnTo>
                    <a:pt x="19" y="75"/>
                  </a:lnTo>
                  <a:lnTo>
                    <a:pt x="18" y="75"/>
                  </a:lnTo>
                  <a:lnTo>
                    <a:pt x="16" y="76"/>
                  </a:lnTo>
                  <a:lnTo>
                    <a:pt x="16" y="76"/>
                  </a:lnTo>
                  <a:lnTo>
                    <a:pt x="16" y="78"/>
                  </a:lnTo>
                  <a:lnTo>
                    <a:pt x="16" y="79"/>
                  </a:lnTo>
                  <a:lnTo>
                    <a:pt x="17" y="81"/>
                  </a:lnTo>
                  <a:lnTo>
                    <a:pt x="18" y="83"/>
                  </a:lnTo>
                  <a:lnTo>
                    <a:pt x="18" y="89"/>
                  </a:lnTo>
                  <a:lnTo>
                    <a:pt x="19" y="90"/>
                  </a:lnTo>
                  <a:lnTo>
                    <a:pt x="19" y="91"/>
                  </a:lnTo>
                  <a:lnTo>
                    <a:pt x="20" y="91"/>
                  </a:lnTo>
                  <a:lnTo>
                    <a:pt x="21" y="91"/>
                  </a:lnTo>
                  <a:lnTo>
                    <a:pt x="22" y="91"/>
                  </a:lnTo>
                  <a:lnTo>
                    <a:pt x="22" y="90"/>
                  </a:lnTo>
                  <a:lnTo>
                    <a:pt x="22" y="90"/>
                  </a:lnTo>
                  <a:lnTo>
                    <a:pt x="23" y="90"/>
                  </a:lnTo>
                  <a:lnTo>
                    <a:pt x="23" y="90"/>
                  </a:lnTo>
                  <a:lnTo>
                    <a:pt x="24" y="92"/>
                  </a:lnTo>
                  <a:lnTo>
                    <a:pt x="24" y="93"/>
                  </a:lnTo>
                  <a:lnTo>
                    <a:pt x="23" y="94"/>
                  </a:lnTo>
                  <a:lnTo>
                    <a:pt x="22" y="97"/>
                  </a:lnTo>
                  <a:lnTo>
                    <a:pt x="22" y="98"/>
                  </a:lnTo>
                  <a:lnTo>
                    <a:pt x="23" y="97"/>
                  </a:lnTo>
                  <a:lnTo>
                    <a:pt x="23" y="97"/>
                  </a:lnTo>
                  <a:lnTo>
                    <a:pt x="24" y="96"/>
                  </a:lnTo>
                  <a:lnTo>
                    <a:pt x="25" y="95"/>
                  </a:lnTo>
                  <a:lnTo>
                    <a:pt x="26" y="94"/>
                  </a:lnTo>
                  <a:lnTo>
                    <a:pt x="26" y="93"/>
                  </a:lnTo>
                  <a:lnTo>
                    <a:pt x="27" y="93"/>
                  </a:lnTo>
                  <a:lnTo>
                    <a:pt x="27" y="92"/>
                  </a:lnTo>
                  <a:lnTo>
                    <a:pt x="28" y="92"/>
                  </a:lnTo>
                  <a:lnTo>
                    <a:pt x="28" y="93"/>
                  </a:lnTo>
                  <a:lnTo>
                    <a:pt x="32" y="93"/>
                  </a:lnTo>
                  <a:lnTo>
                    <a:pt x="37" y="94"/>
                  </a:lnTo>
                  <a:lnTo>
                    <a:pt x="38" y="94"/>
                  </a:lnTo>
                  <a:lnTo>
                    <a:pt x="39" y="94"/>
                  </a:lnTo>
                  <a:lnTo>
                    <a:pt x="39" y="94"/>
                  </a:lnTo>
                  <a:lnTo>
                    <a:pt x="39" y="95"/>
                  </a:lnTo>
                  <a:lnTo>
                    <a:pt x="39" y="97"/>
                  </a:lnTo>
                  <a:lnTo>
                    <a:pt x="35" y="105"/>
                  </a:lnTo>
                  <a:lnTo>
                    <a:pt x="34" y="105"/>
                  </a:lnTo>
                  <a:lnTo>
                    <a:pt x="32" y="107"/>
                  </a:lnTo>
                  <a:lnTo>
                    <a:pt x="30" y="109"/>
                  </a:lnTo>
                  <a:lnTo>
                    <a:pt x="29" y="110"/>
                  </a:lnTo>
                  <a:lnTo>
                    <a:pt x="28" y="112"/>
                  </a:lnTo>
                  <a:lnTo>
                    <a:pt x="28" y="112"/>
                  </a:lnTo>
                  <a:lnTo>
                    <a:pt x="28" y="114"/>
                  </a:lnTo>
                  <a:lnTo>
                    <a:pt x="28" y="116"/>
                  </a:lnTo>
                  <a:lnTo>
                    <a:pt x="27" y="117"/>
                  </a:lnTo>
                  <a:lnTo>
                    <a:pt x="28" y="118"/>
                  </a:lnTo>
                  <a:lnTo>
                    <a:pt x="28" y="119"/>
                  </a:lnTo>
                  <a:lnTo>
                    <a:pt x="27" y="121"/>
                  </a:lnTo>
                  <a:lnTo>
                    <a:pt x="27" y="122"/>
                  </a:lnTo>
                  <a:lnTo>
                    <a:pt x="26" y="122"/>
                  </a:lnTo>
                  <a:lnTo>
                    <a:pt x="26" y="123"/>
                  </a:lnTo>
                  <a:lnTo>
                    <a:pt x="26" y="124"/>
                  </a:lnTo>
                  <a:lnTo>
                    <a:pt x="26" y="125"/>
                  </a:lnTo>
                  <a:lnTo>
                    <a:pt x="27" y="125"/>
                  </a:lnTo>
                  <a:lnTo>
                    <a:pt x="28" y="127"/>
                  </a:lnTo>
                  <a:lnTo>
                    <a:pt x="29" y="128"/>
                  </a:lnTo>
                  <a:lnTo>
                    <a:pt x="30" y="130"/>
                  </a:lnTo>
                  <a:lnTo>
                    <a:pt x="31" y="131"/>
                  </a:lnTo>
                  <a:lnTo>
                    <a:pt x="32" y="132"/>
                  </a:lnTo>
                  <a:lnTo>
                    <a:pt x="32" y="134"/>
                  </a:lnTo>
                  <a:lnTo>
                    <a:pt x="33" y="136"/>
                  </a:lnTo>
                  <a:lnTo>
                    <a:pt x="33" y="138"/>
                  </a:lnTo>
                  <a:lnTo>
                    <a:pt x="34" y="140"/>
                  </a:lnTo>
                  <a:lnTo>
                    <a:pt x="35" y="141"/>
                  </a:lnTo>
                  <a:lnTo>
                    <a:pt x="38" y="142"/>
                  </a:lnTo>
                  <a:lnTo>
                    <a:pt x="38" y="143"/>
                  </a:lnTo>
                  <a:lnTo>
                    <a:pt x="39" y="144"/>
                  </a:lnTo>
                  <a:lnTo>
                    <a:pt x="39" y="145"/>
                  </a:lnTo>
                  <a:lnTo>
                    <a:pt x="39" y="147"/>
                  </a:lnTo>
                  <a:lnTo>
                    <a:pt x="39" y="148"/>
                  </a:lnTo>
                  <a:lnTo>
                    <a:pt x="39" y="149"/>
                  </a:lnTo>
                  <a:lnTo>
                    <a:pt x="37" y="151"/>
                  </a:lnTo>
                  <a:lnTo>
                    <a:pt x="35" y="151"/>
                  </a:lnTo>
                  <a:lnTo>
                    <a:pt x="35" y="152"/>
                  </a:lnTo>
                  <a:lnTo>
                    <a:pt x="32" y="153"/>
                  </a:lnTo>
                  <a:lnTo>
                    <a:pt x="29" y="153"/>
                  </a:lnTo>
                  <a:lnTo>
                    <a:pt x="25" y="152"/>
                  </a:lnTo>
                  <a:lnTo>
                    <a:pt x="22" y="152"/>
                  </a:lnTo>
                  <a:lnTo>
                    <a:pt x="21" y="152"/>
                  </a:lnTo>
                  <a:lnTo>
                    <a:pt x="19" y="151"/>
                  </a:lnTo>
                  <a:lnTo>
                    <a:pt x="18" y="150"/>
                  </a:lnTo>
                  <a:lnTo>
                    <a:pt x="15" y="149"/>
                  </a:lnTo>
                  <a:lnTo>
                    <a:pt x="14" y="148"/>
                  </a:lnTo>
                  <a:lnTo>
                    <a:pt x="13" y="148"/>
                  </a:lnTo>
                  <a:lnTo>
                    <a:pt x="13" y="149"/>
                  </a:lnTo>
                  <a:lnTo>
                    <a:pt x="16" y="152"/>
                  </a:lnTo>
                  <a:lnTo>
                    <a:pt x="17" y="153"/>
                  </a:lnTo>
                  <a:lnTo>
                    <a:pt x="19" y="155"/>
                  </a:lnTo>
                  <a:lnTo>
                    <a:pt x="22" y="157"/>
                  </a:lnTo>
                  <a:lnTo>
                    <a:pt x="22" y="158"/>
                  </a:lnTo>
                  <a:lnTo>
                    <a:pt x="23" y="161"/>
                  </a:lnTo>
                  <a:lnTo>
                    <a:pt x="23" y="161"/>
                  </a:lnTo>
                  <a:lnTo>
                    <a:pt x="24" y="162"/>
                  </a:lnTo>
                  <a:lnTo>
                    <a:pt x="26" y="164"/>
                  </a:lnTo>
                  <a:lnTo>
                    <a:pt x="29" y="166"/>
                  </a:lnTo>
                  <a:lnTo>
                    <a:pt x="33" y="168"/>
                  </a:lnTo>
                  <a:lnTo>
                    <a:pt x="37" y="168"/>
                  </a:lnTo>
                  <a:lnTo>
                    <a:pt x="38" y="168"/>
                  </a:lnTo>
                  <a:lnTo>
                    <a:pt x="39" y="170"/>
                  </a:lnTo>
                  <a:lnTo>
                    <a:pt x="40" y="171"/>
                  </a:lnTo>
                  <a:lnTo>
                    <a:pt x="41" y="173"/>
                  </a:lnTo>
                  <a:lnTo>
                    <a:pt x="42" y="174"/>
                  </a:lnTo>
                  <a:lnTo>
                    <a:pt x="42" y="175"/>
                  </a:lnTo>
                  <a:lnTo>
                    <a:pt x="41" y="176"/>
                  </a:lnTo>
                  <a:lnTo>
                    <a:pt x="41" y="177"/>
                  </a:lnTo>
                  <a:lnTo>
                    <a:pt x="40" y="177"/>
                  </a:lnTo>
                  <a:lnTo>
                    <a:pt x="40" y="177"/>
                  </a:lnTo>
                  <a:lnTo>
                    <a:pt x="39" y="177"/>
                  </a:lnTo>
                  <a:lnTo>
                    <a:pt x="38" y="178"/>
                  </a:lnTo>
                  <a:lnTo>
                    <a:pt x="37" y="178"/>
                  </a:lnTo>
                  <a:lnTo>
                    <a:pt x="35" y="178"/>
                  </a:lnTo>
                  <a:lnTo>
                    <a:pt x="35" y="179"/>
                  </a:lnTo>
                  <a:lnTo>
                    <a:pt x="34" y="178"/>
                  </a:lnTo>
                  <a:lnTo>
                    <a:pt x="34" y="178"/>
                  </a:lnTo>
                  <a:lnTo>
                    <a:pt x="33" y="178"/>
                  </a:lnTo>
                  <a:lnTo>
                    <a:pt x="32" y="178"/>
                  </a:lnTo>
                  <a:lnTo>
                    <a:pt x="31" y="177"/>
                  </a:lnTo>
                  <a:lnTo>
                    <a:pt x="30" y="177"/>
                  </a:lnTo>
                  <a:lnTo>
                    <a:pt x="30" y="177"/>
                  </a:lnTo>
                  <a:lnTo>
                    <a:pt x="29" y="176"/>
                  </a:lnTo>
                  <a:lnTo>
                    <a:pt x="27" y="174"/>
                  </a:lnTo>
                  <a:lnTo>
                    <a:pt x="24" y="174"/>
                  </a:lnTo>
                  <a:lnTo>
                    <a:pt x="23" y="175"/>
                  </a:lnTo>
                  <a:lnTo>
                    <a:pt x="22" y="176"/>
                  </a:lnTo>
                  <a:lnTo>
                    <a:pt x="18" y="177"/>
                  </a:lnTo>
                  <a:lnTo>
                    <a:pt x="18" y="177"/>
                  </a:lnTo>
                  <a:lnTo>
                    <a:pt x="18" y="177"/>
                  </a:lnTo>
                  <a:lnTo>
                    <a:pt x="17" y="177"/>
                  </a:lnTo>
                  <a:lnTo>
                    <a:pt x="17" y="178"/>
                  </a:lnTo>
                  <a:lnTo>
                    <a:pt x="18" y="180"/>
                  </a:lnTo>
                  <a:lnTo>
                    <a:pt x="18" y="181"/>
                  </a:lnTo>
                  <a:lnTo>
                    <a:pt x="19" y="184"/>
                  </a:lnTo>
                  <a:lnTo>
                    <a:pt x="30" y="189"/>
                  </a:lnTo>
                  <a:lnTo>
                    <a:pt x="35" y="194"/>
                  </a:lnTo>
                  <a:lnTo>
                    <a:pt x="58" y="199"/>
                  </a:lnTo>
                  <a:lnTo>
                    <a:pt x="61" y="204"/>
                  </a:lnTo>
                  <a:lnTo>
                    <a:pt x="70" y="205"/>
                  </a:lnTo>
                  <a:lnTo>
                    <a:pt x="77" y="211"/>
                  </a:lnTo>
                  <a:lnTo>
                    <a:pt x="87" y="212"/>
                  </a:lnTo>
                  <a:lnTo>
                    <a:pt x="93" y="218"/>
                  </a:lnTo>
                  <a:lnTo>
                    <a:pt x="93" y="225"/>
                  </a:lnTo>
                  <a:lnTo>
                    <a:pt x="89" y="228"/>
                  </a:lnTo>
                  <a:lnTo>
                    <a:pt x="84" y="230"/>
                  </a:lnTo>
                  <a:lnTo>
                    <a:pt x="88" y="236"/>
                  </a:lnTo>
                  <a:lnTo>
                    <a:pt x="88" y="243"/>
                  </a:lnTo>
                  <a:lnTo>
                    <a:pt x="89" y="244"/>
                  </a:lnTo>
                  <a:lnTo>
                    <a:pt x="89" y="245"/>
                  </a:lnTo>
                  <a:lnTo>
                    <a:pt x="90" y="246"/>
                  </a:lnTo>
                  <a:lnTo>
                    <a:pt x="90" y="250"/>
                  </a:lnTo>
                  <a:lnTo>
                    <a:pt x="91" y="253"/>
                  </a:lnTo>
                  <a:lnTo>
                    <a:pt x="92" y="254"/>
                  </a:lnTo>
                  <a:lnTo>
                    <a:pt x="93" y="256"/>
                  </a:lnTo>
                  <a:lnTo>
                    <a:pt x="93" y="258"/>
                  </a:lnTo>
                  <a:lnTo>
                    <a:pt x="94" y="259"/>
                  </a:lnTo>
                  <a:lnTo>
                    <a:pt x="94" y="260"/>
                  </a:lnTo>
                  <a:lnTo>
                    <a:pt x="95" y="261"/>
                  </a:lnTo>
                  <a:lnTo>
                    <a:pt x="97" y="262"/>
                  </a:lnTo>
                  <a:lnTo>
                    <a:pt x="97" y="263"/>
                  </a:lnTo>
                  <a:lnTo>
                    <a:pt x="98" y="263"/>
                  </a:lnTo>
                  <a:lnTo>
                    <a:pt x="99" y="264"/>
                  </a:lnTo>
                  <a:lnTo>
                    <a:pt x="103" y="265"/>
                  </a:lnTo>
                  <a:lnTo>
                    <a:pt x="108" y="266"/>
                  </a:lnTo>
                  <a:lnTo>
                    <a:pt x="110" y="266"/>
                  </a:lnTo>
                  <a:lnTo>
                    <a:pt x="110" y="267"/>
                  </a:lnTo>
                  <a:lnTo>
                    <a:pt x="112" y="267"/>
                  </a:lnTo>
                  <a:lnTo>
                    <a:pt x="113" y="268"/>
                  </a:lnTo>
                  <a:lnTo>
                    <a:pt x="113" y="269"/>
                  </a:lnTo>
                  <a:lnTo>
                    <a:pt x="114" y="269"/>
                  </a:lnTo>
                  <a:lnTo>
                    <a:pt x="115" y="270"/>
                  </a:lnTo>
                  <a:lnTo>
                    <a:pt x="115" y="271"/>
                  </a:lnTo>
                  <a:lnTo>
                    <a:pt x="116" y="272"/>
                  </a:lnTo>
                  <a:lnTo>
                    <a:pt x="116" y="274"/>
                  </a:lnTo>
                  <a:lnTo>
                    <a:pt x="118" y="276"/>
                  </a:lnTo>
                  <a:lnTo>
                    <a:pt x="118" y="279"/>
                  </a:lnTo>
                  <a:lnTo>
                    <a:pt x="120" y="280"/>
                  </a:lnTo>
                  <a:lnTo>
                    <a:pt x="121" y="282"/>
                  </a:lnTo>
                  <a:lnTo>
                    <a:pt x="122" y="284"/>
                  </a:lnTo>
                  <a:lnTo>
                    <a:pt x="123" y="285"/>
                  </a:lnTo>
                  <a:lnTo>
                    <a:pt x="124" y="285"/>
                  </a:lnTo>
                  <a:lnTo>
                    <a:pt x="125" y="286"/>
                  </a:lnTo>
                  <a:lnTo>
                    <a:pt x="126" y="286"/>
                  </a:lnTo>
                  <a:lnTo>
                    <a:pt x="126" y="287"/>
                  </a:lnTo>
                  <a:lnTo>
                    <a:pt x="126" y="289"/>
                  </a:lnTo>
                  <a:lnTo>
                    <a:pt x="126" y="290"/>
                  </a:lnTo>
                  <a:lnTo>
                    <a:pt x="124" y="296"/>
                  </a:lnTo>
                  <a:lnTo>
                    <a:pt x="123" y="304"/>
                  </a:lnTo>
                  <a:lnTo>
                    <a:pt x="123" y="306"/>
                  </a:lnTo>
                  <a:lnTo>
                    <a:pt x="125" y="306"/>
                  </a:lnTo>
                  <a:lnTo>
                    <a:pt x="136" y="304"/>
                  </a:lnTo>
                  <a:lnTo>
                    <a:pt x="138" y="304"/>
                  </a:lnTo>
                  <a:lnTo>
                    <a:pt x="139" y="303"/>
                  </a:lnTo>
                  <a:lnTo>
                    <a:pt x="142" y="302"/>
                  </a:lnTo>
                  <a:lnTo>
                    <a:pt x="142" y="302"/>
                  </a:lnTo>
                  <a:lnTo>
                    <a:pt x="142" y="301"/>
                  </a:lnTo>
                  <a:lnTo>
                    <a:pt x="142" y="292"/>
                  </a:lnTo>
                  <a:lnTo>
                    <a:pt x="145" y="289"/>
                  </a:lnTo>
                  <a:lnTo>
                    <a:pt x="146" y="287"/>
                  </a:lnTo>
                  <a:lnTo>
                    <a:pt x="148" y="285"/>
                  </a:lnTo>
                  <a:lnTo>
                    <a:pt x="149" y="284"/>
                  </a:lnTo>
                  <a:lnTo>
                    <a:pt x="150" y="282"/>
                  </a:lnTo>
                  <a:lnTo>
                    <a:pt x="152" y="279"/>
                  </a:lnTo>
                  <a:lnTo>
                    <a:pt x="153" y="278"/>
                  </a:lnTo>
                  <a:lnTo>
                    <a:pt x="154" y="276"/>
                  </a:lnTo>
                  <a:lnTo>
                    <a:pt x="155" y="275"/>
                  </a:lnTo>
                  <a:lnTo>
                    <a:pt x="155" y="275"/>
                  </a:lnTo>
                  <a:lnTo>
                    <a:pt x="157" y="275"/>
                  </a:lnTo>
                  <a:lnTo>
                    <a:pt x="158" y="274"/>
                  </a:lnTo>
                  <a:lnTo>
                    <a:pt x="160" y="273"/>
                  </a:lnTo>
                  <a:lnTo>
                    <a:pt x="161" y="273"/>
                  </a:lnTo>
                  <a:lnTo>
                    <a:pt x="162" y="274"/>
                  </a:lnTo>
                  <a:lnTo>
                    <a:pt x="162" y="274"/>
                  </a:lnTo>
                  <a:lnTo>
                    <a:pt x="163" y="275"/>
                  </a:lnTo>
                  <a:lnTo>
                    <a:pt x="165" y="276"/>
                  </a:lnTo>
                  <a:lnTo>
                    <a:pt x="165" y="276"/>
                  </a:lnTo>
                  <a:lnTo>
                    <a:pt x="166" y="277"/>
                  </a:lnTo>
                  <a:lnTo>
                    <a:pt x="168" y="278"/>
                  </a:lnTo>
                  <a:lnTo>
                    <a:pt x="168" y="279"/>
                  </a:lnTo>
                  <a:lnTo>
                    <a:pt x="171" y="279"/>
                  </a:lnTo>
                  <a:lnTo>
                    <a:pt x="172" y="277"/>
                  </a:lnTo>
                  <a:lnTo>
                    <a:pt x="172" y="276"/>
                  </a:lnTo>
                  <a:lnTo>
                    <a:pt x="173" y="275"/>
                  </a:lnTo>
                  <a:lnTo>
                    <a:pt x="173" y="273"/>
                  </a:lnTo>
                  <a:lnTo>
                    <a:pt x="174" y="272"/>
                  </a:lnTo>
                  <a:lnTo>
                    <a:pt x="175" y="271"/>
                  </a:lnTo>
                  <a:lnTo>
                    <a:pt x="178" y="269"/>
                  </a:lnTo>
                  <a:lnTo>
                    <a:pt x="182" y="269"/>
                  </a:lnTo>
                  <a:lnTo>
                    <a:pt x="187" y="270"/>
                  </a:lnTo>
                  <a:lnTo>
                    <a:pt x="189" y="271"/>
                  </a:lnTo>
                  <a:lnTo>
                    <a:pt x="192" y="271"/>
                  </a:lnTo>
                  <a:lnTo>
                    <a:pt x="198" y="271"/>
                  </a:lnTo>
                  <a:lnTo>
                    <a:pt x="200" y="271"/>
                  </a:lnTo>
                  <a:lnTo>
                    <a:pt x="206" y="269"/>
                  </a:lnTo>
                  <a:lnTo>
                    <a:pt x="208" y="269"/>
                  </a:lnTo>
                  <a:lnTo>
                    <a:pt x="210" y="269"/>
                  </a:lnTo>
                  <a:lnTo>
                    <a:pt x="211" y="267"/>
                  </a:lnTo>
                  <a:lnTo>
                    <a:pt x="211" y="267"/>
                  </a:lnTo>
                  <a:lnTo>
                    <a:pt x="212" y="266"/>
                  </a:lnTo>
                  <a:lnTo>
                    <a:pt x="212" y="266"/>
                  </a:lnTo>
                  <a:lnTo>
                    <a:pt x="220" y="266"/>
                  </a:lnTo>
                  <a:lnTo>
                    <a:pt x="225" y="267"/>
                  </a:lnTo>
                  <a:lnTo>
                    <a:pt x="227" y="266"/>
                  </a:lnTo>
                  <a:lnTo>
                    <a:pt x="229" y="266"/>
                  </a:lnTo>
                  <a:lnTo>
                    <a:pt x="231" y="266"/>
                  </a:lnTo>
                  <a:lnTo>
                    <a:pt x="241" y="266"/>
                  </a:lnTo>
                  <a:lnTo>
                    <a:pt x="242" y="264"/>
                  </a:lnTo>
                  <a:lnTo>
                    <a:pt x="243" y="263"/>
                  </a:lnTo>
                  <a:lnTo>
                    <a:pt x="245" y="261"/>
                  </a:lnTo>
                  <a:lnTo>
                    <a:pt x="247" y="260"/>
                  </a:lnTo>
                  <a:lnTo>
                    <a:pt x="247" y="259"/>
                  </a:lnTo>
                  <a:lnTo>
                    <a:pt x="246" y="258"/>
                  </a:lnTo>
                  <a:lnTo>
                    <a:pt x="246" y="256"/>
                  </a:lnTo>
                  <a:lnTo>
                    <a:pt x="246" y="255"/>
                  </a:lnTo>
                  <a:lnTo>
                    <a:pt x="245" y="254"/>
                  </a:lnTo>
                  <a:lnTo>
                    <a:pt x="245" y="254"/>
                  </a:lnTo>
                  <a:lnTo>
                    <a:pt x="244" y="253"/>
                  </a:lnTo>
                  <a:lnTo>
                    <a:pt x="240" y="253"/>
                  </a:lnTo>
                  <a:lnTo>
                    <a:pt x="240" y="252"/>
                  </a:lnTo>
                  <a:lnTo>
                    <a:pt x="240" y="251"/>
                  </a:lnTo>
                  <a:lnTo>
                    <a:pt x="239" y="250"/>
                  </a:lnTo>
                  <a:lnTo>
                    <a:pt x="239" y="250"/>
                  </a:lnTo>
                  <a:lnTo>
                    <a:pt x="239" y="249"/>
                  </a:lnTo>
                  <a:lnTo>
                    <a:pt x="240" y="248"/>
                  </a:lnTo>
                  <a:lnTo>
                    <a:pt x="240" y="247"/>
                  </a:lnTo>
                  <a:lnTo>
                    <a:pt x="240" y="245"/>
                  </a:lnTo>
                  <a:lnTo>
                    <a:pt x="240" y="245"/>
                  </a:lnTo>
                  <a:lnTo>
                    <a:pt x="241" y="243"/>
                  </a:lnTo>
                  <a:lnTo>
                    <a:pt x="242" y="242"/>
                  </a:lnTo>
                  <a:lnTo>
                    <a:pt x="242" y="241"/>
                  </a:lnTo>
                  <a:lnTo>
                    <a:pt x="242" y="240"/>
                  </a:lnTo>
                  <a:lnTo>
                    <a:pt x="240" y="239"/>
                  </a:lnTo>
                  <a:lnTo>
                    <a:pt x="239" y="239"/>
                  </a:lnTo>
                  <a:lnTo>
                    <a:pt x="238" y="238"/>
                  </a:lnTo>
                  <a:lnTo>
                    <a:pt x="238" y="238"/>
                  </a:lnTo>
                  <a:lnTo>
                    <a:pt x="238" y="237"/>
                  </a:lnTo>
                  <a:lnTo>
                    <a:pt x="238" y="236"/>
                  </a:lnTo>
                  <a:lnTo>
                    <a:pt x="238" y="236"/>
                  </a:lnTo>
                  <a:lnTo>
                    <a:pt x="239" y="236"/>
                  </a:lnTo>
                  <a:lnTo>
                    <a:pt x="240" y="235"/>
                  </a:lnTo>
                  <a:lnTo>
                    <a:pt x="242" y="235"/>
                  </a:lnTo>
                  <a:lnTo>
                    <a:pt x="245" y="233"/>
                  </a:lnTo>
                  <a:lnTo>
                    <a:pt x="247" y="233"/>
                  </a:lnTo>
                  <a:lnTo>
                    <a:pt x="248" y="233"/>
                  </a:lnTo>
                  <a:lnTo>
                    <a:pt x="249" y="234"/>
                  </a:lnTo>
                  <a:lnTo>
                    <a:pt x="252" y="234"/>
                  </a:lnTo>
                  <a:lnTo>
                    <a:pt x="254" y="234"/>
                  </a:lnTo>
                  <a:lnTo>
                    <a:pt x="256" y="235"/>
                  </a:lnTo>
                  <a:lnTo>
                    <a:pt x="258" y="235"/>
                  </a:lnTo>
                  <a:lnTo>
                    <a:pt x="259" y="234"/>
                  </a:lnTo>
                  <a:lnTo>
                    <a:pt x="259" y="233"/>
                  </a:lnTo>
                  <a:lnTo>
                    <a:pt x="260" y="233"/>
                  </a:lnTo>
                  <a:lnTo>
                    <a:pt x="260" y="233"/>
                  </a:lnTo>
                  <a:lnTo>
                    <a:pt x="262" y="232"/>
                  </a:lnTo>
                  <a:lnTo>
                    <a:pt x="267" y="230"/>
                  </a:lnTo>
                  <a:lnTo>
                    <a:pt x="269" y="230"/>
                  </a:lnTo>
                  <a:lnTo>
                    <a:pt x="275" y="221"/>
                  </a:lnTo>
                  <a:lnTo>
                    <a:pt x="276" y="220"/>
                  </a:lnTo>
                  <a:lnTo>
                    <a:pt x="278" y="220"/>
                  </a:lnTo>
                  <a:lnTo>
                    <a:pt x="278" y="219"/>
                  </a:lnTo>
                  <a:lnTo>
                    <a:pt x="278" y="218"/>
                  </a:lnTo>
                  <a:lnTo>
                    <a:pt x="278" y="217"/>
                  </a:lnTo>
                  <a:lnTo>
                    <a:pt x="277" y="217"/>
                  </a:lnTo>
                  <a:lnTo>
                    <a:pt x="276" y="215"/>
                  </a:lnTo>
                  <a:lnTo>
                    <a:pt x="276" y="214"/>
                  </a:lnTo>
                  <a:lnTo>
                    <a:pt x="271" y="213"/>
                  </a:lnTo>
                  <a:lnTo>
                    <a:pt x="267" y="211"/>
                  </a:lnTo>
                  <a:lnTo>
                    <a:pt x="262" y="208"/>
                  </a:lnTo>
                  <a:lnTo>
                    <a:pt x="261" y="206"/>
                  </a:lnTo>
                  <a:lnTo>
                    <a:pt x="259" y="204"/>
                  </a:lnTo>
                  <a:lnTo>
                    <a:pt x="258" y="203"/>
                  </a:lnTo>
                  <a:lnTo>
                    <a:pt x="257" y="202"/>
                  </a:lnTo>
                  <a:lnTo>
                    <a:pt x="254" y="202"/>
                  </a:lnTo>
                  <a:lnTo>
                    <a:pt x="252" y="202"/>
                  </a:lnTo>
                  <a:lnTo>
                    <a:pt x="251" y="201"/>
                  </a:lnTo>
                  <a:lnTo>
                    <a:pt x="251" y="200"/>
                  </a:lnTo>
                  <a:lnTo>
                    <a:pt x="251" y="200"/>
                  </a:lnTo>
                  <a:lnTo>
                    <a:pt x="251" y="199"/>
                  </a:lnTo>
                  <a:lnTo>
                    <a:pt x="245" y="196"/>
                  </a:lnTo>
                  <a:lnTo>
                    <a:pt x="243" y="196"/>
                  </a:lnTo>
                  <a:lnTo>
                    <a:pt x="242" y="194"/>
                  </a:lnTo>
                  <a:lnTo>
                    <a:pt x="240" y="194"/>
                  </a:lnTo>
                  <a:lnTo>
                    <a:pt x="239" y="193"/>
                  </a:lnTo>
                  <a:lnTo>
                    <a:pt x="238" y="193"/>
                  </a:lnTo>
                  <a:lnTo>
                    <a:pt x="237" y="192"/>
                  </a:lnTo>
                  <a:lnTo>
                    <a:pt x="237" y="191"/>
                  </a:lnTo>
                  <a:lnTo>
                    <a:pt x="237" y="189"/>
                  </a:lnTo>
                  <a:lnTo>
                    <a:pt x="236" y="187"/>
                  </a:lnTo>
                  <a:lnTo>
                    <a:pt x="236" y="186"/>
                  </a:lnTo>
                  <a:lnTo>
                    <a:pt x="235" y="183"/>
                  </a:lnTo>
                  <a:lnTo>
                    <a:pt x="234" y="181"/>
                  </a:lnTo>
                  <a:lnTo>
                    <a:pt x="231" y="180"/>
                  </a:lnTo>
                  <a:lnTo>
                    <a:pt x="228" y="178"/>
                  </a:lnTo>
                  <a:lnTo>
                    <a:pt x="228" y="174"/>
                  </a:lnTo>
                  <a:lnTo>
                    <a:pt x="228" y="173"/>
                  </a:lnTo>
                  <a:lnTo>
                    <a:pt x="228" y="170"/>
                  </a:lnTo>
                  <a:lnTo>
                    <a:pt x="227" y="170"/>
                  </a:lnTo>
                  <a:lnTo>
                    <a:pt x="227" y="169"/>
                  </a:lnTo>
                  <a:lnTo>
                    <a:pt x="227" y="169"/>
                  </a:lnTo>
                  <a:lnTo>
                    <a:pt x="226" y="168"/>
                  </a:lnTo>
                  <a:lnTo>
                    <a:pt x="226" y="168"/>
                  </a:lnTo>
                  <a:lnTo>
                    <a:pt x="229" y="165"/>
                  </a:lnTo>
                  <a:lnTo>
                    <a:pt x="229" y="163"/>
                  </a:lnTo>
                  <a:lnTo>
                    <a:pt x="230" y="163"/>
                  </a:lnTo>
                  <a:lnTo>
                    <a:pt x="230" y="163"/>
                  </a:lnTo>
                  <a:lnTo>
                    <a:pt x="233" y="162"/>
                  </a:lnTo>
                  <a:lnTo>
                    <a:pt x="233" y="158"/>
                  </a:lnTo>
                  <a:lnTo>
                    <a:pt x="233" y="157"/>
                  </a:lnTo>
                  <a:lnTo>
                    <a:pt x="238" y="155"/>
                  </a:lnTo>
                  <a:lnTo>
                    <a:pt x="240" y="154"/>
                  </a:lnTo>
                  <a:lnTo>
                    <a:pt x="242" y="153"/>
                  </a:lnTo>
                  <a:lnTo>
                    <a:pt x="242" y="153"/>
                  </a:lnTo>
                  <a:lnTo>
                    <a:pt x="242" y="152"/>
                  </a:lnTo>
                  <a:lnTo>
                    <a:pt x="243" y="151"/>
                  </a:lnTo>
                  <a:lnTo>
                    <a:pt x="243" y="151"/>
                  </a:lnTo>
                  <a:lnTo>
                    <a:pt x="242" y="149"/>
                  </a:lnTo>
                  <a:lnTo>
                    <a:pt x="243" y="148"/>
                  </a:lnTo>
                  <a:lnTo>
                    <a:pt x="243" y="148"/>
                  </a:lnTo>
                  <a:lnTo>
                    <a:pt x="244" y="147"/>
                  </a:lnTo>
                  <a:lnTo>
                    <a:pt x="246" y="147"/>
                  </a:lnTo>
                  <a:lnTo>
                    <a:pt x="248" y="145"/>
                  </a:lnTo>
                  <a:lnTo>
                    <a:pt x="249" y="145"/>
                  </a:lnTo>
                  <a:lnTo>
                    <a:pt x="250" y="140"/>
                  </a:lnTo>
                  <a:lnTo>
                    <a:pt x="250" y="136"/>
                  </a:lnTo>
                  <a:lnTo>
                    <a:pt x="249" y="135"/>
                  </a:lnTo>
                  <a:lnTo>
                    <a:pt x="249" y="135"/>
                  </a:lnTo>
                  <a:lnTo>
                    <a:pt x="246" y="136"/>
                  </a:lnTo>
                  <a:lnTo>
                    <a:pt x="243" y="136"/>
                  </a:lnTo>
                  <a:lnTo>
                    <a:pt x="241" y="135"/>
                  </a:lnTo>
                  <a:lnTo>
                    <a:pt x="233" y="132"/>
                  </a:lnTo>
                  <a:lnTo>
                    <a:pt x="232" y="132"/>
                  </a:lnTo>
                  <a:lnTo>
                    <a:pt x="231" y="132"/>
                  </a:lnTo>
                  <a:lnTo>
                    <a:pt x="231" y="132"/>
                  </a:lnTo>
                  <a:lnTo>
                    <a:pt x="230" y="131"/>
                  </a:lnTo>
                  <a:lnTo>
                    <a:pt x="230" y="128"/>
                  </a:lnTo>
                  <a:lnTo>
                    <a:pt x="232" y="126"/>
                  </a:lnTo>
                  <a:lnTo>
                    <a:pt x="233" y="126"/>
                  </a:lnTo>
                  <a:lnTo>
                    <a:pt x="233" y="125"/>
                  </a:lnTo>
                  <a:lnTo>
                    <a:pt x="236" y="125"/>
                  </a:lnTo>
                  <a:lnTo>
                    <a:pt x="237" y="126"/>
                  </a:lnTo>
                  <a:lnTo>
                    <a:pt x="238" y="126"/>
                  </a:lnTo>
                  <a:lnTo>
                    <a:pt x="238" y="125"/>
                  </a:lnTo>
                  <a:lnTo>
                    <a:pt x="239" y="125"/>
                  </a:lnTo>
                  <a:lnTo>
                    <a:pt x="239" y="125"/>
                  </a:lnTo>
                  <a:lnTo>
                    <a:pt x="239" y="123"/>
                  </a:lnTo>
                  <a:lnTo>
                    <a:pt x="239" y="122"/>
                  </a:lnTo>
                  <a:lnTo>
                    <a:pt x="238" y="122"/>
                  </a:lnTo>
                  <a:lnTo>
                    <a:pt x="237" y="120"/>
                  </a:lnTo>
                  <a:lnTo>
                    <a:pt x="235" y="119"/>
                  </a:lnTo>
                  <a:lnTo>
                    <a:pt x="231" y="114"/>
                  </a:lnTo>
                  <a:lnTo>
                    <a:pt x="228" y="110"/>
                  </a:lnTo>
                  <a:lnTo>
                    <a:pt x="226" y="108"/>
                  </a:lnTo>
                  <a:lnTo>
                    <a:pt x="223" y="108"/>
                  </a:lnTo>
                  <a:lnTo>
                    <a:pt x="221" y="109"/>
                  </a:lnTo>
                  <a:lnTo>
                    <a:pt x="220" y="109"/>
                  </a:lnTo>
                  <a:lnTo>
                    <a:pt x="216" y="112"/>
                  </a:lnTo>
                  <a:lnTo>
                    <a:pt x="213" y="115"/>
                  </a:lnTo>
                  <a:lnTo>
                    <a:pt x="211" y="117"/>
                  </a:lnTo>
                  <a:lnTo>
                    <a:pt x="210" y="118"/>
                  </a:lnTo>
                  <a:lnTo>
                    <a:pt x="209" y="119"/>
                  </a:lnTo>
                  <a:lnTo>
                    <a:pt x="209" y="119"/>
                  </a:lnTo>
                  <a:lnTo>
                    <a:pt x="208" y="120"/>
                  </a:lnTo>
                  <a:lnTo>
                    <a:pt x="208" y="121"/>
                  </a:lnTo>
                  <a:lnTo>
                    <a:pt x="209" y="125"/>
                  </a:lnTo>
                  <a:lnTo>
                    <a:pt x="209" y="125"/>
                  </a:lnTo>
                  <a:lnTo>
                    <a:pt x="209" y="126"/>
                  </a:lnTo>
                  <a:lnTo>
                    <a:pt x="208" y="127"/>
                  </a:lnTo>
                  <a:lnTo>
                    <a:pt x="208" y="128"/>
                  </a:lnTo>
                  <a:lnTo>
                    <a:pt x="207" y="128"/>
                  </a:lnTo>
                  <a:lnTo>
                    <a:pt x="206" y="128"/>
                  </a:lnTo>
                  <a:lnTo>
                    <a:pt x="206" y="128"/>
                  </a:lnTo>
                  <a:lnTo>
                    <a:pt x="205" y="125"/>
                  </a:lnTo>
                  <a:lnTo>
                    <a:pt x="204" y="123"/>
                  </a:lnTo>
                  <a:lnTo>
                    <a:pt x="201" y="119"/>
                  </a:lnTo>
                  <a:lnTo>
                    <a:pt x="201" y="118"/>
                  </a:lnTo>
                  <a:lnTo>
                    <a:pt x="201" y="118"/>
                  </a:lnTo>
                  <a:lnTo>
                    <a:pt x="201" y="118"/>
                  </a:lnTo>
                  <a:lnTo>
                    <a:pt x="197" y="115"/>
                  </a:lnTo>
                  <a:lnTo>
                    <a:pt x="196" y="114"/>
                  </a:lnTo>
                  <a:lnTo>
                    <a:pt x="195" y="114"/>
                  </a:lnTo>
                  <a:lnTo>
                    <a:pt x="188" y="112"/>
                  </a:lnTo>
                  <a:lnTo>
                    <a:pt x="187" y="111"/>
                  </a:lnTo>
                  <a:lnTo>
                    <a:pt x="187" y="110"/>
                  </a:lnTo>
                  <a:lnTo>
                    <a:pt x="185" y="109"/>
                  </a:lnTo>
                  <a:lnTo>
                    <a:pt x="185" y="108"/>
                  </a:lnTo>
                  <a:lnTo>
                    <a:pt x="184" y="107"/>
                  </a:lnTo>
                  <a:lnTo>
                    <a:pt x="183" y="106"/>
                  </a:lnTo>
                  <a:lnTo>
                    <a:pt x="183" y="106"/>
                  </a:lnTo>
                  <a:lnTo>
                    <a:pt x="181" y="106"/>
                  </a:lnTo>
                  <a:lnTo>
                    <a:pt x="178" y="107"/>
                  </a:lnTo>
                  <a:lnTo>
                    <a:pt x="178" y="107"/>
                  </a:lnTo>
                  <a:lnTo>
                    <a:pt x="175" y="106"/>
                  </a:lnTo>
                  <a:lnTo>
                    <a:pt x="175" y="106"/>
                  </a:lnTo>
                  <a:lnTo>
                    <a:pt x="171" y="105"/>
                  </a:lnTo>
                  <a:lnTo>
                    <a:pt x="170" y="103"/>
                  </a:lnTo>
                  <a:lnTo>
                    <a:pt x="169" y="103"/>
                  </a:lnTo>
                  <a:lnTo>
                    <a:pt x="169" y="103"/>
                  </a:lnTo>
                  <a:lnTo>
                    <a:pt x="170" y="100"/>
                  </a:lnTo>
                  <a:lnTo>
                    <a:pt x="170" y="99"/>
                  </a:lnTo>
                  <a:lnTo>
                    <a:pt x="171" y="99"/>
                  </a:lnTo>
                  <a:lnTo>
                    <a:pt x="171" y="99"/>
                  </a:lnTo>
                  <a:lnTo>
                    <a:pt x="172" y="98"/>
                  </a:lnTo>
                  <a:lnTo>
                    <a:pt x="174" y="98"/>
                  </a:lnTo>
                  <a:lnTo>
                    <a:pt x="176" y="97"/>
                  </a:lnTo>
                  <a:lnTo>
                    <a:pt x="178" y="97"/>
                  </a:lnTo>
                  <a:lnTo>
                    <a:pt x="179" y="96"/>
                  </a:lnTo>
                  <a:lnTo>
                    <a:pt x="180" y="96"/>
                  </a:lnTo>
                  <a:lnTo>
                    <a:pt x="180" y="95"/>
                  </a:lnTo>
                  <a:lnTo>
                    <a:pt x="181" y="94"/>
                  </a:lnTo>
                  <a:lnTo>
                    <a:pt x="181" y="94"/>
                  </a:lnTo>
                  <a:lnTo>
                    <a:pt x="180" y="93"/>
                  </a:lnTo>
                  <a:lnTo>
                    <a:pt x="180" y="93"/>
                  </a:lnTo>
                  <a:lnTo>
                    <a:pt x="179" y="93"/>
                  </a:lnTo>
                  <a:lnTo>
                    <a:pt x="170" y="93"/>
                  </a:lnTo>
                  <a:lnTo>
                    <a:pt x="170" y="92"/>
                  </a:lnTo>
                  <a:lnTo>
                    <a:pt x="170" y="92"/>
                  </a:lnTo>
                  <a:lnTo>
                    <a:pt x="170" y="91"/>
                  </a:lnTo>
                  <a:lnTo>
                    <a:pt x="171" y="91"/>
                  </a:lnTo>
                  <a:lnTo>
                    <a:pt x="172" y="90"/>
                  </a:lnTo>
                  <a:lnTo>
                    <a:pt x="174" y="89"/>
                  </a:lnTo>
                  <a:lnTo>
                    <a:pt x="175" y="88"/>
                  </a:lnTo>
                  <a:lnTo>
                    <a:pt x="177" y="87"/>
                  </a:lnTo>
                  <a:lnTo>
                    <a:pt x="178" y="86"/>
                  </a:lnTo>
                  <a:lnTo>
                    <a:pt x="178" y="86"/>
                  </a:lnTo>
                  <a:lnTo>
                    <a:pt x="176" y="85"/>
                  </a:lnTo>
                  <a:lnTo>
                    <a:pt x="171" y="81"/>
                  </a:lnTo>
                  <a:lnTo>
                    <a:pt x="169" y="80"/>
                  </a:lnTo>
                  <a:lnTo>
                    <a:pt x="168" y="76"/>
                  </a:lnTo>
                  <a:lnTo>
                    <a:pt x="168" y="75"/>
                  </a:lnTo>
                  <a:lnTo>
                    <a:pt x="167" y="74"/>
                  </a:lnTo>
                  <a:lnTo>
                    <a:pt x="166" y="74"/>
                  </a:lnTo>
                  <a:lnTo>
                    <a:pt x="165" y="74"/>
                  </a:lnTo>
                  <a:lnTo>
                    <a:pt x="164" y="74"/>
                  </a:lnTo>
                  <a:lnTo>
                    <a:pt x="163" y="74"/>
                  </a:lnTo>
                  <a:lnTo>
                    <a:pt x="162" y="74"/>
                  </a:lnTo>
                  <a:lnTo>
                    <a:pt x="159" y="72"/>
                  </a:lnTo>
                  <a:lnTo>
                    <a:pt x="156" y="70"/>
                  </a:lnTo>
                  <a:lnTo>
                    <a:pt x="155" y="68"/>
                  </a:lnTo>
                  <a:lnTo>
                    <a:pt x="147" y="61"/>
                  </a:lnTo>
                  <a:lnTo>
                    <a:pt x="144" y="59"/>
                  </a:lnTo>
                  <a:lnTo>
                    <a:pt x="143" y="58"/>
                  </a:lnTo>
                  <a:lnTo>
                    <a:pt x="142" y="57"/>
                  </a:lnTo>
                  <a:lnTo>
                    <a:pt x="142" y="56"/>
                  </a:lnTo>
                  <a:lnTo>
                    <a:pt x="141" y="56"/>
                  </a:lnTo>
                  <a:lnTo>
                    <a:pt x="140" y="54"/>
                  </a:lnTo>
                  <a:lnTo>
                    <a:pt x="139" y="53"/>
                  </a:lnTo>
                  <a:lnTo>
                    <a:pt x="139" y="53"/>
                  </a:lnTo>
                  <a:lnTo>
                    <a:pt x="138" y="52"/>
                  </a:lnTo>
                  <a:lnTo>
                    <a:pt x="136" y="51"/>
                  </a:lnTo>
                  <a:lnTo>
                    <a:pt x="135" y="50"/>
                  </a:lnTo>
                  <a:lnTo>
                    <a:pt x="134" y="50"/>
                  </a:lnTo>
                  <a:lnTo>
                    <a:pt x="133" y="49"/>
                  </a:lnTo>
                  <a:lnTo>
                    <a:pt x="132" y="47"/>
                  </a:lnTo>
                  <a:lnTo>
                    <a:pt x="132" y="46"/>
                  </a:lnTo>
                  <a:lnTo>
                    <a:pt x="131" y="45"/>
                  </a:lnTo>
                  <a:lnTo>
                    <a:pt x="130" y="41"/>
                  </a:lnTo>
                  <a:lnTo>
                    <a:pt x="129" y="38"/>
                  </a:lnTo>
                  <a:lnTo>
                    <a:pt x="129" y="31"/>
                  </a:lnTo>
                  <a:lnTo>
                    <a:pt x="129" y="29"/>
                  </a:lnTo>
                  <a:lnTo>
                    <a:pt x="128" y="28"/>
                  </a:lnTo>
                  <a:lnTo>
                    <a:pt x="127" y="28"/>
                  </a:lnTo>
                  <a:lnTo>
                    <a:pt x="126" y="27"/>
                  </a:lnTo>
                  <a:lnTo>
                    <a:pt x="126" y="27"/>
                  </a:lnTo>
                  <a:lnTo>
                    <a:pt x="126" y="27"/>
                  </a:lnTo>
                  <a:lnTo>
                    <a:pt x="123" y="29"/>
                  </a:lnTo>
                  <a:lnTo>
                    <a:pt x="123" y="30"/>
                  </a:lnTo>
                  <a:lnTo>
                    <a:pt x="121" y="30"/>
                  </a:lnTo>
                  <a:lnTo>
                    <a:pt x="120" y="30"/>
                  </a:lnTo>
                  <a:lnTo>
                    <a:pt x="120" y="30"/>
                  </a:lnTo>
                  <a:lnTo>
                    <a:pt x="120" y="29"/>
                  </a:lnTo>
                  <a:lnTo>
                    <a:pt x="118" y="28"/>
                  </a:lnTo>
                  <a:lnTo>
                    <a:pt x="116" y="22"/>
                  </a:lnTo>
                  <a:lnTo>
                    <a:pt x="114" y="21"/>
                  </a:lnTo>
                  <a:lnTo>
                    <a:pt x="113" y="20"/>
                  </a:lnTo>
                  <a:lnTo>
                    <a:pt x="113" y="20"/>
                  </a:lnTo>
                  <a:lnTo>
                    <a:pt x="111" y="19"/>
                  </a:lnTo>
                  <a:lnTo>
                    <a:pt x="109" y="18"/>
                  </a:lnTo>
                  <a:lnTo>
                    <a:pt x="107" y="17"/>
                  </a:lnTo>
                  <a:lnTo>
                    <a:pt x="105" y="16"/>
                  </a:lnTo>
                  <a:lnTo>
                    <a:pt x="105" y="16"/>
                  </a:lnTo>
                  <a:lnTo>
                    <a:pt x="104" y="14"/>
                  </a:lnTo>
                  <a:lnTo>
                    <a:pt x="103" y="11"/>
                  </a:lnTo>
                  <a:lnTo>
                    <a:pt x="101" y="7"/>
                  </a:lnTo>
                  <a:lnTo>
                    <a:pt x="100" y="5"/>
                  </a:lnTo>
                  <a:lnTo>
                    <a:pt x="99" y="2"/>
                  </a:lnTo>
                  <a:lnTo>
                    <a:pt x="98" y="1"/>
                  </a:lnTo>
                  <a:lnTo>
                    <a:pt x="95" y="1"/>
                  </a:lnTo>
                  <a:lnTo>
                    <a:pt x="93" y="0"/>
                  </a:lnTo>
                  <a:lnTo>
                    <a:pt x="90" y="0"/>
                  </a:lnTo>
                  <a:lnTo>
                    <a:pt x="88" y="0"/>
                  </a:lnTo>
                  <a:lnTo>
                    <a:pt x="87" y="0"/>
                  </a:lnTo>
                  <a:lnTo>
                    <a:pt x="77" y="3"/>
                  </a:lnTo>
                  <a:lnTo>
                    <a:pt x="77" y="3"/>
                  </a:lnTo>
                  <a:lnTo>
                    <a:pt x="75" y="3"/>
                  </a:lnTo>
                  <a:lnTo>
                    <a:pt x="74" y="3"/>
                  </a:lnTo>
                  <a:lnTo>
                    <a:pt x="73" y="2"/>
                  </a:lnTo>
                  <a:lnTo>
                    <a:pt x="71" y="2"/>
                  </a:lnTo>
                  <a:lnTo>
                    <a:pt x="70" y="3"/>
                  </a:lnTo>
                  <a:lnTo>
                    <a:pt x="68" y="4"/>
                  </a:lnTo>
                  <a:lnTo>
                    <a:pt x="68" y="4"/>
                  </a:lnTo>
                  <a:lnTo>
                    <a:pt x="64" y="4"/>
                  </a:lnTo>
                  <a:lnTo>
                    <a:pt x="63" y="4"/>
                  </a:lnTo>
                  <a:lnTo>
                    <a:pt x="61" y="4"/>
                  </a:lnTo>
                  <a:lnTo>
                    <a:pt x="60" y="3"/>
                  </a:lnTo>
                  <a:lnTo>
                    <a:pt x="58" y="2"/>
                  </a:lnTo>
                  <a:lnTo>
                    <a:pt x="58" y="2"/>
                  </a:lnTo>
                  <a:lnTo>
                    <a:pt x="51" y="4"/>
                  </a:lnTo>
                  <a:lnTo>
                    <a:pt x="50" y="5"/>
                  </a:lnTo>
                  <a:lnTo>
                    <a:pt x="48" y="5"/>
                  </a:lnTo>
                  <a:lnTo>
                    <a:pt x="46" y="7"/>
                  </a:lnTo>
                  <a:lnTo>
                    <a:pt x="45" y="10"/>
                  </a:lnTo>
                  <a:lnTo>
                    <a:pt x="42" y="13"/>
                  </a:lnTo>
                  <a:lnTo>
                    <a:pt x="40" y="14"/>
                  </a:lnTo>
                  <a:lnTo>
                    <a:pt x="39" y="14"/>
                  </a:lnTo>
                  <a:lnTo>
                    <a:pt x="35" y="17"/>
                  </a:lnTo>
                  <a:lnTo>
                    <a:pt x="35" y="18"/>
                  </a:lnTo>
                  <a:lnTo>
                    <a:pt x="34" y="19"/>
                  </a:lnTo>
                  <a:lnTo>
                    <a:pt x="29" y="19"/>
                  </a:lnTo>
                  <a:lnTo>
                    <a:pt x="28" y="18"/>
                  </a:lnTo>
                  <a:lnTo>
                    <a:pt x="27" y="18"/>
                  </a:lnTo>
                  <a:lnTo>
                    <a:pt x="26" y="19"/>
                  </a:lnTo>
                  <a:lnTo>
                    <a:pt x="26" y="21"/>
                  </a:lnTo>
                  <a:lnTo>
                    <a:pt x="26" y="21"/>
                  </a:lnTo>
                  <a:lnTo>
                    <a:pt x="26" y="22"/>
                  </a:lnTo>
                  <a:lnTo>
                    <a:pt x="24" y="23"/>
                  </a:lnTo>
                  <a:lnTo>
                    <a:pt x="23" y="24"/>
                  </a:lnTo>
                  <a:lnTo>
                    <a:pt x="22" y="24"/>
                  </a:lnTo>
                  <a:lnTo>
                    <a:pt x="19" y="25"/>
                  </a:lnTo>
                  <a:lnTo>
                    <a:pt x="19" y="25"/>
                  </a:lnTo>
                  <a:lnTo>
                    <a:pt x="18" y="25"/>
                  </a:lnTo>
                  <a:close/>
                </a:path>
              </a:pathLst>
            </a:custGeom>
            <a:solidFill>
              <a:srgbClr val="DDDEE1"/>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27" name="shp_Romania">
              <a:extLst>
                <a:ext uri="{FF2B5EF4-FFF2-40B4-BE49-F238E27FC236}">
                  <a16:creationId xmlns:a16="http://schemas.microsoft.com/office/drawing/2014/main" id="{50642A30-16F9-F657-491E-6C0EC91990D9}"/>
                </a:ext>
              </a:extLst>
            </p:cNvPr>
            <p:cNvSpPr>
              <a:spLocks noEditPoints="1"/>
            </p:cNvSpPr>
            <p:nvPr/>
          </p:nvSpPr>
          <p:spPr bwMode="auto">
            <a:xfrm>
              <a:off x="8010524" y="2893968"/>
              <a:ext cx="2244467" cy="1718623"/>
            </a:xfrm>
            <a:custGeom>
              <a:avLst/>
              <a:gdLst>
                <a:gd name="T0" fmla="*/ 735 w 2936"/>
                <a:gd name="T1" fmla="*/ 340 h 2162"/>
                <a:gd name="T2" fmla="*/ 509 w 2936"/>
                <a:gd name="T3" fmla="*/ 506 h 2162"/>
                <a:gd name="T4" fmla="*/ 485 w 2936"/>
                <a:gd name="T5" fmla="*/ 544 h 2162"/>
                <a:gd name="T6" fmla="*/ 373 w 2936"/>
                <a:gd name="T7" fmla="*/ 701 h 2162"/>
                <a:gd name="T8" fmla="*/ 321 w 2936"/>
                <a:gd name="T9" fmla="*/ 775 h 2162"/>
                <a:gd name="T10" fmla="*/ 293 w 2936"/>
                <a:gd name="T11" fmla="*/ 861 h 2162"/>
                <a:gd name="T12" fmla="*/ 284 w 2936"/>
                <a:gd name="T13" fmla="*/ 905 h 2162"/>
                <a:gd name="T14" fmla="*/ 177 w 2936"/>
                <a:gd name="T15" fmla="*/ 1026 h 2162"/>
                <a:gd name="T16" fmla="*/ 11 w 2936"/>
                <a:gd name="T17" fmla="*/ 1082 h 2162"/>
                <a:gd name="T18" fmla="*/ 108 w 2936"/>
                <a:gd name="T19" fmla="*/ 1235 h 2162"/>
                <a:gd name="T20" fmla="*/ 167 w 2936"/>
                <a:gd name="T21" fmla="*/ 1300 h 2162"/>
                <a:gd name="T22" fmla="*/ 241 w 2936"/>
                <a:gd name="T23" fmla="*/ 1435 h 2162"/>
                <a:gd name="T24" fmla="*/ 370 w 2936"/>
                <a:gd name="T25" fmla="*/ 1545 h 2162"/>
                <a:gd name="T26" fmla="*/ 377 w 2936"/>
                <a:gd name="T27" fmla="*/ 1649 h 2162"/>
                <a:gd name="T28" fmla="*/ 427 w 2936"/>
                <a:gd name="T29" fmla="*/ 1678 h 2162"/>
                <a:gd name="T30" fmla="*/ 422 w 2936"/>
                <a:gd name="T31" fmla="*/ 1748 h 2162"/>
                <a:gd name="T32" fmla="*/ 537 w 2936"/>
                <a:gd name="T33" fmla="*/ 1813 h 2162"/>
                <a:gd name="T34" fmla="*/ 584 w 2936"/>
                <a:gd name="T35" fmla="*/ 1875 h 2162"/>
                <a:gd name="T36" fmla="*/ 664 w 2936"/>
                <a:gd name="T37" fmla="*/ 1755 h 2162"/>
                <a:gd name="T38" fmla="*/ 738 w 2936"/>
                <a:gd name="T39" fmla="*/ 1872 h 2162"/>
                <a:gd name="T40" fmla="*/ 753 w 2936"/>
                <a:gd name="T41" fmla="*/ 1929 h 2162"/>
                <a:gd name="T42" fmla="*/ 822 w 2936"/>
                <a:gd name="T43" fmla="*/ 2007 h 2162"/>
                <a:gd name="T44" fmla="*/ 877 w 2936"/>
                <a:gd name="T45" fmla="*/ 2077 h 2162"/>
                <a:gd name="T46" fmla="*/ 1004 w 2936"/>
                <a:gd name="T47" fmla="*/ 2123 h 2162"/>
                <a:gd name="T48" fmla="*/ 1243 w 2936"/>
                <a:gd name="T49" fmla="*/ 2143 h 2162"/>
                <a:gd name="T50" fmla="*/ 1425 w 2936"/>
                <a:gd name="T51" fmla="*/ 2142 h 2162"/>
                <a:gd name="T52" fmla="*/ 1578 w 2936"/>
                <a:gd name="T53" fmla="*/ 2144 h 2162"/>
                <a:gd name="T54" fmla="*/ 1784 w 2936"/>
                <a:gd name="T55" fmla="*/ 2100 h 2162"/>
                <a:gd name="T56" fmla="*/ 1847 w 2936"/>
                <a:gd name="T57" fmla="*/ 2023 h 2162"/>
                <a:gd name="T58" fmla="*/ 1984 w 2936"/>
                <a:gd name="T59" fmla="*/ 1923 h 2162"/>
                <a:gd name="T60" fmla="*/ 2231 w 2936"/>
                <a:gd name="T61" fmla="*/ 1826 h 2162"/>
                <a:gd name="T62" fmla="*/ 2408 w 2936"/>
                <a:gd name="T63" fmla="*/ 1855 h 2162"/>
                <a:gd name="T64" fmla="*/ 2473 w 2936"/>
                <a:gd name="T65" fmla="*/ 1847 h 2162"/>
                <a:gd name="T66" fmla="*/ 2602 w 2936"/>
                <a:gd name="T67" fmla="*/ 1936 h 2162"/>
                <a:gd name="T68" fmla="*/ 2689 w 2936"/>
                <a:gd name="T69" fmla="*/ 1835 h 2162"/>
                <a:gd name="T70" fmla="*/ 2730 w 2936"/>
                <a:gd name="T71" fmla="*/ 1650 h 2162"/>
                <a:gd name="T72" fmla="*/ 2712 w 2936"/>
                <a:gd name="T73" fmla="*/ 1579 h 2162"/>
                <a:gd name="T74" fmla="*/ 2708 w 2936"/>
                <a:gd name="T75" fmla="*/ 1471 h 2162"/>
                <a:gd name="T76" fmla="*/ 2848 w 2936"/>
                <a:gd name="T77" fmla="*/ 1500 h 2162"/>
                <a:gd name="T78" fmla="*/ 2926 w 2936"/>
                <a:gd name="T79" fmla="*/ 1335 h 2162"/>
                <a:gd name="T80" fmla="*/ 2792 w 2936"/>
                <a:gd name="T81" fmla="*/ 1223 h 2162"/>
                <a:gd name="T82" fmla="*/ 2689 w 2936"/>
                <a:gd name="T83" fmla="*/ 1295 h 2162"/>
                <a:gd name="T84" fmla="*/ 2634 w 2936"/>
                <a:gd name="T85" fmla="*/ 1320 h 2162"/>
                <a:gd name="T86" fmla="*/ 2498 w 2936"/>
                <a:gd name="T87" fmla="*/ 1286 h 2162"/>
                <a:gd name="T88" fmla="*/ 2422 w 2936"/>
                <a:gd name="T89" fmla="*/ 1134 h 2162"/>
                <a:gd name="T90" fmla="*/ 2439 w 2936"/>
                <a:gd name="T91" fmla="*/ 1028 h 2162"/>
                <a:gd name="T92" fmla="*/ 2434 w 2936"/>
                <a:gd name="T93" fmla="*/ 863 h 2162"/>
                <a:gd name="T94" fmla="*/ 2390 w 2936"/>
                <a:gd name="T95" fmla="*/ 636 h 2162"/>
                <a:gd name="T96" fmla="*/ 2214 w 2936"/>
                <a:gd name="T97" fmla="*/ 474 h 2162"/>
                <a:gd name="T98" fmla="*/ 2121 w 2936"/>
                <a:gd name="T99" fmla="*/ 334 h 2162"/>
                <a:gd name="T100" fmla="*/ 2050 w 2936"/>
                <a:gd name="T101" fmla="*/ 203 h 2162"/>
                <a:gd name="T102" fmla="*/ 1959 w 2936"/>
                <a:gd name="T103" fmla="*/ 75 h 2162"/>
                <a:gd name="T104" fmla="*/ 1864 w 2936"/>
                <a:gd name="T105" fmla="*/ 28 h 2162"/>
                <a:gd name="T106" fmla="*/ 1775 w 2936"/>
                <a:gd name="T107" fmla="*/ 143 h 2162"/>
                <a:gd name="T108" fmla="*/ 1615 w 2936"/>
                <a:gd name="T109" fmla="*/ 215 h 2162"/>
                <a:gd name="T110" fmla="*/ 1504 w 2936"/>
                <a:gd name="T111" fmla="*/ 323 h 2162"/>
                <a:gd name="T112" fmla="*/ 1439 w 2936"/>
                <a:gd name="T113" fmla="*/ 307 h 2162"/>
                <a:gd name="T114" fmla="*/ 1386 w 2936"/>
                <a:gd name="T115" fmla="*/ 253 h 2162"/>
                <a:gd name="T116" fmla="*/ 1227 w 2936"/>
                <a:gd name="T117" fmla="*/ 265 h 2162"/>
                <a:gd name="T118" fmla="*/ 1060 w 2936"/>
                <a:gd name="T119" fmla="*/ 256 h 2162"/>
                <a:gd name="T120" fmla="*/ 925 w 2936"/>
                <a:gd name="T121" fmla="*/ 240 h 2162"/>
                <a:gd name="T122" fmla="*/ 880 w 2936"/>
                <a:gd name="T123" fmla="*/ 224 h 2162"/>
                <a:gd name="T124" fmla="*/ 2725 w 2936"/>
                <a:gd name="T125" fmla="*/ 1610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36" h="2162">
                  <a:moveTo>
                    <a:pt x="808" y="250"/>
                  </a:moveTo>
                  <a:lnTo>
                    <a:pt x="803" y="261"/>
                  </a:lnTo>
                  <a:lnTo>
                    <a:pt x="795" y="268"/>
                  </a:lnTo>
                  <a:lnTo>
                    <a:pt x="789" y="273"/>
                  </a:lnTo>
                  <a:lnTo>
                    <a:pt x="781" y="278"/>
                  </a:lnTo>
                  <a:lnTo>
                    <a:pt x="775" y="282"/>
                  </a:lnTo>
                  <a:lnTo>
                    <a:pt x="768" y="285"/>
                  </a:lnTo>
                  <a:lnTo>
                    <a:pt x="760" y="289"/>
                  </a:lnTo>
                  <a:lnTo>
                    <a:pt x="753" y="296"/>
                  </a:lnTo>
                  <a:lnTo>
                    <a:pt x="747" y="302"/>
                  </a:lnTo>
                  <a:lnTo>
                    <a:pt x="743" y="307"/>
                  </a:lnTo>
                  <a:lnTo>
                    <a:pt x="741" y="312"/>
                  </a:lnTo>
                  <a:lnTo>
                    <a:pt x="739" y="317"/>
                  </a:lnTo>
                  <a:lnTo>
                    <a:pt x="737" y="324"/>
                  </a:lnTo>
                  <a:lnTo>
                    <a:pt x="737" y="332"/>
                  </a:lnTo>
                  <a:lnTo>
                    <a:pt x="737" y="334"/>
                  </a:lnTo>
                  <a:lnTo>
                    <a:pt x="736" y="337"/>
                  </a:lnTo>
                  <a:lnTo>
                    <a:pt x="735" y="340"/>
                  </a:lnTo>
                  <a:lnTo>
                    <a:pt x="734" y="343"/>
                  </a:lnTo>
                  <a:lnTo>
                    <a:pt x="730" y="347"/>
                  </a:lnTo>
                  <a:lnTo>
                    <a:pt x="726" y="350"/>
                  </a:lnTo>
                  <a:lnTo>
                    <a:pt x="722" y="353"/>
                  </a:lnTo>
                  <a:lnTo>
                    <a:pt x="715" y="356"/>
                  </a:lnTo>
                  <a:lnTo>
                    <a:pt x="673" y="350"/>
                  </a:lnTo>
                  <a:lnTo>
                    <a:pt x="673" y="353"/>
                  </a:lnTo>
                  <a:lnTo>
                    <a:pt x="672" y="356"/>
                  </a:lnTo>
                  <a:lnTo>
                    <a:pt x="670" y="360"/>
                  </a:lnTo>
                  <a:lnTo>
                    <a:pt x="668" y="364"/>
                  </a:lnTo>
                  <a:lnTo>
                    <a:pt x="660" y="372"/>
                  </a:lnTo>
                  <a:lnTo>
                    <a:pt x="652" y="382"/>
                  </a:lnTo>
                  <a:lnTo>
                    <a:pt x="627" y="402"/>
                  </a:lnTo>
                  <a:lnTo>
                    <a:pt x="599" y="426"/>
                  </a:lnTo>
                  <a:lnTo>
                    <a:pt x="578" y="443"/>
                  </a:lnTo>
                  <a:lnTo>
                    <a:pt x="554" y="465"/>
                  </a:lnTo>
                  <a:lnTo>
                    <a:pt x="529" y="487"/>
                  </a:lnTo>
                  <a:lnTo>
                    <a:pt x="509" y="506"/>
                  </a:lnTo>
                  <a:lnTo>
                    <a:pt x="507" y="508"/>
                  </a:lnTo>
                  <a:lnTo>
                    <a:pt x="505" y="511"/>
                  </a:lnTo>
                  <a:lnTo>
                    <a:pt x="504" y="513"/>
                  </a:lnTo>
                  <a:lnTo>
                    <a:pt x="504" y="516"/>
                  </a:lnTo>
                  <a:lnTo>
                    <a:pt x="506" y="519"/>
                  </a:lnTo>
                  <a:lnTo>
                    <a:pt x="509" y="522"/>
                  </a:lnTo>
                  <a:lnTo>
                    <a:pt x="511" y="525"/>
                  </a:lnTo>
                  <a:lnTo>
                    <a:pt x="514" y="529"/>
                  </a:lnTo>
                  <a:lnTo>
                    <a:pt x="514" y="532"/>
                  </a:lnTo>
                  <a:lnTo>
                    <a:pt x="514" y="534"/>
                  </a:lnTo>
                  <a:lnTo>
                    <a:pt x="512" y="537"/>
                  </a:lnTo>
                  <a:lnTo>
                    <a:pt x="510" y="540"/>
                  </a:lnTo>
                  <a:lnTo>
                    <a:pt x="507" y="543"/>
                  </a:lnTo>
                  <a:lnTo>
                    <a:pt x="504" y="545"/>
                  </a:lnTo>
                  <a:lnTo>
                    <a:pt x="501" y="546"/>
                  </a:lnTo>
                  <a:lnTo>
                    <a:pt x="498" y="546"/>
                  </a:lnTo>
                  <a:lnTo>
                    <a:pt x="491" y="546"/>
                  </a:lnTo>
                  <a:lnTo>
                    <a:pt x="485" y="544"/>
                  </a:lnTo>
                  <a:lnTo>
                    <a:pt x="479" y="543"/>
                  </a:lnTo>
                  <a:lnTo>
                    <a:pt x="473" y="542"/>
                  </a:lnTo>
                  <a:lnTo>
                    <a:pt x="471" y="543"/>
                  </a:lnTo>
                  <a:lnTo>
                    <a:pt x="469" y="544"/>
                  </a:lnTo>
                  <a:lnTo>
                    <a:pt x="467" y="546"/>
                  </a:lnTo>
                  <a:lnTo>
                    <a:pt x="465" y="550"/>
                  </a:lnTo>
                  <a:lnTo>
                    <a:pt x="433" y="605"/>
                  </a:lnTo>
                  <a:lnTo>
                    <a:pt x="428" y="613"/>
                  </a:lnTo>
                  <a:lnTo>
                    <a:pt x="426" y="622"/>
                  </a:lnTo>
                  <a:lnTo>
                    <a:pt x="424" y="628"/>
                  </a:lnTo>
                  <a:lnTo>
                    <a:pt x="423" y="635"/>
                  </a:lnTo>
                  <a:lnTo>
                    <a:pt x="422" y="641"/>
                  </a:lnTo>
                  <a:lnTo>
                    <a:pt x="420" y="646"/>
                  </a:lnTo>
                  <a:lnTo>
                    <a:pt x="418" y="653"/>
                  </a:lnTo>
                  <a:lnTo>
                    <a:pt x="414" y="659"/>
                  </a:lnTo>
                  <a:lnTo>
                    <a:pt x="402" y="672"/>
                  </a:lnTo>
                  <a:lnTo>
                    <a:pt x="383" y="690"/>
                  </a:lnTo>
                  <a:lnTo>
                    <a:pt x="373" y="701"/>
                  </a:lnTo>
                  <a:lnTo>
                    <a:pt x="366" y="709"/>
                  </a:lnTo>
                  <a:lnTo>
                    <a:pt x="364" y="713"/>
                  </a:lnTo>
                  <a:lnTo>
                    <a:pt x="361" y="718"/>
                  </a:lnTo>
                  <a:lnTo>
                    <a:pt x="361" y="721"/>
                  </a:lnTo>
                  <a:lnTo>
                    <a:pt x="361" y="723"/>
                  </a:lnTo>
                  <a:lnTo>
                    <a:pt x="364" y="728"/>
                  </a:lnTo>
                  <a:lnTo>
                    <a:pt x="365" y="731"/>
                  </a:lnTo>
                  <a:lnTo>
                    <a:pt x="365" y="735"/>
                  </a:lnTo>
                  <a:lnTo>
                    <a:pt x="364" y="738"/>
                  </a:lnTo>
                  <a:lnTo>
                    <a:pt x="360" y="743"/>
                  </a:lnTo>
                  <a:lnTo>
                    <a:pt x="355" y="747"/>
                  </a:lnTo>
                  <a:lnTo>
                    <a:pt x="350" y="750"/>
                  </a:lnTo>
                  <a:lnTo>
                    <a:pt x="342" y="755"/>
                  </a:lnTo>
                  <a:lnTo>
                    <a:pt x="336" y="759"/>
                  </a:lnTo>
                  <a:lnTo>
                    <a:pt x="331" y="765"/>
                  </a:lnTo>
                  <a:lnTo>
                    <a:pt x="327" y="770"/>
                  </a:lnTo>
                  <a:lnTo>
                    <a:pt x="325" y="773"/>
                  </a:lnTo>
                  <a:lnTo>
                    <a:pt x="321" y="775"/>
                  </a:lnTo>
                  <a:lnTo>
                    <a:pt x="318" y="777"/>
                  </a:lnTo>
                  <a:lnTo>
                    <a:pt x="312" y="780"/>
                  </a:lnTo>
                  <a:lnTo>
                    <a:pt x="304" y="782"/>
                  </a:lnTo>
                  <a:lnTo>
                    <a:pt x="298" y="784"/>
                  </a:lnTo>
                  <a:lnTo>
                    <a:pt x="293" y="787"/>
                  </a:lnTo>
                  <a:lnTo>
                    <a:pt x="291" y="789"/>
                  </a:lnTo>
                  <a:lnTo>
                    <a:pt x="290" y="791"/>
                  </a:lnTo>
                  <a:lnTo>
                    <a:pt x="289" y="794"/>
                  </a:lnTo>
                  <a:lnTo>
                    <a:pt x="289" y="797"/>
                  </a:lnTo>
                  <a:lnTo>
                    <a:pt x="288" y="812"/>
                  </a:lnTo>
                  <a:lnTo>
                    <a:pt x="287" y="826"/>
                  </a:lnTo>
                  <a:lnTo>
                    <a:pt x="285" y="839"/>
                  </a:lnTo>
                  <a:lnTo>
                    <a:pt x="283" y="849"/>
                  </a:lnTo>
                  <a:lnTo>
                    <a:pt x="283" y="850"/>
                  </a:lnTo>
                  <a:lnTo>
                    <a:pt x="284" y="853"/>
                  </a:lnTo>
                  <a:lnTo>
                    <a:pt x="285" y="855"/>
                  </a:lnTo>
                  <a:lnTo>
                    <a:pt x="287" y="857"/>
                  </a:lnTo>
                  <a:lnTo>
                    <a:pt x="293" y="861"/>
                  </a:lnTo>
                  <a:lnTo>
                    <a:pt x="300" y="865"/>
                  </a:lnTo>
                  <a:lnTo>
                    <a:pt x="306" y="871"/>
                  </a:lnTo>
                  <a:lnTo>
                    <a:pt x="313" y="876"/>
                  </a:lnTo>
                  <a:lnTo>
                    <a:pt x="314" y="879"/>
                  </a:lnTo>
                  <a:lnTo>
                    <a:pt x="316" y="881"/>
                  </a:lnTo>
                  <a:lnTo>
                    <a:pt x="316" y="884"/>
                  </a:lnTo>
                  <a:lnTo>
                    <a:pt x="316" y="888"/>
                  </a:lnTo>
                  <a:lnTo>
                    <a:pt x="314" y="892"/>
                  </a:lnTo>
                  <a:lnTo>
                    <a:pt x="312" y="895"/>
                  </a:lnTo>
                  <a:lnTo>
                    <a:pt x="309" y="898"/>
                  </a:lnTo>
                  <a:lnTo>
                    <a:pt x="307" y="900"/>
                  </a:lnTo>
                  <a:lnTo>
                    <a:pt x="302" y="902"/>
                  </a:lnTo>
                  <a:lnTo>
                    <a:pt x="298" y="902"/>
                  </a:lnTo>
                  <a:lnTo>
                    <a:pt x="292" y="902"/>
                  </a:lnTo>
                  <a:lnTo>
                    <a:pt x="288" y="902"/>
                  </a:lnTo>
                  <a:lnTo>
                    <a:pt x="287" y="902"/>
                  </a:lnTo>
                  <a:lnTo>
                    <a:pt x="285" y="902"/>
                  </a:lnTo>
                  <a:lnTo>
                    <a:pt x="284" y="905"/>
                  </a:lnTo>
                  <a:lnTo>
                    <a:pt x="283" y="906"/>
                  </a:lnTo>
                  <a:lnTo>
                    <a:pt x="279" y="921"/>
                  </a:lnTo>
                  <a:lnTo>
                    <a:pt x="274" y="932"/>
                  </a:lnTo>
                  <a:lnTo>
                    <a:pt x="269" y="941"/>
                  </a:lnTo>
                  <a:lnTo>
                    <a:pt x="264" y="948"/>
                  </a:lnTo>
                  <a:lnTo>
                    <a:pt x="257" y="953"/>
                  </a:lnTo>
                  <a:lnTo>
                    <a:pt x="251" y="958"/>
                  </a:lnTo>
                  <a:lnTo>
                    <a:pt x="246" y="961"/>
                  </a:lnTo>
                  <a:lnTo>
                    <a:pt x="239" y="963"/>
                  </a:lnTo>
                  <a:lnTo>
                    <a:pt x="229" y="964"/>
                  </a:lnTo>
                  <a:lnTo>
                    <a:pt x="219" y="964"/>
                  </a:lnTo>
                  <a:lnTo>
                    <a:pt x="211" y="963"/>
                  </a:lnTo>
                  <a:lnTo>
                    <a:pt x="203" y="964"/>
                  </a:lnTo>
                  <a:lnTo>
                    <a:pt x="199" y="966"/>
                  </a:lnTo>
                  <a:lnTo>
                    <a:pt x="196" y="968"/>
                  </a:lnTo>
                  <a:lnTo>
                    <a:pt x="192" y="973"/>
                  </a:lnTo>
                  <a:lnTo>
                    <a:pt x="189" y="978"/>
                  </a:lnTo>
                  <a:lnTo>
                    <a:pt x="177" y="1026"/>
                  </a:lnTo>
                  <a:lnTo>
                    <a:pt x="146" y="1054"/>
                  </a:lnTo>
                  <a:lnTo>
                    <a:pt x="141" y="1052"/>
                  </a:lnTo>
                  <a:lnTo>
                    <a:pt x="136" y="1050"/>
                  </a:lnTo>
                  <a:lnTo>
                    <a:pt x="128" y="1048"/>
                  </a:lnTo>
                  <a:lnTo>
                    <a:pt x="119" y="1046"/>
                  </a:lnTo>
                  <a:lnTo>
                    <a:pt x="102" y="1044"/>
                  </a:lnTo>
                  <a:lnTo>
                    <a:pt x="90" y="1043"/>
                  </a:lnTo>
                  <a:lnTo>
                    <a:pt x="83" y="1044"/>
                  </a:lnTo>
                  <a:lnTo>
                    <a:pt x="78" y="1047"/>
                  </a:lnTo>
                  <a:lnTo>
                    <a:pt x="71" y="1051"/>
                  </a:lnTo>
                  <a:lnTo>
                    <a:pt x="66" y="1056"/>
                  </a:lnTo>
                  <a:lnTo>
                    <a:pt x="61" y="1061"/>
                  </a:lnTo>
                  <a:lnTo>
                    <a:pt x="55" y="1066"/>
                  </a:lnTo>
                  <a:lnTo>
                    <a:pt x="49" y="1069"/>
                  </a:lnTo>
                  <a:lnTo>
                    <a:pt x="42" y="1071"/>
                  </a:lnTo>
                  <a:lnTo>
                    <a:pt x="0" y="1061"/>
                  </a:lnTo>
                  <a:lnTo>
                    <a:pt x="3" y="1067"/>
                  </a:lnTo>
                  <a:lnTo>
                    <a:pt x="11" y="1082"/>
                  </a:lnTo>
                  <a:lnTo>
                    <a:pt x="15" y="1095"/>
                  </a:lnTo>
                  <a:lnTo>
                    <a:pt x="20" y="1110"/>
                  </a:lnTo>
                  <a:lnTo>
                    <a:pt x="26" y="1127"/>
                  </a:lnTo>
                  <a:lnTo>
                    <a:pt x="31" y="1147"/>
                  </a:lnTo>
                  <a:lnTo>
                    <a:pt x="32" y="1149"/>
                  </a:lnTo>
                  <a:lnTo>
                    <a:pt x="34" y="1152"/>
                  </a:lnTo>
                  <a:lnTo>
                    <a:pt x="36" y="1154"/>
                  </a:lnTo>
                  <a:lnTo>
                    <a:pt x="39" y="1158"/>
                  </a:lnTo>
                  <a:lnTo>
                    <a:pt x="48" y="1163"/>
                  </a:lnTo>
                  <a:lnTo>
                    <a:pt x="57" y="1168"/>
                  </a:lnTo>
                  <a:lnTo>
                    <a:pt x="68" y="1175"/>
                  </a:lnTo>
                  <a:lnTo>
                    <a:pt x="78" y="1181"/>
                  </a:lnTo>
                  <a:lnTo>
                    <a:pt x="82" y="1184"/>
                  </a:lnTo>
                  <a:lnTo>
                    <a:pt x="86" y="1188"/>
                  </a:lnTo>
                  <a:lnTo>
                    <a:pt x="89" y="1192"/>
                  </a:lnTo>
                  <a:lnTo>
                    <a:pt x="91" y="1196"/>
                  </a:lnTo>
                  <a:lnTo>
                    <a:pt x="100" y="1216"/>
                  </a:lnTo>
                  <a:lnTo>
                    <a:pt x="108" y="1235"/>
                  </a:lnTo>
                  <a:lnTo>
                    <a:pt x="111" y="1239"/>
                  </a:lnTo>
                  <a:lnTo>
                    <a:pt x="113" y="1243"/>
                  </a:lnTo>
                  <a:lnTo>
                    <a:pt x="115" y="1245"/>
                  </a:lnTo>
                  <a:lnTo>
                    <a:pt x="118" y="1247"/>
                  </a:lnTo>
                  <a:lnTo>
                    <a:pt x="120" y="1247"/>
                  </a:lnTo>
                  <a:lnTo>
                    <a:pt x="123" y="1247"/>
                  </a:lnTo>
                  <a:lnTo>
                    <a:pt x="128" y="1245"/>
                  </a:lnTo>
                  <a:lnTo>
                    <a:pt x="131" y="1243"/>
                  </a:lnTo>
                  <a:lnTo>
                    <a:pt x="144" y="1232"/>
                  </a:lnTo>
                  <a:lnTo>
                    <a:pt x="148" y="1228"/>
                  </a:lnTo>
                  <a:lnTo>
                    <a:pt x="151" y="1229"/>
                  </a:lnTo>
                  <a:lnTo>
                    <a:pt x="155" y="1233"/>
                  </a:lnTo>
                  <a:lnTo>
                    <a:pt x="160" y="1237"/>
                  </a:lnTo>
                  <a:lnTo>
                    <a:pt x="162" y="1243"/>
                  </a:lnTo>
                  <a:lnTo>
                    <a:pt x="164" y="1250"/>
                  </a:lnTo>
                  <a:lnTo>
                    <a:pt x="164" y="1259"/>
                  </a:lnTo>
                  <a:lnTo>
                    <a:pt x="165" y="1278"/>
                  </a:lnTo>
                  <a:lnTo>
                    <a:pt x="167" y="1300"/>
                  </a:lnTo>
                  <a:lnTo>
                    <a:pt x="169" y="1322"/>
                  </a:lnTo>
                  <a:lnTo>
                    <a:pt x="173" y="1346"/>
                  </a:lnTo>
                  <a:lnTo>
                    <a:pt x="175" y="1352"/>
                  </a:lnTo>
                  <a:lnTo>
                    <a:pt x="179" y="1358"/>
                  </a:lnTo>
                  <a:lnTo>
                    <a:pt x="182" y="1364"/>
                  </a:lnTo>
                  <a:lnTo>
                    <a:pt x="185" y="1370"/>
                  </a:lnTo>
                  <a:lnTo>
                    <a:pt x="190" y="1375"/>
                  </a:lnTo>
                  <a:lnTo>
                    <a:pt x="196" y="1382"/>
                  </a:lnTo>
                  <a:lnTo>
                    <a:pt x="202" y="1387"/>
                  </a:lnTo>
                  <a:lnTo>
                    <a:pt x="209" y="1392"/>
                  </a:lnTo>
                  <a:lnTo>
                    <a:pt x="215" y="1397"/>
                  </a:lnTo>
                  <a:lnTo>
                    <a:pt x="218" y="1401"/>
                  </a:lnTo>
                  <a:lnTo>
                    <a:pt x="222" y="1406"/>
                  </a:lnTo>
                  <a:lnTo>
                    <a:pt x="225" y="1412"/>
                  </a:lnTo>
                  <a:lnTo>
                    <a:pt x="229" y="1418"/>
                  </a:lnTo>
                  <a:lnTo>
                    <a:pt x="232" y="1423"/>
                  </a:lnTo>
                  <a:lnTo>
                    <a:pt x="236" y="1430"/>
                  </a:lnTo>
                  <a:lnTo>
                    <a:pt x="241" y="1435"/>
                  </a:lnTo>
                  <a:lnTo>
                    <a:pt x="257" y="1449"/>
                  </a:lnTo>
                  <a:lnTo>
                    <a:pt x="271" y="1463"/>
                  </a:lnTo>
                  <a:lnTo>
                    <a:pt x="284" y="1477"/>
                  </a:lnTo>
                  <a:lnTo>
                    <a:pt x="297" y="1494"/>
                  </a:lnTo>
                  <a:lnTo>
                    <a:pt x="306" y="1507"/>
                  </a:lnTo>
                  <a:lnTo>
                    <a:pt x="321" y="1522"/>
                  </a:lnTo>
                  <a:lnTo>
                    <a:pt x="329" y="1528"/>
                  </a:lnTo>
                  <a:lnTo>
                    <a:pt x="337" y="1533"/>
                  </a:lnTo>
                  <a:lnTo>
                    <a:pt x="340" y="1534"/>
                  </a:lnTo>
                  <a:lnTo>
                    <a:pt x="344" y="1535"/>
                  </a:lnTo>
                  <a:lnTo>
                    <a:pt x="349" y="1534"/>
                  </a:lnTo>
                  <a:lnTo>
                    <a:pt x="351" y="1533"/>
                  </a:lnTo>
                  <a:lnTo>
                    <a:pt x="355" y="1532"/>
                  </a:lnTo>
                  <a:lnTo>
                    <a:pt x="357" y="1532"/>
                  </a:lnTo>
                  <a:lnTo>
                    <a:pt x="360" y="1532"/>
                  </a:lnTo>
                  <a:lnTo>
                    <a:pt x="363" y="1534"/>
                  </a:lnTo>
                  <a:lnTo>
                    <a:pt x="367" y="1539"/>
                  </a:lnTo>
                  <a:lnTo>
                    <a:pt x="370" y="1545"/>
                  </a:lnTo>
                  <a:lnTo>
                    <a:pt x="373" y="1561"/>
                  </a:lnTo>
                  <a:lnTo>
                    <a:pt x="375" y="1574"/>
                  </a:lnTo>
                  <a:lnTo>
                    <a:pt x="377" y="1577"/>
                  </a:lnTo>
                  <a:lnTo>
                    <a:pt x="382" y="1582"/>
                  </a:lnTo>
                  <a:lnTo>
                    <a:pt x="388" y="1586"/>
                  </a:lnTo>
                  <a:lnTo>
                    <a:pt x="396" y="1592"/>
                  </a:lnTo>
                  <a:lnTo>
                    <a:pt x="409" y="1603"/>
                  </a:lnTo>
                  <a:lnTo>
                    <a:pt x="420" y="1612"/>
                  </a:lnTo>
                  <a:lnTo>
                    <a:pt x="421" y="1615"/>
                  </a:lnTo>
                  <a:lnTo>
                    <a:pt x="420" y="1617"/>
                  </a:lnTo>
                  <a:lnTo>
                    <a:pt x="419" y="1620"/>
                  </a:lnTo>
                  <a:lnTo>
                    <a:pt x="416" y="1622"/>
                  </a:lnTo>
                  <a:lnTo>
                    <a:pt x="408" y="1627"/>
                  </a:lnTo>
                  <a:lnTo>
                    <a:pt x="399" y="1634"/>
                  </a:lnTo>
                  <a:lnTo>
                    <a:pt x="390" y="1638"/>
                  </a:lnTo>
                  <a:lnTo>
                    <a:pt x="383" y="1643"/>
                  </a:lnTo>
                  <a:lnTo>
                    <a:pt x="380" y="1646"/>
                  </a:lnTo>
                  <a:lnTo>
                    <a:pt x="377" y="1649"/>
                  </a:lnTo>
                  <a:lnTo>
                    <a:pt x="377" y="1652"/>
                  </a:lnTo>
                  <a:lnTo>
                    <a:pt x="379" y="1654"/>
                  </a:lnTo>
                  <a:lnTo>
                    <a:pt x="380" y="1655"/>
                  </a:lnTo>
                  <a:lnTo>
                    <a:pt x="383" y="1657"/>
                  </a:lnTo>
                  <a:lnTo>
                    <a:pt x="386" y="1657"/>
                  </a:lnTo>
                  <a:lnTo>
                    <a:pt x="389" y="1658"/>
                  </a:lnTo>
                  <a:lnTo>
                    <a:pt x="398" y="1658"/>
                  </a:lnTo>
                  <a:lnTo>
                    <a:pt x="407" y="1658"/>
                  </a:lnTo>
                  <a:lnTo>
                    <a:pt x="417" y="1658"/>
                  </a:lnTo>
                  <a:lnTo>
                    <a:pt x="424" y="1659"/>
                  </a:lnTo>
                  <a:lnTo>
                    <a:pt x="428" y="1659"/>
                  </a:lnTo>
                  <a:lnTo>
                    <a:pt x="431" y="1660"/>
                  </a:lnTo>
                  <a:lnTo>
                    <a:pt x="433" y="1661"/>
                  </a:lnTo>
                  <a:lnTo>
                    <a:pt x="434" y="1663"/>
                  </a:lnTo>
                  <a:lnTo>
                    <a:pt x="434" y="1668"/>
                  </a:lnTo>
                  <a:lnTo>
                    <a:pt x="433" y="1672"/>
                  </a:lnTo>
                  <a:lnTo>
                    <a:pt x="431" y="1676"/>
                  </a:lnTo>
                  <a:lnTo>
                    <a:pt x="427" y="1678"/>
                  </a:lnTo>
                  <a:lnTo>
                    <a:pt x="420" y="1683"/>
                  </a:lnTo>
                  <a:lnTo>
                    <a:pt x="409" y="1686"/>
                  </a:lnTo>
                  <a:lnTo>
                    <a:pt x="399" y="1689"/>
                  </a:lnTo>
                  <a:lnTo>
                    <a:pt x="389" y="1692"/>
                  </a:lnTo>
                  <a:lnTo>
                    <a:pt x="385" y="1694"/>
                  </a:lnTo>
                  <a:lnTo>
                    <a:pt x="382" y="1696"/>
                  </a:lnTo>
                  <a:lnTo>
                    <a:pt x="380" y="1699"/>
                  </a:lnTo>
                  <a:lnTo>
                    <a:pt x="379" y="1702"/>
                  </a:lnTo>
                  <a:lnTo>
                    <a:pt x="377" y="1712"/>
                  </a:lnTo>
                  <a:lnTo>
                    <a:pt x="376" y="1720"/>
                  </a:lnTo>
                  <a:lnTo>
                    <a:pt x="376" y="1725"/>
                  </a:lnTo>
                  <a:lnTo>
                    <a:pt x="377" y="1727"/>
                  </a:lnTo>
                  <a:lnTo>
                    <a:pt x="385" y="1733"/>
                  </a:lnTo>
                  <a:lnTo>
                    <a:pt x="402" y="1743"/>
                  </a:lnTo>
                  <a:lnTo>
                    <a:pt x="407" y="1747"/>
                  </a:lnTo>
                  <a:lnTo>
                    <a:pt x="413" y="1748"/>
                  </a:lnTo>
                  <a:lnTo>
                    <a:pt x="418" y="1750"/>
                  </a:lnTo>
                  <a:lnTo>
                    <a:pt x="422" y="1748"/>
                  </a:lnTo>
                  <a:lnTo>
                    <a:pt x="431" y="1745"/>
                  </a:lnTo>
                  <a:lnTo>
                    <a:pt x="440" y="1743"/>
                  </a:lnTo>
                  <a:lnTo>
                    <a:pt x="443" y="1743"/>
                  </a:lnTo>
                  <a:lnTo>
                    <a:pt x="447" y="1744"/>
                  </a:lnTo>
                  <a:lnTo>
                    <a:pt x="449" y="1746"/>
                  </a:lnTo>
                  <a:lnTo>
                    <a:pt x="451" y="1748"/>
                  </a:lnTo>
                  <a:lnTo>
                    <a:pt x="456" y="1754"/>
                  </a:lnTo>
                  <a:lnTo>
                    <a:pt x="460" y="1760"/>
                  </a:lnTo>
                  <a:lnTo>
                    <a:pt x="465" y="1768"/>
                  </a:lnTo>
                  <a:lnTo>
                    <a:pt x="470" y="1774"/>
                  </a:lnTo>
                  <a:lnTo>
                    <a:pt x="475" y="1780"/>
                  </a:lnTo>
                  <a:lnTo>
                    <a:pt x="483" y="1785"/>
                  </a:lnTo>
                  <a:lnTo>
                    <a:pt x="503" y="1793"/>
                  </a:lnTo>
                  <a:lnTo>
                    <a:pt x="512" y="1795"/>
                  </a:lnTo>
                  <a:lnTo>
                    <a:pt x="517" y="1796"/>
                  </a:lnTo>
                  <a:lnTo>
                    <a:pt x="521" y="1799"/>
                  </a:lnTo>
                  <a:lnTo>
                    <a:pt x="528" y="1805"/>
                  </a:lnTo>
                  <a:lnTo>
                    <a:pt x="537" y="1813"/>
                  </a:lnTo>
                  <a:lnTo>
                    <a:pt x="543" y="1819"/>
                  </a:lnTo>
                  <a:lnTo>
                    <a:pt x="545" y="1820"/>
                  </a:lnTo>
                  <a:lnTo>
                    <a:pt x="544" y="1819"/>
                  </a:lnTo>
                  <a:lnTo>
                    <a:pt x="541" y="1819"/>
                  </a:lnTo>
                  <a:lnTo>
                    <a:pt x="541" y="1821"/>
                  </a:lnTo>
                  <a:lnTo>
                    <a:pt x="543" y="1823"/>
                  </a:lnTo>
                  <a:lnTo>
                    <a:pt x="546" y="1829"/>
                  </a:lnTo>
                  <a:lnTo>
                    <a:pt x="552" y="1840"/>
                  </a:lnTo>
                  <a:lnTo>
                    <a:pt x="559" y="1855"/>
                  </a:lnTo>
                  <a:lnTo>
                    <a:pt x="565" y="1867"/>
                  </a:lnTo>
                  <a:lnTo>
                    <a:pt x="568" y="1877"/>
                  </a:lnTo>
                  <a:lnTo>
                    <a:pt x="569" y="1886"/>
                  </a:lnTo>
                  <a:lnTo>
                    <a:pt x="570" y="1890"/>
                  </a:lnTo>
                  <a:lnTo>
                    <a:pt x="571" y="1891"/>
                  </a:lnTo>
                  <a:lnTo>
                    <a:pt x="574" y="1889"/>
                  </a:lnTo>
                  <a:lnTo>
                    <a:pt x="579" y="1882"/>
                  </a:lnTo>
                  <a:lnTo>
                    <a:pt x="582" y="1878"/>
                  </a:lnTo>
                  <a:lnTo>
                    <a:pt x="584" y="1875"/>
                  </a:lnTo>
                  <a:lnTo>
                    <a:pt x="585" y="1871"/>
                  </a:lnTo>
                  <a:lnTo>
                    <a:pt x="585" y="1866"/>
                  </a:lnTo>
                  <a:lnTo>
                    <a:pt x="584" y="1859"/>
                  </a:lnTo>
                  <a:lnTo>
                    <a:pt x="582" y="1850"/>
                  </a:lnTo>
                  <a:lnTo>
                    <a:pt x="580" y="1842"/>
                  </a:lnTo>
                  <a:lnTo>
                    <a:pt x="582" y="1833"/>
                  </a:lnTo>
                  <a:lnTo>
                    <a:pt x="584" y="1829"/>
                  </a:lnTo>
                  <a:lnTo>
                    <a:pt x="586" y="1824"/>
                  </a:lnTo>
                  <a:lnTo>
                    <a:pt x="590" y="1821"/>
                  </a:lnTo>
                  <a:lnTo>
                    <a:pt x="594" y="1815"/>
                  </a:lnTo>
                  <a:lnTo>
                    <a:pt x="607" y="1803"/>
                  </a:lnTo>
                  <a:lnTo>
                    <a:pt x="623" y="1784"/>
                  </a:lnTo>
                  <a:lnTo>
                    <a:pt x="633" y="1774"/>
                  </a:lnTo>
                  <a:lnTo>
                    <a:pt x="642" y="1765"/>
                  </a:lnTo>
                  <a:lnTo>
                    <a:pt x="647" y="1761"/>
                  </a:lnTo>
                  <a:lnTo>
                    <a:pt x="654" y="1758"/>
                  </a:lnTo>
                  <a:lnTo>
                    <a:pt x="659" y="1756"/>
                  </a:lnTo>
                  <a:lnTo>
                    <a:pt x="664" y="1755"/>
                  </a:lnTo>
                  <a:lnTo>
                    <a:pt x="668" y="1755"/>
                  </a:lnTo>
                  <a:lnTo>
                    <a:pt x="671" y="1756"/>
                  </a:lnTo>
                  <a:lnTo>
                    <a:pt x="674" y="1757"/>
                  </a:lnTo>
                  <a:lnTo>
                    <a:pt x="677" y="1760"/>
                  </a:lnTo>
                  <a:lnTo>
                    <a:pt x="683" y="1768"/>
                  </a:lnTo>
                  <a:lnTo>
                    <a:pt x="689" y="1777"/>
                  </a:lnTo>
                  <a:lnTo>
                    <a:pt x="700" y="1796"/>
                  </a:lnTo>
                  <a:lnTo>
                    <a:pt x="708" y="1810"/>
                  </a:lnTo>
                  <a:lnTo>
                    <a:pt x="723" y="1827"/>
                  </a:lnTo>
                  <a:lnTo>
                    <a:pt x="735" y="1838"/>
                  </a:lnTo>
                  <a:lnTo>
                    <a:pt x="738" y="1843"/>
                  </a:lnTo>
                  <a:lnTo>
                    <a:pt x="741" y="1848"/>
                  </a:lnTo>
                  <a:lnTo>
                    <a:pt x="743" y="1856"/>
                  </a:lnTo>
                  <a:lnTo>
                    <a:pt x="743" y="1864"/>
                  </a:lnTo>
                  <a:lnTo>
                    <a:pt x="743" y="1867"/>
                  </a:lnTo>
                  <a:lnTo>
                    <a:pt x="742" y="1870"/>
                  </a:lnTo>
                  <a:lnTo>
                    <a:pt x="740" y="1871"/>
                  </a:lnTo>
                  <a:lnTo>
                    <a:pt x="738" y="1872"/>
                  </a:lnTo>
                  <a:lnTo>
                    <a:pt x="732" y="1872"/>
                  </a:lnTo>
                  <a:lnTo>
                    <a:pt x="726" y="1871"/>
                  </a:lnTo>
                  <a:lnTo>
                    <a:pt x="721" y="1870"/>
                  </a:lnTo>
                  <a:lnTo>
                    <a:pt x="713" y="1871"/>
                  </a:lnTo>
                  <a:lnTo>
                    <a:pt x="710" y="1873"/>
                  </a:lnTo>
                  <a:lnTo>
                    <a:pt x="707" y="1875"/>
                  </a:lnTo>
                  <a:lnTo>
                    <a:pt x="704" y="1878"/>
                  </a:lnTo>
                  <a:lnTo>
                    <a:pt x="702" y="1882"/>
                  </a:lnTo>
                  <a:lnTo>
                    <a:pt x="698" y="1890"/>
                  </a:lnTo>
                  <a:lnTo>
                    <a:pt x="697" y="1896"/>
                  </a:lnTo>
                  <a:lnTo>
                    <a:pt x="696" y="1900"/>
                  </a:lnTo>
                  <a:lnTo>
                    <a:pt x="697" y="1905"/>
                  </a:lnTo>
                  <a:lnTo>
                    <a:pt x="700" y="1909"/>
                  </a:lnTo>
                  <a:lnTo>
                    <a:pt x="702" y="1912"/>
                  </a:lnTo>
                  <a:lnTo>
                    <a:pt x="705" y="1914"/>
                  </a:lnTo>
                  <a:lnTo>
                    <a:pt x="709" y="1916"/>
                  </a:lnTo>
                  <a:lnTo>
                    <a:pt x="728" y="1922"/>
                  </a:lnTo>
                  <a:lnTo>
                    <a:pt x="753" y="1929"/>
                  </a:lnTo>
                  <a:lnTo>
                    <a:pt x="758" y="1933"/>
                  </a:lnTo>
                  <a:lnTo>
                    <a:pt x="761" y="1937"/>
                  </a:lnTo>
                  <a:lnTo>
                    <a:pt x="764" y="1938"/>
                  </a:lnTo>
                  <a:lnTo>
                    <a:pt x="771" y="1938"/>
                  </a:lnTo>
                  <a:lnTo>
                    <a:pt x="779" y="1937"/>
                  </a:lnTo>
                  <a:lnTo>
                    <a:pt x="792" y="1936"/>
                  </a:lnTo>
                  <a:lnTo>
                    <a:pt x="795" y="1936"/>
                  </a:lnTo>
                  <a:lnTo>
                    <a:pt x="797" y="1937"/>
                  </a:lnTo>
                  <a:lnTo>
                    <a:pt x="799" y="1939"/>
                  </a:lnTo>
                  <a:lnTo>
                    <a:pt x="801" y="1942"/>
                  </a:lnTo>
                  <a:lnTo>
                    <a:pt x="802" y="1949"/>
                  </a:lnTo>
                  <a:lnTo>
                    <a:pt x="802" y="1959"/>
                  </a:lnTo>
                  <a:lnTo>
                    <a:pt x="798" y="1976"/>
                  </a:lnTo>
                  <a:lnTo>
                    <a:pt x="796" y="1983"/>
                  </a:lnTo>
                  <a:lnTo>
                    <a:pt x="792" y="1985"/>
                  </a:lnTo>
                  <a:lnTo>
                    <a:pt x="798" y="1991"/>
                  </a:lnTo>
                  <a:lnTo>
                    <a:pt x="809" y="1998"/>
                  </a:lnTo>
                  <a:lnTo>
                    <a:pt x="822" y="2007"/>
                  </a:lnTo>
                  <a:lnTo>
                    <a:pt x="837" y="2014"/>
                  </a:lnTo>
                  <a:lnTo>
                    <a:pt x="854" y="2022"/>
                  </a:lnTo>
                  <a:lnTo>
                    <a:pt x="871" y="2028"/>
                  </a:lnTo>
                  <a:lnTo>
                    <a:pt x="879" y="2031"/>
                  </a:lnTo>
                  <a:lnTo>
                    <a:pt x="888" y="2032"/>
                  </a:lnTo>
                  <a:lnTo>
                    <a:pt x="896" y="2034"/>
                  </a:lnTo>
                  <a:lnTo>
                    <a:pt x="905" y="2034"/>
                  </a:lnTo>
                  <a:lnTo>
                    <a:pt x="912" y="2034"/>
                  </a:lnTo>
                  <a:lnTo>
                    <a:pt x="919" y="2035"/>
                  </a:lnTo>
                  <a:lnTo>
                    <a:pt x="923" y="2036"/>
                  </a:lnTo>
                  <a:lnTo>
                    <a:pt x="926" y="2038"/>
                  </a:lnTo>
                  <a:lnTo>
                    <a:pt x="927" y="2040"/>
                  </a:lnTo>
                  <a:lnTo>
                    <a:pt x="927" y="2042"/>
                  </a:lnTo>
                  <a:lnTo>
                    <a:pt x="926" y="2044"/>
                  </a:lnTo>
                  <a:lnTo>
                    <a:pt x="924" y="2046"/>
                  </a:lnTo>
                  <a:lnTo>
                    <a:pt x="907" y="2059"/>
                  </a:lnTo>
                  <a:lnTo>
                    <a:pt x="887" y="2072"/>
                  </a:lnTo>
                  <a:lnTo>
                    <a:pt x="877" y="2077"/>
                  </a:lnTo>
                  <a:lnTo>
                    <a:pt x="873" y="2082"/>
                  </a:lnTo>
                  <a:lnTo>
                    <a:pt x="871" y="2085"/>
                  </a:lnTo>
                  <a:lnTo>
                    <a:pt x="870" y="2087"/>
                  </a:lnTo>
                  <a:lnTo>
                    <a:pt x="870" y="2091"/>
                  </a:lnTo>
                  <a:lnTo>
                    <a:pt x="870" y="2093"/>
                  </a:lnTo>
                  <a:lnTo>
                    <a:pt x="874" y="2108"/>
                  </a:lnTo>
                  <a:lnTo>
                    <a:pt x="880" y="2133"/>
                  </a:lnTo>
                  <a:lnTo>
                    <a:pt x="881" y="2139"/>
                  </a:lnTo>
                  <a:lnTo>
                    <a:pt x="885" y="2144"/>
                  </a:lnTo>
                  <a:lnTo>
                    <a:pt x="888" y="2147"/>
                  </a:lnTo>
                  <a:lnTo>
                    <a:pt x="893" y="2148"/>
                  </a:lnTo>
                  <a:lnTo>
                    <a:pt x="898" y="2149"/>
                  </a:lnTo>
                  <a:lnTo>
                    <a:pt x="904" y="2149"/>
                  </a:lnTo>
                  <a:lnTo>
                    <a:pt x="909" y="2149"/>
                  </a:lnTo>
                  <a:lnTo>
                    <a:pt x="916" y="2147"/>
                  </a:lnTo>
                  <a:lnTo>
                    <a:pt x="947" y="2137"/>
                  </a:lnTo>
                  <a:lnTo>
                    <a:pt x="978" y="2128"/>
                  </a:lnTo>
                  <a:lnTo>
                    <a:pt x="1004" y="2123"/>
                  </a:lnTo>
                  <a:lnTo>
                    <a:pt x="1024" y="2118"/>
                  </a:lnTo>
                  <a:lnTo>
                    <a:pt x="1043" y="2115"/>
                  </a:lnTo>
                  <a:lnTo>
                    <a:pt x="1066" y="2114"/>
                  </a:lnTo>
                  <a:lnTo>
                    <a:pt x="1091" y="2115"/>
                  </a:lnTo>
                  <a:lnTo>
                    <a:pt x="1108" y="2117"/>
                  </a:lnTo>
                  <a:lnTo>
                    <a:pt x="1121" y="2120"/>
                  </a:lnTo>
                  <a:lnTo>
                    <a:pt x="1129" y="2124"/>
                  </a:lnTo>
                  <a:lnTo>
                    <a:pt x="1136" y="2128"/>
                  </a:lnTo>
                  <a:lnTo>
                    <a:pt x="1144" y="2131"/>
                  </a:lnTo>
                  <a:lnTo>
                    <a:pt x="1152" y="2133"/>
                  </a:lnTo>
                  <a:lnTo>
                    <a:pt x="1165" y="2133"/>
                  </a:lnTo>
                  <a:lnTo>
                    <a:pt x="1189" y="2131"/>
                  </a:lnTo>
                  <a:lnTo>
                    <a:pt x="1204" y="2128"/>
                  </a:lnTo>
                  <a:lnTo>
                    <a:pt x="1211" y="2128"/>
                  </a:lnTo>
                  <a:lnTo>
                    <a:pt x="1218" y="2129"/>
                  </a:lnTo>
                  <a:lnTo>
                    <a:pt x="1227" y="2132"/>
                  </a:lnTo>
                  <a:lnTo>
                    <a:pt x="1237" y="2139"/>
                  </a:lnTo>
                  <a:lnTo>
                    <a:pt x="1243" y="2143"/>
                  </a:lnTo>
                  <a:lnTo>
                    <a:pt x="1249" y="2146"/>
                  </a:lnTo>
                  <a:lnTo>
                    <a:pt x="1256" y="2148"/>
                  </a:lnTo>
                  <a:lnTo>
                    <a:pt x="1262" y="2150"/>
                  </a:lnTo>
                  <a:lnTo>
                    <a:pt x="1275" y="2153"/>
                  </a:lnTo>
                  <a:lnTo>
                    <a:pt x="1286" y="2154"/>
                  </a:lnTo>
                  <a:lnTo>
                    <a:pt x="1299" y="2156"/>
                  </a:lnTo>
                  <a:lnTo>
                    <a:pt x="1311" y="2157"/>
                  </a:lnTo>
                  <a:lnTo>
                    <a:pt x="1321" y="2159"/>
                  </a:lnTo>
                  <a:lnTo>
                    <a:pt x="1330" y="2161"/>
                  </a:lnTo>
                  <a:lnTo>
                    <a:pt x="1334" y="2162"/>
                  </a:lnTo>
                  <a:lnTo>
                    <a:pt x="1339" y="2162"/>
                  </a:lnTo>
                  <a:lnTo>
                    <a:pt x="1346" y="2162"/>
                  </a:lnTo>
                  <a:lnTo>
                    <a:pt x="1351" y="2161"/>
                  </a:lnTo>
                  <a:lnTo>
                    <a:pt x="1365" y="2159"/>
                  </a:lnTo>
                  <a:lnTo>
                    <a:pt x="1380" y="2154"/>
                  </a:lnTo>
                  <a:lnTo>
                    <a:pt x="1395" y="2149"/>
                  </a:lnTo>
                  <a:lnTo>
                    <a:pt x="1410" y="2145"/>
                  </a:lnTo>
                  <a:lnTo>
                    <a:pt x="1425" y="2142"/>
                  </a:lnTo>
                  <a:lnTo>
                    <a:pt x="1437" y="2141"/>
                  </a:lnTo>
                  <a:lnTo>
                    <a:pt x="1450" y="2141"/>
                  </a:lnTo>
                  <a:lnTo>
                    <a:pt x="1459" y="2142"/>
                  </a:lnTo>
                  <a:lnTo>
                    <a:pt x="1465" y="2143"/>
                  </a:lnTo>
                  <a:lnTo>
                    <a:pt x="1468" y="2144"/>
                  </a:lnTo>
                  <a:lnTo>
                    <a:pt x="1472" y="2145"/>
                  </a:lnTo>
                  <a:lnTo>
                    <a:pt x="1478" y="2146"/>
                  </a:lnTo>
                  <a:lnTo>
                    <a:pt x="1486" y="2147"/>
                  </a:lnTo>
                  <a:lnTo>
                    <a:pt x="1498" y="2147"/>
                  </a:lnTo>
                  <a:lnTo>
                    <a:pt x="1511" y="2146"/>
                  </a:lnTo>
                  <a:lnTo>
                    <a:pt x="1521" y="2145"/>
                  </a:lnTo>
                  <a:lnTo>
                    <a:pt x="1530" y="2144"/>
                  </a:lnTo>
                  <a:lnTo>
                    <a:pt x="1537" y="2142"/>
                  </a:lnTo>
                  <a:lnTo>
                    <a:pt x="1545" y="2141"/>
                  </a:lnTo>
                  <a:lnTo>
                    <a:pt x="1552" y="2141"/>
                  </a:lnTo>
                  <a:lnTo>
                    <a:pt x="1562" y="2142"/>
                  </a:lnTo>
                  <a:lnTo>
                    <a:pt x="1572" y="2143"/>
                  </a:lnTo>
                  <a:lnTo>
                    <a:pt x="1578" y="2144"/>
                  </a:lnTo>
                  <a:lnTo>
                    <a:pt x="1584" y="2144"/>
                  </a:lnTo>
                  <a:lnTo>
                    <a:pt x="1589" y="2143"/>
                  </a:lnTo>
                  <a:lnTo>
                    <a:pt x="1595" y="2142"/>
                  </a:lnTo>
                  <a:lnTo>
                    <a:pt x="1606" y="2139"/>
                  </a:lnTo>
                  <a:lnTo>
                    <a:pt x="1619" y="2133"/>
                  </a:lnTo>
                  <a:lnTo>
                    <a:pt x="1631" y="2129"/>
                  </a:lnTo>
                  <a:lnTo>
                    <a:pt x="1644" y="2124"/>
                  </a:lnTo>
                  <a:lnTo>
                    <a:pt x="1656" y="2120"/>
                  </a:lnTo>
                  <a:lnTo>
                    <a:pt x="1669" y="2119"/>
                  </a:lnTo>
                  <a:lnTo>
                    <a:pt x="1689" y="2120"/>
                  </a:lnTo>
                  <a:lnTo>
                    <a:pt x="1705" y="2120"/>
                  </a:lnTo>
                  <a:lnTo>
                    <a:pt x="1722" y="2120"/>
                  </a:lnTo>
                  <a:lnTo>
                    <a:pt x="1740" y="2119"/>
                  </a:lnTo>
                  <a:lnTo>
                    <a:pt x="1753" y="2117"/>
                  </a:lnTo>
                  <a:lnTo>
                    <a:pt x="1763" y="2113"/>
                  </a:lnTo>
                  <a:lnTo>
                    <a:pt x="1771" y="2109"/>
                  </a:lnTo>
                  <a:lnTo>
                    <a:pt x="1777" y="2105"/>
                  </a:lnTo>
                  <a:lnTo>
                    <a:pt x="1784" y="2100"/>
                  </a:lnTo>
                  <a:lnTo>
                    <a:pt x="1789" y="2096"/>
                  </a:lnTo>
                  <a:lnTo>
                    <a:pt x="1797" y="2093"/>
                  </a:lnTo>
                  <a:lnTo>
                    <a:pt x="1805" y="2090"/>
                  </a:lnTo>
                  <a:lnTo>
                    <a:pt x="1817" y="2087"/>
                  </a:lnTo>
                  <a:lnTo>
                    <a:pt x="1828" y="2084"/>
                  </a:lnTo>
                  <a:lnTo>
                    <a:pt x="1837" y="2080"/>
                  </a:lnTo>
                  <a:lnTo>
                    <a:pt x="1843" y="2075"/>
                  </a:lnTo>
                  <a:lnTo>
                    <a:pt x="1846" y="2072"/>
                  </a:lnTo>
                  <a:lnTo>
                    <a:pt x="1848" y="2068"/>
                  </a:lnTo>
                  <a:lnTo>
                    <a:pt x="1850" y="2065"/>
                  </a:lnTo>
                  <a:lnTo>
                    <a:pt x="1851" y="2062"/>
                  </a:lnTo>
                  <a:lnTo>
                    <a:pt x="1851" y="2058"/>
                  </a:lnTo>
                  <a:lnTo>
                    <a:pt x="1851" y="2053"/>
                  </a:lnTo>
                  <a:lnTo>
                    <a:pt x="1850" y="2049"/>
                  </a:lnTo>
                  <a:lnTo>
                    <a:pt x="1849" y="2045"/>
                  </a:lnTo>
                  <a:lnTo>
                    <a:pt x="1847" y="2036"/>
                  </a:lnTo>
                  <a:lnTo>
                    <a:pt x="1846" y="2029"/>
                  </a:lnTo>
                  <a:lnTo>
                    <a:pt x="1847" y="2023"/>
                  </a:lnTo>
                  <a:lnTo>
                    <a:pt x="1848" y="2017"/>
                  </a:lnTo>
                  <a:lnTo>
                    <a:pt x="1851" y="2013"/>
                  </a:lnTo>
                  <a:lnTo>
                    <a:pt x="1854" y="2009"/>
                  </a:lnTo>
                  <a:lnTo>
                    <a:pt x="1858" y="2007"/>
                  </a:lnTo>
                  <a:lnTo>
                    <a:pt x="1864" y="2005"/>
                  </a:lnTo>
                  <a:lnTo>
                    <a:pt x="1874" y="1999"/>
                  </a:lnTo>
                  <a:lnTo>
                    <a:pt x="1885" y="1995"/>
                  </a:lnTo>
                  <a:lnTo>
                    <a:pt x="1889" y="1993"/>
                  </a:lnTo>
                  <a:lnTo>
                    <a:pt x="1893" y="1991"/>
                  </a:lnTo>
                  <a:lnTo>
                    <a:pt x="1898" y="1988"/>
                  </a:lnTo>
                  <a:lnTo>
                    <a:pt x="1901" y="1984"/>
                  </a:lnTo>
                  <a:lnTo>
                    <a:pt x="1906" y="1977"/>
                  </a:lnTo>
                  <a:lnTo>
                    <a:pt x="1914" y="1970"/>
                  </a:lnTo>
                  <a:lnTo>
                    <a:pt x="1922" y="1963"/>
                  </a:lnTo>
                  <a:lnTo>
                    <a:pt x="1932" y="1957"/>
                  </a:lnTo>
                  <a:lnTo>
                    <a:pt x="1951" y="1945"/>
                  </a:lnTo>
                  <a:lnTo>
                    <a:pt x="1971" y="1932"/>
                  </a:lnTo>
                  <a:lnTo>
                    <a:pt x="1984" y="1923"/>
                  </a:lnTo>
                  <a:lnTo>
                    <a:pt x="1995" y="1911"/>
                  </a:lnTo>
                  <a:lnTo>
                    <a:pt x="2007" y="1899"/>
                  </a:lnTo>
                  <a:lnTo>
                    <a:pt x="2018" y="1887"/>
                  </a:lnTo>
                  <a:lnTo>
                    <a:pt x="2028" y="1876"/>
                  </a:lnTo>
                  <a:lnTo>
                    <a:pt x="2038" y="1866"/>
                  </a:lnTo>
                  <a:lnTo>
                    <a:pt x="2043" y="1862"/>
                  </a:lnTo>
                  <a:lnTo>
                    <a:pt x="2050" y="1859"/>
                  </a:lnTo>
                  <a:lnTo>
                    <a:pt x="2055" y="1857"/>
                  </a:lnTo>
                  <a:lnTo>
                    <a:pt x="2061" y="1856"/>
                  </a:lnTo>
                  <a:lnTo>
                    <a:pt x="2084" y="1852"/>
                  </a:lnTo>
                  <a:lnTo>
                    <a:pt x="2108" y="1845"/>
                  </a:lnTo>
                  <a:lnTo>
                    <a:pt x="2134" y="1839"/>
                  </a:lnTo>
                  <a:lnTo>
                    <a:pt x="2159" y="1832"/>
                  </a:lnTo>
                  <a:lnTo>
                    <a:pt x="2182" y="1827"/>
                  </a:lnTo>
                  <a:lnTo>
                    <a:pt x="2205" y="1825"/>
                  </a:lnTo>
                  <a:lnTo>
                    <a:pt x="2214" y="1824"/>
                  </a:lnTo>
                  <a:lnTo>
                    <a:pt x="2223" y="1824"/>
                  </a:lnTo>
                  <a:lnTo>
                    <a:pt x="2231" y="1826"/>
                  </a:lnTo>
                  <a:lnTo>
                    <a:pt x="2238" y="1828"/>
                  </a:lnTo>
                  <a:lnTo>
                    <a:pt x="2264" y="1844"/>
                  </a:lnTo>
                  <a:lnTo>
                    <a:pt x="2291" y="1861"/>
                  </a:lnTo>
                  <a:lnTo>
                    <a:pt x="2305" y="1869"/>
                  </a:lnTo>
                  <a:lnTo>
                    <a:pt x="2321" y="1874"/>
                  </a:lnTo>
                  <a:lnTo>
                    <a:pt x="2329" y="1876"/>
                  </a:lnTo>
                  <a:lnTo>
                    <a:pt x="2339" y="1877"/>
                  </a:lnTo>
                  <a:lnTo>
                    <a:pt x="2348" y="1878"/>
                  </a:lnTo>
                  <a:lnTo>
                    <a:pt x="2358" y="1878"/>
                  </a:lnTo>
                  <a:lnTo>
                    <a:pt x="2367" y="1877"/>
                  </a:lnTo>
                  <a:lnTo>
                    <a:pt x="2375" y="1876"/>
                  </a:lnTo>
                  <a:lnTo>
                    <a:pt x="2381" y="1873"/>
                  </a:lnTo>
                  <a:lnTo>
                    <a:pt x="2387" y="1870"/>
                  </a:lnTo>
                  <a:lnTo>
                    <a:pt x="2395" y="1863"/>
                  </a:lnTo>
                  <a:lnTo>
                    <a:pt x="2401" y="1858"/>
                  </a:lnTo>
                  <a:lnTo>
                    <a:pt x="2403" y="1856"/>
                  </a:lnTo>
                  <a:lnTo>
                    <a:pt x="2405" y="1855"/>
                  </a:lnTo>
                  <a:lnTo>
                    <a:pt x="2408" y="1855"/>
                  </a:lnTo>
                  <a:lnTo>
                    <a:pt x="2410" y="1857"/>
                  </a:lnTo>
                  <a:lnTo>
                    <a:pt x="2415" y="1864"/>
                  </a:lnTo>
                  <a:lnTo>
                    <a:pt x="2422" y="1881"/>
                  </a:lnTo>
                  <a:lnTo>
                    <a:pt x="2426" y="1890"/>
                  </a:lnTo>
                  <a:lnTo>
                    <a:pt x="2430" y="1895"/>
                  </a:lnTo>
                  <a:lnTo>
                    <a:pt x="2432" y="1896"/>
                  </a:lnTo>
                  <a:lnTo>
                    <a:pt x="2434" y="1897"/>
                  </a:lnTo>
                  <a:lnTo>
                    <a:pt x="2437" y="1897"/>
                  </a:lnTo>
                  <a:lnTo>
                    <a:pt x="2439" y="1897"/>
                  </a:lnTo>
                  <a:lnTo>
                    <a:pt x="2442" y="1894"/>
                  </a:lnTo>
                  <a:lnTo>
                    <a:pt x="2446" y="1890"/>
                  </a:lnTo>
                  <a:lnTo>
                    <a:pt x="2449" y="1884"/>
                  </a:lnTo>
                  <a:lnTo>
                    <a:pt x="2453" y="1878"/>
                  </a:lnTo>
                  <a:lnTo>
                    <a:pt x="2460" y="1864"/>
                  </a:lnTo>
                  <a:lnTo>
                    <a:pt x="2465" y="1853"/>
                  </a:lnTo>
                  <a:lnTo>
                    <a:pt x="2468" y="1849"/>
                  </a:lnTo>
                  <a:lnTo>
                    <a:pt x="2472" y="1847"/>
                  </a:lnTo>
                  <a:lnTo>
                    <a:pt x="2473" y="1847"/>
                  </a:lnTo>
                  <a:lnTo>
                    <a:pt x="2475" y="1848"/>
                  </a:lnTo>
                  <a:lnTo>
                    <a:pt x="2476" y="1849"/>
                  </a:lnTo>
                  <a:lnTo>
                    <a:pt x="2477" y="1852"/>
                  </a:lnTo>
                  <a:lnTo>
                    <a:pt x="2482" y="1863"/>
                  </a:lnTo>
                  <a:lnTo>
                    <a:pt x="2489" y="1877"/>
                  </a:lnTo>
                  <a:lnTo>
                    <a:pt x="2497" y="1893"/>
                  </a:lnTo>
                  <a:lnTo>
                    <a:pt x="2507" y="1908"/>
                  </a:lnTo>
                  <a:lnTo>
                    <a:pt x="2512" y="1915"/>
                  </a:lnTo>
                  <a:lnTo>
                    <a:pt x="2518" y="1922"/>
                  </a:lnTo>
                  <a:lnTo>
                    <a:pt x="2525" y="1928"/>
                  </a:lnTo>
                  <a:lnTo>
                    <a:pt x="2532" y="1932"/>
                  </a:lnTo>
                  <a:lnTo>
                    <a:pt x="2541" y="1937"/>
                  </a:lnTo>
                  <a:lnTo>
                    <a:pt x="2549" y="1940"/>
                  </a:lnTo>
                  <a:lnTo>
                    <a:pt x="2559" y="1941"/>
                  </a:lnTo>
                  <a:lnTo>
                    <a:pt x="2568" y="1941"/>
                  </a:lnTo>
                  <a:lnTo>
                    <a:pt x="2585" y="1940"/>
                  </a:lnTo>
                  <a:lnTo>
                    <a:pt x="2596" y="1938"/>
                  </a:lnTo>
                  <a:lnTo>
                    <a:pt x="2602" y="1936"/>
                  </a:lnTo>
                  <a:lnTo>
                    <a:pt x="2606" y="1933"/>
                  </a:lnTo>
                  <a:lnTo>
                    <a:pt x="2608" y="1930"/>
                  </a:lnTo>
                  <a:lnTo>
                    <a:pt x="2610" y="1926"/>
                  </a:lnTo>
                  <a:lnTo>
                    <a:pt x="2613" y="1920"/>
                  </a:lnTo>
                  <a:lnTo>
                    <a:pt x="2620" y="1912"/>
                  </a:lnTo>
                  <a:lnTo>
                    <a:pt x="2628" y="1907"/>
                  </a:lnTo>
                  <a:lnTo>
                    <a:pt x="2636" y="1904"/>
                  </a:lnTo>
                  <a:lnTo>
                    <a:pt x="2644" y="1903"/>
                  </a:lnTo>
                  <a:lnTo>
                    <a:pt x="2650" y="1902"/>
                  </a:lnTo>
                  <a:lnTo>
                    <a:pt x="2662" y="1903"/>
                  </a:lnTo>
                  <a:lnTo>
                    <a:pt x="2666" y="1905"/>
                  </a:lnTo>
                  <a:lnTo>
                    <a:pt x="2673" y="1892"/>
                  </a:lnTo>
                  <a:lnTo>
                    <a:pt x="2680" y="1878"/>
                  </a:lnTo>
                  <a:lnTo>
                    <a:pt x="2683" y="1871"/>
                  </a:lnTo>
                  <a:lnTo>
                    <a:pt x="2685" y="1864"/>
                  </a:lnTo>
                  <a:lnTo>
                    <a:pt x="2687" y="1857"/>
                  </a:lnTo>
                  <a:lnTo>
                    <a:pt x="2689" y="1850"/>
                  </a:lnTo>
                  <a:lnTo>
                    <a:pt x="2689" y="1835"/>
                  </a:lnTo>
                  <a:lnTo>
                    <a:pt x="2686" y="1821"/>
                  </a:lnTo>
                  <a:lnTo>
                    <a:pt x="2683" y="1807"/>
                  </a:lnTo>
                  <a:lnTo>
                    <a:pt x="2679" y="1794"/>
                  </a:lnTo>
                  <a:lnTo>
                    <a:pt x="2676" y="1780"/>
                  </a:lnTo>
                  <a:lnTo>
                    <a:pt x="2674" y="1765"/>
                  </a:lnTo>
                  <a:lnTo>
                    <a:pt x="2674" y="1758"/>
                  </a:lnTo>
                  <a:lnTo>
                    <a:pt x="2674" y="1751"/>
                  </a:lnTo>
                  <a:lnTo>
                    <a:pt x="2675" y="1742"/>
                  </a:lnTo>
                  <a:lnTo>
                    <a:pt x="2677" y="1734"/>
                  </a:lnTo>
                  <a:lnTo>
                    <a:pt x="2679" y="1726"/>
                  </a:lnTo>
                  <a:lnTo>
                    <a:pt x="2683" y="1719"/>
                  </a:lnTo>
                  <a:lnTo>
                    <a:pt x="2690" y="1711"/>
                  </a:lnTo>
                  <a:lnTo>
                    <a:pt x="2695" y="1705"/>
                  </a:lnTo>
                  <a:lnTo>
                    <a:pt x="2708" y="1692"/>
                  </a:lnTo>
                  <a:lnTo>
                    <a:pt x="2717" y="1680"/>
                  </a:lnTo>
                  <a:lnTo>
                    <a:pt x="2723" y="1670"/>
                  </a:lnTo>
                  <a:lnTo>
                    <a:pt x="2727" y="1659"/>
                  </a:lnTo>
                  <a:lnTo>
                    <a:pt x="2730" y="1650"/>
                  </a:lnTo>
                  <a:lnTo>
                    <a:pt x="2732" y="1639"/>
                  </a:lnTo>
                  <a:lnTo>
                    <a:pt x="2736" y="1618"/>
                  </a:lnTo>
                  <a:lnTo>
                    <a:pt x="2742" y="1592"/>
                  </a:lnTo>
                  <a:lnTo>
                    <a:pt x="2737" y="1594"/>
                  </a:lnTo>
                  <a:lnTo>
                    <a:pt x="2734" y="1598"/>
                  </a:lnTo>
                  <a:lnTo>
                    <a:pt x="2731" y="1602"/>
                  </a:lnTo>
                  <a:lnTo>
                    <a:pt x="2729" y="1605"/>
                  </a:lnTo>
                  <a:lnTo>
                    <a:pt x="2729" y="1581"/>
                  </a:lnTo>
                  <a:lnTo>
                    <a:pt x="2740" y="1575"/>
                  </a:lnTo>
                  <a:lnTo>
                    <a:pt x="2747" y="1569"/>
                  </a:lnTo>
                  <a:lnTo>
                    <a:pt x="2735" y="1570"/>
                  </a:lnTo>
                  <a:lnTo>
                    <a:pt x="2724" y="1569"/>
                  </a:lnTo>
                  <a:lnTo>
                    <a:pt x="2720" y="1576"/>
                  </a:lnTo>
                  <a:lnTo>
                    <a:pt x="2719" y="1581"/>
                  </a:lnTo>
                  <a:lnTo>
                    <a:pt x="2718" y="1583"/>
                  </a:lnTo>
                  <a:lnTo>
                    <a:pt x="2712" y="1587"/>
                  </a:lnTo>
                  <a:lnTo>
                    <a:pt x="2712" y="1583"/>
                  </a:lnTo>
                  <a:lnTo>
                    <a:pt x="2712" y="1579"/>
                  </a:lnTo>
                  <a:lnTo>
                    <a:pt x="2710" y="1577"/>
                  </a:lnTo>
                  <a:lnTo>
                    <a:pt x="2709" y="1575"/>
                  </a:lnTo>
                  <a:lnTo>
                    <a:pt x="2708" y="1573"/>
                  </a:lnTo>
                  <a:lnTo>
                    <a:pt x="2706" y="1571"/>
                  </a:lnTo>
                  <a:lnTo>
                    <a:pt x="2706" y="1568"/>
                  </a:lnTo>
                  <a:lnTo>
                    <a:pt x="2706" y="1564"/>
                  </a:lnTo>
                  <a:lnTo>
                    <a:pt x="2708" y="1559"/>
                  </a:lnTo>
                  <a:lnTo>
                    <a:pt x="2710" y="1555"/>
                  </a:lnTo>
                  <a:lnTo>
                    <a:pt x="2713" y="1552"/>
                  </a:lnTo>
                  <a:lnTo>
                    <a:pt x="2717" y="1548"/>
                  </a:lnTo>
                  <a:lnTo>
                    <a:pt x="2720" y="1542"/>
                  </a:lnTo>
                  <a:lnTo>
                    <a:pt x="2723" y="1536"/>
                  </a:lnTo>
                  <a:lnTo>
                    <a:pt x="2724" y="1527"/>
                  </a:lnTo>
                  <a:lnTo>
                    <a:pt x="2724" y="1516"/>
                  </a:lnTo>
                  <a:lnTo>
                    <a:pt x="2712" y="1499"/>
                  </a:lnTo>
                  <a:lnTo>
                    <a:pt x="2709" y="1488"/>
                  </a:lnTo>
                  <a:lnTo>
                    <a:pt x="2708" y="1480"/>
                  </a:lnTo>
                  <a:lnTo>
                    <a:pt x="2708" y="1471"/>
                  </a:lnTo>
                  <a:lnTo>
                    <a:pt x="2708" y="1463"/>
                  </a:lnTo>
                  <a:lnTo>
                    <a:pt x="2712" y="1447"/>
                  </a:lnTo>
                  <a:lnTo>
                    <a:pt x="2717" y="1429"/>
                  </a:lnTo>
                  <a:lnTo>
                    <a:pt x="2742" y="1423"/>
                  </a:lnTo>
                  <a:lnTo>
                    <a:pt x="2750" y="1457"/>
                  </a:lnTo>
                  <a:lnTo>
                    <a:pt x="2758" y="1484"/>
                  </a:lnTo>
                  <a:lnTo>
                    <a:pt x="2760" y="1498"/>
                  </a:lnTo>
                  <a:lnTo>
                    <a:pt x="2760" y="1511"/>
                  </a:lnTo>
                  <a:lnTo>
                    <a:pt x="2758" y="1526"/>
                  </a:lnTo>
                  <a:lnTo>
                    <a:pt x="2753" y="1545"/>
                  </a:lnTo>
                  <a:lnTo>
                    <a:pt x="2766" y="1535"/>
                  </a:lnTo>
                  <a:lnTo>
                    <a:pt x="2784" y="1520"/>
                  </a:lnTo>
                  <a:lnTo>
                    <a:pt x="2804" y="1505"/>
                  </a:lnTo>
                  <a:lnTo>
                    <a:pt x="2817" y="1499"/>
                  </a:lnTo>
                  <a:lnTo>
                    <a:pt x="2827" y="1498"/>
                  </a:lnTo>
                  <a:lnTo>
                    <a:pt x="2837" y="1499"/>
                  </a:lnTo>
                  <a:lnTo>
                    <a:pt x="2843" y="1499"/>
                  </a:lnTo>
                  <a:lnTo>
                    <a:pt x="2848" y="1500"/>
                  </a:lnTo>
                  <a:lnTo>
                    <a:pt x="2853" y="1500"/>
                  </a:lnTo>
                  <a:lnTo>
                    <a:pt x="2859" y="1499"/>
                  </a:lnTo>
                  <a:lnTo>
                    <a:pt x="2864" y="1487"/>
                  </a:lnTo>
                  <a:lnTo>
                    <a:pt x="2870" y="1483"/>
                  </a:lnTo>
                  <a:lnTo>
                    <a:pt x="2877" y="1481"/>
                  </a:lnTo>
                  <a:lnTo>
                    <a:pt x="2883" y="1479"/>
                  </a:lnTo>
                  <a:lnTo>
                    <a:pt x="2889" y="1476"/>
                  </a:lnTo>
                  <a:lnTo>
                    <a:pt x="2903" y="1474"/>
                  </a:lnTo>
                  <a:lnTo>
                    <a:pt x="2917" y="1469"/>
                  </a:lnTo>
                  <a:lnTo>
                    <a:pt x="2926" y="1460"/>
                  </a:lnTo>
                  <a:lnTo>
                    <a:pt x="2935" y="1451"/>
                  </a:lnTo>
                  <a:lnTo>
                    <a:pt x="2935" y="1432"/>
                  </a:lnTo>
                  <a:lnTo>
                    <a:pt x="2935" y="1415"/>
                  </a:lnTo>
                  <a:lnTo>
                    <a:pt x="2936" y="1399"/>
                  </a:lnTo>
                  <a:lnTo>
                    <a:pt x="2935" y="1375"/>
                  </a:lnTo>
                  <a:lnTo>
                    <a:pt x="2932" y="1361"/>
                  </a:lnTo>
                  <a:lnTo>
                    <a:pt x="2928" y="1344"/>
                  </a:lnTo>
                  <a:lnTo>
                    <a:pt x="2926" y="1335"/>
                  </a:lnTo>
                  <a:lnTo>
                    <a:pt x="2923" y="1318"/>
                  </a:lnTo>
                  <a:lnTo>
                    <a:pt x="2922" y="1305"/>
                  </a:lnTo>
                  <a:lnTo>
                    <a:pt x="2923" y="1293"/>
                  </a:lnTo>
                  <a:lnTo>
                    <a:pt x="2929" y="1278"/>
                  </a:lnTo>
                  <a:lnTo>
                    <a:pt x="2933" y="1270"/>
                  </a:lnTo>
                  <a:lnTo>
                    <a:pt x="2931" y="1265"/>
                  </a:lnTo>
                  <a:lnTo>
                    <a:pt x="2928" y="1263"/>
                  </a:lnTo>
                  <a:lnTo>
                    <a:pt x="2924" y="1259"/>
                  </a:lnTo>
                  <a:lnTo>
                    <a:pt x="2921" y="1256"/>
                  </a:lnTo>
                  <a:lnTo>
                    <a:pt x="2914" y="1251"/>
                  </a:lnTo>
                  <a:lnTo>
                    <a:pt x="2905" y="1248"/>
                  </a:lnTo>
                  <a:lnTo>
                    <a:pt x="2886" y="1241"/>
                  </a:lnTo>
                  <a:lnTo>
                    <a:pt x="2865" y="1236"/>
                  </a:lnTo>
                  <a:lnTo>
                    <a:pt x="2851" y="1232"/>
                  </a:lnTo>
                  <a:lnTo>
                    <a:pt x="2837" y="1229"/>
                  </a:lnTo>
                  <a:lnTo>
                    <a:pt x="2825" y="1227"/>
                  </a:lnTo>
                  <a:lnTo>
                    <a:pt x="2809" y="1226"/>
                  </a:lnTo>
                  <a:lnTo>
                    <a:pt x="2792" y="1223"/>
                  </a:lnTo>
                  <a:lnTo>
                    <a:pt x="2776" y="1222"/>
                  </a:lnTo>
                  <a:lnTo>
                    <a:pt x="2769" y="1222"/>
                  </a:lnTo>
                  <a:lnTo>
                    <a:pt x="2762" y="1223"/>
                  </a:lnTo>
                  <a:lnTo>
                    <a:pt x="2753" y="1226"/>
                  </a:lnTo>
                  <a:lnTo>
                    <a:pt x="2745" y="1228"/>
                  </a:lnTo>
                  <a:lnTo>
                    <a:pt x="2735" y="1232"/>
                  </a:lnTo>
                  <a:lnTo>
                    <a:pt x="2727" y="1236"/>
                  </a:lnTo>
                  <a:lnTo>
                    <a:pt x="2719" y="1240"/>
                  </a:lnTo>
                  <a:lnTo>
                    <a:pt x="2712" y="1246"/>
                  </a:lnTo>
                  <a:lnTo>
                    <a:pt x="2706" y="1251"/>
                  </a:lnTo>
                  <a:lnTo>
                    <a:pt x="2699" y="1259"/>
                  </a:lnTo>
                  <a:lnTo>
                    <a:pt x="2695" y="1265"/>
                  </a:lnTo>
                  <a:lnTo>
                    <a:pt x="2691" y="1274"/>
                  </a:lnTo>
                  <a:lnTo>
                    <a:pt x="2690" y="1281"/>
                  </a:lnTo>
                  <a:lnTo>
                    <a:pt x="2690" y="1286"/>
                  </a:lnTo>
                  <a:lnTo>
                    <a:pt x="2690" y="1289"/>
                  </a:lnTo>
                  <a:lnTo>
                    <a:pt x="2690" y="1291"/>
                  </a:lnTo>
                  <a:lnTo>
                    <a:pt x="2689" y="1295"/>
                  </a:lnTo>
                  <a:lnTo>
                    <a:pt x="2686" y="1298"/>
                  </a:lnTo>
                  <a:lnTo>
                    <a:pt x="2684" y="1299"/>
                  </a:lnTo>
                  <a:lnTo>
                    <a:pt x="2682" y="1300"/>
                  </a:lnTo>
                  <a:lnTo>
                    <a:pt x="2679" y="1300"/>
                  </a:lnTo>
                  <a:lnTo>
                    <a:pt x="2677" y="1299"/>
                  </a:lnTo>
                  <a:lnTo>
                    <a:pt x="2670" y="1296"/>
                  </a:lnTo>
                  <a:lnTo>
                    <a:pt x="2664" y="1291"/>
                  </a:lnTo>
                  <a:lnTo>
                    <a:pt x="2659" y="1286"/>
                  </a:lnTo>
                  <a:lnTo>
                    <a:pt x="2652" y="1283"/>
                  </a:lnTo>
                  <a:lnTo>
                    <a:pt x="2650" y="1282"/>
                  </a:lnTo>
                  <a:lnTo>
                    <a:pt x="2647" y="1282"/>
                  </a:lnTo>
                  <a:lnTo>
                    <a:pt x="2645" y="1283"/>
                  </a:lnTo>
                  <a:lnTo>
                    <a:pt x="2643" y="1285"/>
                  </a:lnTo>
                  <a:lnTo>
                    <a:pt x="2642" y="1298"/>
                  </a:lnTo>
                  <a:lnTo>
                    <a:pt x="2642" y="1312"/>
                  </a:lnTo>
                  <a:lnTo>
                    <a:pt x="2640" y="1316"/>
                  </a:lnTo>
                  <a:lnTo>
                    <a:pt x="2637" y="1318"/>
                  </a:lnTo>
                  <a:lnTo>
                    <a:pt x="2634" y="1320"/>
                  </a:lnTo>
                  <a:lnTo>
                    <a:pt x="2630" y="1321"/>
                  </a:lnTo>
                  <a:lnTo>
                    <a:pt x="2626" y="1321"/>
                  </a:lnTo>
                  <a:lnTo>
                    <a:pt x="2622" y="1320"/>
                  </a:lnTo>
                  <a:lnTo>
                    <a:pt x="2617" y="1318"/>
                  </a:lnTo>
                  <a:lnTo>
                    <a:pt x="2612" y="1316"/>
                  </a:lnTo>
                  <a:lnTo>
                    <a:pt x="2602" y="1311"/>
                  </a:lnTo>
                  <a:lnTo>
                    <a:pt x="2592" y="1305"/>
                  </a:lnTo>
                  <a:lnTo>
                    <a:pt x="2581" y="1301"/>
                  </a:lnTo>
                  <a:lnTo>
                    <a:pt x="2571" y="1299"/>
                  </a:lnTo>
                  <a:lnTo>
                    <a:pt x="2557" y="1299"/>
                  </a:lnTo>
                  <a:lnTo>
                    <a:pt x="2544" y="1300"/>
                  </a:lnTo>
                  <a:lnTo>
                    <a:pt x="2538" y="1300"/>
                  </a:lnTo>
                  <a:lnTo>
                    <a:pt x="2531" y="1300"/>
                  </a:lnTo>
                  <a:lnTo>
                    <a:pt x="2525" y="1299"/>
                  </a:lnTo>
                  <a:lnTo>
                    <a:pt x="2518" y="1297"/>
                  </a:lnTo>
                  <a:lnTo>
                    <a:pt x="2511" y="1294"/>
                  </a:lnTo>
                  <a:lnTo>
                    <a:pt x="2504" y="1290"/>
                  </a:lnTo>
                  <a:lnTo>
                    <a:pt x="2498" y="1286"/>
                  </a:lnTo>
                  <a:lnTo>
                    <a:pt x="2493" y="1281"/>
                  </a:lnTo>
                  <a:lnTo>
                    <a:pt x="2483" y="1270"/>
                  </a:lnTo>
                  <a:lnTo>
                    <a:pt x="2474" y="1260"/>
                  </a:lnTo>
                  <a:lnTo>
                    <a:pt x="2465" y="1249"/>
                  </a:lnTo>
                  <a:lnTo>
                    <a:pt x="2459" y="1239"/>
                  </a:lnTo>
                  <a:lnTo>
                    <a:pt x="2453" y="1229"/>
                  </a:lnTo>
                  <a:lnTo>
                    <a:pt x="2445" y="1218"/>
                  </a:lnTo>
                  <a:lnTo>
                    <a:pt x="2445" y="1214"/>
                  </a:lnTo>
                  <a:lnTo>
                    <a:pt x="2444" y="1211"/>
                  </a:lnTo>
                  <a:lnTo>
                    <a:pt x="2433" y="1186"/>
                  </a:lnTo>
                  <a:lnTo>
                    <a:pt x="2425" y="1162"/>
                  </a:lnTo>
                  <a:lnTo>
                    <a:pt x="2418" y="1143"/>
                  </a:lnTo>
                  <a:lnTo>
                    <a:pt x="2415" y="1135"/>
                  </a:lnTo>
                  <a:lnTo>
                    <a:pt x="2415" y="1134"/>
                  </a:lnTo>
                  <a:lnTo>
                    <a:pt x="2416" y="1133"/>
                  </a:lnTo>
                  <a:lnTo>
                    <a:pt x="2417" y="1132"/>
                  </a:lnTo>
                  <a:lnTo>
                    <a:pt x="2418" y="1133"/>
                  </a:lnTo>
                  <a:lnTo>
                    <a:pt x="2422" y="1134"/>
                  </a:lnTo>
                  <a:lnTo>
                    <a:pt x="2425" y="1136"/>
                  </a:lnTo>
                  <a:lnTo>
                    <a:pt x="2427" y="1137"/>
                  </a:lnTo>
                  <a:lnTo>
                    <a:pt x="2429" y="1136"/>
                  </a:lnTo>
                  <a:lnTo>
                    <a:pt x="2431" y="1136"/>
                  </a:lnTo>
                  <a:lnTo>
                    <a:pt x="2433" y="1134"/>
                  </a:lnTo>
                  <a:lnTo>
                    <a:pt x="2435" y="1132"/>
                  </a:lnTo>
                  <a:lnTo>
                    <a:pt x="2438" y="1128"/>
                  </a:lnTo>
                  <a:lnTo>
                    <a:pt x="2440" y="1122"/>
                  </a:lnTo>
                  <a:lnTo>
                    <a:pt x="2441" y="1115"/>
                  </a:lnTo>
                  <a:lnTo>
                    <a:pt x="2440" y="1101"/>
                  </a:lnTo>
                  <a:lnTo>
                    <a:pt x="2437" y="1080"/>
                  </a:lnTo>
                  <a:lnTo>
                    <a:pt x="2434" y="1069"/>
                  </a:lnTo>
                  <a:lnTo>
                    <a:pt x="2433" y="1058"/>
                  </a:lnTo>
                  <a:lnTo>
                    <a:pt x="2433" y="1051"/>
                  </a:lnTo>
                  <a:lnTo>
                    <a:pt x="2434" y="1046"/>
                  </a:lnTo>
                  <a:lnTo>
                    <a:pt x="2435" y="1041"/>
                  </a:lnTo>
                  <a:lnTo>
                    <a:pt x="2438" y="1035"/>
                  </a:lnTo>
                  <a:lnTo>
                    <a:pt x="2439" y="1028"/>
                  </a:lnTo>
                  <a:lnTo>
                    <a:pt x="2438" y="1017"/>
                  </a:lnTo>
                  <a:lnTo>
                    <a:pt x="2435" y="1006"/>
                  </a:lnTo>
                  <a:lnTo>
                    <a:pt x="2433" y="993"/>
                  </a:lnTo>
                  <a:lnTo>
                    <a:pt x="2431" y="980"/>
                  </a:lnTo>
                  <a:lnTo>
                    <a:pt x="2429" y="968"/>
                  </a:lnTo>
                  <a:lnTo>
                    <a:pt x="2428" y="963"/>
                  </a:lnTo>
                  <a:lnTo>
                    <a:pt x="2428" y="958"/>
                  </a:lnTo>
                  <a:lnTo>
                    <a:pt x="2429" y="952"/>
                  </a:lnTo>
                  <a:lnTo>
                    <a:pt x="2430" y="949"/>
                  </a:lnTo>
                  <a:lnTo>
                    <a:pt x="2433" y="939"/>
                  </a:lnTo>
                  <a:lnTo>
                    <a:pt x="2434" y="928"/>
                  </a:lnTo>
                  <a:lnTo>
                    <a:pt x="2434" y="918"/>
                  </a:lnTo>
                  <a:lnTo>
                    <a:pt x="2433" y="909"/>
                  </a:lnTo>
                  <a:lnTo>
                    <a:pt x="2431" y="899"/>
                  </a:lnTo>
                  <a:lnTo>
                    <a:pt x="2431" y="891"/>
                  </a:lnTo>
                  <a:lnTo>
                    <a:pt x="2431" y="882"/>
                  </a:lnTo>
                  <a:lnTo>
                    <a:pt x="2432" y="873"/>
                  </a:lnTo>
                  <a:lnTo>
                    <a:pt x="2434" y="863"/>
                  </a:lnTo>
                  <a:lnTo>
                    <a:pt x="2435" y="854"/>
                  </a:lnTo>
                  <a:lnTo>
                    <a:pt x="2437" y="844"/>
                  </a:lnTo>
                  <a:lnTo>
                    <a:pt x="2437" y="834"/>
                  </a:lnTo>
                  <a:lnTo>
                    <a:pt x="2434" y="816"/>
                  </a:lnTo>
                  <a:lnTo>
                    <a:pt x="2432" y="805"/>
                  </a:lnTo>
                  <a:lnTo>
                    <a:pt x="2424" y="775"/>
                  </a:lnTo>
                  <a:lnTo>
                    <a:pt x="2421" y="762"/>
                  </a:lnTo>
                  <a:lnTo>
                    <a:pt x="2417" y="753"/>
                  </a:lnTo>
                  <a:lnTo>
                    <a:pt x="2412" y="735"/>
                  </a:lnTo>
                  <a:lnTo>
                    <a:pt x="2409" y="723"/>
                  </a:lnTo>
                  <a:lnTo>
                    <a:pt x="2405" y="715"/>
                  </a:lnTo>
                  <a:lnTo>
                    <a:pt x="2401" y="710"/>
                  </a:lnTo>
                  <a:lnTo>
                    <a:pt x="2398" y="706"/>
                  </a:lnTo>
                  <a:lnTo>
                    <a:pt x="2395" y="702"/>
                  </a:lnTo>
                  <a:lnTo>
                    <a:pt x="2392" y="694"/>
                  </a:lnTo>
                  <a:lnTo>
                    <a:pt x="2391" y="682"/>
                  </a:lnTo>
                  <a:lnTo>
                    <a:pt x="2390" y="665"/>
                  </a:lnTo>
                  <a:lnTo>
                    <a:pt x="2390" y="636"/>
                  </a:lnTo>
                  <a:lnTo>
                    <a:pt x="2389" y="623"/>
                  </a:lnTo>
                  <a:lnTo>
                    <a:pt x="2386" y="612"/>
                  </a:lnTo>
                  <a:lnTo>
                    <a:pt x="2380" y="591"/>
                  </a:lnTo>
                  <a:lnTo>
                    <a:pt x="2377" y="581"/>
                  </a:lnTo>
                  <a:lnTo>
                    <a:pt x="2373" y="572"/>
                  </a:lnTo>
                  <a:lnTo>
                    <a:pt x="2367" y="562"/>
                  </a:lnTo>
                  <a:lnTo>
                    <a:pt x="2361" y="553"/>
                  </a:lnTo>
                  <a:lnTo>
                    <a:pt x="2353" y="543"/>
                  </a:lnTo>
                  <a:lnTo>
                    <a:pt x="2342" y="534"/>
                  </a:lnTo>
                  <a:lnTo>
                    <a:pt x="2329" y="524"/>
                  </a:lnTo>
                  <a:lnTo>
                    <a:pt x="2314" y="516"/>
                  </a:lnTo>
                  <a:lnTo>
                    <a:pt x="2294" y="503"/>
                  </a:lnTo>
                  <a:lnTo>
                    <a:pt x="2274" y="493"/>
                  </a:lnTo>
                  <a:lnTo>
                    <a:pt x="2263" y="489"/>
                  </a:lnTo>
                  <a:lnTo>
                    <a:pt x="2253" y="485"/>
                  </a:lnTo>
                  <a:lnTo>
                    <a:pt x="2240" y="481"/>
                  </a:lnTo>
                  <a:lnTo>
                    <a:pt x="2226" y="477"/>
                  </a:lnTo>
                  <a:lnTo>
                    <a:pt x="2214" y="474"/>
                  </a:lnTo>
                  <a:lnTo>
                    <a:pt x="2206" y="470"/>
                  </a:lnTo>
                  <a:lnTo>
                    <a:pt x="2198" y="465"/>
                  </a:lnTo>
                  <a:lnTo>
                    <a:pt x="2192" y="458"/>
                  </a:lnTo>
                  <a:lnTo>
                    <a:pt x="2185" y="450"/>
                  </a:lnTo>
                  <a:lnTo>
                    <a:pt x="2176" y="439"/>
                  </a:lnTo>
                  <a:lnTo>
                    <a:pt x="2164" y="427"/>
                  </a:lnTo>
                  <a:lnTo>
                    <a:pt x="2150" y="413"/>
                  </a:lnTo>
                  <a:lnTo>
                    <a:pt x="2145" y="408"/>
                  </a:lnTo>
                  <a:lnTo>
                    <a:pt x="2143" y="405"/>
                  </a:lnTo>
                  <a:lnTo>
                    <a:pt x="2141" y="401"/>
                  </a:lnTo>
                  <a:lnTo>
                    <a:pt x="2139" y="395"/>
                  </a:lnTo>
                  <a:lnTo>
                    <a:pt x="2137" y="386"/>
                  </a:lnTo>
                  <a:lnTo>
                    <a:pt x="2135" y="375"/>
                  </a:lnTo>
                  <a:lnTo>
                    <a:pt x="2133" y="364"/>
                  </a:lnTo>
                  <a:lnTo>
                    <a:pt x="2129" y="351"/>
                  </a:lnTo>
                  <a:lnTo>
                    <a:pt x="2127" y="346"/>
                  </a:lnTo>
                  <a:lnTo>
                    <a:pt x="2124" y="339"/>
                  </a:lnTo>
                  <a:lnTo>
                    <a:pt x="2121" y="334"/>
                  </a:lnTo>
                  <a:lnTo>
                    <a:pt x="2117" y="329"/>
                  </a:lnTo>
                  <a:lnTo>
                    <a:pt x="2105" y="316"/>
                  </a:lnTo>
                  <a:lnTo>
                    <a:pt x="2095" y="306"/>
                  </a:lnTo>
                  <a:lnTo>
                    <a:pt x="2086" y="299"/>
                  </a:lnTo>
                  <a:lnTo>
                    <a:pt x="2078" y="291"/>
                  </a:lnTo>
                  <a:lnTo>
                    <a:pt x="2075" y="288"/>
                  </a:lnTo>
                  <a:lnTo>
                    <a:pt x="2072" y="284"/>
                  </a:lnTo>
                  <a:lnTo>
                    <a:pt x="2069" y="280"/>
                  </a:lnTo>
                  <a:lnTo>
                    <a:pt x="2067" y="274"/>
                  </a:lnTo>
                  <a:lnTo>
                    <a:pt x="2064" y="268"/>
                  </a:lnTo>
                  <a:lnTo>
                    <a:pt x="2063" y="261"/>
                  </a:lnTo>
                  <a:lnTo>
                    <a:pt x="2062" y="252"/>
                  </a:lnTo>
                  <a:lnTo>
                    <a:pt x="2062" y="242"/>
                  </a:lnTo>
                  <a:lnTo>
                    <a:pt x="2062" y="233"/>
                  </a:lnTo>
                  <a:lnTo>
                    <a:pt x="2060" y="224"/>
                  </a:lnTo>
                  <a:lnTo>
                    <a:pt x="2058" y="218"/>
                  </a:lnTo>
                  <a:lnTo>
                    <a:pt x="2056" y="213"/>
                  </a:lnTo>
                  <a:lnTo>
                    <a:pt x="2050" y="203"/>
                  </a:lnTo>
                  <a:lnTo>
                    <a:pt x="2041" y="196"/>
                  </a:lnTo>
                  <a:lnTo>
                    <a:pt x="2034" y="188"/>
                  </a:lnTo>
                  <a:lnTo>
                    <a:pt x="2028" y="179"/>
                  </a:lnTo>
                  <a:lnTo>
                    <a:pt x="2026" y="173"/>
                  </a:lnTo>
                  <a:lnTo>
                    <a:pt x="2024" y="166"/>
                  </a:lnTo>
                  <a:lnTo>
                    <a:pt x="2022" y="158"/>
                  </a:lnTo>
                  <a:lnTo>
                    <a:pt x="2022" y="149"/>
                  </a:lnTo>
                  <a:lnTo>
                    <a:pt x="2021" y="140"/>
                  </a:lnTo>
                  <a:lnTo>
                    <a:pt x="2019" y="132"/>
                  </a:lnTo>
                  <a:lnTo>
                    <a:pt x="2015" y="124"/>
                  </a:lnTo>
                  <a:lnTo>
                    <a:pt x="2010" y="119"/>
                  </a:lnTo>
                  <a:lnTo>
                    <a:pt x="1999" y="109"/>
                  </a:lnTo>
                  <a:lnTo>
                    <a:pt x="1986" y="100"/>
                  </a:lnTo>
                  <a:lnTo>
                    <a:pt x="1979" y="96"/>
                  </a:lnTo>
                  <a:lnTo>
                    <a:pt x="1973" y="92"/>
                  </a:lnTo>
                  <a:lnTo>
                    <a:pt x="1968" y="86"/>
                  </a:lnTo>
                  <a:lnTo>
                    <a:pt x="1962" y="81"/>
                  </a:lnTo>
                  <a:lnTo>
                    <a:pt x="1959" y="75"/>
                  </a:lnTo>
                  <a:lnTo>
                    <a:pt x="1957" y="66"/>
                  </a:lnTo>
                  <a:lnTo>
                    <a:pt x="1956" y="58"/>
                  </a:lnTo>
                  <a:lnTo>
                    <a:pt x="1956" y="47"/>
                  </a:lnTo>
                  <a:lnTo>
                    <a:pt x="1957" y="38"/>
                  </a:lnTo>
                  <a:lnTo>
                    <a:pt x="1956" y="31"/>
                  </a:lnTo>
                  <a:lnTo>
                    <a:pt x="1955" y="25"/>
                  </a:lnTo>
                  <a:lnTo>
                    <a:pt x="1953" y="19"/>
                  </a:lnTo>
                  <a:lnTo>
                    <a:pt x="1950" y="15"/>
                  </a:lnTo>
                  <a:lnTo>
                    <a:pt x="1946" y="11"/>
                  </a:lnTo>
                  <a:lnTo>
                    <a:pt x="1942" y="8"/>
                  </a:lnTo>
                  <a:lnTo>
                    <a:pt x="1937" y="5"/>
                  </a:lnTo>
                  <a:lnTo>
                    <a:pt x="1927" y="2"/>
                  </a:lnTo>
                  <a:lnTo>
                    <a:pt x="1918" y="0"/>
                  </a:lnTo>
                  <a:lnTo>
                    <a:pt x="1908" y="1"/>
                  </a:lnTo>
                  <a:lnTo>
                    <a:pt x="1901" y="2"/>
                  </a:lnTo>
                  <a:lnTo>
                    <a:pt x="1899" y="11"/>
                  </a:lnTo>
                  <a:lnTo>
                    <a:pt x="1882" y="19"/>
                  </a:lnTo>
                  <a:lnTo>
                    <a:pt x="1864" y="28"/>
                  </a:lnTo>
                  <a:lnTo>
                    <a:pt x="1854" y="33"/>
                  </a:lnTo>
                  <a:lnTo>
                    <a:pt x="1846" y="39"/>
                  </a:lnTo>
                  <a:lnTo>
                    <a:pt x="1839" y="47"/>
                  </a:lnTo>
                  <a:lnTo>
                    <a:pt x="1832" y="56"/>
                  </a:lnTo>
                  <a:lnTo>
                    <a:pt x="1828" y="63"/>
                  </a:lnTo>
                  <a:lnTo>
                    <a:pt x="1826" y="68"/>
                  </a:lnTo>
                  <a:lnTo>
                    <a:pt x="1824" y="73"/>
                  </a:lnTo>
                  <a:lnTo>
                    <a:pt x="1823" y="78"/>
                  </a:lnTo>
                  <a:lnTo>
                    <a:pt x="1822" y="90"/>
                  </a:lnTo>
                  <a:lnTo>
                    <a:pt x="1820" y="109"/>
                  </a:lnTo>
                  <a:lnTo>
                    <a:pt x="1819" y="114"/>
                  </a:lnTo>
                  <a:lnTo>
                    <a:pt x="1817" y="119"/>
                  </a:lnTo>
                  <a:lnTo>
                    <a:pt x="1814" y="122"/>
                  </a:lnTo>
                  <a:lnTo>
                    <a:pt x="1810" y="126"/>
                  </a:lnTo>
                  <a:lnTo>
                    <a:pt x="1803" y="131"/>
                  </a:lnTo>
                  <a:lnTo>
                    <a:pt x="1794" y="134"/>
                  </a:lnTo>
                  <a:lnTo>
                    <a:pt x="1785" y="138"/>
                  </a:lnTo>
                  <a:lnTo>
                    <a:pt x="1775" y="143"/>
                  </a:lnTo>
                  <a:lnTo>
                    <a:pt x="1770" y="145"/>
                  </a:lnTo>
                  <a:lnTo>
                    <a:pt x="1766" y="147"/>
                  </a:lnTo>
                  <a:lnTo>
                    <a:pt x="1762" y="150"/>
                  </a:lnTo>
                  <a:lnTo>
                    <a:pt x="1758" y="154"/>
                  </a:lnTo>
                  <a:lnTo>
                    <a:pt x="1753" y="158"/>
                  </a:lnTo>
                  <a:lnTo>
                    <a:pt x="1747" y="163"/>
                  </a:lnTo>
                  <a:lnTo>
                    <a:pt x="1738" y="167"/>
                  </a:lnTo>
                  <a:lnTo>
                    <a:pt x="1730" y="170"/>
                  </a:lnTo>
                  <a:lnTo>
                    <a:pt x="1714" y="177"/>
                  </a:lnTo>
                  <a:lnTo>
                    <a:pt x="1703" y="182"/>
                  </a:lnTo>
                  <a:lnTo>
                    <a:pt x="1692" y="189"/>
                  </a:lnTo>
                  <a:lnTo>
                    <a:pt x="1683" y="196"/>
                  </a:lnTo>
                  <a:lnTo>
                    <a:pt x="1672" y="199"/>
                  </a:lnTo>
                  <a:lnTo>
                    <a:pt x="1663" y="202"/>
                  </a:lnTo>
                  <a:lnTo>
                    <a:pt x="1644" y="206"/>
                  </a:lnTo>
                  <a:lnTo>
                    <a:pt x="1620" y="211"/>
                  </a:lnTo>
                  <a:lnTo>
                    <a:pt x="1617" y="212"/>
                  </a:lnTo>
                  <a:lnTo>
                    <a:pt x="1615" y="215"/>
                  </a:lnTo>
                  <a:lnTo>
                    <a:pt x="1612" y="219"/>
                  </a:lnTo>
                  <a:lnTo>
                    <a:pt x="1610" y="223"/>
                  </a:lnTo>
                  <a:lnTo>
                    <a:pt x="1606" y="236"/>
                  </a:lnTo>
                  <a:lnTo>
                    <a:pt x="1602" y="250"/>
                  </a:lnTo>
                  <a:lnTo>
                    <a:pt x="1598" y="264"/>
                  </a:lnTo>
                  <a:lnTo>
                    <a:pt x="1593" y="278"/>
                  </a:lnTo>
                  <a:lnTo>
                    <a:pt x="1589" y="283"/>
                  </a:lnTo>
                  <a:lnTo>
                    <a:pt x="1586" y="288"/>
                  </a:lnTo>
                  <a:lnTo>
                    <a:pt x="1582" y="292"/>
                  </a:lnTo>
                  <a:lnTo>
                    <a:pt x="1577" y="295"/>
                  </a:lnTo>
                  <a:lnTo>
                    <a:pt x="1561" y="302"/>
                  </a:lnTo>
                  <a:lnTo>
                    <a:pt x="1545" y="309"/>
                  </a:lnTo>
                  <a:lnTo>
                    <a:pt x="1531" y="317"/>
                  </a:lnTo>
                  <a:lnTo>
                    <a:pt x="1515" y="323"/>
                  </a:lnTo>
                  <a:lnTo>
                    <a:pt x="1512" y="324"/>
                  </a:lnTo>
                  <a:lnTo>
                    <a:pt x="1509" y="325"/>
                  </a:lnTo>
                  <a:lnTo>
                    <a:pt x="1506" y="324"/>
                  </a:lnTo>
                  <a:lnTo>
                    <a:pt x="1504" y="323"/>
                  </a:lnTo>
                  <a:lnTo>
                    <a:pt x="1501" y="319"/>
                  </a:lnTo>
                  <a:lnTo>
                    <a:pt x="1498" y="314"/>
                  </a:lnTo>
                  <a:lnTo>
                    <a:pt x="1495" y="308"/>
                  </a:lnTo>
                  <a:lnTo>
                    <a:pt x="1493" y="304"/>
                  </a:lnTo>
                  <a:lnTo>
                    <a:pt x="1492" y="303"/>
                  </a:lnTo>
                  <a:lnTo>
                    <a:pt x="1489" y="302"/>
                  </a:lnTo>
                  <a:lnTo>
                    <a:pt x="1487" y="302"/>
                  </a:lnTo>
                  <a:lnTo>
                    <a:pt x="1485" y="302"/>
                  </a:lnTo>
                  <a:lnTo>
                    <a:pt x="1479" y="305"/>
                  </a:lnTo>
                  <a:lnTo>
                    <a:pt x="1472" y="307"/>
                  </a:lnTo>
                  <a:lnTo>
                    <a:pt x="1468" y="308"/>
                  </a:lnTo>
                  <a:lnTo>
                    <a:pt x="1463" y="308"/>
                  </a:lnTo>
                  <a:lnTo>
                    <a:pt x="1454" y="309"/>
                  </a:lnTo>
                  <a:lnTo>
                    <a:pt x="1446" y="312"/>
                  </a:lnTo>
                  <a:lnTo>
                    <a:pt x="1444" y="312"/>
                  </a:lnTo>
                  <a:lnTo>
                    <a:pt x="1442" y="310"/>
                  </a:lnTo>
                  <a:lnTo>
                    <a:pt x="1440" y="309"/>
                  </a:lnTo>
                  <a:lnTo>
                    <a:pt x="1439" y="307"/>
                  </a:lnTo>
                  <a:lnTo>
                    <a:pt x="1438" y="302"/>
                  </a:lnTo>
                  <a:lnTo>
                    <a:pt x="1436" y="296"/>
                  </a:lnTo>
                  <a:lnTo>
                    <a:pt x="1435" y="292"/>
                  </a:lnTo>
                  <a:lnTo>
                    <a:pt x="1433" y="289"/>
                  </a:lnTo>
                  <a:lnTo>
                    <a:pt x="1431" y="287"/>
                  </a:lnTo>
                  <a:lnTo>
                    <a:pt x="1428" y="284"/>
                  </a:lnTo>
                  <a:lnTo>
                    <a:pt x="1423" y="282"/>
                  </a:lnTo>
                  <a:lnTo>
                    <a:pt x="1418" y="281"/>
                  </a:lnTo>
                  <a:lnTo>
                    <a:pt x="1413" y="280"/>
                  </a:lnTo>
                  <a:lnTo>
                    <a:pt x="1405" y="279"/>
                  </a:lnTo>
                  <a:lnTo>
                    <a:pt x="1401" y="279"/>
                  </a:lnTo>
                  <a:lnTo>
                    <a:pt x="1398" y="278"/>
                  </a:lnTo>
                  <a:lnTo>
                    <a:pt x="1396" y="276"/>
                  </a:lnTo>
                  <a:lnTo>
                    <a:pt x="1394" y="274"/>
                  </a:lnTo>
                  <a:lnTo>
                    <a:pt x="1392" y="269"/>
                  </a:lnTo>
                  <a:lnTo>
                    <a:pt x="1391" y="264"/>
                  </a:lnTo>
                  <a:lnTo>
                    <a:pt x="1389" y="258"/>
                  </a:lnTo>
                  <a:lnTo>
                    <a:pt x="1386" y="253"/>
                  </a:lnTo>
                  <a:lnTo>
                    <a:pt x="1384" y="252"/>
                  </a:lnTo>
                  <a:lnTo>
                    <a:pt x="1381" y="251"/>
                  </a:lnTo>
                  <a:lnTo>
                    <a:pt x="1378" y="250"/>
                  </a:lnTo>
                  <a:lnTo>
                    <a:pt x="1372" y="250"/>
                  </a:lnTo>
                  <a:lnTo>
                    <a:pt x="1345" y="253"/>
                  </a:lnTo>
                  <a:lnTo>
                    <a:pt x="1325" y="257"/>
                  </a:lnTo>
                  <a:lnTo>
                    <a:pt x="1316" y="261"/>
                  </a:lnTo>
                  <a:lnTo>
                    <a:pt x="1307" y="265"/>
                  </a:lnTo>
                  <a:lnTo>
                    <a:pt x="1295" y="271"/>
                  </a:lnTo>
                  <a:lnTo>
                    <a:pt x="1282" y="280"/>
                  </a:lnTo>
                  <a:lnTo>
                    <a:pt x="1280" y="281"/>
                  </a:lnTo>
                  <a:lnTo>
                    <a:pt x="1277" y="282"/>
                  </a:lnTo>
                  <a:lnTo>
                    <a:pt x="1273" y="282"/>
                  </a:lnTo>
                  <a:lnTo>
                    <a:pt x="1269" y="281"/>
                  </a:lnTo>
                  <a:lnTo>
                    <a:pt x="1260" y="278"/>
                  </a:lnTo>
                  <a:lnTo>
                    <a:pt x="1249" y="273"/>
                  </a:lnTo>
                  <a:lnTo>
                    <a:pt x="1239" y="269"/>
                  </a:lnTo>
                  <a:lnTo>
                    <a:pt x="1227" y="265"/>
                  </a:lnTo>
                  <a:lnTo>
                    <a:pt x="1216" y="262"/>
                  </a:lnTo>
                  <a:lnTo>
                    <a:pt x="1206" y="261"/>
                  </a:lnTo>
                  <a:lnTo>
                    <a:pt x="1195" y="263"/>
                  </a:lnTo>
                  <a:lnTo>
                    <a:pt x="1185" y="265"/>
                  </a:lnTo>
                  <a:lnTo>
                    <a:pt x="1176" y="268"/>
                  </a:lnTo>
                  <a:lnTo>
                    <a:pt x="1166" y="271"/>
                  </a:lnTo>
                  <a:lnTo>
                    <a:pt x="1156" y="274"/>
                  </a:lnTo>
                  <a:lnTo>
                    <a:pt x="1146" y="276"/>
                  </a:lnTo>
                  <a:lnTo>
                    <a:pt x="1138" y="278"/>
                  </a:lnTo>
                  <a:lnTo>
                    <a:pt x="1128" y="278"/>
                  </a:lnTo>
                  <a:lnTo>
                    <a:pt x="1113" y="274"/>
                  </a:lnTo>
                  <a:lnTo>
                    <a:pt x="1099" y="270"/>
                  </a:lnTo>
                  <a:lnTo>
                    <a:pt x="1089" y="267"/>
                  </a:lnTo>
                  <a:lnTo>
                    <a:pt x="1079" y="262"/>
                  </a:lnTo>
                  <a:lnTo>
                    <a:pt x="1074" y="258"/>
                  </a:lnTo>
                  <a:lnTo>
                    <a:pt x="1068" y="256"/>
                  </a:lnTo>
                  <a:lnTo>
                    <a:pt x="1064" y="256"/>
                  </a:lnTo>
                  <a:lnTo>
                    <a:pt x="1060" y="256"/>
                  </a:lnTo>
                  <a:lnTo>
                    <a:pt x="1057" y="257"/>
                  </a:lnTo>
                  <a:lnTo>
                    <a:pt x="1055" y="259"/>
                  </a:lnTo>
                  <a:lnTo>
                    <a:pt x="1051" y="262"/>
                  </a:lnTo>
                  <a:lnTo>
                    <a:pt x="1049" y="265"/>
                  </a:lnTo>
                  <a:lnTo>
                    <a:pt x="1046" y="270"/>
                  </a:lnTo>
                  <a:lnTo>
                    <a:pt x="1042" y="275"/>
                  </a:lnTo>
                  <a:lnTo>
                    <a:pt x="1040" y="278"/>
                  </a:lnTo>
                  <a:lnTo>
                    <a:pt x="1038" y="279"/>
                  </a:lnTo>
                  <a:lnTo>
                    <a:pt x="1034" y="279"/>
                  </a:lnTo>
                  <a:lnTo>
                    <a:pt x="1031" y="279"/>
                  </a:lnTo>
                  <a:lnTo>
                    <a:pt x="997" y="269"/>
                  </a:lnTo>
                  <a:lnTo>
                    <a:pt x="961" y="259"/>
                  </a:lnTo>
                  <a:lnTo>
                    <a:pt x="953" y="257"/>
                  </a:lnTo>
                  <a:lnTo>
                    <a:pt x="945" y="254"/>
                  </a:lnTo>
                  <a:lnTo>
                    <a:pt x="939" y="251"/>
                  </a:lnTo>
                  <a:lnTo>
                    <a:pt x="933" y="248"/>
                  </a:lnTo>
                  <a:lnTo>
                    <a:pt x="928" y="244"/>
                  </a:lnTo>
                  <a:lnTo>
                    <a:pt x="925" y="240"/>
                  </a:lnTo>
                  <a:lnTo>
                    <a:pt x="924" y="235"/>
                  </a:lnTo>
                  <a:lnTo>
                    <a:pt x="924" y="231"/>
                  </a:lnTo>
                  <a:lnTo>
                    <a:pt x="924" y="224"/>
                  </a:lnTo>
                  <a:lnTo>
                    <a:pt x="925" y="219"/>
                  </a:lnTo>
                  <a:lnTo>
                    <a:pt x="924" y="215"/>
                  </a:lnTo>
                  <a:lnTo>
                    <a:pt x="923" y="212"/>
                  </a:lnTo>
                  <a:lnTo>
                    <a:pt x="922" y="208"/>
                  </a:lnTo>
                  <a:lnTo>
                    <a:pt x="920" y="206"/>
                  </a:lnTo>
                  <a:lnTo>
                    <a:pt x="917" y="205"/>
                  </a:lnTo>
                  <a:lnTo>
                    <a:pt x="914" y="204"/>
                  </a:lnTo>
                  <a:lnTo>
                    <a:pt x="909" y="203"/>
                  </a:lnTo>
                  <a:lnTo>
                    <a:pt x="904" y="204"/>
                  </a:lnTo>
                  <a:lnTo>
                    <a:pt x="897" y="206"/>
                  </a:lnTo>
                  <a:lnTo>
                    <a:pt x="892" y="208"/>
                  </a:lnTo>
                  <a:lnTo>
                    <a:pt x="887" y="213"/>
                  </a:lnTo>
                  <a:lnTo>
                    <a:pt x="882" y="216"/>
                  </a:lnTo>
                  <a:lnTo>
                    <a:pt x="880" y="220"/>
                  </a:lnTo>
                  <a:lnTo>
                    <a:pt x="880" y="224"/>
                  </a:lnTo>
                  <a:lnTo>
                    <a:pt x="879" y="230"/>
                  </a:lnTo>
                  <a:lnTo>
                    <a:pt x="878" y="235"/>
                  </a:lnTo>
                  <a:lnTo>
                    <a:pt x="876" y="241"/>
                  </a:lnTo>
                  <a:lnTo>
                    <a:pt x="873" y="247"/>
                  </a:lnTo>
                  <a:lnTo>
                    <a:pt x="869" y="252"/>
                  </a:lnTo>
                  <a:lnTo>
                    <a:pt x="864" y="256"/>
                  </a:lnTo>
                  <a:lnTo>
                    <a:pt x="859" y="258"/>
                  </a:lnTo>
                  <a:lnTo>
                    <a:pt x="854" y="261"/>
                  </a:lnTo>
                  <a:lnTo>
                    <a:pt x="848" y="262"/>
                  </a:lnTo>
                  <a:lnTo>
                    <a:pt x="843" y="262"/>
                  </a:lnTo>
                  <a:lnTo>
                    <a:pt x="838" y="261"/>
                  </a:lnTo>
                  <a:lnTo>
                    <a:pt x="832" y="259"/>
                  </a:lnTo>
                  <a:lnTo>
                    <a:pt x="815" y="253"/>
                  </a:lnTo>
                  <a:lnTo>
                    <a:pt x="808" y="250"/>
                  </a:lnTo>
                  <a:close/>
                  <a:moveTo>
                    <a:pt x="2712" y="1605"/>
                  </a:moveTo>
                  <a:lnTo>
                    <a:pt x="2717" y="1606"/>
                  </a:lnTo>
                  <a:lnTo>
                    <a:pt x="2721" y="1607"/>
                  </a:lnTo>
                  <a:lnTo>
                    <a:pt x="2725" y="1610"/>
                  </a:lnTo>
                  <a:lnTo>
                    <a:pt x="2726" y="1613"/>
                  </a:lnTo>
                  <a:lnTo>
                    <a:pt x="2727" y="1618"/>
                  </a:lnTo>
                  <a:lnTo>
                    <a:pt x="2727" y="1622"/>
                  </a:lnTo>
                  <a:lnTo>
                    <a:pt x="2726" y="1626"/>
                  </a:lnTo>
                  <a:lnTo>
                    <a:pt x="2725" y="1632"/>
                  </a:lnTo>
                  <a:lnTo>
                    <a:pt x="2715" y="1651"/>
                  </a:lnTo>
                  <a:lnTo>
                    <a:pt x="2706" y="1669"/>
                  </a:lnTo>
                  <a:lnTo>
                    <a:pt x="2694" y="1669"/>
                  </a:lnTo>
                  <a:lnTo>
                    <a:pt x="2695" y="1658"/>
                  </a:lnTo>
                  <a:lnTo>
                    <a:pt x="2697" y="1644"/>
                  </a:lnTo>
                  <a:lnTo>
                    <a:pt x="2699" y="1633"/>
                  </a:lnTo>
                  <a:lnTo>
                    <a:pt x="2700" y="1628"/>
                  </a:lnTo>
                  <a:lnTo>
                    <a:pt x="2707" y="1612"/>
                  </a:lnTo>
                  <a:lnTo>
                    <a:pt x="2712" y="1605"/>
                  </a:lnTo>
                  <a:close/>
                </a:path>
              </a:pathLst>
            </a:custGeom>
            <a:solidFill>
              <a:srgbClr val="3F8FDE"/>
            </a:solidFill>
            <a:ln w="9525" cap="flat" cmpd="sng" algn="ctr">
              <a:solidFill>
                <a:srgbClr val="FFFFFF"/>
              </a:solidFill>
              <a:prstDash val="solid"/>
            </a:ln>
            <a:effectLst/>
          </p:spPr>
          <p:txBody>
            <a:bodyPr rtlCol="0" anchor="ct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5000" b="0" i="0" u="none" strike="noStrike" kern="0" cap="none" spc="0" normalizeH="0" baseline="0" noProof="0" dirty="0">
                <a:ln>
                  <a:noFill/>
                </a:ln>
                <a:solidFill>
                  <a:srgbClr val="3279D4"/>
                </a:solidFill>
                <a:effectLst/>
                <a:uLnTx/>
                <a:uFillTx/>
                <a:latin typeface="Harmonia Sans Pro"/>
                <a:sym typeface="Harmonia Sans Pro"/>
              </a:endParaRPr>
            </a:p>
          </p:txBody>
        </p:sp>
        <p:sp>
          <p:nvSpPr>
            <p:cNvPr id="28" name="shp_Portugal">
              <a:extLst>
                <a:ext uri="{FF2B5EF4-FFF2-40B4-BE49-F238E27FC236}">
                  <a16:creationId xmlns:a16="http://schemas.microsoft.com/office/drawing/2014/main" id="{ECFE10B1-CD70-1AFB-4608-877EDAFE0643}"/>
                </a:ext>
              </a:extLst>
            </p:cNvPr>
            <p:cNvSpPr>
              <a:spLocks/>
            </p:cNvSpPr>
            <p:nvPr/>
          </p:nvSpPr>
          <p:spPr bwMode="auto">
            <a:xfrm>
              <a:off x="284097" y="3860368"/>
              <a:ext cx="1199758" cy="1791751"/>
            </a:xfrm>
            <a:custGeom>
              <a:avLst/>
              <a:gdLst>
                <a:gd name="T0" fmla="*/ 238 w 1575"/>
                <a:gd name="T1" fmla="*/ 1393 h 2233"/>
                <a:gd name="T2" fmla="*/ 278 w 1575"/>
                <a:gd name="T3" fmla="*/ 1390 h 2233"/>
                <a:gd name="T4" fmla="*/ 155 w 1575"/>
                <a:gd name="T5" fmla="*/ 1476 h 2233"/>
                <a:gd name="T6" fmla="*/ 146 w 1575"/>
                <a:gd name="T7" fmla="*/ 1510 h 2233"/>
                <a:gd name="T8" fmla="*/ 228 w 1575"/>
                <a:gd name="T9" fmla="*/ 1511 h 2233"/>
                <a:gd name="T10" fmla="*/ 254 w 1575"/>
                <a:gd name="T11" fmla="*/ 1508 h 2233"/>
                <a:gd name="T12" fmla="*/ 270 w 1575"/>
                <a:gd name="T13" fmla="*/ 1564 h 2233"/>
                <a:gd name="T14" fmla="*/ 220 w 1575"/>
                <a:gd name="T15" fmla="*/ 1666 h 2233"/>
                <a:gd name="T16" fmla="*/ 191 w 1575"/>
                <a:gd name="T17" fmla="*/ 1710 h 2233"/>
                <a:gd name="T18" fmla="*/ 189 w 1575"/>
                <a:gd name="T19" fmla="*/ 1791 h 2233"/>
                <a:gd name="T20" fmla="*/ 147 w 1575"/>
                <a:gd name="T21" fmla="*/ 1884 h 2233"/>
                <a:gd name="T22" fmla="*/ 96 w 1575"/>
                <a:gd name="T23" fmla="*/ 1959 h 2233"/>
                <a:gd name="T24" fmla="*/ 0 w 1575"/>
                <a:gd name="T25" fmla="*/ 2098 h 2233"/>
                <a:gd name="T26" fmla="*/ 92 w 1575"/>
                <a:gd name="T27" fmla="*/ 2114 h 2233"/>
                <a:gd name="T28" fmla="*/ 176 w 1575"/>
                <a:gd name="T29" fmla="*/ 2127 h 2233"/>
                <a:gd name="T30" fmla="*/ 220 w 1575"/>
                <a:gd name="T31" fmla="*/ 2138 h 2233"/>
                <a:gd name="T32" fmla="*/ 293 w 1575"/>
                <a:gd name="T33" fmla="*/ 2180 h 2233"/>
                <a:gd name="T34" fmla="*/ 431 w 1575"/>
                <a:gd name="T35" fmla="*/ 2210 h 2233"/>
                <a:gd name="T36" fmla="*/ 555 w 1575"/>
                <a:gd name="T37" fmla="*/ 2039 h 2233"/>
                <a:gd name="T38" fmla="*/ 608 w 1575"/>
                <a:gd name="T39" fmla="*/ 1979 h 2233"/>
                <a:gd name="T40" fmla="*/ 820 w 1575"/>
                <a:gd name="T41" fmla="*/ 1813 h 2233"/>
                <a:gd name="T42" fmla="*/ 807 w 1575"/>
                <a:gd name="T43" fmla="*/ 1789 h 2233"/>
                <a:gd name="T44" fmla="*/ 747 w 1575"/>
                <a:gd name="T45" fmla="*/ 1758 h 2233"/>
                <a:gd name="T46" fmla="*/ 747 w 1575"/>
                <a:gd name="T47" fmla="*/ 1639 h 2233"/>
                <a:gd name="T48" fmla="*/ 778 w 1575"/>
                <a:gd name="T49" fmla="*/ 1577 h 2233"/>
                <a:gd name="T50" fmla="*/ 831 w 1575"/>
                <a:gd name="T51" fmla="*/ 1547 h 2233"/>
                <a:gd name="T52" fmla="*/ 934 w 1575"/>
                <a:gd name="T53" fmla="*/ 1486 h 2233"/>
                <a:gd name="T54" fmla="*/ 939 w 1575"/>
                <a:gd name="T55" fmla="*/ 1422 h 2233"/>
                <a:gd name="T56" fmla="*/ 885 w 1575"/>
                <a:gd name="T57" fmla="*/ 1402 h 2233"/>
                <a:gd name="T58" fmla="*/ 892 w 1575"/>
                <a:gd name="T59" fmla="*/ 1372 h 2233"/>
                <a:gd name="T60" fmla="*/ 871 w 1575"/>
                <a:gd name="T61" fmla="*/ 1322 h 2233"/>
                <a:gd name="T62" fmla="*/ 870 w 1575"/>
                <a:gd name="T63" fmla="*/ 1238 h 2233"/>
                <a:gd name="T64" fmla="*/ 817 w 1575"/>
                <a:gd name="T65" fmla="*/ 1171 h 2233"/>
                <a:gd name="T66" fmla="*/ 1090 w 1575"/>
                <a:gd name="T67" fmla="*/ 1203 h 2233"/>
                <a:gd name="T68" fmla="*/ 1243 w 1575"/>
                <a:gd name="T69" fmla="*/ 842 h 2233"/>
                <a:gd name="T70" fmla="*/ 1553 w 1575"/>
                <a:gd name="T71" fmla="*/ 558 h 2233"/>
                <a:gd name="T72" fmla="*/ 1337 w 1575"/>
                <a:gd name="T73" fmla="*/ 237 h 2233"/>
                <a:gd name="T74" fmla="*/ 1233 w 1575"/>
                <a:gd name="T75" fmla="*/ 237 h 2233"/>
                <a:gd name="T76" fmla="*/ 1158 w 1575"/>
                <a:gd name="T77" fmla="*/ 223 h 2233"/>
                <a:gd name="T78" fmla="*/ 1096 w 1575"/>
                <a:gd name="T79" fmla="*/ 181 h 2233"/>
                <a:gd name="T80" fmla="*/ 1067 w 1575"/>
                <a:gd name="T81" fmla="*/ 164 h 2233"/>
                <a:gd name="T82" fmla="*/ 1029 w 1575"/>
                <a:gd name="T83" fmla="*/ 129 h 2233"/>
                <a:gd name="T84" fmla="*/ 989 w 1575"/>
                <a:gd name="T85" fmla="*/ 130 h 2233"/>
                <a:gd name="T86" fmla="*/ 919 w 1575"/>
                <a:gd name="T87" fmla="*/ 83 h 2233"/>
                <a:gd name="T88" fmla="*/ 950 w 1575"/>
                <a:gd name="T89" fmla="*/ 47 h 2233"/>
                <a:gd name="T90" fmla="*/ 953 w 1575"/>
                <a:gd name="T91" fmla="*/ 10 h 2233"/>
                <a:gd name="T92" fmla="*/ 856 w 1575"/>
                <a:gd name="T93" fmla="*/ 23 h 2233"/>
                <a:gd name="T94" fmla="*/ 774 w 1575"/>
                <a:gd name="T95" fmla="*/ 216 h 2233"/>
                <a:gd name="T96" fmla="*/ 737 w 1575"/>
                <a:gd name="T97" fmla="*/ 323 h 2233"/>
                <a:gd name="T98" fmla="*/ 734 w 1575"/>
                <a:gd name="T99" fmla="*/ 438 h 2233"/>
                <a:gd name="T100" fmla="*/ 664 w 1575"/>
                <a:gd name="T101" fmla="*/ 551 h 2233"/>
                <a:gd name="T102" fmla="*/ 630 w 1575"/>
                <a:gd name="T103" fmla="*/ 641 h 2233"/>
                <a:gd name="T104" fmla="*/ 572 w 1575"/>
                <a:gd name="T105" fmla="*/ 714 h 2233"/>
                <a:gd name="T106" fmla="*/ 510 w 1575"/>
                <a:gd name="T107" fmla="*/ 833 h 2233"/>
                <a:gd name="T108" fmla="*/ 429 w 1575"/>
                <a:gd name="T109" fmla="*/ 934 h 2233"/>
                <a:gd name="T110" fmla="*/ 288 w 1575"/>
                <a:gd name="T111" fmla="*/ 1065 h 2233"/>
                <a:gd name="T112" fmla="*/ 188 w 1575"/>
                <a:gd name="T113" fmla="*/ 1199 h 2233"/>
                <a:gd name="T114" fmla="*/ 126 w 1575"/>
                <a:gd name="T115" fmla="*/ 1327 h 2233"/>
                <a:gd name="T116" fmla="*/ 147 w 1575"/>
                <a:gd name="T117" fmla="*/ 1370 h 2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75" h="2233">
                  <a:moveTo>
                    <a:pt x="193" y="1388"/>
                  </a:moveTo>
                  <a:lnTo>
                    <a:pt x="192" y="1391"/>
                  </a:lnTo>
                  <a:lnTo>
                    <a:pt x="191" y="1395"/>
                  </a:lnTo>
                  <a:lnTo>
                    <a:pt x="189" y="1397"/>
                  </a:lnTo>
                  <a:lnTo>
                    <a:pt x="187" y="1398"/>
                  </a:lnTo>
                  <a:lnTo>
                    <a:pt x="192" y="1413"/>
                  </a:lnTo>
                  <a:lnTo>
                    <a:pt x="196" y="1424"/>
                  </a:lnTo>
                  <a:lnTo>
                    <a:pt x="220" y="1413"/>
                  </a:lnTo>
                  <a:lnTo>
                    <a:pt x="238" y="1393"/>
                  </a:lnTo>
                  <a:lnTo>
                    <a:pt x="244" y="1372"/>
                  </a:lnTo>
                  <a:lnTo>
                    <a:pt x="241" y="1352"/>
                  </a:lnTo>
                  <a:lnTo>
                    <a:pt x="244" y="1321"/>
                  </a:lnTo>
                  <a:lnTo>
                    <a:pt x="260" y="1294"/>
                  </a:lnTo>
                  <a:lnTo>
                    <a:pt x="268" y="1315"/>
                  </a:lnTo>
                  <a:lnTo>
                    <a:pt x="281" y="1346"/>
                  </a:lnTo>
                  <a:lnTo>
                    <a:pt x="284" y="1364"/>
                  </a:lnTo>
                  <a:lnTo>
                    <a:pt x="317" y="1375"/>
                  </a:lnTo>
                  <a:lnTo>
                    <a:pt x="278" y="1390"/>
                  </a:lnTo>
                  <a:lnTo>
                    <a:pt x="293" y="1424"/>
                  </a:lnTo>
                  <a:lnTo>
                    <a:pt x="257" y="1409"/>
                  </a:lnTo>
                  <a:lnTo>
                    <a:pt x="229" y="1427"/>
                  </a:lnTo>
                  <a:lnTo>
                    <a:pt x="205" y="1434"/>
                  </a:lnTo>
                  <a:lnTo>
                    <a:pt x="177" y="1446"/>
                  </a:lnTo>
                  <a:lnTo>
                    <a:pt x="162" y="1454"/>
                  </a:lnTo>
                  <a:lnTo>
                    <a:pt x="163" y="1463"/>
                  </a:lnTo>
                  <a:lnTo>
                    <a:pt x="164" y="1470"/>
                  </a:lnTo>
                  <a:lnTo>
                    <a:pt x="155" y="1476"/>
                  </a:lnTo>
                  <a:lnTo>
                    <a:pt x="146" y="1483"/>
                  </a:lnTo>
                  <a:lnTo>
                    <a:pt x="143" y="1494"/>
                  </a:lnTo>
                  <a:lnTo>
                    <a:pt x="140" y="1506"/>
                  </a:lnTo>
                  <a:lnTo>
                    <a:pt x="144" y="1505"/>
                  </a:lnTo>
                  <a:lnTo>
                    <a:pt x="146" y="1505"/>
                  </a:lnTo>
                  <a:lnTo>
                    <a:pt x="146" y="1506"/>
                  </a:lnTo>
                  <a:lnTo>
                    <a:pt x="146" y="1508"/>
                  </a:lnTo>
                  <a:lnTo>
                    <a:pt x="146" y="1509"/>
                  </a:lnTo>
                  <a:lnTo>
                    <a:pt x="146" y="1510"/>
                  </a:lnTo>
                  <a:lnTo>
                    <a:pt x="148" y="1511"/>
                  </a:lnTo>
                  <a:lnTo>
                    <a:pt x="153" y="1511"/>
                  </a:lnTo>
                  <a:lnTo>
                    <a:pt x="164" y="1500"/>
                  </a:lnTo>
                  <a:lnTo>
                    <a:pt x="170" y="1500"/>
                  </a:lnTo>
                  <a:lnTo>
                    <a:pt x="176" y="1500"/>
                  </a:lnTo>
                  <a:lnTo>
                    <a:pt x="184" y="1501"/>
                  </a:lnTo>
                  <a:lnTo>
                    <a:pt x="194" y="1503"/>
                  </a:lnTo>
                  <a:lnTo>
                    <a:pt x="213" y="1507"/>
                  </a:lnTo>
                  <a:lnTo>
                    <a:pt x="228" y="1511"/>
                  </a:lnTo>
                  <a:lnTo>
                    <a:pt x="226" y="1511"/>
                  </a:lnTo>
                  <a:lnTo>
                    <a:pt x="226" y="1510"/>
                  </a:lnTo>
                  <a:lnTo>
                    <a:pt x="228" y="1509"/>
                  </a:lnTo>
                  <a:lnTo>
                    <a:pt x="230" y="1508"/>
                  </a:lnTo>
                  <a:lnTo>
                    <a:pt x="236" y="1507"/>
                  </a:lnTo>
                  <a:lnTo>
                    <a:pt x="240" y="1506"/>
                  </a:lnTo>
                  <a:lnTo>
                    <a:pt x="245" y="1506"/>
                  </a:lnTo>
                  <a:lnTo>
                    <a:pt x="249" y="1506"/>
                  </a:lnTo>
                  <a:lnTo>
                    <a:pt x="254" y="1508"/>
                  </a:lnTo>
                  <a:lnTo>
                    <a:pt x="258" y="1509"/>
                  </a:lnTo>
                  <a:lnTo>
                    <a:pt x="261" y="1512"/>
                  </a:lnTo>
                  <a:lnTo>
                    <a:pt x="263" y="1516"/>
                  </a:lnTo>
                  <a:lnTo>
                    <a:pt x="265" y="1519"/>
                  </a:lnTo>
                  <a:lnTo>
                    <a:pt x="267" y="1523"/>
                  </a:lnTo>
                  <a:lnTo>
                    <a:pt x="270" y="1533"/>
                  </a:lnTo>
                  <a:lnTo>
                    <a:pt x="271" y="1543"/>
                  </a:lnTo>
                  <a:lnTo>
                    <a:pt x="270" y="1553"/>
                  </a:lnTo>
                  <a:lnTo>
                    <a:pt x="270" y="1564"/>
                  </a:lnTo>
                  <a:lnTo>
                    <a:pt x="266" y="1575"/>
                  </a:lnTo>
                  <a:lnTo>
                    <a:pt x="263" y="1587"/>
                  </a:lnTo>
                  <a:lnTo>
                    <a:pt x="259" y="1600"/>
                  </a:lnTo>
                  <a:lnTo>
                    <a:pt x="253" y="1613"/>
                  </a:lnTo>
                  <a:lnTo>
                    <a:pt x="246" y="1626"/>
                  </a:lnTo>
                  <a:lnTo>
                    <a:pt x="240" y="1638"/>
                  </a:lnTo>
                  <a:lnTo>
                    <a:pt x="233" y="1650"/>
                  </a:lnTo>
                  <a:lnTo>
                    <a:pt x="228" y="1658"/>
                  </a:lnTo>
                  <a:lnTo>
                    <a:pt x="220" y="1666"/>
                  </a:lnTo>
                  <a:lnTo>
                    <a:pt x="210" y="1672"/>
                  </a:lnTo>
                  <a:lnTo>
                    <a:pt x="205" y="1676"/>
                  </a:lnTo>
                  <a:lnTo>
                    <a:pt x="199" y="1679"/>
                  </a:lnTo>
                  <a:lnTo>
                    <a:pt x="195" y="1684"/>
                  </a:lnTo>
                  <a:lnTo>
                    <a:pt x="193" y="1688"/>
                  </a:lnTo>
                  <a:lnTo>
                    <a:pt x="192" y="1694"/>
                  </a:lnTo>
                  <a:lnTo>
                    <a:pt x="191" y="1700"/>
                  </a:lnTo>
                  <a:lnTo>
                    <a:pt x="191" y="1705"/>
                  </a:lnTo>
                  <a:lnTo>
                    <a:pt x="191" y="1710"/>
                  </a:lnTo>
                  <a:lnTo>
                    <a:pt x="193" y="1721"/>
                  </a:lnTo>
                  <a:lnTo>
                    <a:pt x="196" y="1730"/>
                  </a:lnTo>
                  <a:lnTo>
                    <a:pt x="200" y="1738"/>
                  </a:lnTo>
                  <a:lnTo>
                    <a:pt x="204" y="1746"/>
                  </a:lnTo>
                  <a:lnTo>
                    <a:pt x="205" y="1755"/>
                  </a:lnTo>
                  <a:lnTo>
                    <a:pt x="205" y="1763"/>
                  </a:lnTo>
                  <a:lnTo>
                    <a:pt x="203" y="1771"/>
                  </a:lnTo>
                  <a:lnTo>
                    <a:pt x="197" y="1780"/>
                  </a:lnTo>
                  <a:lnTo>
                    <a:pt x="189" y="1791"/>
                  </a:lnTo>
                  <a:lnTo>
                    <a:pt x="180" y="1802"/>
                  </a:lnTo>
                  <a:lnTo>
                    <a:pt x="171" y="1812"/>
                  </a:lnTo>
                  <a:lnTo>
                    <a:pt x="163" y="1823"/>
                  </a:lnTo>
                  <a:lnTo>
                    <a:pt x="156" y="1832"/>
                  </a:lnTo>
                  <a:lnTo>
                    <a:pt x="153" y="1840"/>
                  </a:lnTo>
                  <a:lnTo>
                    <a:pt x="149" y="1850"/>
                  </a:lnTo>
                  <a:lnTo>
                    <a:pt x="147" y="1862"/>
                  </a:lnTo>
                  <a:lnTo>
                    <a:pt x="147" y="1874"/>
                  </a:lnTo>
                  <a:lnTo>
                    <a:pt x="147" y="1884"/>
                  </a:lnTo>
                  <a:lnTo>
                    <a:pt x="146" y="1896"/>
                  </a:lnTo>
                  <a:lnTo>
                    <a:pt x="146" y="1907"/>
                  </a:lnTo>
                  <a:lnTo>
                    <a:pt x="144" y="1917"/>
                  </a:lnTo>
                  <a:lnTo>
                    <a:pt x="140" y="1927"/>
                  </a:lnTo>
                  <a:lnTo>
                    <a:pt x="136" y="1934"/>
                  </a:lnTo>
                  <a:lnTo>
                    <a:pt x="129" y="1940"/>
                  </a:lnTo>
                  <a:lnTo>
                    <a:pt x="122" y="1945"/>
                  </a:lnTo>
                  <a:lnTo>
                    <a:pt x="113" y="1950"/>
                  </a:lnTo>
                  <a:lnTo>
                    <a:pt x="96" y="1959"/>
                  </a:lnTo>
                  <a:lnTo>
                    <a:pt x="81" y="1968"/>
                  </a:lnTo>
                  <a:lnTo>
                    <a:pt x="63" y="1988"/>
                  </a:lnTo>
                  <a:lnTo>
                    <a:pt x="37" y="2021"/>
                  </a:lnTo>
                  <a:lnTo>
                    <a:pt x="24" y="2038"/>
                  </a:lnTo>
                  <a:lnTo>
                    <a:pt x="12" y="2055"/>
                  </a:lnTo>
                  <a:lnTo>
                    <a:pt x="4" y="2067"/>
                  </a:lnTo>
                  <a:lnTo>
                    <a:pt x="0" y="2075"/>
                  </a:lnTo>
                  <a:lnTo>
                    <a:pt x="0" y="2086"/>
                  </a:lnTo>
                  <a:lnTo>
                    <a:pt x="0" y="2098"/>
                  </a:lnTo>
                  <a:lnTo>
                    <a:pt x="12" y="2098"/>
                  </a:lnTo>
                  <a:lnTo>
                    <a:pt x="28" y="2097"/>
                  </a:lnTo>
                  <a:lnTo>
                    <a:pt x="44" y="2097"/>
                  </a:lnTo>
                  <a:lnTo>
                    <a:pt x="58" y="2098"/>
                  </a:lnTo>
                  <a:lnTo>
                    <a:pt x="63" y="2101"/>
                  </a:lnTo>
                  <a:lnTo>
                    <a:pt x="73" y="2108"/>
                  </a:lnTo>
                  <a:lnTo>
                    <a:pt x="78" y="2110"/>
                  </a:lnTo>
                  <a:lnTo>
                    <a:pt x="85" y="2113"/>
                  </a:lnTo>
                  <a:lnTo>
                    <a:pt x="92" y="2114"/>
                  </a:lnTo>
                  <a:lnTo>
                    <a:pt x="99" y="2115"/>
                  </a:lnTo>
                  <a:lnTo>
                    <a:pt x="108" y="2112"/>
                  </a:lnTo>
                  <a:lnTo>
                    <a:pt x="120" y="2108"/>
                  </a:lnTo>
                  <a:lnTo>
                    <a:pt x="127" y="2106"/>
                  </a:lnTo>
                  <a:lnTo>
                    <a:pt x="135" y="2103"/>
                  </a:lnTo>
                  <a:lnTo>
                    <a:pt x="143" y="2103"/>
                  </a:lnTo>
                  <a:lnTo>
                    <a:pt x="153" y="2104"/>
                  </a:lnTo>
                  <a:lnTo>
                    <a:pt x="164" y="2114"/>
                  </a:lnTo>
                  <a:lnTo>
                    <a:pt x="176" y="2127"/>
                  </a:lnTo>
                  <a:lnTo>
                    <a:pt x="180" y="2128"/>
                  </a:lnTo>
                  <a:lnTo>
                    <a:pt x="184" y="2128"/>
                  </a:lnTo>
                  <a:lnTo>
                    <a:pt x="189" y="2128"/>
                  </a:lnTo>
                  <a:lnTo>
                    <a:pt x="193" y="2127"/>
                  </a:lnTo>
                  <a:lnTo>
                    <a:pt x="198" y="2126"/>
                  </a:lnTo>
                  <a:lnTo>
                    <a:pt x="203" y="2126"/>
                  </a:lnTo>
                  <a:lnTo>
                    <a:pt x="207" y="2126"/>
                  </a:lnTo>
                  <a:lnTo>
                    <a:pt x="211" y="2127"/>
                  </a:lnTo>
                  <a:lnTo>
                    <a:pt x="220" y="2138"/>
                  </a:lnTo>
                  <a:lnTo>
                    <a:pt x="228" y="2150"/>
                  </a:lnTo>
                  <a:lnTo>
                    <a:pt x="232" y="2152"/>
                  </a:lnTo>
                  <a:lnTo>
                    <a:pt x="237" y="2153"/>
                  </a:lnTo>
                  <a:lnTo>
                    <a:pt x="240" y="2153"/>
                  </a:lnTo>
                  <a:lnTo>
                    <a:pt x="244" y="2153"/>
                  </a:lnTo>
                  <a:lnTo>
                    <a:pt x="254" y="2153"/>
                  </a:lnTo>
                  <a:lnTo>
                    <a:pt x="263" y="2157"/>
                  </a:lnTo>
                  <a:lnTo>
                    <a:pt x="273" y="2164"/>
                  </a:lnTo>
                  <a:lnTo>
                    <a:pt x="293" y="2180"/>
                  </a:lnTo>
                  <a:lnTo>
                    <a:pt x="313" y="2196"/>
                  </a:lnTo>
                  <a:lnTo>
                    <a:pt x="322" y="2203"/>
                  </a:lnTo>
                  <a:lnTo>
                    <a:pt x="326" y="2219"/>
                  </a:lnTo>
                  <a:lnTo>
                    <a:pt x="328" y="2233"/>
                  </a:lnTo>
                  <a:lnTo>
                    <a:pt x="347" y="2230"/>
                  </a:lnTo>
                  <a:lnTo>
                    <a:pt x="367" y="2225"/>
                  </a:lnTo>
                  <a:lnTo>
                    <a:pt x="389" y="2220"/>
                  </a:lnTo>
                  <a:lnTo>
                    <a:pt x="409" y="2214"/>
                  </a:lnTo>
                  <a:lnTo>
                    <a:pt x="431" y="2210"/>
                  </a:lnTo>
                  <a:lnTo>
                    <a:pt x="454" y="2205"/>
                  </a:lnTo>
                  <a:lnTo>
                    <a:pt x="477" y="2202"/>
                  </a:lnTo>
                  <a:lnTo>
                    <a:pt x="499" y="2201"/>
                  </a:lnTo>
                  <a:lnTo>
                    <a:pt x="518" y="2099"/>
                  </a:lnTo>
                  <a:lnTo>
                    <a:pt x="523" y="2090"/>
                  </a:lnTo>
                  <a:lnTo>
                    <a:pt x="533" y="2069"/>
                  </a:lnTo>
                  <a:lnTo>
                    <a:pt x="541" y="2057"/>
                  </a:lnTo>
                  <a:lnTo>
                    <a:pt x="550" y="2044"/>
                  </a:lnTo>
                  <a:lnTo>
                    <a:pt x="555" y="2039"/>
                  </a:lnTo>
                  <a:lnTo>
                    <a:pt x="561" y="2033"/>
                  </a:lnTo>
                  <a:lnTo>
                    <a:pt x="567" y="2029"/>
                  </a:lnTo>
                  <a:lnTo>
                    <a:pt x="574" y="2025"/>
                  </a:lnTo>
                  <a:lnTo>
                    <a:pt x="578" y="2022"/>
                  </a:lnTo>
                  <a:lnTo>
                    <a:pt x="583" y="2017"/>
                  </a:lnTo>
                  <a:lnTo>
                    <a:pt x="587" y="2012"/>
                  </a:lnTo>
                  <a:lnTo>
                    <a:pt x="593" y="2006"/>
                  </a:lnTo>
                  <a:lnTo>
                    <a:pt x="600" y="1993"/>
                  </a:lnTo>
                  <a:lnTo>
                    <a:pt x="608" y="1979"/>
                  </a:lnTo>
                  <a:lnTo>
                    <a:pt x="620" y="1955"/>
                  </a:lnTo>
                  <a:lnTo>
                    <a:pt x="625" y="1944"/>
                  </a:lnTo>
                  <a:lnTo>
                    <a:pt x="661" y="1917"/>
                  </a:lnTo>
                  <a:lnTo>
                    <a:pt x="686" y="1881"/>
                  </a:lnTo>
                  <a:lnTo>
                    <a:pt x="719" y="1854"/>
                  </a:lnTo>
                  <a:lnTo>
                    <a:pt x="788" y="1860"/>
                  </a:lnTo>
                  <a:lnTo>
                    <a:pt x="798" y="1847"/>
                  </a:lnTo>
                  <a:lnTo>
                    <a:pt x="816" y="1821"/>
                  </a:lnTo>
                  <a:lnTo>
                    <a:pt x="820" y="1813"/>
                  </a:lnTo>
                  <a:lnTo>
                    <a:pt x="822" y="1807"/>
                  </a:lnTo>
                  <a:lnTo>
                    <a:pt x="824" y="1801"/>
                  </a:lnTo>
                  <a:lnTo>
                    <a:pt x="824" y="1795"/>
                  </a:lnTo>
                  <a:lnTo>
                    <a:pt x="824" y="1793"/>
                  </a:lnTo>
                  <a:lnTo>
                    <a:pt x="823" y="1791"/>
                  </a:lnTo>
                  <a:lnTo>
                    <a:pt x="822" y="1790"/>
                  </a:lnTo>
                  <a:lnTo>
                    <a:pt x="820" y="1789"/>
                  </a:lnTo>
                  <a:lnTo>
                    <a:pt x="815" y="1788"/>
                  </a:lnTo>
                  <a:lnTo>
                    <a:pt x="807" y="1789"/>
                  </a:lnTo>
                  <a:lnTo>
                    <a:pt x="793" y="1792"/>
                  </a:lnTo>
                  <a:lnTo>
                    <a:pt x="780" y="1793"/>
                  </a:lnTo>
                  <a:lnTo>
                    <a:pt x="771" y="1793"/>
                  </a:lnTo>
                  <a:lnTo>
                    <a:pt x="764" y="1793"/>
                  </a:lnTo>
                  <a:lnTo>
                    <a:pt x="757" y="1791"/>
                  </a:lnTo>
                  <a:lnTo>
                    <a:pt x="753" y="1789"/>
                  </a:lnTo>
                  <a:lnTo>
                    <a:pt x="750" y="1785"/>
                  </a:lnTo>
                  <a:lnTo>
                    <a:pt x="749" y="1780"/>
                  </a:lnTo>
                  <a:lnTo>
                    <a:pt x="747" y="1758"/>
                  </a:lnTo>
                  <a:lnTo>
                    <a:pt x="744" y="1731"/>
                  </a:lnTo>
                  <a:lnTo>
                    <a:pt x="737" y="1708"/>
                  </a:lnTo>
                  <a:lnTo>
                    <a:pt x="733" y="1690"/>
                  </a:lnTo>
                  <a:lnTo>
                    <a:pt x="732" y="1677"/>
                  </a:lnTo>
                  <a:lnTo>
                    <a:pt x="733" y="1668"/>
                  </a:lnTo>
                  <a:lnTo>
                    <a:pt x="735" y="1660"/>
                  </a:lnTo>
                  <a:lnTo>
                    <a:pt x="738" y="1654"/>
                  </a:lnTo>
                  <a:lnTo>
                    <a:pt x="743" y="1647"/>
                  </a:lnTo>
                  <a:lnTo>
                    <a:pt x="747" y="1639"/>
                  </a:lnTo>
                  <a:lnTo>
                    <a:pt x="751" y="1629"/>
                  </a:lnTo>
                  <a:lnTo>
                    <a:pt x="754" y="1619"/>
                  </a:lnTo>
                  <a:lnTo>
                    <a:pt x="757" y="1607"/>
                  </a:lnTo>
                  <a:lnTo>
                    <a:pt x="764" y="1591"/>
                  </a:lnTo>
                  <a:lnTo>
                    <a:pt x="765" y="1587"/>
                  </a:lnTo>
                  <a:lnTo>
                    <a:pt x="767" y="1585"/>
                  </a:lnTo>
                  <a:lnTo>
                    <a:pt x="770" y="1583"/>
                  </a:lnTo>
                  <a:lnTo>
                    <a:pt x="772" y="1581"/>
                  </a:lnTo>
                  <a:lnTo>
                    <a:pt x="778" y="1577"/>
                  </a:lnTo>
                  <a:lnTo>
                    <a:pt x="784" y="1576"/>
                  </a:lnTo>
                  <a:lnTo>
                    <a:pt x="791" y="1574"/>
                  </a:lnTo>
                  <a:lnTo>
                    <a:pt x="798" y="1572"/>
                  </a:lnTo>
                  <a:lnTo>
                    <a:pt x="804" y="1569"/>
                  </a:lnTo>
                  <a:lnTo>
                    <a:pt x="810" y="1564"/>
                  </a:lnTo>
                  <a:lnTo>
                    <a:pt x="815" y="1558"/>
                  </a:lnTo>
                  <a:lnTo>
                    <a:pt x="820" y="1554"/>
                  </a:lnTo>
                  <a:lnTo>
                    <a:pt x="825" y="1550"/>
                  </a:lnTo>
                  <a:lnTo>
                    <a:pt x="831" y="1547"/>
                  </a:lnTo>
                  <a:lnTo>
                    <a:pt x="842" y="1541"/>
                  </a:lnTo>
                  <a:lnTo>
                    <a:pt x="854" y="1538"/>
                  </a:lnTo>
                  <a:lnTo>
                    <a:pt x="872" y="1534"/>
                  </a:lnTo>
                  <a:lnTo>
                    <a:pt x="880" y="1533"/>
                  </a:lnTo>
                  <a:lnTo>
                    <a:pt x="890" y="1525"/>
                  </a:lnTo>
                  <a:lnTo>
                    <a:pt x="916" y="1506"/>
                  </a:lnTo>
                  <a:lnTo>
                    <a:pt x="922" y="1500"/>
                  </a:lnTo>
                  <a:lnTo>
                    <a:pt x="929" y="1492"/>
                  </a:lnTo>
                  <a:lnTo>
                    <a:pt x="934" y="1486"/>
                  </a:lnTo>
                  <a:lnTo>
                    <a:pt x="939" y="1478"/>
                  </a:lnTo>
                  <a:lnTo>
                    <a:pt x="943" y="1470"/>
                  </a:lnTo>
                  <a:lnTo>
                    <a:pt x="946" y="1463"/>
                  </a:lnTo>
                  <a:lnTo>
                    <a:pt x="948" y="1454"/>
                  </a:lnTo>
                  <a:lnTo>
                    <a:pt x="947" y="1447"/>
                  </a:lnTo>
                  <a:lnTo>
                    <a:pt x="946" y="1439"/>
                  </a:lnTo>
                  <a:lnTo>
                    <a:pt x="943" y="1433"/>
                  </a:lnTo>
                  <a:lnTo>
                    <a:pt x="941" y="1427"/>
                  </a:lnTo>
                  <a:lnTo>
                    <a:pt x="939" y="1422"/>
                  </a:lnTo>
                  <a:lnTo>
                    <a:pt x="936" y="1418"/>
                  </a:lnTo>
                  <a:lnTo>
                    <a:pt x="934" y="1415"/>
                  </a:lnTo>
                  <a:lnTo>
                    <a:pt x="931" y="1412"/>
                  </a:lnTo>
                  <a:lnTo>
                    <a:pt x="928" y="1408"/>
                  </a:lnTo>
                  <a:lnTo>
                    <a:pt x="920" y="1405"/>
                  </a:lnTo>
                  <a:lnTo>
                    <a:pt x="913" y="1402"/>
                  </a:lnTo>
                  <a:lnTo>
                    <a:pt x="905" y="1401"/>
                  </a:lnTo>
                  <a:lnTo>
                    <a:pt x="898" y="1401"/>
                  </a:lnTo>
                  <a:lnTo>
                    <a:pt x="885" y="1402"/>
                  </a:lnTo>
                  <a:lnTo>
                    <a:pt x="877" y="1403"/>
                  </a:lnTo>
                  <a:lnTo>
                    <a:pt x="874" y="1403"/>
                  </a:lnTo>
                  <a:lnTo>
                    <a:pt x="874" y="1401"/>
                  </a:lnTo>
                  <a:lnTo>
                    <a:pt x="877" y="1399"/>
                  </a:lnTo>
                  <a:lnTo>
                    <a:pt x="881" y="1393"/>
                  </a:lnTo>
                  <a:lnTo>
                    <a:pt x="886" y="1388"/>
                  </a:lnTo>
                  <a:lnTo>
                    <a:pt x="890" y="1382"/>
                  </a:lnTo>
                  <a:lnTo>
                    <a:pt x="891" y="1378"/>
                  </a:lnTo>
                  <a:lnTo>
                    <a:pt x="892" y="1372"/>
                  </a:lnTo>
                  <a:lnTo>
                    <a:pt x="891" y="1368"/>
                  </a:lnTo>
                  <a:lnTo>
                    <a:pt x="889" y="1364"/>
                  </a:lnTo>
                  <a:lnTo>
                    <a:pt x="887" y="1359"/>
                  </a:lnTo>
                  <a:lnTo>
                    <a:pt x="884" y="1354"/>
                  </a:lnTo>
                  <a:lnTo>
                    <a:pt x="881" y="1349"/>
                  </a:lnTo>
                  <a:lnTo>
                    <a:pt x="878" y="1344"/>
                  </a:lnTo>
                  <a:lnTo>
                    <a:pt x="875" y="1337"/>
                  </a:lnTo>
                  <a:lnTo>
                    <a:pt x="873" y="1330"/>
                  </a:lnTo>
                  <a:lnTo>
                    <a:pt x="871" y="1322"/>
                  </a:lnTo>
                  <a:lnTo>
                    <a:pt x="871" y="1314"/>
                  </a:lnTo>
                  <a:lnTo>
                    <a:pt x="873" y="1304"/>
                  </a:lnTo>
                  <a:lnTo>
                    <a:pt x="875" y="1294"/>
                  </a:lnTo>
                  <a:lnTo>
                    <a:pt x="878" y="1287"/>
                  </a:lnTo>
                  <a:lnTo>
                    <a:pt x="878" y="1281"/>
                  </a:lnTo>
                  <a:lnTo>
                    <a:pt x="878" y="1274"/>
                  </a:lnTo>
                  <a:lnTo>
                    <a:pt x="877" y="1267"/>
                  </a:lnTo>
                  <a:lnTo>
                    <a:pt x="874" y="1252"/>
                  </a:lnTo>
                  <a:lnTo>
                    <a:pt x="870" y="1238"/>
                  </a:lnTo>
                  <a:lnTo>
                    <a:pt x="861" y="1214"/>
                  </a:lnTo>
                  <a:lnTo>
                    <a:pt x="856" y="1204"/>
                  </a:lnTo>
                  <a:lnTo>
                    <a:pt x="848" y="1199"/>
                  </a:lnTo>
                  <a:lnTo>
                    <a:pt x="830" y="1187"/>
                  </a:lnTo>
                  <a:lnTo>
                    <a:pt x="821" y="1181"/>
                  </a:lnTo>
                  <a:lnTo>
                    <a:pt x="816" y="1177"/>
                  </a:lnTo>
                  <a:lnTo>
                    <a:pt x="815" y="1175"/>
                  </a:lnTo>
                  <a:lnTo>
                    <a:pt x="815" y="1172"/>
                  </a:lnTo>
                  <a:lnTo>
                    <a:pt x="817" y="1171"/>
                  </a:lnTo>
                  <a:lnTo>
                    <a:pt x="820" y="1170"/>
                  </a:lnTo>
                  <a:lnTo>
                    <a:pt x="831" y="1172"/>
                  </a:lnTo>
                  <a:lnTo>
                    <a:pt x="853" y="1187"/>
                  </a:lnTo>
                  <a:lnTo>
                    <a:pt x="900" y="1187"/>
                  </a:lnTo>
                  <a:lnTo>
                    <a:pt x="934" y="1203"/>
                  </a:lnTo>
                  <a:lnTo>
                    <a:pt x="957" y="1222"/>
                  </a:lnTo>
                  <a:lnTo>
                    <a:pt x="998" y="1222"/>
                  </a:lnTo>
                  <a:lnTo>
                    <a:pt x="1048" y="1227"/>
                  </a:lnTo>
                  <a:lnTo>
                    <a:pt x="1090" y="1203"/>
                  </a:lnTo>
                  <a:lnTo>
                    <a:pt x="1102" y="1134"/>
                  </a:lnTo>
                  <a:lnTo>
                    <a:pt x="1140" y="1065"/>
                  </a:lnTo>
                  <a:lnTo>
                    <a:pt x="1151" y="1018"/>
                  </a:lnTo>
                  <a:lnTo>
                    <a:pt x="1121" y="969"/>
                  </a:lnTo>
                  <a:lnTo>
                    <a:pt x="1137" y="899"/>
                  </a:lnTo>
                  <a:lnTo>
                    <a:pt x="1140" y="842"/>
                  </a:lnTo>
                  <a:lnTo>
                    <a:pt x="1170" y="865"/>
                  </a:lnTo>
                  <a:lnTo>
                    <a:pt x="1212" y="877"/>
                  </a:lnTo>
                  <a:lnTo>
                    <a:pt x="1243" y="842"/>
                  </a:lnTo>
                  <a:lnTo>
                    <a:pt x="1262" y="807"/>
                  </a:lnTo>
                  <a:lnTo>
                    <a:pt x="1293" y="800"/>
                  </a:lnTo>
                  <a:lnTo>
                    <a:pt x="1320" y="774"/>
                  </a:lnTo>
                  <a:lnTo>
                    <a:pt x="1357" y="766"/>
                  </a:lnTo>
                  <a:lnTo>
                    <a:pt x="1414" y="675"/>
                  </a:lnTo>
                  <a:lnTo>
                    <a:pt x="1488" y="621"/>
                  </a:lnTo>
                  <a:lnTo>
                    <a:pt x="1544" y="609"/>
                  </a:lnTo>
                  <a:lnTo>
                    <a:pt x="1575" y="593"/>
                  </a:lnTo>
                  <a:lnTo>
                    <a:pt x="1553" y="558"/>
                  </a:lnTo>
                  <a:lnTo>
                    <a:pt x="1509" y="498"/>
                  </a:lnTo>
                  <a:lnTo>
                    <a:pt x="1445" y="473"/>
                  </a:lnTo>
                  <a:lnTo>
                    <a:pt x="1477" y="424"/>
                  </a:lnTo>
                  <a:lnTo>
                    <a:pt x="1477" y="382"/>
                  </a:lnTo>
                  <a:lnTo>
                    <a:pt x="1488" y="341"/>
                  </a:lnTo>
                  <a:lnTo>
                    <a:pt x="1485" y="304"/>
                  </a:lnTo>
                  <a:lnTo>
                    <a:pt x="1424" y="273"/>
                  </a:lnTo>
                  <a:lnTo>
                    <a:pt x="1387" y="247"/>
                  </a:lnTo>
                  <a:lnTo>
                    <a:pt x="1337" y="237"/>
                  </a:lnTo>
                  <a:lnTo>
                    <a:pt x="1329" y="232"/>
                  </a:lnTo>
                  <a:lnTo>
                    <a:pt x="1322" y="228"/>
                  </a:lnTo>
                  <a:lnTo>
                    <a:pt x="1314" y="224"/>
                  </a:lnTo>
                  <a:lnTo>
                    <a:pt x="1308" y="221"/>
                  </a:lnTo>
                  <a:lnTo>
                    <a:pt x="1293" y="218"/>
                  </a:lnTo>
                  <a:lnTo>
                    <a:pt x="1279" y="218"/>
                  </a:lnTo>
                  <a:lnTo>
                    <a:pt x="1259" y="220"/>
                  </a:lnTo>
                  <a:lnTo>
                    <a:pt x="1251" y="221"/>
                  </a:lnTo>
                  <a:lnTo>
                    <a:pt x="1233" y="237"/>
                  </a:lnTo>
                  <a:lnTo>
                    <a:pt x="1224" y="239"/>
                  </a:lnTo>
                  <a:lnTo>
                    <a:pt x="1205" y="240"/>
                  </a:lnTo>
                  <a:lnTo>
                    <a:pt x="1193" y="240"/>
                  </a:lnTo>
                  <a:lnTo>
                    <a:pt x="1182" y="238"/>
                  </a:lnTo>
                  <a:lnTo>
                    <a:pt x="1176" y="237"/>
                  </a:lnTo>
                  <a:lnTo>
                    <a:pt x="1171" y="235"/>
                  </a:lnTo>
                  <a:lnTo>
                    <a:pt x="1166" y="232"/>
                  </a:lnTo>
                  <a:lnTo>
                    <a:pt x="1162" y="228"/>
                  </a:lnTo>
                  <a:lnTo>
                    <a:pt x="1158" y="223"/>
                  </a:lnTo>
                  <a:lnTo>
                    <a:pt x="1153" y="219"/>
                  </a:lnTo>
                  <a:lnTo>
                    <a:pt x="1149" y="216"/>
                  </a:lnTo>
                  <a:lnTo>
                    <a:pt x="1143" y="213"/>
                  </a:lnTo>
                  <a:lnTo>
                    <a:pt x="1133" y="207"/>
                  </a:lnTo>
                  <a:lnTo>
                    <a:pt x="1121" y="202"/>
                  </a:lnTo>
                  <a:lnTo>
                    <a:pt x="1110" y="196"/>
                  </a:lnTo>
                  <a:lnTo>
                    <a:pt x="1102" y="189"/>
                  </a:lnTo>
                  <a:lnTo>
                    <a:pt x="1099" y="185"/>
                  </a:lnTo>
                  <a:lnTo>
                    <a:pt x="1096" y="181"/>
                  </a:lnTo>
                  <a:lnTo>
                    <a:pt x="1093" y="175"/>
                  </a:lnTo>
                  <a:lnTo>
                    <a:pt x="1092" y="169"/>
                  </a:lnTo>
                  <a:lnTo>
                    <a:pt x="1092" y="167"/>
                  </a:lnTo>
                  <a:lnTo>
                    <a:pt x="1091" y="165"/>
                  </a:lnTo>
                  <a:lnTo>
                    <a:pt x="1090" y="164"/>
                  </a:lnTo>
                  <a:lnTo>
                    <a:pt x="1088" y="163"/>
                  </a:lnTo>
                  <a:lnTo>
                    <a:pt x="1084" y="163"/>
                  </a:lnTo>
                  <a:lnTo>
                    <a:pt x="1078" y="163"/>
                  </a:lnTo>
                  <a:lnTo>
                    <a:pt x="1067" y="164"/>
                  </a:lnTo>
                  <a:lnTo>
                    <a:pt x="1056" y="164"/>
                  </a:lnTo>
                  <a:lnTo>
                    <a:pt x="1050" y="161"/>
                  </a:lnTo>
                  <a:lnTo>
                    <a:pt x="1044" y="158"/>
                  </a:lnTo>
                  <a:lnTo>
                    <a:pt x="1040" y="155"/>
                  </a:lnTo>
                  <a:lnTo>
                    <a:pt x="1037" y="152"/>
                  </a:lnTo>
                  <a:lnTo>
                    <a:pt x="1033" y="146"/>
                  </a:lnTo>
                  <a:lnTo>
                    <a:pt x="1031" y="139"/>
                  </a:lnTo>
                  <a:lnTo>
                    <a:pt x="1030" y="133"/>
                  </a:lnTo>
                  <a:lnTo>
                    <a:pt x="1029" y="129"/>
                  </a:lnTo>
                  <a:lnTo>
                    <a:pt x="1027" y="127"/>
                  </a:lnTo>
                  <a:lnTo>
                    <a:pt x="1025" y="124"/>
                  </a:lnTo>
                  <a:lnTo>
                    <a:pt x="1023" y="123"/>
                  </a:lnTo>
                  <a:lnTo>
                    <a:pt x="1019" y="122"/>
                  </a:lnTo>
                  <a:lnTo>
                    <a:pt x="1014" y="122"/>
                  </a:lnTo>
                  <a:lnTo>
                    <a:pt x="1008" y="123"/>
                  </a:lnTo>
                  <a:lnTo>
                    <a:pt x="1003" y="124"/>
                  </a:lnTo>
                  <a:lnTo>
                    <a:pt x="998" y="127"/>
                  </a:lnTo>
                  <a:lnTo>
                    <a:pt x="989" y="130"/>
                  </a:lnTo>
                  <a:lnTo>
                    <a:pt x="986" y="131"/>
                  </a:lnTo>
                  <a:lnTo>
                    <a:pt x="975" y="129"/>
                  </a:lnTo>
                  <a:lnTo>
                    <a:pt x="953" y="119"/>
                  </a:lnTo>
                  <a:lnTo>
                    <a:pt x="941" y="112"/>
                  </a:lnTo>
                  <a:lnTo>
                    <a:pt x="930" y="104"/>
                  </a:lnTo>
                  <a:lnTo>
                    <a:pt x="925" y="99"/>
                  </a:lnTo>
                  <a:lnTo>
                    <a:pt x="922" y="94"/>
                  </a:lnTo>
                  <a:lnTo>
                    <a:pt x="920" y="88"/>
                  </a:lnTo>
                  <a:lnTo>
                    <a:pt x="919" y="83"/>
                  </a:lnTo>
                  <a:lnTo>
                    <a:pt x="919" y="78"/>
                  </a:lnTo>
                  <a:lnTo>
                    <a:pt x="919" y="72"/>
                  </a:lnTo>
                  <a:lnTo>
                    <a:pt x="921" y="69"/>
                  </a:lnTo>
                  <a:lnTo>
                    <a:pt x="922" y="66"/>
                  </a:lnTo>
                  <a:lnTo>
                    <a:pt x="928" y="62"/>
                  </a:lnTo>
                  <a:lnTo>
                    <a:pt x="933" y="59"/>
                  </a:lnTo>
                  <a:lnTo>
                    <a:pt x="939" y="54"/>
                  </a:lnTo>
                  <a:lnTo>
                    <a:pt x="947" y="50"/>
                  </a:lnTo>
                  <a:lnTo>
                    <a:pt x="950" y="47"/>
                  </a:lnTo>
                  <a:lnTo>
                    <a:pt x="953" y="44"/>
                  </a:lnTo>
                  <a:lnTo>
                    <a:pt x="955" y="38"/>
                  </a:lnTo>
                  <a:lnTo>
                    <a:pt x="958" y="33"/>
                  </a:lnTo>
                  <a:lnTo>
                    <a:pt x="959" y="30"/>
                  </a:lnTo>
                  <a:lnTo>
                    <a:pt x="959" y="27"/>
                  </a:lnTo>
                  <a:lnTo>
                    <a:pt x="959" y="23"/>
                  </a:lnTo>
                  <a:lnTo>
                    <a:pt x="958" y="20"/>
                  </a:lnTo>
                  <a:lnTo>
                    <a:pt x="956" y="15"/>
                  </a:lnTo>
                  <a:lnTo>
                    <a:pt x="953" y="10"/>
                  </a:lnTo>
                  <a:lnTo>
                    <a:pt x="946" y="2"/>
                  </a:lnTo>
                  <a:lnTo>
                    <a:pt x="941" y="0"/>
                  </a:lnTo>
                  <a:lnTo>
                    <a:pt x="937" y="1"/>
                  </a:lnTo>
                  <a:lnTo>
                    <a:pt x="924" y="4"/>
                  </a:lnTo>
                  <a:lnTo>
                    <a:pt x="904" y="9"/>
                  </a:lnTo>
                  <a:lnTo>
                    <a:pt x="878" y="15"/>
                  </a:lnTo>
                  <a:lnTo>
                    <a:pt x="870" y="17"/>
                  </a:lnTo>
                  <a:lnTo>
                    <a:pt x="863" y="20"/>
                  </a:lnTo>
                  <a:lnTo>
                    <a:pt x="856" y="23"/>
                  </a:lnTo>
                  <a:lnTo>
                    <a:pt x="849" y="28"/>
                  </a:lnTo>
                  <a:lnTo>
                    <a:pt x="835" y="37"/>
                  </a:lnTo>
                  <a:lnTo>
                    <a:pt x="822" y="47"/>
                  </a:lnTo>
                  <a:lnTo>
                    <a:pt x="802" y="63"/>
                  </a:lnTo>
                  <a:lnTo>
                    <a:pt x="795" y="71"/>
                  </a:lnTo>
                  <a:lnTo>
                    <a:pt x="789" y="106"/>
                  </a:lnTo>
                  <a:lnTo>
                    <a:pt x="785" y="143"/>
                  </a:lnTo>
                  <a:lnTo>
                    <a:pt x="780" y="180"/>
                  </a:lnTo>
                  <a:lnTo>
                    <a:pt x="774" y="216"/>
                  </a:lnTo>
                  <a:lnTo>
                    <a:pt x="771" y="228"/>
                  </a:lnTo>
                  <a:lnTo>
                    <a:pt x="766" y="239"/>
                  </a:lnTo>
                  <a:lnTo>
                    <a:pt x="761" y="250"/>
                  </a:lnTo>
                  <a:lnTo>
                    <a:pt x="755" y="262"/>
                  </a:lnTo>
                  <a:lnTo>
                    <a:pt x="750" y="273"/>
                  </a:lnTo>
                  <a:lnTo>
                    <a:pt x="746" y="285"/>
                  </a:lnTo>
                  <a:lnTo>
                    <a:pt x="742" y="298"/>
                  </a:lnTo>
                  <a:lnTo>
                    <a:pt x="738" y="309"/>
                  </a:lnTo>
                  <a:lnTo>
                    <a:pt x="737" y="323"/>
                  </a:lnTo>
                  <a:lnTo>
                    <a:pt x="737" y="337"/>
                  </a:lnTo>
                  <a:lnTo>
                    <a:pt x="738" y="351"/>
                  </a:lnTo>
                  <a:lnTo>
                    <a:pt x="739" y="365"/>
                  </a:lnTo>
                  <a:lnTo>
                    <a:pt x="740" y="380"/>
                  </a:lnTo>
                  <a:lnTo>
                    <a:pt x="740" y="393"/>
                  </a:lnTo>
                  <a:lnTo>
                    <a:pt x="740" y="407"/>
                  </a:lnTo>
                  <a:lnTo>
                    <a:pt x="738" y="421"/>
                  </a:lnTo>
                  <a:lnTo>
                    <a:pt x="736" y="431"/>
                  </a:lnTo>
                  <a:lnTo>
                    <a:pt x="734" y="438"/>
                  </a:lnTo>
                  <a:lnTo>
                    <a:pt x="731" y="446"/>
                  </a:lnTo>
                  <a:lnTo>
                    <a:pt x="727" y="454"/>
                  </a:lnTo>
                  <a:lnTo>
                    <a:pt x="717" y="469"/>
                  </a:lnTo>
                  <a:lnTo>
                    <a:pt x="706" y="483"/>
                  </a:lnTo>
                  <a:lnTo>
                    <a:pt x="696" y="496"/>
                  </a:lnTo>
                  <a:lnTo>
                    <a:pt x="685" y="509"/>
                  </a:lnTo>
                  <a:lnTo>
                    <a:pt x="676" y="523"/>
                  </a:lnTo>
                  <a:lnTo>
                    <a:pt x="668" y="538"/>
                  </a:lnTo>
                  <a:lnTo>
                    <a:pt x="664" y="551"/>
                  </a:lnTo>
                  <a:lnTo>
                    <a:pt x="660" y="563"/>
                  </a:lnTo>
                  <a:lnTo>
                    <a:pt x="658" y="575"/>
                  </a:lnTo>
                  <a:lnTo>
                    <a:pt x="654" y="588"/>
                  </a:lnTo>
                  <a:lnTo>
                    <a:pt x="652" y="600"/>
                  </a:lnTo>
                  <a:lnTo>
                    <a:pt x="649" y="611"/>
                  </a:lnTo>
                  <a:lnTo>
                    <a:pt x="645" y="621"/>
                  </a:lnTo>
                  <a:lnTo>
                    <a:pt x="638" y="631"/>
                  </a:lnTo>
                  <a:lnTo>
                    <a:pt x="634" y="637"/>
                  </a:lnTo>
                  <a:lnTo>
                    <a:pt x="630" y="641"/>
                  </a:lnTo>
                  <a:lnTo>
                    <a:pt x="625" y="645"/>
                  </a:lnTo>
                  <a:lnTo>
                    <a:pt x="618" y="649"/>
                  </a:lnTo>
                  <a:lnTo>
                    <a:pt x="607" y="658"/>
                  </a:lnTo>
                  <a:lnTo>
                    <a:pt x="597" y="666"/>
                  </a:lnTo>
                  <a:lnTo>
                    <a:pt x="593" y="674"/>
                  </a:lnTo>
                  <a:lnTo>
                    <a:pt x="587" y="682"/>
                  </a:lnTo>
                  <a:lnTo>
                    <a:pt x="584" y="690"/>
                  </a:lnTo>
                  <a:lnTo>
                    <a:pt x="580" y="698"/>
                  </a:lnTo>
                  <a:lnTo>
                    <a:pt x="572" y="714"/>
                  </a:lnTo>
                  <a:lnTo>
                    <a:pt x="563" y="731"/>
                  </a:lnTo>
                  <a:lnTo>
                    <a:pt x="551" y="741"/>
                  </a:lnTo>
                  <a:lnTo>
                    <a:pt x="540" y="749"/>
                  </a:lnTo>
                  <a:lnTo>
                    <a:pt x="532" y="762"/>
                  </a:lnTo>
                  <a:lnTo>
                    <a:pt x="527" y="776"/>
                  </a:lnTo>
                  <a:lnTo>
                    <a:pt x="523" y="791"/>
                  </a:lnTo>
                  <a:lnTo>
                    <a:pt x="518" y="806"/>
                  </a:lnTo>
                  <a:lnTo>
                    <a:pt x="514" y="818"/>
                  </a:lnTo>
                  <a:lnTo>
                    <a:pt x="510" y="833"/>
                  </a:lnTo>
                  <a:lnTo>
                    <a:pt x="504" y="847"/>
                  </a:lnTo>
                  <a:lnTo>
                    <a:pt x="498" y="860"/>
                  </a:lnTo>
                  <a:lnTo>
                    <a:pt x="494" y="866"/>
                  </a:lnTo>
                  <a:lnTo>
                    <a:pt x="487" y="873"/>
                  </a:lnTo>
                  <a:lnTo>
                    <a:pt x="482" y="879"/>
                  </a:lnTo>
                  <a:lnTo>
                    <a:pt x="475" y="884"/>
                  </a:lnTo>
                  <a:lnTo>
                    <a:pt x="462" y="896"/>
                  </a:lnTo>
                  <a:lnTo>
                    <a:pt x="451" y="908"/>
                  </a:lnTo>
                  <a:lnTo>
                    <a:pt x="429" y="934"/>
                  </a:lnTo>
                  <a:lnTo>
                    <a:pt x="409" y="962"/>
                  </a:lnTo>
                  <a:lnTo>
                    <a:pt x="390" y="989"/>
                  </a:lnTo>
                  <a:lnTo>
                    <a:pt x="368" y="1012"/>
                  </a:lnTo>
                  <a:lnTo>
                    <a:pt x="357" y="1024"/>
                  </a:lnTo>
                  <a:lnTo>
                    <a:pt x="345" y="1034"/>
                  </a:lnTo>
                  <a:lnTo>
                    <a:pt x="332" y="1044"/>
                  </a:lnTo>
                  <a:lnTo>
                    <a:pt x="318" y="1052"/>
                  </a:lnTo>
                  <a:lnTo>
                    <a:pt x="304" y="1060"/>
                  </a:lnTo>
                  <a:lnTo>
                    <a:pt x="288" y="1065"/>
                  </a:lnTo>
                  <a:lnTo>
                    <a:pt x="271" y="1069"/>
                  </a:lnTo>
                  <a:lnTo>
                    <a:pt x="251" y="1071"/>
                  </a:lnTo>
                  <a:lnTo>
                    <a:pt x="245" y="1089"/>
                  </a:lnTo>
                  <a:lnTo>
                    <a:pt x="241" y="1108"/>
                  </a:lnTo>
                  <a:lnTo>
                    <a:pt x="236" y="1126"/>
                  </a:lnTo>
                  <a:lnTo>
                    <a:pt x="228" y="1143"/>
                  </a:lnTo>
                  <a:lnTo>
                    <a:pt x="217" y="1162"/>
                  </a:lnTo>
                  <a:lnTo>
                    <a:pt x="203" y="1180"/>
                  </a:lnTo>
                  <a:lnTo>
                    <a:pt x="188" y="1199"/>
                  </a:lnTo>
                  <a:lnTo>
                    <a:pt x="171" y="1217"/>
                  </a:lnTo>
                  <a:lnTo>
                    <a:pt x="136" y="1254"/>
                  </a:lnTo>
                  <a:lnTo>
                    <a:pt x="105" y="1288"/>
                  </a:lnTo>
                  <a:lnTo>
                    <a:pt x="105" y="1298"/>
                  </a:lnTo>
                  <a:lnTo>
                    <a:pt x="105" y="1306"/>
                  </a:lnTo>
                  <a:lnTo>
                    <a:pt x="113" y="1313"/>
                  </a:lnTo>
                  <a:lnTo>
                    <a:pt x="123" y="1318"/>
                  </a:lnTo>
                  <a:lnTo>
                    <a:pt x="125" y="1322"/>
                  </a:lnTo>
                  <a:lnTo>
                    <a:pt x="126" y="1327"/>
                  </a:lnTo>
                  <a:lnTo>
                    <a:pt x="126" y="1331"/>
                  </a:lnTo>
                  <a:lnTo>
                    <a:pt x="126" y="1335"/>
                  </a:lnTo>
                  <a:lnTo>
                    <a:pt x="126" y="1339"/>
                  </a:lnTo>
                  <a:lnTo>
                    <a:pt x="126" y="1344"/>
                  </a:lnTo>
                  <a:lnTo>
                    <a:pt x="127" y="1349"/>
                  </a:lnTo>
                  <a:lnTo>
                    <a:pt x="128" y="1353"/>
                  </a:lnTo>
                  <a:lnTo>
                    <a:pt x="133" y="1361"/>
                  </a:lnTo>
                  <a:lnTo>
                    <a:pt x="140" y="1365"/>
                  </a:lnTo>
                  <a:lnTo>
                    <a:pt x="147" y="1370"/>
                  </a:lnTo>
                  <a:lnTo>
                    <a:pt x="157" y="1374"/>
                  </a:lnTo>
                  <a:lnTo>
                    <a:pt x="176" y="1382"/>
                  </a:lnTo>
                  <a:lnTo>
                    <a:pt x="193" y="1388"/>
                  </a:lnTo>
                  <a:close/>
                </a:path>
              </a:pathLst>
            </a:custGeom>
            <a:solidFill>
              <a:srgbClr val="3F8FDE"/>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29" name="shp_Poland">
              <a:extLst>
                <a:ext uri="{FF2B5EF4-FFF2-40B4-BE49-F238E27FC236}">
                  <a16:creationId xmlns:a16="http://schemas.microsoft.com/office/drawing/2014/main" id="{14F8DD79-3C88-3E20-496B-2964C4C31529}"/>
                </a:ext>
              </a:extLst>
            </p:cNvPr>
            <p:cNvSpPr>
              <a:spLocks/>
            </p:cNvSpPr>
            <p:nvPr/>
          </p:nvSpPr>
          <p:spPr bwMode="auto">
            <a:xfrm>
              <a:off x="6733244" y="679090"/>
              <a:ext cx="2078344" cy="2032051"/>
            </a:xfrm>
            <a:custGeom>
              <a:avLst/>
              <a:gdLst>
                <a:gd name="T0" fmla="*/ 1225 w 2705"/>
                <a:gd name="T1" fmla="*/ 178 h 2527"/>
                <a:gd name="T2" fmla="*/ 1228 w 2705"/>
                <a:gd name="T3" fmla="*/ 73 h 2527"/>
                <a:gd name="T4" fmla="*/ 1249 w 2705"/>
                <a:gd name="T5" fmla="*/ 83 h 2527"/>
                <a:gd name="T6" fmla="*/ 958 w 2705"/>
                <a:gd name="T7" fmla="*/ 13 h 2527"/>
                <a:gd name="T8" fmla="*/ 810 w 2705"/>
                <a:gd name="T9" fmla="*/ 69 h 2527"/>
                <a:gd name="T10" fmla="*/ 624 w 2705"/>
                <a:gd name="T11" fmla="*/ 176 h 2527"/>
                <a:gd name="T12" fmla="*/ 372 w 2705"/>
                <a:gd name="T13" fmla="*/ 289 h 2527"/>
                <a:gd name="T14" fmla="*/ 101 w 2705"/>
                <a:gd name="T15" fmla="*/ 346 h 2527"/>
                <a:gd name="T16" fmla="*/ 144 w 2705"/>
                <a:gd name="T17" fmla="*/ 350 h 2527"/>
                <a:gd name="T18" fmla="*/ 152 w 2705"/>
                <a:gd name="T19" fmla="*/ 538 h 2527"/>
                <a:gd name="T20" fmla="*/ 71 w 2705"/>
                <a:gd name="T21" fmla="*/ 446 h 2527"/>
                <a:gd name="T22" fmla="*/ 100 w 2705"/>
                <a:gd name="T23" fmla="*/ 682 h 2527"/>
                <a:gd name="T24" fmla="*/ 8 w 2705"/>
                <a:gd name="T25" fmla="*/ 788 h 2527"/>
                <a:gd name="T26" fmla="*/ 85 w 2705"/>
                <a:gd name="T27" fmla="*/ 908 h 2527"/>
                <a:gd name="T28" fmla="*/ 137 w 2705"/>
                <a:gd name="T29" fmla="*/ 1002 h 2527"/>
                <a:gd name="T30" fmla="*/ 157 w 2705"/>
                <a:gd name="T31" fmla="*/ 1138 h 2527"/>
                <a:gd name="T32" fmla="*/ 153 w 2705"/>
                <a:gd name="T33" fmla="*/ 1241 h 2527"/>
                <a:gd name="T34" fmla="*/ 155 w 2705"/>
                <a:gd name="T35" fmla="*/ 1351 h 2527"/>
                <a:gd name="T36" fmla="*/ 197 w 2705"/>
                <a:gd name="T37" fmla="*/ 1461 h 2527"/>
                <a:gd name="T38" fmla="*/ 192 w 2705"/>
                <a:gd name="T39" fmla="*/ 1658 h 2527"/>
                <a:gd name="T40" fmla="*/ 209 w 2705"/>
                <a:gd name="T41" fmla="*/ 1697 h 2527"/>
                <a:gd name="T42" fmla="*/ 263 w 2705"/>
                <a:gd name="T43" fmla="*/ 1675 h 2527"/>
                <a:gd name="T44" fmla="*/ 289 w 2705"/>
                <a:gd name="T45" fmla="*/ 1782 h 2527"/>
                <a:gd name="T46" fmla="*/ 437 w 2705"/>
                <a:gd name="T47" fmla="*/ 1820 h 2527"/>
                <a:gd name="T48" fmla="*/ 496 w 2705"/>
                <a:gd name="T49" fmla="*/ 1851 h 2527"/>
                <a:gd name="T50" fmla="*/ 531 w 2705"/>
                <a:gd name="T51" fmla="*/ 1852 h 2527"/>
                <a:gd name="T52" fmla="*/ 629 w 2705"/>
                <a:gd name="T53" fmla="*/ 1900 h 2527"/>
                <a:gd name="T54" fmla="*/ 634 w 2705"/>
                <a:gd name="T55" fmla="*/ 2045 h 2527"/>
                <a:gd name="T56" fmla="*/ 707 w 2705"/>
                <a:gd name="T57" fmla="*/ 2112 h 2527"/>
                <a:gd name="T58" fmla="*/ 785 w 2705"/>
                <a:gd name="T59" fmla="*/ 2037 h 2527"/>
                <a:gd name="T60" fmla="*/ 805 w 2705"/>
                <a:gd name="T61" fmla="*/ 1978 h 2527"/>
                <a:gd name="T62" fmla="*/ 936 w 2705"/>
                <a:gd name="T63" fmla="*/ 2041 h 2527"/>
                <a:gd name="T64" fmla="*/ 1026 w 2705"/>
                <a:gd name="T65" fmla="*/ 2127 h 2527"/>
                <a:gd name="T66" fmla="*/ 1156 w 2705"/>
                <a:gd name="T67" fmla="*/ 2159 h 2527"/>
                <a:gd name="T68" fmla="*/ 1211 w 2705"/>
                <a:gd name="T69" fmla="*/ 2281 h 2527"/>
                <a:gd name="T70" fmla="*/ 1295 w 2705"/>
                <a:gd name="T71" fmla="*/ 2347 h 2527"/>
                <a:gd name="T72" fmla="*/ 1414 w 2705"/>
                <a:gd name="T73" fmla="*/ 2261 h 2527"/>
                <a:gd name="T74" fmla="*/ 1487 w 2705"/>
                <a:gd name="T75" fmla="*/ 2345 h 2527"/>
                <a:gd name="T76" fmla="*/ 1516 w 2705"/>
                <a:gd name="T77" fmla="*/ 2455 h 2527"/>
                <a:gd name="T78" fmla="*/ 1641 w 2705"/>
                <a:gd name="T79" fmla="*/ 2433 h 2527"/>
                <a:gd name="T80" fmla="*/ 1803 w 2705"/>
                <a:gd name="T81" fmla="*/ 2389 h 2527"/>
                <a:gd name="T82" fmla="*/ 1900 w 2705"/>
                <a:gd name="T83" fmla="*/ 2389 h 2527"/>
                <a:gd name="T84" fmla="*/ 2105 w 2705"/>
                <a:gd name="T85" fmla="*/ 2458 h 2527"/>
                <a:gd name="T86" fmla="*/ 2315 w 2705"/>
                <a:gd name="T87" fmla="*/ 2512 h 2527"/>
                <a:gd name="T88" fmla="*/ 2425 w 2705"/>
                <a:gd name="T89" fmla="*/ 2482 h 2527"/>
                <a:gd name="T90" fmla="*/ 2375 w 2705"/>
                <a:gd name="T91" fmla="*/ 2327 h 2527"/>
                <a:gd name="T92" fmla="*/ 2592 w 2705"/>
                <a:gd name="T93" fmla="*/ 1998 h 2527"/>
                <a:gd name="T94" fmla="*/ 2704 w 2705"/>
                <a:gd name="T95" fmla="*/ 1839 h 2527"/>
                <a:gd name="T96" fmla="*/ 2692 w 2705"/>
                <a:gd name="T97" fmla="*/ 1687 h 2527"/>
                <a:gd name="T98" fmla="*/ 2583 w 2705"/>
                <a:gd name="T99" fmla="*/ 1537 h 2527"/>
                <a:gd name="T100" fmla="*/ 2563 w 2705"/>
                <a:gd name="T101" fmla="*/ 1382 h 2527"/>
                <a:gd name="T102" fmla="*/ 2543 w 2705"/>
                <a:gd name="T103" fmla="*/ 1140 h 2527"/>
                <a:gd name="T104" fmla="*/ 2490 w 2705"/>
                <a:gd name="T105" fmla="*/ 951 h 2527"/>
                <a:gd name="T106" fmla="*/ 2598 w 2705"/>
                <a:gd name="T107" fmla="*/ 793 h 2527"/>
                <a:gd name="T108" fmla="*/ 2549 w 2705"/>
                <a:gd name="T109" fmla="*/ 623 h 2527"/>
                <a:gd name="T110" fmla="*/ 2492 w 2705"/>
                <a:gd name="T111" fmla="*/ 388 h 2527"/>
                <a:gd name="T112" fmla="*/ 2470 w 2705"/>
                <a:gd name="T113" fmla="*/ 173 h 2527"/>
                <a:gd name="T114" fmla="*/ 2203 w 2705"/>
                <a:gd name="T115" fmla="*/ 142 h 2527"/>
                <a:gd name="T116" fmla="*/ 1556 w 2705"/>
                <a:gd name="T117" fmla="*/ 192 h 2527"/>
                <a:gd name="T118" fmla="*/ 1375 w 2705"/>
                <a:gd name="T119" fmla="*/ 260 h 2527"/>
                <a:gd name="T120" fmla="*/ 1459 w 2705"/>
                <a:gd name="T121" fmla="*/ 160 h 2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05" h="2527">
                  <a:moveTo>
                    <a:pt x="1459" y="160"/>
                  </a:moveTo>
                  <a:lnTo>
                    <a:pt x="1442" y="149"/>
                  </a:lnTo>
                  <a:lnTo>
                    <a:pt x="1435" y="145"/>
                  </a:lnTo>
                  <a:lnTo>
                    <a:pt x="1423" y="157"/>
                  </a:lnTo>
                  <a:lnTo>
                    <a:pt x="1409" y="166"/>
                  </a:lnTo>
                  <a:lnTo>
                    <a:pt x="1395" y="176"/>
                  </a:lnTo>
                  <a:lnTo>
                    <a:pt x="1381" y="183"/>
                  </a:lnTo>
                  <a:lnTo>
                    <a:pt x="1366" y="190"/>
                  </a:lnTo>
                  <a:lnTo>
                    <a:pt x="1352" y="195"/>
                  </a:lnTo>
                  <a:lnTo>
                    <a:pt x="1339" y="199"/>
                  </a:lnTo>
                  <a:lnTo>
                    <a:pt x="1326" y="202"/>
                  </a:lnTo>
                  <a:lnTo>
                    <a:pt x="1313" y="203"/>
                  </a:lnTo>
                  <a:lnTo>
                    <a:pt x="1300" y="204"/>
                  </a:lnTo>
                  <a:lnTo>
                    <a:pt x="1288" y="204"/>
                  </a:lnTo>
                  <a:lnTo>
                    <a:pt x="1276" y="202"/>
                  </a:lnTo>
                  <a:lnTo>
                    <a:pt x="1266" y="200"/>
                  </a:lnTo>
                  <a:lnTo>
                    <a:pt x="1255" y="196"/>
                  </a:lnTo>
                  <a:lnTo>
                    <a:pt x="1244" y="191"/>
                  </a:lnTo>
                  <a:lnTo>
                    <a:pt x="1234" y="185"/>
                  </a:lnTo>
                  <a:lnTo>
                    <a:pt x="1225" y="178"/>
                  </a:lnTo>
                  <a:lnTo>
                    <a:pt x="1215" y="169"/>
                  </a:lnTo>
                  <a:lnTo>
                    <a:pt x="1207" y="159"/>
                  </a:lnTo>
                  <a:lnTo>
                    <a:pt x="1199" y="148"/>
                  </a:lnTo>
                  <a:lnTo>
                    <a:pt x="1195" y="141"/>
                  </a:lnTo>
                  <a:lnTo>
                    <a:pt x="1192" y="134"/>
                  </a:lnTo>
                  <a:lnTo>
                    <a:pt x="1189" y="127"/>
                  </a:lnTo>
                  <a:lnTo>
                    <a:pt x="1187" y="119"/>
                  </a:lnTo>
                  <a:lnTo>
                    <a:pt x="1182" y="105"/>
                  </a:lnTo>
                  <a:lnTo>
                    <a:pt x="1175" y="91"/>
                  </a:lnTo>
                  <a:lnTo>
                    <a:pt x="1170" y="81"/>
                  </a:lnTo>
                  <a:lnTo>
                    <a:pt x="1161" y="73"/>
                  </a:lnTo>
                  <a:lnTo>
                    <a:pt x="1153" y="64"/>
                  </a:lnTo>
                  <a:lnTo>
                    <a:pt x="1146" y="55"/>
                  </a:lnTo>
                  <a:lnTo>
                    <a:pt x="1158" y="38"/>
                  </a:lnTo>
                  <a:lnTo>
                    <a:pt x="1164" y="38"/>
                  </a:lnTo>
                  <a:lnTo>
                    <a:pt x="1173" y="41"/>
                  </a:lnTo>
                  <a:lnTo>
                    <a:pt x="1183" y="45"/>
                  </a:lnTo>
                  <a:lnTo>
                    <a:pt x="1195" y="51"/>
                  </a:lnTo>
                  <a:lnTo>
                    <a:pt x="1215" y="64"/>
                  </a:lnTo>
                  <a:lnTo>
                    <a:pt x="1228" y="73"/>
                  </a:lnTo>
                  <a:lnTo>
                    <a:pt x="1232" y="79"/>
                  </a:lnTo>
                  <a:lnTo>
                    <a:pt x="1238" y="91"/>
                  </a:lnTo>
                  <a:lnTo>
                    <a:pt x="1240" y="95"/>
                  </a:lnTo>
                  <a:lnTo>
                    <a:pt x="1240" y="97"/>
                  </a:lnTo>
                  <a:lnTo>
                    <a:pt x="1239" y="98"/>
                  </a:lnTo>
                  <a:lnTo>
                    <a:pt x="1238" y="98"/>
                  </a:lnTo>
                  <a:lnTo>
                    <a:pt x="1237" y="97"/>
                  </a:lnTo>
                  <a:lnTo>
                    <a:pt x="1234" y="95"/>
                  </a:lnTo>
                  <a:lnTo>
                    <a:pt x="1230" y="98"/>
                  </a:lnTo>
                  <a:lnTo>
                    <a:pt x="1230" y="100"/>
                  </a:lnTo>
                  <a:lnTo>
                    <a:pt x="1231" y="102"/>
                  </a:lnTo>
                  <a:lnTo>
                    <a:pt x="1234" y="103"/>
                  </a:lnTo>
                  <a:lnTo>
                    <a:pt x="1242" y="107"/>
                  </a:lnTo>
                  <a:lnTo>
                    <a:pt x="1246" y="107"/>
                  </a:lnTo>
                  <a:lnTo>
                    <a:pt x="1248" y="102"/>
                  </a:lnTo>
                  <a:lnTo>
                    <a:pt x="1251" y="93"/>
                  </a:lnTo>
                  <a:lnTo>
                    <a:pt x="1251" y="89"/>
                  </a:lnTo>
                  <a:lnTo>
                    <a:pt x="1251" y="85"/>
                  </a:lnTo>
                  <a:lnTo>
                    <a:pt x="1250" y="84"/>
                  </a:lnTo>
                  <a:lnTo>
                    <a:pt x="1249" y="83"/>
                  </a:lnTo>
                  <a:lnTo>
                    <a:pt x="1248" y="83"/>
                  </a:lnTo>
                  <a:lnTo>
                    <a:pt x="1246" y="84"/>
                  </a:lnTo>
                  <a:lnTo>
                    <a:pt x="1241" y="69"/>
                  </a:lnTo>
                  <a:lnTo>
                    <a:pt x="1234" y="55"/>
                  </a:lnTo>
                  <a:lnTo>
                    <a:pt x="1227" y="47"/>
                  </a:lnTo>
                  <a:lnTo>
                    <a:pt x="1216" y="39"/>
                  </a:lnTo>
                  <a:lnTo>
                    <a:pt x="1203" y="30"/>
                  </a:lnTo>
                  <a:lnTo>
                    <a:pt x="1189" y="23"/>
                  </a:lnTo>
                  <a:lnTo>
                    <a:pt x="1174" y="15"/>
                  </a:lnTo>
                  <a:lnTo>
                    <a:pt x="1159" y="9"/>
                  </a:lnTo>
                  <a:lnTo>
                    <a:pt x="1146" y="5"/>
                  </a:lnTo>
                  <a:lnTo>
                    <a:pt x="1135" y="1"/>
                  </a:lnTo>
                  <a:lnTo>
                    <a:pt x="1119" y="0"/>
                  </a:lnTo>
                  <a:lnTo>
                    <a:pt x="1096" y="0"/>
                  </a:lnTo>
                  <a:lnTo>
                    <a:pt x="1072" y="1"/>
                  </a:lnTo>
                  <a:lnTo>
                    <a:pt x="1045" y="3"/>
                  </a:lnTo>
                  <a:lnTo>
                    <a:pt x="1018" y="5"/>
                  </a:lnTo>
                  <a:lnTo>
                    <a:pt x="993" y="8"/>
                  </a:lnTo>
                  <a:lnTo>
                    <a:pt x="973" y="11"/>
                  </a:lnTo>
                  <a:lnTo>
                    <a:pt x="958" y="13"/>
                  </a:lnTo>
                  <a:lnTo>
                    <a:pt x="946" y="26"/>
                  </a:lnTo>
                  <a:lnTo>
                    <a:pt x="941" y="26"/>
                  </a:lnTo>
                  <a:lnTo>
                    <a:pt x="938" y="25"/>
                  </a:lnTo>
                  <a:lnTo>
                    <a:pt x="935" y="24"/>
                  </a:lnTo>
                  <a:lnTo>
                    <a:pt x="933" y="23"/>
                  </a:lnTo>
                  <a:lnTo>
                    <a:pt x="930" y="21"/>
                  </a:lnTo>
                  <a:lnTo>
                    <a:pt x="927" y="20"/>
                  </a:lnTo>
                  <a:lnTo>
                    <a:pt x="923" y="20"/>
                  </a:lnTo>
                  <a:lnTo>
                    <a:pt x="917" y="20"/>
                  </a:lnTo>
                  <a:lnTo>
                    <a:pt x="903" y="28"/>
                  </a:lnTo>
                  <a:lnTo>
                    <a:pt x="889" y="38"/>
                  </a:lnTo>
                  <a:lnTo>
                    <a:pt x="877" y="40"/>
                  </a:lnTo>
                  <a:lnTo>
                    <a:pt x="867" y="40"/>
                  </a:lnTo>
                  <a:lnTo>
                    <a:pt x="856" y="41"/>
                  </a:lnTo>
                  <a:lnTo>
                    <a:pt x="848" y="43"/>
                  </a:lnTo>
                  <a:lnTo>
                    <a:pt x="844" y="49"/>
                  </a:lnTo>
                  <a:lnTo>
                    <a:pt x="841" y="55"/>
                  </a:lnTo>
                  <a:lnTo>
                    <a:pt x="832" y="61"/>
                  </a:lnTo>
                  <a:lnTo>
                    <a:pt x="821" y="65"/>
                  </a:lnTo>
                  <a:lnTo>
                    <a:pt x="810" y="69"/>
                  </a:lnTo>
                  <a:lnTo>
                    <a:pt x="801" y="73"/>
                  </a:lnTo>
                  <a:lnTo>
                    <a:pt x="779" y="81"/>
                  </a:lnTo>
                  <a:lnTo>
                    <a:pt x="758" y="91"/>
                  </a:lnTo>
                  <a:lnTo>
                    <a:pt x="744" y="101"/>
                  </a:lnTo>
                  <a:lnTo>
                    <a:pt x="730" y="113"/>
                  </a:lnTo>
                  <a:lnTo>
                    <a:pt x="717" y="115"/>
                  </a:lnTo>
                  <a:lnTo>
                    <a:pt x="708" y="115"/>
                  </a:lnTo>
                  <a:lnTo>
                    <a:pt x="703" y="115"/>
                  </a:lnTo>
                  <a:lnTo>
                    <a:pt x="699" y="115"/>
                  </a:lnTo>
                  <a:lnTo>
                    <a:pt x="693" y="116"/>
                  </a:lnTo>
                  <a:lnTo>
                    <a:pt x="689" y="118"/>
                  </a:lnTo>
                  <a:lnTo>
                    <a:pt x="685" y="122"/>
                  </a:lnTo>
                  <a:lnTo>
                    <a:pt x="681" y="126"/>
                  </a:lnTo>
                  <a:lnTo>
                    <a:pt x="677" y="130"/>
                  </a:lnTo>
                  <a:lnTo>
                    <a:pt x="673" y="135"/>
                  </a:lnTo>
                  <a:lnTo>
                    <a:pt x="667" y="146"/>
                  </a:lnTo>
                  <a:lnTo>
                    <a:pt x="659" y="154"/>
                  </a:lnTo>
                  <a:lnTo>
                    <a:pt x="648" y="162"/>
                  </a:lnTo>
                  <a:lnTo>
                    <a:pt x="636" y="169"/>
                  </a:lnTo>
                  <a:lnTo>
                    <a:pt x="624" y="176"/>
                  </a:lnTo>
                  <a:lnTo>
                    <a:pt x="613" y="183"/>
                  </a:lnTo>
                  <a:lnTo>
                    <a:pt x="603" y="192"/>
                  </a:lnTo>
                  <a:lnTo>
                    <a:pt x="595" y="201"/>
                  </a:lnTo>
                  <a:lnTo>
                    <a:pt x="587" y="211"/>
                  </a:lnTo>
                  <a:lnTo>
                    <a:pt x="579" y="220"/>
                  </a:lnTo>
                  <a:lnTo>
                    <a:pt x="571" y="231"/>
                  </a:lnTo>
                  <a:lnTo>
                    <a:pt x="562" y="240"/>
                  </a:lnTo>
                  <a:lnTo>
                    <a:pt x="552" y="248"/>
                  </a:lnTo>
                  <a:lnTo>
                    <a:pt x="541" y="254"/>
                  </a:lnTo>
                  <a:lnTo>
                    <a:pt x="528" y="260"/>
                  </a:lnTo>
                  <a:lnTo>
                    <a:pt x="515" y="264"/>
                  </a:lnTo>
                  <a:lnTo>
                    <a:pt x="500" y="266"/>
                  </a:lnTo>
                  <a:lnTo>
                    <a:pt x="486" y="267"/>
                  </a:lnTo>
                  <a:lnTo>
                    <a:pt x="454" y="269"/>
                  </a:lnTo>
                  <a:lnTo>
                    <a:pt x="419" y="272"/>
                  </a:lnTo>
                  <a:lnTo>
                    <a:pt x="412" y="274"/>
                  </a:lnTo>
                  <a:lnTo>
                    <a:pt x="404" y="276"/>
                  </a:lnTo>
                  <a:lnTo>
                    <a:pt x="396" y="280"/>
                  </a:lnTo>
                  <a:lnTo>
                    <a:pt x="387" y="282"/>
                  </a:lnTo>
                  <a:lnTo>
                    <a:pt x="372" y="289"/>
                  </a:lnTo>
                  <a:lnTo>
                    <a:pt x="360" y="295"/>
                  </a:lnTo>
                  <a:lnTo>
                    <a:pt x="335" y="300"/>
                  </a:lnTo>
                  <a:lnTo>
                    <a:pt x="313" y="303"/>
                  </a:lnTo>
                  <a:lnTo>
                    <a:pt x="301" y="304"/>
                  </a:lnTo>
                  <a:lnTo>
                    <a:pt x="290" y="306"/>
                  </a:lnTo>
                  <a:lnTo>
                    <a:pt x="279" y="309"/>
                  </a:lnTo>
                  <a:lnTo>
                    <a:pt x="266" y="312"/>
                  </a:lnTo>
                  <a:lnTo>
                    <a:pt x="244" y="321"/>
                  </a:lnTo>
                  <a:lnTo>
                    <a:pt x="218" y="332"/>
                  </a:lnTo>
                  <a:lnTo>
                    <a:pt x="205" y="338"/>
                  </a:lnTo>
                  <a:lnTo>
                    <a:pt x="192" y="343"/>
                  </a:lnTo>
                  <a:lnTo>
                    <a:pt x="179" y="346"/>
                  </a:lnTo>
                  <a:lnTo>
                    <a:pt x="166" y="348"/>
                  </a:lnTo>
                  <a:lnTo>
                    <a:pt x="154" y="347"/>
                  </a:lnTo>
                  <a:lnTo>
                    <a:pt x="144" y="344"/>
                  </a:lnTo>
                  <a:lnTo>
                    <a:pt x="136" y="343"/>
                  </a:lnTo>
                  <a:lnTo>
                    <a:pt x="130" y="342"/>
                  </a:lnTo>
                  <a:lnTo>
                    <a:pt x="123" y="342"/>
                  </a:lnTo>
                  <a:lnTo>
                    <a:pt x="114" y="342"/>
                  </a:lnTo>
                  <a:lnTo>
                    <a:pt x="101" y="346"/>
                  </a:lnTo>
                  <a:lnTo>
                    <a:pt x="84" y="354"/>
                  </a:lnTo>
                  <a:lnTo>
                    <a:pt x="83" y="361"/>
                  </a:lnTo>
                  <a:lnTo>
                    <a:pt x="81" y="372"/>
                  </a:lnTo>
                  <a:lnTo>
                    <a:pt x="78" y="388"/>
                  </a:lnTo>
                  <a:lnTo>
                    <a:pt x="75" y="407"/>
                  </a:lnTo>
                  <a:lnTo>
                    <a:pt x="78" y="414"/>
                  </a:lnTo>
                  <a:lnTo>
                    <a:pt x="78" y="415"/>
                  </a:lnTo>
                  <a:lnTo>
                    <a:pt x="79" y="416"/>
                  </a:lnTo>
                  <a:lnTo>
                    <a:pt x="84" y="418"/>
                  </a:lnTo>
                  <a:lnTo>
                    <a:pt x="94" y="412"/>
                  </a:lnTo>
                  <a:lnTo>
                    <a:pt x="107" y="401"/>
                  </a:lnTo>
                  <a:lnTo>
                    <a:pt x="119" y="392"/>
                  </a:lnTo>
                  <a:lnTo>
                    <a:pt x="126" y="383"/>
                  </a:lnTo>
                  <a:lnTo>
                    <a:pt x="128" y="375"/>
                  </a:lnTo>
                  <a:lnTo>
                    <a:pt x="128" y="366"/>
                  </a:lnTo>
                  <a:lnTo>
                    <a:pt x="128" y="363"/>
                  </a:lnTo>
                  <a:lnTo>
                    <a:pt x="128" y="359"/>
                  </a:lnTo>
                  <a:lnTo>
                    <a:pt x="129" y="356"/>
                  </a:lnTo>
                  <a:lnTo>
                    <a:pt x="132" y="353"/>
                  </a:lnTo>
                  <a:lnTo>
                    <a:pt x="144" y="350"/>
                  </a:lnTo>
                  <a:lnTo>
                    <a:pt x="154" y="348"/>
                  </a:lnTo>
                  <a:lnTo>
                    <a:pt x="154" y="360"/>
                  </a:lnTo>
                  <a:lnTo>
                    <a:pt x="147" y="360"/>
                  </a:lnTo>
                  <a:lnTo>
                    <a:pt x="137" y="360"/>
                  </a:lnTo>
                  <a:lnTo>
                    <a:pt x="132" y="385"/>
                  </a:lnTo>
                  <a:lnTo>
                    <a:pt x="130" y="397"/>
                  </a:lnTo>
                  <a:lnTo>
                    <a:pt x="132" y="401"/>
                  </a:lnTo>
                  <a:lnTo>
                    <a:pt x="136" y="404"/>
                  </a:lnTo>
                  <a:lnTo>
                    <a:pt x="144" y="411"/>
                  </a:lnTo>
                  <a:lnTo>
                    <a:pt x="154" y="418"/>
                  </a:lnTo>
                  <a:lnTo>
                    <a:pt x="152" y="438"/>
                  </a:lnTo>
                  <a:lnTo>
                    <a:pt x="151" y="457"/>
                  </a:lnTo>
                  <a:lnTo>
                    <a:pt x="152" y="472"/>
                  </a:lnTo>
                  <a:lnTo>
                    <a:pt x="153" y="488"/>
                  </a:lnTo>
                  <a:lnTo>
                    <a:pt x="157" y="503"/>
                  </a:lnTo>
                  <a:lnTo>
                    <a:pt x="161" y="517"/>
                  </a:lnTo>
                  <a:lnTo>
                    <a:pt x="166" y="532"/>
                  </a:lnTo>
                  <a:lnTo>
                    <a:pt x="172" y="547"/>
                  </a:lnTo>
                  <a:lnTo>
                    <a:pt x="161" y="547"/>
                  </a:lnTo>
                  <a:lnTo>
                    <a:pt x="152" y="538"/>
                  </a:lnTo>
                  <a:lnTo>
                    <a:pt x="141" y="522"/>
                  </a:lnTo>
                  <a:lnTo>
                    <a:pt x="128" y="504"/>
                  </a:lnTo>
                  <a:lnTo>
                    <a:pt x="120" y="494"/>
                  </a:lnTo>
                  <a:lnTo>
                    <a:pt x="111" y="490"/>
                  </a:lnTo>
                  <a:lnTo>
                    <a:pt x="102" y="488"/>
                  </a:lnTo>
                  <a:lnTo>
                    <a:pt x="96" y="482"/>
                  </a:lnTo>
                  <a:lnTo>
                    <a:pt x="96" y="477"/>
                  </a:lnTo>
                  <a:lnTo>
                    <a:pt x="97" y="469"/>
                  </a:lnTo>
                  <a:lnTo>
                    <a:pt x="98" y="466"/>
                  </a:lnTo>
                  <a:lnTo>
                    <a:pt x="99" y="465"/>
                  </a:lnTo>
                  <a:lnTo>
                    <a:pt x="101" y="464"/>
                  </a:lnTo>
                  <a:lnTo>
                    <a:pt x="102" y="466"/>
                  </a:lnTo>
                  <a:lnTo>
                    <a:pt x="100" y="452"/>
                  </a:lnTo>
                  <a:lnTo>
                    <a:pt x="96" y="441"/>
                  </a:lnTo>
                  <a:lnTo>
                    <a:pt x="92" y="440"/>
                  </a:lnTo>
                  <a:lnTo>
                    <a:pt x="87" y="440"/>
                  </a:lnTo>
                  <a:lnTo>
                    <a:pt x="84" y="441"/>
                  </a:lnTo>
                  <a:lnTo>
                    <a:pt x="80" y="443"/>
                  </a:lnTo>
                  <a:lnTo>
                    <a:pt x="75" y="445"/>
                  </a:lnTo>
                  <a:lnTo>
                    <a:pt x="71" y="446"/>
                  </a:lnTo>
                  <a:lnTo>
                    <a:pt x="70" y="460"/>
                  </a:lnTo>
                  <a:lnTo>
                    <a:pt x="69" y="471"/>
                  </a:lnTo>
                  <a:lnTo>
                    <a:pt x="69" y="484"/>
                  </a:lnTo>
                  <a:lnTo>
                    <a:pt x="70" y="496"/>
                  </a:lnTo>
                  <a:lnTo>
                    <a:pt x="71" y="513"/>
                  </a:lnTo>
                  <a:lnTo>
                    <a:pt x="74" y="529"/>
                  </a:lnTo>
                  <a:lnTo>
                    <a:pt x="76" y="543"/>
                  </a:lnTo>
                  <a:lnTo>
                    <a:pt x="79" y="560"/>
                  </a:lnTo>
                  <a:lnTo>
                    <a:pt x="82" y="574"/>
                  </a:lnTo>
                  <a:lnTo>
                    <a:pt x="86" y="587"/>
                  </a:lnTo>
                  <a:lnTo>
                    <a:pt x="90" y="600"/>
                  </a:lnTo>
                  <a:lnTo>
                    <a:pt x="94" y="614"/>
                  </a:lnTo>
                  <a:lnTo>
                    <a:pt x="97" y="627"/>
                  </a:lnTo>
                  <a:lnTo>
                    <a:pt x="100" y="639"/>
                  </a:lnTo>
                  <a:lnTo>
                    <a:pt x="102" y="644"/>
                  </a:lnTo>
                  <a:lnTo>
                    <a:pt x="103" y="651"/>
                  </a:lnTo>
                  <a:lnTo>
                    <a:pt x="103" y="656"/>
                  </a:lnTo>
                  <a:lnTo>
                    <a:pt x="103" y="664"/>
                  </a:lnTo>
                  <a:lnTo>
                    <a:pt x="102" y="673"/>
                  </a:lnTo>
                  <a:lnTo>
                    <a:pt x="100" y="682"/>
                  </a:lnTo>
                  <a:lnTo>
                    <a:pt x="98" y="690"/>
                  </a:lnTo>
                  <a:lnTo>
                    <a:pt x="94" y="699"/>
                  </a:lnTo>
                  <a:lnTo>
                    <a:pt x="82" y="709"/>
                  </a:lnTo>
                  <a:lnTo>
                    <a:pt x="67" y="721"/>
                  </a:lnTo>
                  <a:lnTo>
                    <a:pt x="63" y="727"/>
                  </a:lnTo>
                  <a:lnTo>
                    <a:pt x="60" y="734"/>
                  </a:lnTo>
                  <a:lnTo>
                    <a:pt x="58" y="739"/>
                  </a:lnTo>
                  <a:lnTo>
                    <a:pt x="56" y="744"/>
                  </a:lnTo>
                  <a:lnTo>
                    <a:pt x="54" y="750"/>
                  </a:lnTo>
                  <a:lnTo>
                    <a:pt x="52" y="755"/>
                  </a:lnTo>
                  <a:lnTo>
                    <a:pt x="50" y="760"/>
                  </a:lnTo>
                  <a:lnTo>
                    <a:pt x="46" y="766"/>
                  </a:lnTo>
                  <a:lnTo>
                    <a:pt x="42" y="770"/>
                  </a:lnTo>
                  <a:lnTo>
                    <a:pt x="36" y="772"/>
                  </a:lnTo>
                  <a:lnTo>
                    <a:pt x="31" y="774"/>
                  </a:lnTo>
                  <a:lnTo>
                    <a:pt x="26" y="776"/>
                  </a:lnTo>
                  <a:lnTo>
                    <a:pt x="20" y="777"/>
                  </a:lnTo>
                  <a:lnTo>
                    <a:pt x="15" y="779"/>
                  </a:lnTo>
                  <a:lnTo>
                    <a:pt x="11" y="783"/>
                  </a:lnTo>
                  <a:lnTo>
                    <a:pt x="8" y="788"/>
                  </a:lnTo>
                  <a:lnTo>
                    <a:pt x="3" y="794"/>
                  </a:lnTo>
                  <a:lnTo>
                    <a:pt x="1" y="802"/>
                  </a:lnTo>
                  <a:lnTo>
                    <a:pt x="0" y="808"/>
                  </a:lnTo>
                  <a:lnTo>
                    <a:pt x="1" y="816"/>
                  </a:lnTo>
                  <a:lnTo>
                    <a:pt x="2" y="822"/>
                  </a:lnTo>
                  <a:lnTo>
                    <a:pt x="5" y="829"/>
                  </a:lnTo>
                  <a:lnTo>
                    <a:pt x="8" y="836"/>
                  </a:lnTo>
                  <a:lnTo>
                    <a:pt x="12" y="842"/>
                  </a:lnTo>
                  <a:lnTo>
                    <a:pt x="18" y="850"/>
                  </a:lnTo>
                  <a:lnTo>
                    <a:pt x="25" y="857"/>
                  </a:lnTo>
                  <a:lnTo>
                    <a:pt x="33" y="868"/>
                  </a:lnTo>
                  <a:lnTo>
                    <a:pt x="39" y="878"/>
                  </a:lnTo>
                  <a:lnTo>
                    <a:pt x="42" y="883"/>
                  </a:lnTo>
                  <a:lnTo>
                    <a:pt x="45" y="888"/>
                  </a:lnTo>
                  <a:lnTo>
                    <a:pt x="49" y="893"/>
                  </a:lnTo>
                  <a:lnTo>
                    <a:pt x="53" y="897"/>
                  </a:lnTo>
                  <a:lnTo>
                    <a:pt x="61" y="903"/>
                  </a:lnTo>
                  <a:lnTo>
                    <a:pt x="69" y="905"/>
                  </a:lnTo>
                  <a:lnTo>
                    <a:pt x="77" y="907"/>
                  </a:lnTo>
                  <a:lnTo>
                    <a:pt x="85" y="908"/>
                  </a:lnTo>
                  <a:lnTo>
                    <a:pt x="93" y="909"/>
                  </a:lnTo>
                  <a:lnTo>
                    <a:pt x="101" y="911"/>
                  </a:lnTo>
                  <a:lnTo>
                    <a:pt x="104" y="913"/>
                  </a:lnTo>
                  <a:lnTo>
                    <a:pt x="108" y="915"/>
                  </a:lnTo>
                  <a:lnTo>
                    <a:pt x="111" y="918"/>
                  </a:lnTo>
                  <a:lnTo>
                    <a:pt x="114" y="921"/>
                  </a:lnTo>
                  <a:lnTo>
                    <a:pt x="118" y="926"/>
                  </a:lnTo>
                  <a:lnTo>
                    <a:pt x="120" y="932"/>
                  </a:lnTo>
                  <a:lnTo>
                    <a:pt x="123" y="938"/>
                  </a:lnTo>
                  <a:lnTo>
                    <a:pt x="124" y="944"/>
                  </a:lnTo>
                  <a:lnTo>
                    <a:pt x="125" y="956"/>
                  </a:lnTo>
                  <a:lnTo>
                    <a:pt x="129" y="969"/>
                  </a:lnTo>
                  <a:lnTo>
                    <a:pt x="132" y="975"/>
                  </a:lnTo>
                  <a:lnTo>
                    <a:pt x="135" y="980"/>
                  </a:lnTo>
                  <a:lnTo>
                    <a:pt x="137" y="983"/>
                  </a:lnTo>
                  <a:lnTo>
                    <a:pt x="138" y="987"/>
                  </a:lnTo>
                  <a:lnTo>
                    <a:pt x="140" y="990"/>
                  </a:lnTo>
                  <a:lnTo>
                    <a:pt x="140" y="993"/>
                  </a:lnTo>
                  <a:lnTo>
                    <a:pt x="140" y="998"/>
                  </a:lnTo>
                  <a:lnTo>
                    <a:pt x="137" y="1002"/>
                  </a:lnTo>
                  <a:lnTo>
                    <a:pt x="135" y="1005"/>
                  </a:lnTo>
                  <a:lnTo>
                    <a:pt x="132" y="1008"/>
                  </a:lnTo>
                  <a:lnTo>
                    <a:pt x="129" y="1011"/>
                  </a:lnTo>
                  <a:lnTo>
                    <a:pt x="126" y="1014"/>
                  </a:lnTo>
                  <a:lnTo>
                    <a:pt x="123" y="1018"/>
                  </a:lnTo>
                  <a:lnTo>
                    <a:pt x="121" y="1022"/>
                  </a:lnTo>
                  <a:lnTo>
                    <a:pt x="119" y="1028"/>
                  </a:lnTo>
                  <a:lnTo>
                    <a:pt x="118" y="1036"/>
                  </a:lnTo>
                  <a:lnTo>
                    <a:pt x="118" y="1042"/>
                  </a:lnTo>
                  <a:lnTo>
                    <a:pt x="118" y="1049"/>
                  </a:lnTo>
                  <a:lnTo>
                    <a:pt x="119" y="1057"/>
                  </a:lnTo>
                  <a:lnTo>
                    <a:pt x="120" y="1062"/>
                  </a:lnTo>
                  <a:lnTo>
                    <a:pt x="123" y="1067"/>
                  </a:lnTo>
                  <a:lnTo>
                    <a:pt x="125" y="1073"/>
                  </a:lnTo>
                  <a:lnTo>
                    <a:pt x="130" y="1082"/>
                  </a:lnTo>
                  <a:lnTo>
                    <a:pt x="135" y="1094"/>
                  </a:lnTo>
                  <a:lnTo>
                    <a:pt x="142" y="1106"/>
                  </a:lnTo>
                  <a:lnTo>
                    <a:pt x="148" y="1115"/>
                  </a:lnTo>
                  <a:lnTo>
                    <a:pt x="152" y="1126"/>
                  </a:lnTo>
                  <a:lnTo>
                    <a:pt x="157" y="1138"/>
                  </a:lnTo>
                  <a:lnTo>
                    <a:pt x="159" y="1148"/>
                  </a:lnTo>
                  <a:lnTo>
                    <a:pt x="159" y="1157"/>
                  </a:lnTo>
                  <a:lnTo>
                    <a:pt x="160" y="1166"/>
                  </a:lnTo>
                  <a:lnTo>
                    <a:pt x="161" y="1176"/>
                  </a:lnTo>
                  <a:lnTo>
                    <a:pt x="161" y="1180"/>
                  </a:lnTo>
                  <a:lnTo>
                    <a:pt x="161" y="1183"/>
                  </a:lnTo>
                  <a:lnTo>
                    <a:pt x="159" y="1186"/>
                  </a:lnTo>
                  <a:lnTo>
                    <a:pt x="158" y="1189"/>
                  </a:lnTo>
                  <a:lnTo>
                    <a:pt x="153" y="1194"/>
                  </a:lnTo>
                  <a:lnTo>
                    <a:pt x="151" y="1199"/>
                  </a:lnTo>
                  <a:lnTo>
                    <a:pt x="150" y="1205"/>
                  </a:lnTo>
                  <a:lnTo>
                    <a:pt x="151" y="1209"/>
                  </a:lnTo>
                  <a:lnTo>
                    <a:pt x="152" y="1212"/>
                  </a:lnTo>
                  <a:lnTo>
                    <a:pt x="153" y="1216"/>
                  </a:lnTo>
                  <a:lnTo>
                    <a:pt x="155" y="1220"/>
                  </a:lnTo>
                  <a:lnTo>
                    <a:pt x="157" y="1225"/>
                  </a:lnTo>
                  <a:lnTo>
                    <a:pt x="157" y="1230"/>
                  </a:lnTo>
                  <a:lnTo>
                    <a:pt x="157" y="1234"/>
                  </a:lnTo>
                  <a:lnTo>
                    <a:pt x="155" y="1239"/>
                  </a:lnTo>
                  <a:lnTo>
                    <a:pt x="153" y="1241"/>
                  </a:lnTo>
                  <a:lnTo>
                    <a:pt x="151" y="1244"/>
                  </a:lnTo>
                  <a:lnTo>
                    <a:pt x="150" y="1246"/>
                  </a:lnTo>
                  <a:lnTo>
                    <a:pt x="145" y="1250"/>
                  </a:lnTo>
                  <a:lnTo>
                    <a:pt x="138" y="1255"/>
                  </a:lnTo>
                  <a:lnTo>
                    <a:pt x="133" y="1258"/>
                  </a:lnTo>
                  <a:lnTo>
                    <a:pt x="128" y="1262"/>
                  </a:lnTo>
                  <a:lnTo>
                    <a:pt x="126" y="1264"/>
                  </a:lnTo>
                  <a:lnTo>
                    <a:pt x="125" y="1267"/>
                  </a:lnTo>
                  <a:lnTo>
                    <a:pt x="124" y="1270"/>
                  </a:lnTo>
                  <a:lnTo>
                    <a:pt x="124" y="1274"/>
                  </a:lnTo>
                  <a:lnTo>
                    <a:pt x="124" y="1281"/>
                  </a:lnTo>
                  <a:lnTo>
                    <a:pt x="126" y="1286"/>
                  </a:lnTo>
                  <a:lnTo>
                    <a:pt x="129" y="1293"/>
                  </a:lnTo>
                  <a:lnTo>
                    <a:pt x="132" y="1299"/>
                  </a:lnTo>
                  <a:lnTo>
                    <a:pt x="138" y="1308"/>
                  </a:lnTo>
                  <a:lnTo>
                    <a:pt x="145" y="1316"/>
                  </a:lnTo>
                  <a:lnTo>
                    <a:pt x="148" y="1325"/>
                  </a:lnTo>
                  <a:lnTo>
                    <a:pt x="151" y="1333"/>
                  </a:lnTo>
                  <a:lnTo>
                    <a:pt x="153" y="1343"/>
                  </a:lnTo>
                  <a:lnTo>
                    <a:pt x="155" y="1351"/>
                  </a:lnTo>
                  <a:lnTo>
                    <a:pt x="159" y="1366"/>
                  </a:lnTo>
                  <a:lnTo>
                    <a:pt x="159" y="1377"/>
                  </a:lnTo>
                  <a:lnTo>
                    <a:pt x="157" y="1382"/>
                  </a:lnTo>
                  <a:lnTo>
                    <a:pt x="151" y="1389"/>
                  </a:lnTo>
                  <a:lnTo>
                    <a:pt x="148" y="1397"/>
                  </a:lnTo>
                  <a:lnTo>
                    <a:pt x="145" y="1400"/>
                  </a:lnTo>
                  <a:lnTo>
                    <a:pt x="142" y="1404"/>
                  </a:lnTo>
                  <a:lnTo>
                    <a:pt x="142" y="1409"/>
                  </a:lnTo>
                  <a:lnTo>
                    <a:pt x="144" y="1413"/>
                  </a:lnTo>
                  <a:lnTo>
                    <a:pt x="147" y="1417"/>
                  </a:lnTo>
                  <a:lnTo>
                    <a:pt x="150" y="1420"/>
                  </a:lnTo>
                  <a:lnTo>
                    <a:pt x="154" y="1423"/>
                  </a:lnTo>
                  <a:lnTo>
                    <a:pt x="160" y="1426"/>
                  </a:lnTo>
                  <a:lnTo>
                    <a:pt x="164" y="1427"/>
                  </a:lnTo>
                  <a:lnTo>
                    <a:pt x="169" y="1429"/>
                  </a:lnTo>
                  <a:lnTo>
                    <a:pt x="175" y="1432"/>
                  </a:lnTo>
                  <a:lnTo>
                    <a:pt x="179" y="1436"/>
                  </a:lnTo>
                  <a:lnTo>
                    <a:pt x="183" y="1441"/>
                  </a:lnTo>
                  <a:lnTo>
                    <a:pt x="191" y="1451"/>
                  </a:lnTo>
                  <a:lnTo>
                    <a:pt x="197" y="1461"/>
                  </a:lnTo>
                  <a:lnTo>
                    <a:pt x="202" y="1471"/>
                  </a:lnTo>
                  <a:lnTo>
                    <a:pt x="207" y="1482"/>
                  </a:lnTo>
                  <a:lnTo>
                    <a:pt x="209" y="1492"/>
                  </a:lnTo>
                  <a:lnTo>
                    <a:pt x="211" y="1502"/>
                  </a:lnTo>
                  <a:lnTo>
                    <a:pt x="213" y="1512"/>
                  </a:lnTo>
                  <a:lnTo>
                    <a:pt x="216" y="1522"/>
                  </a:lnTo>
                  <a:lnTo>
                    <a:pt x="219" y="1533"/>
                  </a:lnTo>
                  <a:lnTo>
                    <a:pt x="224" y="1545"/>
                  </a:lnTo>
                  <a:lnTo>
                    <a:pt x="225" y="1550"/>
                  </a:lnTo>
                  <a:lnTo>
                    <a:pt x="225" y="1556"/>
                  </a:lnTo>
                  <a:lnTo>
                    <a:pt x="224" y="1565"/>
                  </a:lnTo>
                  <a:lnTo>
                    <a:pt x="220" y="1573"/>
                  </a:lnTo>
                  <a:lnTo>
                    <a:pt x="214" y="1590"/>
                  </a:lnTo>
                  <a:lnTo>
                    <a:pt x="209" y="1611"/>
                  </a:lnTo>
                  <a:lnTo>
                    <a:pt x="207" y="1620"/>
                  </a:lnTo>
                  <a:lnTo>
                    <a:pt x="204" y="1629"/>
                  </a:lnTo>
                  <a:lnTo>
                    <a:pt x="202" y="1636"/>
                  </a:lnTo>
                  <a:lnTo>
                    <a:pt x="199" y="1646"/>
                  </a:lnTo>
                  <a:lnTo>
                    <a:pt x="195" y="1652"/>
                  </a:lnTo>
                  <a:lnTo>
                    <a:pt x="192" y="1658"/>
                  </a:lnTo>
                  <a:lnTo>
                    <a:pt x="186" y="1664"/>
                  </a:lnTo>
                  <a:lnTo>
                    <a:pt x="180" y="1670"/>
                  </a:lnTo>
                  <a:lnTo>
                    <a:pt x="178" y="1673"/>
                  </a:lnTo>
                  <a:lnTo>
                    <a:pt x="175" y="1679"/>
                  </a:lnTo>
                  <a:lnTo>
                    <a:pt x="172" y="1686"/>
                  </a:lnTo>
                  <a:lnTo>
                    <a:pt x="170" y="1693"/>
                  </a:lnTo>
                  <a:lnTo>
                    <a:pt x="166" y="1712"/>
                  </a:lnTo>
                  <a:lnTo>
                    <a:pt x="161" y="1731"/>
                  </a:lnTo>
                  <a:lnTo>
                    <a:pt x="167" y="1731"/>
                  </a:lnTo>
                  <a:lnTo>
                    <a:pt x="175" y="1730"/>
                  </a:lnTo>
                  <a:lnTo>
                    <a:pt x="181" y="1730"/>
                  </a:lnTo>
                  <a:lnTo>
                    <a:pt x="187" y="1730"/>
                  </a:lnTo>
                  <a:lnTo>
                    <a:pt x="194" y="1729"/>
                  </a:lnTo>
                  <a:lnTo>
                    <a:pt x="199" y="1725"/>
                  </a:lnTo>
                  <a:lnTo>
                    <a:pt x="202" y="1722"/>
                  </a:lnTo>
                  <a:lnTo>
                    <a:pt x="204" y="1719"/>
                  </a:lnTo>
                  <a:lnTo>
                    <a:pt x="205" y="1716"/>
                  </a:lnTo>
                  <a:lnTo>
                    <a:pt x="207" y="1713"/>
                  </a:lnTo>
                  <a:lnTo>
                    <a:pt x="208" y="1705"/>
                  </a:lnTo>
                  <a:lnTo>
                    <a:pt x="209" y="1697"/>
                  </a:lnTo>
                  <a:lnTo>
                    <a:pt x="209" y="1691"/>
                  </a:lnTo>
                  <a:lnTo>
                    <a:pt x="209" y="1687"/>
                  </a:lnTo>
                  <a:lnTo>
                    <a:pt x="209" y="1685"/>
                  </a:lnTo>
                  <a:lnTo>
                    <a:pt x="209" y="1683"/>
                  </a:lnTo>
                  <a:lnTo>
                    <a:pt x="209" y="1681"/>
                  </a:lnTo>
                  <a:lnTo>
                    <a:pt x="211" y="1679"/>
                  </a:lnTo>
                  <a:lnTo>
                    <a:pt x="213" y="1678"/>
                  </a:lnTo>
                  <a:lnTo>
                    <a:pt x="216" y="1678"/>
                  </a:lnTo>
                  <a:lnTo>
                    <a:pt x="218" y="1679"/>
                  </a:lnTo>
                  <a:lnTo>
                    <a:pt x="220" y="1681"/>
                  </a:lnTo>
                  <a:lnTo>
                    <a:pt x="224" y="1683"/>
                  </a:lnTo>
                  <a:lnTo>
                    <a:pt x="226" y="1684"/>
                  </a:lnTo>
                  <a:lnTo>
                    <a:pt x="229" y="1685"/>
                  </a:lnTo>
                  <a:lnTo>
                    <a:pt x="232" y="1685"/>
                  </a:lnTo>
                  <a:lnTo>
                    <a:pt x="241" y="1680"/>
                  </a:lnTo>
                  <a:lnTo>
                    <a:pt x="249" y="1673"/>
                  </a:lnTo>
                  <a:lnTo>
                    <a:pt x="252" y="1673"/>
                  </a:lnTo>
                  <a:lnTo>
                    <a:pt x="256" y="1673"/>
                  </a:lnTo>
                  <a:lnTo>
                    <a:pt x="260" y="1674"/>
                  </a:lnTo>
                  <a:lnTo>
                    <a:pt x="263" y="1675"/>
                  </a:lnTo>
                  <a:lnTo>
                    <a:pt x="268" y="1680"/>
                  </a:lnTo>
                  <a:lnTo>
                    <a:pt x="275" y="1685"/>
                  </a:lnTo>
                  <a:lnTo>
                    <a:pt x="278" y="1689"/>
                  </a:lnTo>
                  <a:lnTo>
                    <a:pt x="280" y="1692"/>
                  </a:lnTo>
                  <a:lnTo>
                    <a:pt x="282" y="1697"/>
                  </a:lnTo>
                  <a:lnTo>
                    <a:pt x="283" y="1701"/>
                  </a:lnTo>
                  <a:lnTo>
                    <a:pt x="277" y="1714"/>
                  </a:lnTo>
                  <a:lnTo>
                    <a:pt x="269" y="1726"/>
                  </a:lnTo>
                  <a:lnTo>
                    <a:pt x="269" y="1732"/>
                  </a:lnTo>
                  <a:lnTo>
                    <a:pt x="271" y="1736"/>
                  </a:lnTo>
                  <a:lnTo>
                    <a:pt x="275" y="1740"/>
                  </a:lnTo>
                  <a:lnTo>
                    <a:pt x="279" y="1743"/>
                  </a:lnTo>
                  <a:lnTo>
                    <a:pt x="283" y="1747"/>
                  </a:lnTo>
                  <a:lnTo>
                    <a:pt x="287" y="1751"/>
                  </a:lnTo>
                  <a:lnTo>
                    <a:pt x="290" y="1755"/>
                  </a:lnTo>
                  <a:lnTo>
                    <a:pt x="293" y="1760"/>
                  </a:lnTo>
                  <a:lnTo>
                    <a:pt x="293" y="1768"/>
                  </a:lnTo>
                  <a:lnTo>
                    <a:pt x="290" y="1775"/>
                  </a:lnTo>
                  <a:lnTo>
                    <a:pt x="289" y="1778"/>
                  </a:lnTo>
                  <a:lnTo>
                    <a:pt x="289" y="1782"/>
                  </a:lnTo>
                  <a:lnTo>
                    <a:pt x="290" y="1785"/>
                  </a:lnTo>
                  <a:lnTo>
                    <a:pt x="294" y="1787"/>
                  </a:lnTo>
                  <a:lnTo>
                    <a:pt x="297" y="1788"/>
                  </a:lnTo>
                  <a:lnTo>
                    <a:pt x="300" y="1787"/>
                  </a:lnTo>
                  <a:lnTo>
                    <a:pt x="304" y="1785"/>
                  </a:lnTo>
                  <a:lnTo>
                    <a:pt x="307" y="1782"/>
                  </a:lnTo>
                  <a:lnTo>
                    <a:pt x="313" y="1776"/>
                  </a:lnTo>
                  <a:lnTo>
                    <a:pt x="317" y="1774"/>
                  </a:lnTo>
                  <a:lnTo>
                    <a:pt x="326" y="1777"/>
                  </a:lnTo>
                  <a:lnTo>
                    <a:pt x="333" y="1778"/>
                  </a:lnTo>
                  <a:lnTo>
                    <a:pt x="339" y="1780"/>
                  </a:lnTo>
                  <a:lnTo>
                    <a:pt x="348" y="1783"/>
                  </a:lnTo>
                  <a:lnTo>
                    <a:pt x="359" y="1787"/>
                  </a:lnTo>
                  <a:lnTo>
                    <a:pt x="367" y="1792"/>
                  </a:lnTo>
                  <a:lnTo>
                    <a:pt x="377" y="1799"/>
                  </a:lnTo>
                  <a:lnTo>
                    <a:pt x="387" y="1803"/>
                  </a:lnTo>
                  <a:lnTo>
                    <a:pt x="402" y="1807"/>
                  </a:lnTo>
                  <a:lnTo>
                    <a:pt x="417" y="1810"/>
                  </a:lnTo>
                  <a:lnTo>
                    <a:pt x="428" y="1815"/>
                  </a:lnTo>
                  <a:lnTo>
                    <a:pt x="437" y="1820"/>
                  </a:lnTo>
                  <a:lnTo>
                    <a:pt x="440" y="1822"/>
                  </a:lnTo>
                  <a:lnTo>
                    <a:pt x="445" y="1825"/>
                  </a:lnTo>
                  <a:lnTo>
                    <a:pt x="447" y="1827"/>
                  </a:lnTo>
                  <a:lnTo>
                    <a:pt x="449" y="1831"/>
                  </a:lnTo>
                  <a:lnTo>
                    <a:pt x="451" y="1833"/>
                  </a:lnTo>
                  <a:lnTo>
                    <a:pt x="454" y="1833"/>
                  </a:lnTo>
                  <a:lnTo>
                    <a:pt x="458" y="1833"/>
                  </a:lnTo>
                  <a:lnTo>
                    <a:pt x="463" y="1831"/>
                  </a:lnTo>
                  <a:lnTo>
                    <a:pt x="468" y="1829"/>
                  </a:lnTo>
                  <a:lnTo>
                    <a:pt x="472" y="1829"/>
                  </a:lnTo>
                  <a:lnTo>
                    <a:pt x="477" y="1831"/>
                  </a:lnTo>
                  <a:lnTo>
                    <a:pt x="479" y="1833"/>
                  </a:lnTo>
                  <a:lnTo>
                    <a:pt x="477" y="1846"/>
                  </a:lnTo>
                  <a:lnTo>
                    <a:pt x="474" y="1857"/>
                  </a:lnTo>
                  <a:lnTo>
                    <a:pt x="478" y="1858"/>
                  </a:lnTo>
                  <a:lnTo>
                    <a:pt x="481" y="1859"/>
                  </a:lnTo>
                  <a:lnTo>
                    <a:pt x="483" y="1859"/>
                  </a:lnTo>
                  <a:lnTo>
                    <a:pt x="486" y="1858"/>
                  </a:lnTo>
                  <a:lnTo>
                    <a:pt x="490" y="1855"/>
                  </a:lnTo>
                  <a:lnTo>
                    <a:pt x="496" y="1851"/>
                  </a:lnTo>
                  <a:lnTo>
                    <a:pt x="500" y="1845"/>
                  </a:lnTo>
                  <a:lnTo>
                    <a:pt x="504" y="1842"/>
                  </a:lnTo>
                  <a:lnTo>
                    <a:pt x="506" y="1841"/>
                  </a:lnTo>
                  <a:lnTo>
                    <a:pt x="508" y="1841"/>
                  </a:lnTo>
                  <a:lnTo>
                    <a:pt x="511" y="1841"/>
                  </a:lnTo>
                  <a:lnTo>
                    <a:pt x="513" y="1842"/>
                  </a:lnTo>
                  <a:lnTo>
                    <a:pt x="515" y="1845"/>
                  </a:lnTo>
                  <a:lnTo>
                    <a:pt x="516" y="1849"/>
                  </a:lnTo>
                  <a:lnTo>
                    <a:pt x="516" y="1853"/>
                  </a:lnTo>
                  <a:lnTo>
                    <a:pt x="516" y="1856"/>
                  </a:lnTo>
                  <a:lnTo>
                    <a:pt x="515" y="1860"/>
                  </a:lnTo>
                  <a:lnTo>
                    <a:pt x="516" y="1864"/>
                  </a:lnTo>
                  <a:lnTo>
                    <a:pt x="517" y="1866"/>
                  </a:lnTo>
                  <a:lnTo>
                    <a:pt x="520" y="1868"/>
                  </a:lnTo>
                  <a:lnTo>
                    <a:pt x="523" y="1868"/>
                  </a:lnTo>
                  <a:lnTo>
                    <a:pt x="524" y="1867"/>
                  </a:lnTo>
                  <a:lnTo>
                    <a:pt x="526" y="1864"/>
                  </a:lnTo>
                  <a:lnTo>
                    <a:pt x="528" y="1859"/>
                  </a:lnTo>
                  <a:lnTo>
                    <a:pt x="530" y="1855"/>
                  </a:lnTo>
                  <a:lnTo>
                    <a:pt x="531" y="1852"/>
                  </a:lnTo>
                  <a:lnTo>
                    <a:pt x="533" y="1848"/>
                  </a:lnTo>
                  <a:lnTo>
                    <a:pt x="536" y="1845"/>
                  </a:lnTo>
                  <a:lnTo>
                    <a:pt x="541" y="1842"/>
                  </a:lnTo>
                  <a:lnTo>
                    <a:pt x="547" y="1841"/>
                  </a:lnTo>
                  <a:lnTo>
                    <a:pt x="552" y="1841"/>
                  </a:lnTo>
                  <a:lnTo>
                    <a:pt x="557" y="1840"/>
                  </a:lnTo>
                  <a:lnTo>
                    <a:pt x="567" y="1841"/>
                  </a:lnTo>
                  <a:lnTo>
                    <a:pt x="574" y="1843"/>
                  </a:lnTo>
                  <a:lnTo>
                    <a:pt x="582" y="1846"/>
                  </a:lnTo>
                  <a:lnTo>
                    <a:pt x="590" y="1852"/>
                  </a:lnTo>
                  <a:lnTo>
                    <a:pt x="599" y="1856"/>
                  </a:lnTo>
                  <a:lnTo>
                    <a:pt x="606" y="1861"/>
                  </a:lnTo>
                  <a:lnTo>
                    <a:pt x="613" y="1867"/>
                  </a:lnTo>
                  <a:lnTo>
                    <a:pt x="619" y="1874"/>
                  </a:lnTo>
                  <a:lnTo>
                    <a:pt x="623" y="1881"/>
                  </a:lnTo>
                  <a:lnTo>
                    <a:pt x="626" y="1886"/>
                  </a:lnTo>
                  <a:lnTo>
                    <a:pt x="627" y="1889"/>
                  </a:lnTo>
                  <a:lnTo>
                    <a:pt x="629" y="1892"/>
                  </a:lnTo>
                  <a:lnTo>
                    <a:pt x="629" y="1895"/>
                  </a:lnTo>
                  <a:lnTo>
                    <a:pt x="629" y="1900"/>
                  </a:lnTo>
                  <a:lnTo>
                    <a:pt x="623" y="1909"/>
                  </a:lnTo>
                  <a:lnTo>
                    <a:pt x="617" y="1918"/>
                  </a:lnTo>
                  <a:lnTo>
                    <a:pt x="603" y="1926"/>
                  </a:lnTo>
                  <a:lnTo>
                    <a:pt x="589" y="1934"/>
                  </a:lnTo>
                  <a:lnTo>
                    <a:pt x="587" y="1940"/>
                  </a:lnTo>
                  <a:lnTo>
                    <a:pt x="588" y="1945"/>
                  </a:lnTo>
                  <a:lnTo>
                    <a:pt x="589" y="1950"/>
                  </a:lnTo>
                  <a:lnTo>
                    <a:pt x="592" y="1955"/>
                  </a:lnTo>
                  <a:lnTo>
                    <a:pt x="596" y="1959"/>
                  </a:lnTo>
                  <a:lnTo>
                    <a:pt x="599" y="1964"/>
                  </a:lnTo>
                  <a:lnTo>
                    <a:pt x="602" y="1970"/>
                  </a:lnTo>
                  <a:lnTo>
                    <a:pt x="603" y="1976"/>
                  </a:lnTo>
                  <a:lnTo>
                    <a:pt x="604" y="1986"/>
                  </a:lnTo>
                  <a:lnTo>
                    <a:pt x="605" y="1994"/>
                  </a:lnTo>
                  <a:lnTo>
                    <a:pt x="607" y="2004"/>
                  </a:lnTo>
                  <a:lnTo>
                    <a:pt x="612" y="2010"/>
                  </a:lnTo>
                  <a:lnTo>
                    <a:pt x="617" y="2018"/>
                  </a:lnTo>
                  <a:lnTo>
                    <a:pt x="621" y="2025"/>
                  </a:lnTo>
                  <a:lnTo>
                    <a:pt x="627" y="2036"/>
                  </a:lnTo>
                  <a:lnTo>
                    <a:pt x="634" y="2045"/>
                  </a:lnTo>
                  <a:lnTo>
                    <a:pt x="637" y="2053"/>
                  </a:lnTo>
                  <a:lnTo>
                    <a:pt x="639" y="2059"/>
                  </a:lnTo>
                  <a:lnTo>
                    <a:pt x="641" y="2062"/>
                  </a:lnTo>
                  <a:lnTo>
                    <a:pt x="643" y="2065"/>
                  </a:lnTo>
                  <a:lnTo>
                    <a:pt x="647" y="2069"/>
                  </a:lnTo>
                  <a:lnTo>
                    <a:pt x="651" y="2071"/>
                  </a:lnTo>
                  <a:lnTo>
                    <a:pt x="660" y="2075"/>
                  </a:lnTo>
                  <a:lnTo>
                    <a:pt x="666" y="2079"/>
                  </a:lnTo>
                  <a:lnTo>
                    <a:pt x="670" y="2084"/>
                  </a:lnTo>
                  <a:lnTo>
                    <a:pt x="674" y="2089"/>
                  </a:lnTo>
                  <a:lnTo>
                    <a:pt x="680" y="2095"/>
                  </a:lnTo>
                  <a:lnTo>
                    <a:pt x="683" y="2104"/>
                  </a:lnTo>
                  <a:lnTo>
                    <a:pt x="684" y="2107"/>
                  </a:lnTo>
                  <a:lnTo>
                    <a:pt x="686" y="2110"/>
                  </a:lnTo>
                  <a:lnTo>
                    <a:pt x="689" y="2112"/>
                  </a:lnTo>
                  <a:lnTo>
                    <a:pt x="693" y="2114"/>
                  </a:lnTo>
                  <a:lnTo>
                    <a:pt x="697" y="2114"/>
                  </a:lnTo>
                  <a:lnTo>
                    <a:pt x="701" y="2114"/>
                  </a:lnTo>
                  <a:lnTo>
                    <a:pt x="704" y="2113"/>
                  </a:lnTo>
                  <a:lnTo>
                    <a:pt x="707" y="2112"/>
                  </a:lnTo>
                  <a:lnTo>
                    <a:pt x="713" y="2108"/>
                  </a:lnTo>
                  <a:lnTo>
                    <a:pt x="719" y="2104"/>
                  </a:lnTo>
                  <a:lnTo>
                    <a:pt x="724" y="2099"/>
                  </a:lnTo>
                  <a:lnTo>
                    <a:pt x="727" y="2093"/>
                  </a:lnTo>
                  <a:lnTo>
                    <a:pt x="731" y="2087"/>
                  </a:lnTo>
                  <a:lnTo>
                    <a:pt x="733" y="2080"/>
                  </a:lnTo>
                  <a:lnTo>
                    <a:pt x="735" y="2075"/>
                  </a:lnTo>
                  <a:lnTo>
                    <a:pt x="738" y="2070"/>
                  </a:lnTo>
                  <a:lnTo>
                    <a:pt x="740" y="2068"/>
                  </a:lnTo>
                  <a:lnTo>
                    <a:pt x="742" y="2065"/>
                  </a:lnTo>
                  <a:lnTo>
                    <a:pt x="745" y="2063"/>
                  </a:lnTo>
                  <a:lnTo>
                    <a:pt x="749" y="2062"/>
                  </a:lnTo>
                  <a:lnTo>
                    <a:pt x="761" y="2065"/>
                  </a:lnTo>
                  <a:lnTo>
                    <a:pt x="774" y="2066"/>
                  </a:lnTo>
                  <a:lnTo>
                    <a:pt x="778" y="2062"/>
                  </a:lnTo>
                  <a:lnTo>
                    <a:pt x="782" y="2058"/>
                  </a:lnTo>
                  <a:lnTo>
                    <a:pt x="784" y="2053"/>
                  </a:lnTo>
                  <a:lnTo>
                    <a:pt x="785" y="2047"/>
                  </a:lnTo>
                  <a:lnTo>
                    <a:pt x="786" y="2042"/>
                  </a:lnTo>
                  <a:lnTo>
                    <a:pt x="785" y="2037"/>
                  </a:lnTo>
                  <a:lnTo>
                    <a:pt x="784" y="2032"/>
                  </a:lnTo>
                  <a:lnTo>
                    <a:pt x="783" y="2028"/>
                  </a:lnTo>
                  <a:lnTo>
                    <a:pt x="777" y="2020"/>
                  </a:lnTo>
                  <a:lnTo>
                    <a:pt x="773" y="2010"/>
                  </a:lnTo>
                  <a:lnTo>
                    <a:pt x="767" y="2000"/>
                  </a:lnTo>
                  <a:lnTo>
                    <a:pt x="761" y="1989"/>
                  </a:lnTo>
                  <a:lnTo>
                    <a:pt x="759" y="1984"/>
                  </a:lnTo>
                  <a:lnTo>
                    <a:pt x="757" y="1978"/>
                  </a:lnTo>
                  <a:lnTo>
                    <a:pt x="756" y="1976"/>
                  </a:lnTo>
                  <a:lnTo>
                    <a:pt x="756" y="1973"/>
                  </a:lnTo>
                  <a:lnTo>
                    <a:pt x="756" y="1971"/>
                  </a:lnTo>
                  <a:lnTo>
                    <a:pt x="757" y="1968"/>
                  </a:lnTo>
                  <a:lnTo>
                    <a:pt x="759" y="1964"/>
                  </a:lnTo>
                  <a:lnTo>
                    <a:pt x="762" y="1963"/>
                  </a:lnTo>
                  <a:lnTo>
                    <a:pt x="767" y="1963"/>
                  </a:lnTo>
                  <a:lnTo>
                    <a:pt x="771" y="1964"/>
                  </a:lnTo>
                  <a:lnTo>
                    <a:pt x="781" y="1969"/>
                  </a:lnTo>
                  <a:lnTo>
                    <a:pt x="791" y="1973"/>
                  </a:lnTo>
                  <a:lnTo>
                    <a:pt x="799" y="1975"/>
                  </a:lnTo>
                  <a:lnTo>
                    <a:pt x="805" y="1978"/>
                  </a:lnTo>
                  <a:lnTo>
                    <a:pt x="810" y="1983"/>
                  </a:lnTo>
                  <a:lnTo>
                    <a:pt x="816" y="1987"/>
                  </a:lnTo>
                  <a:lnTo>
                    <a:pt x="826" y="1994"/>
                  </a:lnTo>
                  <a:lnTo>
                    <a:pt x="839" y="2002"/>
                  </a:lnTo>
                  <a:lnTo>
                    <a:pt x="854" y="2007"/>
                  </a:lnTo>
                  <a:lnTo>
                    <a:pt x="869" y="2011"/>
                  </a:lnTo>
                  <a:lnTo>
                    <a:pt x="878" y="2014"/>
                  </a:lnTo>
                  <a:lnTo>
                    <a:pt x="888" y="2018"/>
                  </a:lnTo>
                  <a:lnTo>
                    <a:pt x="896" y="2021"/>
                  </a:lnTo>
                  <a:lnTo>
                    <a:pt x="906" y="2024"/>
                  </a:lnTo>
                  <a:lnTo>
                    <a:pt x="913" y="2026"/>
                  </a:lnTo>
                  <a:lnTo>
                    <a:pt x="917" y="2025"/>
                  </a:lnTo>
                  <a:lnTo>
                    <a:pt x="918" y="2024"/>
                  </a:lnTo>
                  <a:lnTo>
                    <a:pt x="918" y="2023"/>
                  </a:lnTo>
                  <a:lnTo>
                    <a:pt x="921" y="2023"/>
                  </a:lnTo>
                  <a:lnTo>
                    <a:pt x="939" y="2034"/>
                  </a:lnTo>
                  <a:lnTo>
                    <a:pt x="940" y="2036"/>
                  </a:lnTo>
                  <a:lnTo>
                    <a:pt x="940" y="2037"/>
                  </a:lnTo>
                  <a:lnTo>
                    <a:pt x="939" y="2039"/>
                  </a:lnTo>
                  <a:lnTo>
                    <a:pt x="936" y="2041"/>
                  </a:lnTo>
                  <a:lnTo>
                    <a:pt x="928" y="2045"/>
                  </a:lnTo>
                  <a:lnTo>
                    <a:pt x="919" y="2051"/>
                  </a:lnTo>
                  <a:lnTo>
                    <a:pt x="909" y="2056"/>
                  </a:lnTo>
                  <a:lnTo>
                    <a:pt x="902" y="2061"/>
                  </a:lnTo>
                  <a:lnTo>
                    <a:pt x="900" y="2064"/>
                  </a:lnTo>
                  <a:lnTo>
                    <a:pt x="899" y="2068"/>
                  </a:lnTo>
                  <a:lnTo>
                    <a:pt x="899" y="2070"/>
                  </a:lnTo>
                  <a:lnTo>
                    <a:pt x="900" y="2073"/>
                  </a:lnTo>
                  <a:lnTo>
                    <a:pt x="911" y="2087"/>
                  </a:lnTo>
                  <a:lnTo>
                    <a:pt x="926" y="2106"/>
                  </a:lnTo>
                  <a:lnTo>
                    <a:pt x="940" y="2124"/>
                  </a:lnTo>
                  <a:lnTo>
                    <a:pt x="952" y="2137"/>
                  </a:lnTo>
                  <a:lnTo>
                    <a:pt x="956" y="2140"/>
                  </a:lnTo>
                  <a:lnTo>
                    <a:pt x="960" y="2141"/>
                  </a:lnTo>
                  <a:lnTo>
                    <a:pt x="964" y="2142"/>
                  </a:lnTo>
                  <a:lnTo>
                    <a:pt x="969" y="2143"/>
                  </a:lnTo>
                  <a:lnTo>
                    <a:pt x="979" y="2142"/>
                  </a:lnTo>
                  <a:lnTo>
                    <a:pt x="990" y="2141"/>
                  </a:lnTo>
                  <a:lnTo>
                    <a:pt x="1010" y="2135"/>
                  </a:lnTo>
                  <a:lnTo>
                    <a:pt x="1026" y="2127"/>
                  </a:lnTo>
                  <a:lnTo>
                    <a:pt x="1030" y="2126"/>
                  </a:lnTo>
                  <a:lnTo>
                    <a:pt x="1034" y="2127"/>
                  </a:lnTo>
                  <a:lnTo>
                    <a:pt x="1038" y="2128"/>
                  </a:lnTo>
                  <a:lnTo>
                    <a:pt x="1041" y="2130"/>
                  </a:lnTo>
                  <a:lnTo>
                    <a:pt x="1046" y="2136"/>
                  </a:lnTo>
                  <a:lnTo>
                    <a:pt x="1053" y="2142"/>
                  </a:lnTo>
                  <a:lnTo>
                    <a:pt x="1058" y="2150"/>
                  </a:lnTo>
                  <a:lnTo>
                    <a:pt x="1063" y="2157"/>
                  </a:lnTo>
                  <a:lnTo>
                    <a:pt x="1067" y="2159"/>
                  </a:lnTo>
                  <a:lnTo>
                    <a:pt x="1070" y="2161"/>
                  </a:lnTo>
                  <a:lnTo>
                    <a:pt x="1072" y="2162"/>
                  </a:lnTo>
                  <a:lnTo>
                    <a:pt x="1075" y="2162"/>
                  </a:lnTo>
                  <a:lnTo>
                    <a:pt x="1091" y="2157"/>
                  </a:lnTo>
                  <a:lnTo>
                    <a:pt x="1114" y="2152"/>
                  </a:lnTo>
                  <a:lnTo>
                    <a:pt x="1127" y="2150"/>
                  </a:lnTo>
                  <a:lnTo>
                    <a:pt x="1139" y="2150"/>
                  </a:lnTo>
                  <a:lnTo>
                    <a:pt x="1143" y="2152"/>
                  </a:lnTo>
                  <a:lnTo>
                    <a:pt x="1148" y="2153"/>
                  </a:lnTo>
                  <a:lnTo>
                    <a:pt x="1153" y="2156"/>
                  </a:lnTo>
                  <a:lnTo>
                    <a:pt x="1156" y="2159"/>
                  </a:lnTo>
                  <a:lnTo>
                    <a:pt x="1164" y="2171"/>
                  </a:lnTo>
                  <a:lnTo>
                    <a:pt x="1170" y="2178"/>
                  </a:lnTo>
                  <a:lnTo>
                    <a:pt x="1172" y="2183"/>
                  </a:lnTo>
                  <a:lnTo>
                    <a:pt x="1171" y="2188"/>
                  </a:lnTo>
                  <a:lnTo>
                    <a:pt x="1171" y="2192"/>
                  </a:lnTo>
                  <a:lnTo>
                    <a:pt x="1170" y="2200"/>
                  </a:lnTo>
                  <a:lnTo>
                    <a:pt x="1171" y="2213"/>
                  </a:lnTo>
                  <a:lnTo>
                    <a:pt x="1175" y="2232"/>
                  </a:lnTo>
                  <a:lnTo>
                    <a:pt x="1176" y="2237"/>
                  </a:lnTo>
                  <a:lnTo>
                    <a:pt x="1178" y="2240"/>
                  </a:lnTo>
                  <a:lnTo>
                    <a:pt x="1180" y="2243"/>
                  </a:lnTo>
                  <a:lnTo>
                    <a:pt x="1182" y="2244"/>
                  </a:lnTo>
                  <a:lnTo>
                    <a:pt x="1187" y="2247"/>
                  </a:lnTo>
                  <a:lnTo>
                    <a:pt x="1192" y="2248"/>
                  </a:lnTo>
                  <a:lnTo>
                    <a:pt x="1197" y="2251"/>
                  </a:lnTo>
                  <a:lnTo>
                    <a:pt x="1203" y="2257"/>
                  </a:lnTo>
                  <a:lnTo>
                    <a:pt x="1205" y="2261"/>
                  </a:lnTo>
                  <a:lnTo>
                    <a:pt x="1207" y="2266"/>
                  </a:lnTo>
                  <a:lnTo>
                    <a:pt x="1209" y="2273"/>
                  </a:lnTo>
                  <a:lnTo>
                    <a:pt x="1211" y="2281"/>
                  </a:lnTo>
                  <a:lnTo>
                    <a:pt x="1222" y="2276"/>
                  </a:lnTo>
                  <a:lnTo>
                    <a:pt x="1230" y="2273"/>
                  </a:lnTo>
                  <a:lnTo>
                    <a:pt x="1234" y="2273"/>
                  </a:lnTo>
                  <a:lnTo>
                    <a:pt x="1238" y="2273"/>
                  </a:lnTo>
                  <a:lnTo>
                    <a:pt x="1241" y="2274"/>
                  </a:lnTo>
                  <a:lnTo>
                    <a:pt x="1244" y="2276"/>
                  </a:lnTo>
                  <a:lnTo>
                    <a:pt x="1248" y="2279"/>
                  </a:lnTo>
                  <a:lnTo>
                    <a:pt x="1251" y="2285"/>
                  </a:lnTo>
                  <a:lnTo>
                    <a:pt x="1255" y="2292"/>
                  </a:lnTo>
                  <a:lnTo>
                    <a:pt x="1257" y="2299"/>
                  </a:lnTo>
                  <a:lnTo>
                    <a:pt x="1259" y="2315"/>
                  </a:lnTo>
                  <a:lnTo>
                    <a:pt x="1263" y="2330"/>
                  </a:lnTo>
                  <a:lnTo>
                    <a:pt x="1265" y="2336"/>
                  </a:lnTo>
                  <a:lnTo>
                    <a:pt x="1268" y="2342"/>
                  </a:lnTo>
                  <a:lnTo>
                    <a:pt x="1270" y="2343"/>
                  </a:lnTo>
                  <a:lnTo>
                    <a:pt x="1272" y="2345"/>
                  </a:lnTo>
                  <a:lnTo>
                    <a:pt x="1275" y="2346"/>
                  </a:lnTo>
                  <a:lnTo>
                    <a:pt x="1277" y="2346"/>
                  </a:lnTo>
                  <a:lnTo>
                    <a:pt x="1287" y="2347"/>
                  </a:lnTo>
                  <a:lnTo>
                    <a:pt x="1295" y="2347"/>
                  </a:lnTo>
                  <a:lnTo>
                    <a:pt x="1304" y="2346"/>
                  </a:lnTo>
                  <a:lnTo>
                    <a:pt x="1311" y="2344"/>
                  </a:lnTo>
                  <a:lnTo>
                    <a:pt x="1318" y="2342"/>
                  </a:lnTo>
                  <a:lnTo>
                    <a:pt x="1325" y="2339"/>
                  </a:lnTo>
                  <a:lnTo>
                    <a:pt x="1331" y="2335"/>
                  </a:lnTo>
                  <a:lnTo>
                    <a:pt x="1338" y="2331"/>
                  </a:lnTo>
                  <a:lnTo>
                    <a:pt x="1347" y="2324"/>
                  </a:lnTo>
                  <a:lnTo>
                    <a:pt x="1356" y="2314"/>
                  </a:lnTo>
                  <a:lnTo>
                    <a:pt x="1363" y="2304"/>
                  </a:lnTo>
                  <a:lnTo>
                    <a:pt x="1369" y="2293"/>
                  </a:lnTo>
                  <a:lnTo>
                    <a:pt x="1381" y="2274"/>
                  </a:lnTo>
                  <a:lnTo>
                    <a:pt x="1391" y="2259"/>
                  </a:lnTo>
                  <a:lnTo>
                    <a:pt x="1393" y="2257"/>
                  </a:lnTo>
                  <a:lnTo>
                    <a:pt x="1396" y="2256"/>
                  </a:lnTo>
                  <a:lnTo>
                    <a:pt x="1398" y="2255"/>
                  </a:lnTo>
                  <a:lnTo>
                    <a:pt x="1401" y="2254"/>
                  </a:lnTo>
                  <a:lnTo>
                    <a:pt x="1405" y="2255"/>
                  </a:lnTo>
                  <a:lnTo>
                    <a:pt x="1408" y="2256"/>
                  </a:lnTo>
                  <a:lnTo>
                    <a:pt x="1411" y="2258"/>
                  </a:lnTo>
                  <a:lnTo>
                    <a:pt x="1414" y="2261"/>
                  </a:lnTo>
                  <a:lnTo>
                    <a:pt x="1418" y="2268"/>
                  </a:lnTo>
                  <a:lnTo>
                    <a:pt x="1423" y="2279"/>
                  </a:lnTo>
                  <a:lnTo>
                    <a:pt x="1427" y="2292"/>
                  </a:lnTo>
                  <a:lnTo>
                    <a:pt x="1431" y="2306"/>
                  </a:lnTo>
                  <a:lnTo>
                    <a:pt x="1436" y="2318"/>
                  </a:lnTo>
                  <a:lnTo>
                    <a:pt x="1443" y="2329"/>
                  </a:lnTo>
                  <a:lnTo>
                    <a:pt x="1446" y="2333"/>
                  </a:lnTo>
                  <a:lnTo>
                    <a:pt x="1450" y="2336"/>
                  </a:lnTo>
                  <a:lnTo>
                    <a:pt x="1455" y="2340"/>
                  </a:lnTo>
                  <a:lnTo>
                    <a:pt x="1459" y="2341"/>
                  </a:lnTo>
                  <a:lnTo>
                    <a:pt x="1463" y="2342"/>
                  </a:lnTo>
                  <a:lnTo>
                    <a:pt x="1467" y="2345"/>
                  </a:lnTo>
                  <a:lnTo>
                    <a:pt x="1470" y="2348"/>
                  </a:lnTo>
                  <a:lnTo>
                    <a:pt x="1474" y="2351"/>
                  </a:lnTo>
                  <a:lnTo>
                    <a:pt x="1476" y="2353"/>
                  </a:lnTo>
                  <a:lnTo>
                    <a:pt x="1478" y="2356"/>
                  </a:lnTo>
                  <a:lnTo>
                    <a:pt x="1480" y="2356"/>
                  </a:lnTo>
                  <a:lnTo>
                    <a:pt x="1481" y="2353"/>
                  </a:lnTo>
                  <a:lnTo>
                    <a:pt x="1484" y="2348"/>
                  </a:lnTo>
                  <a:lnTo>
                    <a:pt x="1487" y="2345"/>
                  </a:lnTo>
                  <a:lnTo>
                    <a:pt x="1490" y="2344"/>
                  </a:lnTo>
                  <a:lnTo>
                    <a:pt x="1492" y="2344"/>
                  </a:lnTo>
                  <a:lnTo>
                    <a:pt x="1494" y="2346"/>
                  </a:lnTo>
                  <a:lnTo>
                    <a:pt x="1496" y="2349"/>
                  </a:lnTo>
                  <a:lnTo>
                    <a:pt x="1497" y="2355"/>
                  </a:lnTo>
                  <a:lnTo>
                    <a:pt x="1499" y="2360"/>
                  </a:lnTo>
                  <a:lnTo>
                    <a:pt x="1504" y="2385"/>
                  </a:lnTo>
                  <a:lnTo>
                    <a:pt x="1511" y="2408"/>
                  </a:lnTo>
                  <a:lnTo>
                    <a:pt x="1512" y="2411"/>
                  </a:lnTo>
                  <a:lnTo>
                    <a:pt x="1512" y="2415"/>
                  </a:lnTo>
                  <a:lnTo>
                    <a:pt x="1512" y="2419"/>
                  </a:lnTo>
                  <a:lnTo>
                    <a:pt x="1511" y="2425"/>
                  </a:lnTo>
                  <a:lnTo>
                    <a:pt x="1509" y="2435"/>
                  </a:lnTo>
                  <a:lnTo>
                    <a:pt x="1507" y="2444"/>
                  </a:lnTo>
                  <a:lnTo>
                    <a:pt x="1506" y="2448"/>
                  </a:lnTo>
                  <a:lnTo>
                    <a:pt x="1506" y="2451"/>
                  </a:lnTo>
                  <a:lnTo>
                    <a:pt x="1507" y="2454"/>
                  </a:lnTo>
                  <a:lnTo>
                    <a:pt x="1509" y="2455"/>
                  </a:lnTo>
                  <a:lnTo>
                    <a:pt x="1512" y="2457"/>
                  </a:lnTo>
                  <a:lnTo>
                    <a:pt x="1516" y="2455"/>
                  </a:lnTo>
                  <a:lnTo>
                    <a:pt x="1523" y="2453"/>
                  </a:lnTo>
                  <a:lnTo>
                    <a:pt x="1530" y="2449"/>
                  </a:lnTo>
                  <a:lnTo>
                    <a:pt x="1535" y="2445"/>
                  </a:lnTo>
                  <a:lnTo>
                    <a:pt x="1541" y="2438"/>
                  </a:lnTo>
                  <a:lnTo>
                    <a:pt x="1543" y="2435"/>
                  </a:lnTo>
                  <a:lnTo>
                    <a:pt x="1546" y="2432"/>
                  </a:lnTo>
                  <a:lnTo>
                    <a:pt x="1550" y="2430"/>
                  </a:lnTo>
                  <a:lnTo>
                    <a:pt x="1557" y="2427"/>
                  </a:lnTo>
                  <a:lnTo>
                    <a:pt x="1561" y="2426"/>
                  </a:lnTo>
                  <a:lnTo>
                    <a:pt x="1566" y="2425"/>
                  </a:lnTo>
                  <a:lnTo>
                    <a:pt x="1570" y="2425"/>
                  </a:lnTo>
                  <a:lnTo>
                    <a:pt x="1575" y="2426"/>
                  </a:lnTo>
                  <a:lnTo>
                    <a:pt x="1582" y="2429"/>
                  </a:lnTo>
                  <a:lnTo>
                    <a:pt x="1588" y="2434"/>
                  </a:lnTo>
                  <a:lnTo>
                    <a:pt x="1601" y="2445"/>
                  </a:lnTo>
                  <a:lnTo>
                    <a:pt x="1612" y="2452"/>
                  </a:lnTo>
                  <a:lnTo>
                    <a:pt x="1618" y="2458"/>
                  </a:lnTo>
                  <a:lnTo>
                    <a:pt x="1622" y="2458"/>
                  </a:lnTo>
                  <a:lnTo>
                    <a:pt x="1629" y="2451"/>
                  </a:lnTo>
                  <a:lnTo>
                    <a:pt x="1641" y="2433"/>
                  </a:lnTo>
                  <a:lnTo>
                    <a:pt x="1650" y="2420"/>
                  </a:lnTo>
                  <a:lnTo>
                    <a:pt x="1654" y="2416"/>
                  </a:lnTo>
                  <a:lnTo>
                    <a:pt x="1658" y="2412"/>
                  </a:lnTo>
                  <a:lnTo>
                    <a:pt x="1666" y="2395"/>
                  </a:lnTo>
                  <a:lnTo>
                    <a:pt x="1668" y="2391"/>
                  </a:lnTo>
                  <a:lnTo>
                    <a:pt x="1670" y="2387"/>
                  </a:lnTo>
                  <a:lnTo>
                    <a:pt x="1674" y="2384"/>
                  </a:lnTo>
                  <a:lnTo>
                    <a:pt x="1677" y="2381"/>
                  </a:lnTo>
                  <a:lnTo>
                    <a:pt x="1684" y="2377"/>
                  </a:lnTo>
                  <a:lnTo>
                    <a:pt x="1692" y="2374"/>
                  </a:lnTo>
                  <a:lnTo>
                    <a:pt x="1701" y="2373"/>
                  </a:lnTo>
                  <a:lnTo>
                    <a:pt x="1710" y="2373"/>
                  </a:lnTo>
                  <a:lnTo>
                    <a:pt x="1720" y="2374"/>
                  </a:lnTo>
                  <a:lnTo>
                    <a:pt x="1730" y="2375"/>
                  </a:lnTo>
                  <a:lnTo>
                    <a:pt x="1750" y="2379"/>
                  </a:lnTo>
                  <a:lnTo>
                    <a:pt x="1770" y="2384"/>
                  </a:lnTo>
                  <a:lnTo>
                    <a:pt x="1780" y="2386"/>
                  </a:lnTo>
                  <a:lnTo>
                    <a:pt x="1788" y="2389"/>
                  </a:lnTo>
                  <a:lnTo>
                    <a:pt x="1796" y="2390"/>
                  </a:lnTo>
                  <a:lnTo>
                    <a:pt x="1803" y="2389"/>
                  </a:lnTo>
                  <a:lnTo>
                    <a:pt x="1806" y="2390"/>
                  </a:lnTo>
                  <a:lnTo>
                    <a:pt x="1810" y="2390"/>
                  </a:lnTo>
                  <a:lnTo>
                    <a:pt x="1812" y="2392"/>
                  </a:lnTo>
                  <a:lnTo>
                    <a:pt x="1815" y="2394"/>
                  </a:lnTo>
                  <a:lnTo>
                    <a:pt x="1819" y="2398"/>
                  </a:lnTo>
                  <a:lnTo>
                    <a:pt x="1826" y="2404"/>
                  </a:lnTo>
                  <a:lnTo>
                    <a:pt x="1831" y="2410"/>
                  </a:lnTo>
                  <a:lnTo>
                    <a:pt x="1838" y="2415"/>
                  </a:lnTo>
                  <a:lnTo>
                    <a:pt x="1844" y="2417"/>
                  </a:lnTo>
                  <a:lnTo>
                    <a:pt x="1850" y="2418"/>
                  </a:lnTo>
                  <a:lnTo>
                    <a:pt x="1856" y="2418"/>
                  </a:lnTo>
                  <a:lnTo>
                    <a:pt x="1864" y="2418"/>
                  </a:lnTo>
                  <a:lnTo>
                    <a:pt x="1869" y="2417"/>
                  </a:lnTo>
                  <a:lnTo>
                    <a:pt x="1874" y="2416"/>
                  </a:lnTo>
                  <a:lnTo>
                    <a:pt x="1879" y="2414"/>
                  </a:lnTo>
                  <a:lnTo>
                    <a:pt x="1882" y="2412"/>
                  </a:lnTo>
                  <a:lnTo>
                    <a:pt x="1887" y="2406"/>
                  </a:lnTo>
                  <a:lnTo>
                    <a:pt x="1891" y="2400"/>
                  </a:lnTo>
                  <a:lnTo>
                    <a:pt x="1896" y="2394"/>
                  </a:lnTo>
                  <a:lnTo>
                    <a:pt x="1900" y="2389"/>
                  </a:lnTo>
                  <a:lnTo>
                    <a:pt x="1902" y="2386"/>
                  </a:lnTo>
                  <a:lnTo>
                    <a:pt x="1905" y="2384"/>
                  </a:lnTo>
                  <a:lnTo>
                    <a:pt x="1908" y="2383"/>
                  </a:lnTo>
                  <a:lnTo>
                    <a:pt x="1912" y="2382"/>
                  </a:lnTo>
                  <a:lnTo>
                    <a:pt x="1928" y="2381"/>
                  </a:lnTo>
                  <a:lnTo>
                    <a:pt x="1941" y="2382"/>
                  </a:lnTo>
                  <a:lnTo>
                    <a:pt x="1954" y="2383"/>
                  </a:lnTo>
                  <a:lnTo>
                    <a:pt x="1966" y="2384"/>
                  </a:lnTo>
                  <a:lnTo>
                    <a:pt x="1985" y="2390"/>
                  </a:lnTo>
                  <a:lnTo>
                    <a:pt x="2004" y="2396"/>
                  </a:lnTo>
                  <a:lnTo>
                    <a:pt x="2025" y="2402"/>
                  </a:lnTo>
                  <a:lnTo>
                    <a:pt x="2046" y="2411"/>
                  </a:lnTo>
                  <a:lnTo>
                    <a:pt x="2055" y="2416"/>
                  </a:lnTo>
                  <a:lnTo>
                    <a:pt x="2066" y="2424"/>
                  </a:lnTo>
                  <a:lnTo>
                    <a:pt x="2076" y="2432"/>
                  </a:lnTo>
                  <a:lnTo>
                    <a:pt x="2087" y="2444"/>
                  </a:lnTo>
                  <a:lnTo>
                    <a:pt x="2092" y="2449"/>
                  </a:lnTo>
                  <a:lnTo>
                    <a:pt x="2097" y="2452"/>
                  </a:lnTo>
                  <a:lnTo>
                    <a:pt x="2101" y="2455"/>
                  </a:lnTo>
                  <a:lnTo>
                    <a:pt x="2105" y="2458"/>
                  </a:lnTo>
                  <a:lnTo>
                    <a:pt x="2114" y="2460"/>
                  </a:lnTo>
                  <a:lnTo>
                    <a:pt x="2123" y="2461"/>
                  </a:lnTo>
                  <a:lnTo>
                    <a:pt x="2133" y="2462"/>
                  </a:lnTo>
                  <a:lnTo>
                    <a:pt x="2143" y="2463"/>
                  </a:lnTo>
                  <a:lnTo>
                    <a:pt x="2149" y="2464"/>
                  </a:lnTo>
                  <a:lnTo>
                    <a:pt x="2155" y="2466"/>
                  </a:lnTo>
                  <a:lnTo>
                    <a:pt x="2161" y="2469"/>
                  </a:lnTo>
                  <a:lnTo>
                    <a:pt x="2169" y="2472"/>
                  </a:lnTo>
                  <a:lnTo>
                    <a:pt x="2191" y="2487"/>
                  </a:lnTo>
                  <a:lnTo>
                    <a:pt x="2212" y="2501"/>
                  </a:lnTo>
                  <a:lnTo>
                    <a:pt x="2226" y="2507"/>
                  </a:lnTo>
                  <a:lnTo>
                    <a:pt x="2242" y="2512"/>
                  </a:lnTo>
                  <a:lnTo>
                    <a:pt x="2251" y="2513"/>
                  </a:lnTo>
                  <a:lnTo>
                    <a:pt x="2260" y="2513"/>
                  </a:lnTo>
                  <a:lnTo>
                    <a:pt x="2272" y="2514"/>
                  </a:lnTo>
                  <a:lnTo>
                    <a:pt x="2284" y="2514"/>
                  </a:lnTo>
                  <a:lnTo>
                    <a:pt x="2287" y="2513"/>
                  </a:lnTo>
                  <a:lnTo>
                    <a:pt x="2298" y="2511"/>
                  </a:lnTo>
                  <a:lnTo>
                    <a:pt x="2305" y="2511"/>
                  </a:lnTo>
                  <a:lnTo>
                    <a:pt x="2315" y="2512"/>
                  </a:lnTo>
                  <a:lnTo>
                    <a:pt x="2326" y="2514"/>
                  </a:lnTo>
                  <a:lnTo>
                    <a:pt x="2340" y="2519"/>
                  </a:lnTo>
                  <a:lnTo>
                    <a:pt x="2354" y="2525"/>
                  </a:lnTo>
                  <a:lnTo>
                    <a:pt x="2364" y="2527"/>
                  </a:lnTo>
                  <a:lnTo>
                    <a:pt x="2374" y="2527"/>
                  </a:lnTo>
                  <a:lnTo>
                    <a:pt x="2381" y="2526"/>
                  </a:lnTo>
                  <a:lnTo>
                    <a:pt x="2388" y="2524"/>
                  </a:lnTo>
                  <a:lnTo>
                    <a:pt x="2395" y="2521"/>
                  </a:lnTo>
                  <a:lnTo>
                    <a:pt x="2405" y="2521"/>
                  </a:lnTo>
                  <a:lnTo>
                    <a:pt x="2418" y="2522"/>
                  </a:lnTo>
                  <a:lnTo>
                    <a:pt x="2424" y="2525"/>
                  </a:lnTo>
                  <a:lnTo>
                    <a:pt x="2429" y="2525"/>
                  </a:lnTo>
                  <a:lnTo>
                    <a:pt x="2433" y="2524"/>
                  </a:lnTo>
                  <a:lnTo>
                    <a:pt x="2436" y="2521"/>
                  </a:lnTo>
                  <a:lnTo>
                    <a:pt x="2437" y="2518"/>
                  </a:lnTo>
                  <a:lnTo>
                    <a:pt x="2437" y="2514"/>
                  </a:lnTo>
                  <a:lnTo>
                    <a:pt x="2437" y="2511"/>
                  </a:lnTo>
                  <a:lnTo>
                    <a:pt x="2436" y="2505"/>
                  </a:lnTo>
                  <a:lnTo>
                    <a:pt x="2431" y="2494"/>
                  </a:lnTo>
                  <a:lnTo>
                    <a:pt x="2425" y="2482"/>
                  </a:lnTo>
                  <a:lnTo>
                    <a:pt x="2418" y="2472"/>
                  </a:lnTo>
                  <a:lnTo>
                    <a:pt x="2411" y="2465"/>
                  </a:lnTo>
                  <a:lnTo>
                    <a:pt x="2403" y="2459"/>
                  </a:lnTo>
                  <a:lnTo>
                    <a:pt x="2395" y="2449"/>
                  </a:lnTo>
                  <a:lnTo>
                    <a:pt x="2387" y="2438"/>
                  </a:lnTo>
                  <a:lnTo>
                    <a:pt x="2379" y="2427"/>
                  </a:lnTo>
                  <a:lnTo>
                    <a:pt x="2373" y="2414"/>
                  </a:lnTo>
                  <a:lnTo>
                    <a:pt x="2369" y="2402"/>
                  </a:lnTo>
                  <a:lnTo>
                    <a:pt x="2368" y="2397"/>
                  </a:lnTo>
                  <a:lnTo>
                    <a:pt x="2368" y="2393"/>
                  </a:lnTo>
                  <a:lnTo>
                    <a:pt x="2369" y="2389"/>
                  </a:lnTo>
                  <a:lnTo>
                    <a:pt x="2371" y="2384"/>
                  </a:lnTo>
                  <a:lnTo>
                    <a:pt x="2375" y="2378"/>
                  </a:lnTo>
                  <a:lnTo>
                    <a:pt x="2378" y="2372"/>
                  </a:lnTo>
                  <a:lnTo>
                    <a:pt x="2380" y="2364"/>
                  </a:lnTo>
                  <a:lnTo>
                    <a:pt x="2381" y="2358"/>
                  </a:lnTo>
                  <a:lnTo>
                    <a:pt x="2381" y="2350"/>
                  </a:lnTo>
                  <a:lnTo>
                    <a:pt x="2380" y="2343"/>
                  </a:lnTo>
                  <a:lnTo>
                    <a:pt x="2377" y="2335"/>
                  </a:lnTo>
                  <a:lnTo>
                    <a:pt x="2375" y="2327"/>
                  </a:lnTo>
                  <a:lnTo>
                    <a:pt x="2372" y="2319"/>
                  </a:lnTo>
                  <a:lnTo>
                    <a:pt x="2371" y="2310"/>
                  </a:lnTo>
                  <a:lnTo>
                    <a:pt x="2370" y="2300"/>
                  </a:lnTo>
                  <a:lnTo>
                    <a:pt x="2370" y="2291"/>
                  </a:lnTo>
                  <a:lnTo>
                    <a:pt x="2371" y="2277"/>
                  </a:lnTo>
                  <a:lnTo>
                    <a:pt x="2371" y="2271"/>
                  </a:lnTo>
                  <a:lnTo>
                    <a:pt x="2380" y="2260"/>
                  </a:lnTo>
                  <a:lnTo>
                    <a:pt x="2402" y="2234"/>
                  </a:lnTo>
                  <a:lnTo>
                    <a:pt x="2427" y="2206"/>
                  </a:lnTo>
                  <a:lnTo>
                    <a:pt x="2447" y="2183"/>
                  </a:lnTo>
                  <a:lnTo>
                    <a:pt x="2472" y="2154"/>
                  </a:lnTo>
                  <a:lnTo>
                    <a:pt x="2492" y="2128"/>
                  </a:lnTo>
                  <a:lnTo>
                    <a:pt x="2509" y="2104"/>
                  </a:lnTo>
                  <a:lnTo>
                    <a:pt x="2525" y="2081"/>
                  </a:lnTo>
                  <a:lnTo>
                    <a:pt x="2538" y="2061"/>
                  </a:lnTo>
                  <a:lnTo>
                    <a:pt x="2552" y="2043"/>
                  </a:lnTo>
                  <a:lnTo>
                    <a:pt x="2564" y="2027"/>
                  </a:lnTo>
                  <a:lnTo>
                    <a:pt x="2578" y="2013"/>
                  </a:lnTo>
                  <a:lnTo>
                    <a:pt x="2586" y="2006"/>
                  </a:lnTo>
                  <a:lnTo>
                    <a:pt x="2592" y="1998"/>
                  </a:lnTo>
                  <a:lnTo>
                    <a:pt x="2598" y="1991"/>
                  </a:lnTo>
                  <a:lnTo>
                    <a:pt x="2604" y="1984"/>
                  </a:lnTo>
                  <a:lnTo>
                    <a:pt x="2612" y="1969"/>
                  </a:lnTo>
                  <a:lnTo>
                    <a:pt x="2620" y="1955"/>
                  </a:lnTo>
                  <a:lnTo>
                    <a:pt x="2627" y="1935"/>
                  </a:lnTo>
                  <a:lnTo>
                    <a:pt x="2630" y="1925"/>
                  </a:lnTo>
                  <a:lnTo>
                    <a:pt x="2632" y="1917"/>
                  </a:lnTo>
                  <a:lnTo>
                    <a:pt x="2639" y="1896"/>
                  </a:lnTo>
                  <a:lnTo>
                    <a:pt x="2643" y="1886"/>
                  </a:lnTo>
                  <a:lnTo>
                    <a:pt x="2649" y="1875"/>
                  </a:lnTo>
                  <a:lnTo>
                    <a:pt x="2653" y="1871"/>
                  </a:lnTo>
                  <a:lnTo>
                    <a:pt x="2656" y="1868"/>
                  </a:lnTo>
                  <a:lnTo>
                    <a:pt x="2660" y="1866"/>
                  </a:lnTo>
                  <a:lnTo>
                    <a:pt x="2663" y="1864"/>
                  </a:lnTo>
                  <a:lnTo>
                    <a:pt x="2679" y="1861"/>
                  </a:lnTo>
                  <a:lnTo>
                    <a:pt x="2692" y="1858"/>
                  </a:lnTo>
                  <a:lnTo>
                    <a:pt x="2697" y="1856"/>
                  </a:lnTo>
                  <a:lnTo>
                    <a:pt x="2700" y="1852"/>
                  </a:lnTo>
                  <a:lnTo>
                    <a:pt x="2703" y="1846"/>
                  </a:lnTo>
                  <a:lnTo>
                    <a:pt x="2704" y="1839"/>
                  </a:lnTo>
                  <a:lnTo>
                    <a:pt x="2705" y="1818"/>
                  </a:lnTo>
                  <a:lnTo>
                    <a:pt x="2705" y="1789"/>
                  </a:lnTo>
                  <a:lnTo>
                    <a:pt x="2704" y="1782"/>
                  </a:lnTo>
                  <a:lnTo>
                    <a:pt x="2703" y="1774"/>
                  </a:lnTo>
                  <a:lnTo>
                    <a:pt x="2699" y="1767"/>
                  </a:lnTo>
                  <a:lnTo>
                    <a:pt x="2696" y="1758"/>
                  </a:lnTo>
                  <a:lnTo>
                    <a:pt x="2691" y="1751"/>
                  </a:lnTo>
                  <a:lnTo>
                    <a:pt x="2686" y="1742"/>
                  </a:lnTo>
                  <a:lnTo>
                    <a:pt x="2678" y="1734"/>
                  </a:lnTo>
                  <a:lnTo>
                    <a:pt x="2670" y="1726"/>
                  </a:lnTo>
                  <a:lnTo>
                    <a:pt x="2669" y="1725"/>
                  </a:lnTo>
                  <a:lnTo>
                    <a:pt x="2667" y="1723"/>
                  </a:lnTo>
                  <a:lnTo>
                    <a:pt x="2667" y="1721"/>
                  </a:lnTo>
                  <a:lnTo>
                    <a:pt x="2667" y="1720"/>
                  </a:lnTo>
                  <a:lnTo>
                    <a:pt x="2669" y="1716"/>
                  </a:lnTo>
                  <a:lnTo>
                    <a:pt x="2672" y="1713"/>
                  </a:lnTo>
                  <a:lnTo>
                    <a:pt x="2679" y="1704"/>
                  </a:lnTo>
                  <a:lnTo>
                    <a:pt x="2688" y="1696"/>
                  </a:lnTo>
                  <a:lnTo>
                    <a:pt x="2690" y="1691"/>
                  </a:lnTo>
                  <a:lnTo>
                    <a:pt x="2692" y="1687"/>
                  </a:lnTo>
                  <a:lnTo>
                    <a:pt x="2692" y="1683"/>
                  </a:lnTo>
                  <a:lnTo>
                    <a:pt x="2690" y="1679"/>
                  </a:lnTo>
                  <a:lnTo>
                    <a:pt x="2686" y="1675"/>
                  </a:lnTo>
                  <a:lnTo>
                    <a:pt x="2677" y="1671"/>
                  </a:lnTo>
                  <a:lnTo>
                    <a:pt x="2666" y="1667"/>
                  </a:lnTo>
                  <a:lnTo>
                    <a:pt x="2652" y="1664"/>
                  </a:lnTo>
                  <a:lnTo>
                    <a:pt x="2645" y="1663"/>
                  </a:lnTo>
                  <a:lnTo>
                    <a:pt x="2641" y="1661"/>
                  </a:lnTo>
                  <a:lnTo>
                    <a:pt x="2639" y="1658"/>
                  </a:lnTo>
                  <a:lnTo>
                    <a:pt x="2639" y="1656"/>
                  </a:lnTo>
                  <a:lnTo>
                    <a:pt x="2638" y="1652"/>
                  </a:lnTo>
                  <a:lnTo>
                    <a:pt x="2636" y="1647"/>
                  </a:lnTo>
                  <a:lnTo>
                    <a:pt x="2631" y="1639"/>
                  </a:lnTo>
                  <a:lnTo>
                    <a:pt x="2625" y="1629"/>
                  </a:lnTo>
                  <a:lnTo>
                    <a:pt x="2616" y="1616"/>
                  </a:lnTo>
                  <a:lnTo>
                    <a:pt x="2608" y="1600"/>
                  </a:lnTo>
                  <a:lnTo>
                    <a:pt x="2600" y="1584"/>
                  </a:lnTo>
                  <a:lnTo>
                    <a:pt x="2593" y="1569"/>
                  </a:lnTo>
                  <a:lnTo>
                    <a:pt x="2588" y="1552"/>
                  </a:lnTo>
                  <a:lnTo>
                    <a:pt x="2583" y="1537"/>
                  </a:lnTo>
                  <a:lnTo>
                    <a:pt x="2580" y="1524"/>
                  </a:lnTo>
                  <a:lnTo>
                    <a:pt x="2579" y="1514"/>
                  </a:lnTo>
                  <a:lnTo>
                    <a:pt x="2580" y="1494"/>
                  </a:lnTo>
                  <a:lnTo>
                    <a:pt x="2581" y="1470"/>
                  </a:lnTo>
                  <a:lnTo>
                    <a:pt x="2580" y="1458"/>
                  </a:lnTo>
                  <a:lnTo>
                    <a:pt x="2579" y="1447"/>
                  </a:lnTo>
                  <a:lnTo>
                    <a:pt x="2577" y="1442"/>
                  </a:lnTo>
                  <a:lnTo>
                    <a:pt x="2575" y="1437"/>
                  </a:lnTo>
                  <a:lnTo>
                    <a:pt x="2574" y="1433"/>
                  </a:lnTo>
                  <a:lnTo>
                    <a:pt x="2571" y="1429"/>
                  </a:lnTo>
                  <a:lnTo>
                    <a:pt x="2568" y="1426"/>
                  </a:lnTo>
                  <a:lnTo>
                    <a:pt x="2565" y="1421"/>
                  </a:lnTo>
                  <a:lnTo>
                    <a:pt x="2564" y="1418"/>
                  </a:lnTo>
                  <a:lnTo>
                    <a:pt x="2563" y="1414"/>
                  </a:lnTo>
                  <a:lnTo>
                    <a:pt x="2563" y="1405"/>
                  </a:lnTo>
                  <a:lnTo>
                    <a:pt x="2564" y="1397"/>
                  </a:lnTo>
                  <a:lnTo>
                    <a:pt x="2565" y="1392"/>
                  </a:lnTo>
                  <a:lnTo>
                    <a:pt x="2565" y="1385"/>
                  </a:lnTo>
                  <a:lnTo>
                    <a:pt x="2565" y="1383"/>
                  </a:lnTo>
                  <a:lnTo>
                    <a:pt x="2563" y="1382"/>
                  </a:lnTo>
                  <a:lnTo>
                    <a:pt x="2561" y="1381"/>
                  </a:lnTo>
                  <a:lnTo>
                    <a:pt x="2559" y="1380"/>
                  </a:lnTo>
                  <a:lnTo>
                    <a:pt x="2556" y="1368"/>
                  </a:lnTo>
                  <a:lnTo>
                    <a:pt x="2548" y="1340"/>
                  </a:lnTo>
                  <a:lnTo>
                    <a:pt x="2545" y="1323"/>
                  </a:lnTo>
                  <a:lnTo>
                    <a:pt x="2542" y="1306"/>
                  </a:lnTo>
                  <a:lnTo>
                    <a:pt x="2540" y="1290"/>
                  </a:lnTo>
                  <a:lnTo>
                    <a:pt x="2540" y="1277"/>
                  </a:lnTo>
                  <a:lnTo>
                    <a:pt x="2541" y="1263"/>
                  </a:lnTo>
                  <a:lnTo>
                    <a:pt x="2545" y="1247"/>
                  </a:lnTo>
                  <a:lnTo>
                    <a:pt x="2551" y="1230"/>
                  </a:lnTo>
                  <a:lnTo>
                    <a:pt x="2556" y="1212"/>
                  </a:lnTo>
                  <a:lnTo>
                    <a:pt x="2560" y="1196"/>
                  </a:lnTo>
                  <a:lnTo>
                    <a:pt x="2562" y="1179"/>
                  </a:lnTo>
                  <a:lnTo>
                    <a:pt x="2563" y="1173"/>
                  </a:lnTo>
                  <a:lnTo>
                    <a:pt x="2562" y="1165"/>
                  </a:lnTo>
                  <a:lnTo>
                    <a:pt x="2561" y="1160"/>
                  </a:lnTo>
                  <a:lnTo>
                    <a:pt x="2558" y="1155"/>
                  </a:lnTo>
                  <a:lnTo>
                    <a:pt x="2551" y="1147"/>
                  </a:lnTo>
                  <a:lnTo>
                    <a:pt x="2543" y="1140"/>
                  </a:lnTo>
                  <a:lnTo>
                    <a:pt x="2534" y="1133"/>
                  </a:lnTo>
                  <a:lnTo>
                    <a:pt x="2524" y="1129"/>
                  </a:lnTo>
                  <a:lnTo>
                    <a:pt x="2514" y="1125"/>
                  </a:lnTo>
                  <a:lnTo>
                    <a:pt x="2504" y="1122"/>
                  </a:lnTo>
                  <a:lnTo>
                    <a:pt x="2494" y="1121"/>
                  </a:lnTo>
                  <a:lnTo>
                    <a:pt x="2486" y="1120"/>
                  </a:lnTo>
                  <a:lnTo>
                    <a:pt x="2481" y="1118"/>
                  </a:lnTo>
                  <a:lnTo>
                    <a:pt x="2476" y="1117"/>
                  </a:lnTo>
                  <a:lnTo>
                    <a:pt x="2471" y="1115"/>
                  </a:lnTo>
                  <a:lnTo>
                    <a:pt x="2465" y="1112"/>
                  </a:lnTo>
                  <a:lnTo>
                    <a:pt x="2454" y="1105"/>
                  </a:lnTo>
                  <a:lnTo>
                    <a:pt x="2442" y="1096"/>
                  </a:lnTo>
                  <a:lnTo>
                    <a:pt x="2423" y="1080"/>
                  </a:lnTo>
                  <a:lnTo>
                    <a:pt x="2416" y="1073"/>
                  </a:lnTo>
                  <a:lnTo>
                    <a:pt x="2426" y="1053"/>
                  </a:lnTo>
                  <a:lnTo>
                    <a:pt x="2451" y="1009"/>
                  </a:lnTo>
                  <a:lnTo>
                    <a:pt x="2464" y="986"/>
                  </a:lnTo>
                  <a:lnTo>
                    <a:pt x="2478" y="964"/>
                  </a:lnTo>
                  <a:lnTo>
                    <a:pt x="2484" y="957"/>
                  </a:lnTo>
                  <a:lnTo>
                    <a:pt x="2490" y="951"/>
                  </a:lnTo>
                  <a:lnTo>
                    <a:pt x="2494" y="946"/>
                  </a:lnTo>
                  <a:lnTo>
                    <a:pt x="2498" y="945"/>
                  </a:lnTo>
                  <a:lnTo>
                    <a:pt x="2507" y="944"/>
                  </a:lnTo>
                  <a:lnTo>
                    <a:pt x="2518" y="942"/>
                  </a:lnTo>
                  <a:lnTo>
                    <a:pt x="2524" y="941"/>
                  </a:lnTo>
                  <a:lnTo>
                    <a:pt x="2531" y="938"/>
                  </a:lnTo>
                  <a:lnTo>
                    <a:pt x="2538" y="935"/>
                  </a:lnTo>
                  <a:lnTo>
                    <a:pt x="2544" y="930"/>
                  </a:lnTo>
                  <a:lnTo>
                    <a:pt x="2552" y="926"/>
                  </a:lnTo>
                  <a:lnTo>
                    <a:pt x="2558" y="920"/>
                  </a:lnTo>
                  <a:lnTo>
                    <a:pt x="2563" y="913"/>
                  </a:lnTo>
                  <a:lnTo>
                    <a:pt x="2570" y="905"/>
                  </a:lnTo>
                  <a:lnTo>
                    <a:pt x="2574" y="895"/>
                  </a:lnTo>
                  <a:lnTo>
                    <a:pt x="2577" y="885"/>
                  </a:lnTo>
                  <a:lnTo>
                    <a:pt x="2580" y="872"/>
                  </a:lnTo>
                  <a:lnTo>
                    <a:pt x="2583" y="859"/>
                  </a:lnTo>
                  <a:lnTo>
                    <a:pt x="2589" y="839"/>
                  </a:lnTo>
                  <a:lnTo>
                    <a:pt x="2596" y="817"/>
                  </a:lnTo>
                  <a:lnTo>
                    <a:pt x="2598" y="805"/>
                  </a:lnTo>
                  <a:lnTo>
                    <a:pt x="2598" y="793"/>
                  </a:lnTo>
                  <a:lnTo>
                    <a:pt x="2597" y="788"/>
                  </a:lnTo>
                  <a:lnTo>
                    <a:pt x="2596" y="782"/>
                  </a:lnTo>
                  <a:lnTo>
                    <a:pt x="2593" y="776"/>
                  </a:lnTo>
                  <a:lnTo>
                    <a:pt x="2590" y="770"/>
                  </a:lnTo>
                  <a:lnTo>
                    <a:pt x="2587" y="763"/>
                  </a:lnTo>
                  <a:lnTo>
                    <a:pt x="2583" y="757"/>
                  </a:lnTo>
                  <a:lnTo>
                    <a:pt x="2581" y="750"/>
                  </a:lnTo>
                  <a:lnTo>
                    <a:pt x="2579" y="743"/>
                  </a:lnTo>
                  <a:lnTo>
                    <a:pt x="2577" y="728"/>
                  </a:lnTo>
                  <a:lnTo>
                    <a:pt x="2576" y="712"/>
                  </a:lnTo>
                  <a:lnTo>
                    <a:pt x="2574" y="697"/>
                  </a:lnTo>
                  <a:lnTo>
                    <a:pt x="2572" y="681"/>
                  </a:lnTo>
                  <a:lnTo>
                    <a:pt x="2570" y="673"/>
                  </a:lnTo>
                  <a:lnTo>
                    <a:pt x="2568" y="666"/>
                  </a:lnTo>
                  <a:lnTo>
                    <a:pt x="2564" y="657"/>
                  </a:lnTo>
                  <a:lnTo>
                    <a:pt x="2560" y="651"/>
                  </a:lnTo>
                  <a:lnTo>
                    <a:pt x="2557" y="646"/>
                  </a:lnTo>
                  <a:lnTo>
                    <a:pt x="2554" y="638"/>
                  </a:lnTo>
                  <a:lnTo>
                    <a:pt x="2552" y="631"/>
                  </a:lnTo>
                  <a:lnTo>
                    <a:pt x="2549" y="623"/>
                  </a:lnTo>
                  <a:lnTo>
                    <a:pt x="2546" y="606"/>
                  </a:lnTo>
                  <a:lnTo>
                    <a:pt x="2545" y="588"/>
                  </a:lnTo>
                  <a:lnTo>
                    <a:pt x="2544" y="554"/>
                  </a:lnTo>
                  <a:lnTo>
                    <a:pt x="2545" y="525"/>
                  </a:lnTo>
                  <a:lnTo>
                    <a:pt x="2545" y="515"/>
                  </a:lnTo>
                  <a:lnTo>
                    <a:pt x="2544" y="507"/>
                  </a:lnTo>
                  <a:lnTo>
                    <a:pt x="2543" y="502"/>
                  </a:lnTo>
                  <a:lnTo>
                    <a:pt x="2542" y="498"/>
                  </a:lnTo>
                  <a:lnTo>
                    <a:pt x="2538" y="487"/>
                  </a:lnTo>
                  <a:lnTo>
                    <a:pt x="2532" y="469"/>
                  </a:lnTo>
                  <a:lnTo>
                    <a:pt x="2527" y="450"/>
                  </a:lnTo>
                  <a:lnTo>
                    <a:pt x="2521" y="435"/>
                  </a:lnTo>
                  <a:lnTo>
                    <a:pt x="2518" y="428"/>
                  </a:lnTo>
                  <a:lnTo>
                    <a:pt x="2513" y="422"/>
                  </a:lnTo>
                  <a:lnTo>
                    <a:pt x="2508" y="416"/>
                  </a:lnTo>
                  <a:lnTo>
                    <a:pt x="2503" y="409"/>
                  </a:lnTo>
                  <a:lnTo>
                    <a:pt x="2499" y="405"/>
                  </a:lnTo>
                  <a:lnTo>
                    <a:pt x="2496" y="400"/>
                  </a:lnTo>
                  <a:lnTo>
                    <a:pt x="2494" y="395"/>
                  </a:lnTo>
                  <a:lnTo>
                    <a:pt x="2492" y="388"/>
                  </a:lnTo>
                  <a:lnTo>
                    <a:pt x="2490" y="376"/>
                  </a:lnTo>
                  <a:lnTo>
                    <a:pt x="2488" y="362"/>
                  </a:lnTo>
                  <a:lnTo>
                    <a:pt x="2487" y="338"/>
                  </a:lnTo>
                  <a:lnTo>
                    <a:pt x="2487" y="329"/>
                  </a:lnTo>
                  <a:lnTo>
                    <a:pt x="2492" y="325"/>
                  </a:lnTo>
                  <a:lnTo>
                    <a:pt x="2493" y="316"/>
                  </a:lnTo>
                  <a:lnTo>
                    <a:pt x="2494" y="305"/>
                  </a:lnTo>
                  <a:lnTo>
                    <a:pt x="2495" y="294"/>
                  </a:lnTo>
                  <a:lnTo>
                    <a:pt x="2497" y="281"/>
                  </a:lnTo>
                  <a:lnTo>
                    <a:pt x="2499" y="272"/>
                  </a:lnTo>
                  <a:lnTo>
                    <a:pt x="2501" y="264"/>
                  </a:lnTo>
                  <a:lnTo>
                    <a:pt x="2502" y="255"/>
                  </a:lnTo>
                  <a:lnTo>
                    <a:pt x="2502" y="249"/>
                  </a:lnTo>
                  <a:lnTo>
                    <a:pt x="2501" y="242"/>
                  </a:lnTo>
                  <a:lnTo>
                    <a:pt x="2498" y="234"/>
                  </a:lnTo>
                  <a:lnTo>
                    <a:pt x="2496" y="226"/>
                  </a:lnTo>
                  <a:lnTo>
                    <a:pt x="2493" y="216"/>
                  </a:lnTo>
                  <a:lnTo>
                    <a:pt x="2486" y="200"/>
                  </a:lnTo>
                  <a:lnTo>
                    <a:pt x="2478" y="185"/>
                  </a:lnTo>
                  <a:lnTo>
                    <a:pt x="2470" y="173"/>
                  </a:lnTo>
                  <a:lnTo>
                    <a:pt x="2459" y="160"/>
                  </a:lnTo>
                  <a:lnTo>
                    <a:pt x="2446" y="148"/>
                  </a:lnTo>
                  <a:lnTo>
                    <a:pt x="2433" y="137"/>
                  </a:lnTo>
                  <a:lnTo>
                    <a:pt x="2418" y="136"/>
                  </a:lnTo>
                  <a:lnTo>
                    <a:pt x="2403" y="136"/>
                  </a:lnTo>
                  <a:lnTo>
                    <a:pt x="2391" y="123"/>
                  </a:lnTo>
                  <a:lnTo>
                    <a:pt x="2380" y="111"/>
                  </a:lnTo>
                  <a:lnTo>
                    <a:pt x="2371" y="108"/>
                  </a:lnTo>
                  <a:lnTo>
                    <a:pt x="2358" y="100"/>
                  </a:lnTo>
                  <a:lnTo>
                    <a:pt x="2345" y="95"/>
                  </a:lnTo>
                  <a:lnTo>
                    <a:pt x="2335" y="93"/>
                  </a:lnTo>
                  <a:lnTo>
                    <a:pt x="2321" y="100"/>
                  </a:lnTo>
                  <a:lnTo>
                    <a:pt x="2307" y="111"/>
                  </a:lnTo>
                  <a:lnTo>
                    <a:pt x="2296" y="113"/>
                  </a:lnTo>
                  <a:lnTo>
                    <a:pt x="2290" y="115"/>
                  </a:lnTo>
                  <a:lnTo>
                    <a:pt x="2284" y="118"/>
                  </a:lnTo>
                  <a:lnTo>
                    <a:pt x="2273" y="123"/>
                  </a:lnTo>
                  <a:lnTo>
                    <a:pt x="2248" y="129"/>
                  </a:lnTo>
                  <a:lnTo>
                    <a:pt x="2224" y="135"/>
                  </a:lnTo>
                  <a:lnTo>
                    <a:pt x="2203" y="142"/>
                  </a:lnTo>
                  <a:lnTo>
                    <a:pt x="2182" y="148"/>
                  </a:lnTo>
                  <a:lnTo>
                    <a:pt x="2159" y="153"/>
                  </a:lnTo>
                  <a:lnTo>
                    <a:pt x="2137" y="160"/>
                  </a:lnTo>
                  <a:lnTo>
                    <a:pt x="2114" y="165"/>
                  </a:lnTo>
                  <a:lnTo>
                    <a:pt x="2087" y="170"/>
                  </a:lnTo>
                  <a:lnTo>
                    <a:pt x="2047" y="178"/>
                  </a:lnTo>
                  <a:lnTo>
                    <a:pt x="2016" y="183"/>
                  </a:lnTo>
                  <a:lnTo>
                    <a:pt x="1991" y="186"/>
                  </a:lnTo>
                  <a:lnTo>
                    <a:pt x="1965" y="189"/>
                  </a:lnTo>
                  <a:lnTo>
                    <a:pt x="1934" y="191"/>
                  </a:lnTo>
                  <a:lnTo>
                    <a:pt x="1894" y="194"/>
                  </a:lnTo>
                  <a:lnTo>
                    <a:pt x="1838" y="199"/>
                  </a:lnTo>
                  <a:lnTo>
                    <a:pt x="1766" y="207"/>
                  </a:lnTo>
                  <a:lnTo>
                    <a:pt x="1751" y="207"/>
                  </a:lnTo>
                  <a:lnTo>
                    <a:pt x="1729" y="206"/>
                  </a:lnTo>
                  <a:lnTo>
                    <a:pt x="1702" y="203"/>
                  </a:lnTo>
                  <a:lnTo>
                    <a:pt x="1670" y="200"/>
                  </a:lnTo>
                  <a:lnTo>
                    <a:pt x="1636" y="197"/>
                  </a:lnTo>
                  <a:lnTo>
                    <a:pt x="1597" y="194"/>
                  </a:lnTo>
                  <a:lnTo>
                    <a:pt x="1556" y="192"/>
                  </a:lnTo>
                  <a:lnTo>
                    <a:pt x="1513" y="191"/>
                  </a:lnTo>
                  <a:lnTo>
                    <a:pt x="1508" y="189"/>
                  </a:lnTo>
                  <a:lnTo>
                    <a:pt x="1498" y="183"/>
                  </a:lnTo>
                  <a:lnTo>
                    <a:pt x="1491" y="187"/>
                  </a:lnTo>
                  <a:lnTo>
                    <a:pt x="1483" y="191"/>
                  </a:lnTo>
                  <a:lnTo>
                    <a:pt x="1476" y="193"/>
                  </a:lnTo>
                  <a:lnTo>
                    <a:pt x="1468" y="195"/>
                  </a:lnTo>
                  <a:lnTo>
                    <a:pt x="1461" y="197"/>
                  </a:lnTo>
                  <a:lnTo>
                    <a:pt x="1455" y="200"/>
                  </a:lnTo>
                  <a:lnTo>
                    <a:pt x="1447" y="203"/>
                  </a:lnTo>
                  <a:lnTo>
                    <a:pt x="1440" y="208"/>
                  </a:lnTo>
                  <a:lnTo>
                    <a:pt x="1433" y="213"/>
                  </a:lnTo>
                  <a:lnTo>
                    <a:pt x="1427" y="219"/>
                  </a:lnTo>
                  <a:lnTo>
                    <a:pt x="1420" y="227"/>
                  </a:lnTo>
                  <a:lnTo>
                    <a:pt x="1414" y="235"/>
                  </a:lnTo>
                  <a:lnTo>
                    <a:pt x="1408" y="244"/>
                  </a:lnTo>
                  <a:lnTo>
                    <a:pt x="1401" y="250"/>
                  </a:lnTo>
                  <a:lnTo>
                    <a:pt x="1394" y="257"/>
                  </a:lnTo>
                  <a:lnTo>
                    <a:pt x="1386" y="260"/>
                  </a:lnTo>
                  <a:lnTo>
                    <a:pt x="1375" y="260"/>
                  </a:lnTo>
                  <a:lnTo>
                    <a:pt x="1363" y="260"/>
                  </a:lnTo>
                  <a:lnTo>
                    <a:pt x="1368" y="243"/>
                  </a:lnTo>
                  <a:lnTo>
                    <a:pt x="1373" y="244"/>
                  </a:lnTo>
                  <a:lnTo>
                    <a:pt x="1375" y="245"/>
                  </a:lnTo>
                  <a:lnTo>
                    <a:pt x="1375" y="244"/>
                  </a:lnTo>
                  <a:lnTo>
                    <a:pt x="1375" y="243"/>
                  </a:lnTo>
                  <a:lnTo>
                    <a:pt x="1374" y="242"/>
                  </a:lnTo>
                  <a:lnTo>
                    <a:pt x="1374" y="240"/>
                  </a:lnTo>
                  <a:lnTo>
                    <a:pt x="1374" y="237"/>
                  </a:lnTo>
                  <a:lnTo>
                    <a:pt x="1375" y="236"/>
                  </a:lnTo>
                  <a:lnTo>
                    <a:pt x="1361" y="234"/>
                  </a:lnTo>
                  <a:lnTo>
                    <a:pt x="1345" y="231"/>
                  </a:lnTo>
                  <a:lnTo>
                    <a:pt x="1349" y="225"/>
                  </a:lnTo>
                  <a:lnTo>
                    <a:pt x="1351" y="219"/>
                  </a:lnTo>
                  <a:lnTo>
                    <a:pt x="1363" y="218"/>
                  </a:lnTo>
                  <a:lnTo>
                    <a:pt x="1375" y="219"/>
                  </a:lnTo>
                  <a:lnTo>
                    <a:pt x="1388" y="212"/>
                  </a:lnTo>
                  <a:lnTo>
                    <a:pt x="1409" y="197"/>
                  </a:lnTo>
                  <a:lnTo>
                    <a:pt x="1435" y="178"/>
                  </a:lnTo>
                  <a:lnTo>
                    <a:pt x="1459" y="160"/>
                  </a:lnTo>
                  <a:close/>
                </a:path>
              </a:pathLst>
            </a:custGeom>
            <a:solidFill>
              <a:srgbClr val="3F8FDE"/>
            </a:solidFill>
            <a:ln w="9525" cap="flat" cmpd="sng" algn="ctr">
              <a:solidFill>
                <a:srgbClr val="FFFFFF"/>
              </a:solidFill>
              <a:prstDash val="solid"/>
            </a:ln>
            <a:effectLst/>
          </p:spPr>
          <p:txBody>
            <a:bodyPr rtlCol="0" anchor="ct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5000" b="0" i="0" u="none" strike="noStrike" kern="0" cap="none" spc="0" normalizeH="0" baseline="0" noProof="0" dirty="0">
                <a:ln>
                  <a:noFill/>
                </a:ln>
                <a:solidFill>
                  <a:srgbClr val="3279D4"/>
                </a:solidFill>
                <a:effectLst/>
                <a:uLnTx/>
                <a:uFillTx/>
                <a:latin typeface="Harmonia Sans Pro"/>
                <a:sym typeface="Harmonia Sans Pro"/>
              </a:endParaRPr>
            </a:p>
          </p:txBody>
        </p:sp>
        <p:sp>
          <p:nvSpPr>
            <p:cNvPr id="30" name="shp_Netherlands">
              <a:extLst>
                <a:ext uri="{FF2B5EF4-FFF2-40B4-BE49-F238E27FC236}">
                  <a16:creationId xmlns:a16="http://schemas.microsoft.com/office/drawing/2014/main" id="{121B804A-8F80-AF2C-6720-09986CBB192D}"/>
                </a:ext>
              </a:extLst>
            </p:cNvPr>
            <p:cNvSpPr>
              <a:spLocks noEditPoints="1"/>
            </p:cNvSpPr>
            <p:nvPr/>
          </p:nvSpPr>
          <p:spPr bwMode="auto">
            <a:xfrm>
              <a:off x="4492471" y="867145"/>
              <a:ext cx="889665" cy="1018633"/>
            </a:xfrm>
            <a:custGeom>
              <a:avLst/>
              <a:gdLst>
                <a:gd name="T0" fmla="*/ 98 w 1175"/>
                <a:gd name="T1" fmla="*/ 902 h 1257"/>
                <a:gd name="T2" fmla="*/ 205 w 1175"/>
                <a:gd name="T3" fmla="*/ 947 h 1257"/>
                <a:gd name="T4" fmla="*/ 296 w 1175"/>
                <a:gd name="T5" fmla="*/ 912 h 1257"/>
                <a:gd name="T6" fmla="*/ 349 w 1175"/>
                <a:gd name="T7" fmla="*/ 959 h 1257"/>
                <a:gd name="T8" fmla="*/ 382 w 1175"/>
                <a:gd name="T9" fmla="*/ 919 h 1257"/>
                <a:gd name="T10" fmla="*/ 421 w 1175"/>
                <a:gd name="T11" fmla="*/ 983 h 1257"/>
                <a:gd name="T12" fmla="*/ 516 w 1175"/>
                <a:gd name="T13" fmla="*/ 1021 h 1257"/>
                <a:gd name="T14" fmla="*/ 566 w 1175"/>
                <a:gd name="T15" fmla="*/ 1055 h 1257"/>
                <a:gd name="T16" fmla="*/ 516 w 1175"/>
                <a:gd name="T17" fmla="*/ 1205 h 1257"/>
                <a:gd name="T18" fmla="*/ 639 w 1175"/>
                <a:gd name="T19" fmla="*/ 1252 h 1257"/>
                <a:gd name="T20" fmla="*/ 681 w 1175"/>
                <a:gd name="T21" fmla="*/ 1159 h 1257"/>
                <a:gd name="T22" fmla="*/ 594 w 1175"/>
                <a:gd name="T23" fmla="*/ 1096 h 1257"/>
                <a:gd name="T24" fmla="*/ 646 w 1175"/>
                <a:gd name="T25" fmla="*/ 1079 h 1257"/>
                <a:gd name="T26" fmla="*/ 746 w 1175"/>
                <a:gd name="T27" fmla="*/ 948 h 1257"/>
                <a:gd name="T28" fmla="*/ 801 w 1175"/>
                <a:gd name="T29" fmla="*/ 729 h 1257"/>
                <a:gd name="T30" fmla="*/ 894 w 1175"/>
                <a:gd name="T31" fmla="*/ 745 h 1257"/>
                <a:gd name="T32" fmla="*/ 996 w 1175"/>
                <a:gd name="T33" fmla="*/ 650 h 1257"/>
                <a:gd name="T34" fmla="*/ 1043 w 1175"/>
                <a:gd name="T35" fmla="*/ 542 h 1257"/>
                <a:gd name="T36" fmla="*/ 1125 w 1175"/>
                <a:gd name="T37" fmla="*/ 432 h 1257"/>
                <a:gd name="T38" fmla="*/ 1175 w 1175"/>
                <a:gd name="T39" fmla="*/ 235 h 1257"/>
                <a:gd name="T40" fmla="*/ 1066 w 1175"/>
                <a:gd name="T41" fmla="*/ 158 h 1257"/>
                <a:gd name="T42" fmla="*/ 809 w 1175"/>
                <a:gd name="T43" fmla="*/ 109 h 1257"/>
                <a:gd name="T44" fmla="*/ 687 w 1175"/>
                <a:gd name="T45" fmla="*/ 188 h 1257"/>
                <a:gd name="T46" fmla="*/ 511 w 1175"/>
                <a:gd name="T47" fmla="*/ 246 h 1257"/>
                <a:gd name="T48" fmla="*/ 423 w 1175"/>
                <a:gd name="T49" fmla="*/ 412 h 1257"/>
                <a:gd name="T50" fmla="*/ 316 w 1175"/>
                <a:gd name="T51" fmla="*/ 575 h 1257"/>
                <a:gd name="T52" fmla="*/ 270 w 1175"/>
                <a:gd name="T53" fmla="*/ 723 h 1257"/>
                <a:gd name="T54" fmla="*/ 300 w 1175"/>
                <a:gd name="T55" fmla="*/ 769 h 1257"/>
                <a:gd name="T56" fmla="*/ 223 w 1175"/>
                <a:gd name="T57" fmla="*/ 780 h 1257"/>
                <a:gd name="T58" fmla="*/ 147 w 1175"/>
                <a:gd name="T59" fmla="*/ 816 h 1257"/>
                <a:gd name="T60" fmla="*/ 57 w 1175"/>
                <a:gd name="T61" fmla="*/ 788 h 1257"/>
                <a:gd name="T62" fmla="*/ 0 w 1175"/>
                <a:gd name="T63" fmla="*/ 809 h 1257"/>
                <a:gd name="T64" fmla="*/ 25 w 1175"/>
                <a:gd name="T65" fmla="*/ 847 h 1257"/>
                <a:gd name="T66" fmla="*/ 65 w 1175"/>
                <a:gd name="T67" fmla="*/ 862 h 1257"/>
                <a:gd name="T68" fmla="*/ 158 w 1175"/>
                <a:gd name="T69" fmla="*/ 862 h 1257"/>
                <a:gd name="T70" fmla="*/ 120 w 1175"/>
                <a:gd name="T71" fmla="*/ 841 h 1257"/>
                <a:gd name="T72" fmla="*/ 165 w 1175"/>
                <a:gd name="T73" fmla="*/ 787 h 1257"/>
                <a:gd name="T74" fmla="*/ 169 w 1175"/>
                <a:gd name="T75" fmla="*/ 694 h 1257"/>
                <a:gd name="T76" fmla="*/ 253 w 1175"/>
                <a:gd name="T77" fmla="*/ 763 h 1257"/>
                <a:gd name="T78" fmla="*/ 623 w 1175"/>
                <a:gd name="T79" fmla="*/ 475 h 1257"/>
                <a:gd name="T80" fmla="*/ 605 w 1175"/>
                <a:gd name="T81" fmla="*/ 551 h 1257"/>
                <a:gd name="T82" fmla="*/ 733 w 1175"/>
                <a:gd name="T83" fmla="*/ 510 h 1257"/>
                <a:gd name="T84" fmla="*/ 793 w 1175"/>
                <a:gd name="T85" fmla="*/ 432 h 1257"/>
                <a:gd name="T86" fmla="*/ 658 w 1175"/>
                <a:gd name="T87" fmla="*/ 218 h 1257"/>
                <a:gd name="T88" fmla="*/ 686 w 1175"/>
                <a:gd name="T89" fmla="*/ 335 h 1257"/>
                <a:gd name="T90" fmla="*/ 697 w 1175"/>
                <a:gd name="T91" fmla="*/ 430 h 1257"/>
                <a:gd name="T92" fmla="*/ 679 w 1175"/>
                <a:gd name="T93" fmla="*/ 544 h 1257"/>
                <a:gd name="T94" fmla="*/ 568 w 1175"/>
                <a:gd name="T95" fmla="*/ 548 h 1257"/>
                <a:gd name="T96" fmla="*/ 542 w 1175"/>
                <a:gd name="T97" fmla="*/ 500 h 1257"/>
                <a:gd name="T98" fmla="*/ 622 w 1175"/>
                <a:gd name="T99" fmla="*/ 359 h 1257"/>
                <a:gd name="T100" fmla="*/ 575 w 1175"/>
                <a:gd name="T101" fmla="*/ 352 h 1257"/>
                <a:gd name="T102" fmla="*/ 601 w 1175"/>
                <a:gd name="T103" fmla="*/ 252 h 1257"/>
                <a:gd name="T104" fmla="*/ 482 w 1175"/>
                <a:gd name="T105" fmla="*/ 229 h 1257"/>
                <a:gd name="T106" fmla="*/ 599 w 1175"/>
                <a:gd name="T107" fmla="*/ 64 h 1257"/>
                <a:gd name="T108" fmla="*/ 600 w 1175"/>
                <a:gd name="T109" fmla="*/ 106 h 1257"/>
                <a:gd name="T110" fmla="*/ 973 w 1175"/>
                <a:gd name="T111" fmla="*/ 46 h 1257"/>
                <a:gd name="T112" fmla="*/ 962 w 1175"/>
                <a:gd name="T113" fmla="*/ 18 h 1257"/>
                <a:gd name="T114" fmla="*/ 923 w 1175"/>
                <a:gd name="T115" fmla="*/ 7 h 1257"/>
                <a:gd name="T116" fmla="*/ 653 w 1175"/>
                <a:gd name="T117" fmla="*/ 61 h 1257"/>
                <a:gd name="T118" fmla="*/ 810 w 1175"/>
                <a:gd name="T119" fmla="*/ 1 h 1257"/>
                <a:gd name="T120" fmla="*/ 847 w 1175"/>
                <a:gd name="T121" fmla="*/ 9 h 1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75" h="1257">
                  <a:moveTo>
                    <a:pt x="18" y="845"/>
                  </a:moveTo>
                  <a:lnTo>
                    <a:pt x="20" y="858"/>
                  </a:lnTo>
                  <a:lnTo>
                    <a:pt x="21" y="869"/>
                  </a:lnTo>
                  <a:lnTo>
                    <a:pt x="22" y="874"/>
                  </a:lnTo>
                  <a:lnTo>
                    <a:pt x="25" y="879"/>
                  </a:lnTo>
                  <a:lnTo>
                    <a:pt x="27" y="884"/>
                  </a:lnTo>
                  <a:lnTo>
                    <a:pt x="31" y="889"/>
                  </a:lnTo>
                  <a:lnTo>
                    <a:pt x="36" y="893"/>
                  </a:lnTo>
                  <a:lnTo>
                    <a:pt x="42" y="896"/>
                  </a:lnTo>
                  <a:lnTo>
                    <a:pt x="47" y="899"/>
                  </a:lnTo>
                  <a:lnTo>
                    <a:pt x="54" y="902"/>
                  </a:lnTo>
                  <a:lnTo>
                    <a:pt x="61" y="904"/>
                  </a:lnTo>
                  <a:lnTo>
                    <a:pt x="68" y="903"/>
                  </a:lnTo>
                  <a:lnTo>
                    <a:pt x="77" y="903"/>
                  </a:lnTo>
                  <a:lnTo>
                    <a:pt x="84" y="901"/>
                  </a:lnTo>
                  <a:lnTo>
                    <a:pt x="91" y="901"/>
                  </a:lnTo>
                  <a:lnTo>
                    <a:pt x="96" y="901"/>
                  </a:lnTo>
                  <a:lnTo>
                    <a:pt x="98" y="902"/>
                  </a:lnTo>
                  <a:lnTo>
                    <a:pt x="99" y="904"/>
                  </a:lnTo>
                  <a:lnTo>
                    <a:pt x="100" y="906"/>
                  </a:lnTo>
                  <a:lnTo>
                    <a:pt x="99" y="908"/>
                  </a:lnTo>
                  <a:lnTo>
                    <a:pt x="98" y="919"/>
                  </a:lnTo>
                  <a:lnTo>
                    <a:pt x="98" y="926"/>
                  </a:lnTo>
                  <a:lnTo>
                    <a:pt x="99" y="933"/>
                  </a:lnTo>
                  <a:lnTo>
                    <a:pt x="101" y="939"/>
                  </a:lnTo>
                  <a:lnTo>
                    <a:pt x="104" y="943"/>
                  </a:lnTo>
                  <a:lnTo>
                    <a:pt x="109" y="946"/>
                  </a:lnTo>
                  <a:lnTo>
                    <a:pt x="114" y="949"/>
                  </a:lnTo>
                  <a:lnTo>
                    <a:pt x="119" y="950"/>
                  </a:lnTo>
                  <a:lnTo>
                    <a:pt x="146" y="953"/>
                  </a:lnTo>
                  <a:lnTo>
                    <a:pt x="173" y="954"/>
                  </a:lnTo>
                  <a:lnTo>
                    <a:pt x="179" y="954"/>
                  </a:lnTo>
                  <a:lnTo>
                    <a:pt x="185" y="954"/>
                  </a:lnTo>
                  <a:lnTo>
                    <a:pt x="190" y="953"/>
                  </a:lnTo>
                  <a:lnTo>
                    <a:pt x="196" y="952"/>
                  </a:lnTo>
                  <a:lnTo>
                    <a:pt x="205" y="947"/>
                  </a:lnTo>
                  <a:lnTo>
                    <a:pt x="215" y="942"/>
                  </a:lnTo>
                  <a:lnTo>
                    <a:pt x="224" y="937"/>
                  </a:lnTo>
                  <a:lnTo>
                    <a:pt x="235" y="933"/>
                  </a:lnTo>
                  <a:lnTo>
                    <a:pt x="240" y="931"/>
                  </a:lnTo>
                  <a:lnTo>
                    <a:pt x="246" y="930"/>
                  </a:lnTo>
                  <a:lnTo>
                    <a:pt x="251" y="930"/>
                  </a:lnTo>
                  <a:lnTo>
                    <a:pt x="257" y="930"/>
                  </a:lnTo>
                  <a:lnTo>
                    <a:pt x="265" y="932"/>
                  </a:lnTo>
                  <a:lnTo>
                    <a:pt x="271" y="936"/>
                  </a:lnTo>
                  <a:lnTo>
                    <a:pt x="273" y="937"/>
                  </a:lnTo>
                  <a:lnTo>
                    <a:pt x="276" y="938"/>
                  </a:lnTo>
                  <a:lnTo>
                    <a:pt x="280" y="938"/>
                  </a:lnTo>
                  <a:lnTo>
                    <a:pt x="284" y="937"/>
                  </a:lnTo>
                  <a:lnTo>
                    <a:pt x="287" y="935"/>
                  </a:lnTo>
                  <a:lnTo>
                    <a:pt x="290" y="930"/>
                  </a:lnTo>
                  <a:lnTo>
                    <a:pt x="292" y="926"/>
                  </a:lnTo>
                  <a:lnTo>
                    <a:pt x="295" y="921"/>
                  </a:lnTo>
                  <a:lnTo>
                    <a:pt x="296" y="912"/>
                  </a:lnTo>
                  <a:lnTo>
                    <a:pt x="297" y="908"/>
                  </a:lnTo>
                  <a:lnTo>
                    <a:pt x="310" y="906"/>
                  </a:lnTo>
                  <a:lnTo>
                    <a:pt x="323" y="904"/>
                  </a:lnTo>
                  <a:lnTo>
                    <a:pt x="329" y="904"/>
                  </a:lnTo>
                  <a:lnTo>
                    <a:pt x="333" y="905"/>
                  </a:lnTo>
                  <a:lnTo>
                    <a:pt x="337" y="907"/>
                  </a:lnTo>
                  <a:lnTo>
                    <a:pt x="341" y="911"/>
                  </a:lnTo>
                  <a:lnTo>
                    <a:pt x="342" y="915"/>
                  </a:lnTo>
                  <a:lnTo>
                    <a:pt x="342" y="920"/>
                  </a:lnTo>
                  <a:lnTo>
                    <a:pt x="341" y="925"/>
                  </a:lnTo>
                  <a:lnTo>
                    <a:pt x="339" y="929"/>
                  </a:lnTo>
                  <a:lnTo>
                    <a:pt x="337" y="933"/>
                  </a:lnTo>
                  <a:lnTo>
                    <a:pt x="336" y="938"/>
                  </a:lnTo>
                  <a:lnTo>
                    <a:pt x="336" y="942"/>
                  </a:lnTo>
                  <a:lnTo>
                    <a:pt x="337" y="947"/>
                  </a:lnTo>
                  <a:lnTo>
                    <a:pt x="340" y="952"/>
                  </a:lnTo>
                  <a:lnTo>
                    <a:pt x="344" y="955"/>
                  </a:lnTo>
                  <a:lnTo>
                    <a:pt x="349" y="959"/>
                  </a:lnTo>
                  <a:lnTo>
                    <a:pt x="354" y="961"/>
                  </a:lnTo>
                  <a:lnTo>
                    <a:pt x="358" y="962"/>
                  </a:lnTo>
                  <a:lnTo>
                    <a:pt x="364" y="963"/>
                  </a:lnTo>
                  <a:lnTo>
                    <a:pt x="369" y="962"/>
                  </a:lnTo>
                  <a:lnTo>
                    <a:pt x="373" y="960"/>
                  </a:lnTo>
                  <a:lnTo>
                    <a:pt x="375" y="958"/>
                  </a:lnTo>
                  <a:lnTo>
                    <a:pt x="376" y="956"/>
                  </a:lnTo>
                  <a:lnTo>
                    <a:pt x="377" y="954"/>
                  </a:lnTo>
                  <a:lnTo>
                    <a:pt x="377" y="952"/>
                  </a:lnTo>
                  <a:lnTo>
                    <a:pt x="376" y="946"/>
                  </a:lnTo>
                  <a:lnTo>
                    <a:pt x="375" y="941"/>
                  </a:lnTo>
                  <a:lnTo>
                    <a:pt x="373" y="935"/>
                  </a:lnTo>
                  <a:lnTo>
                    <a:pt x="372" y="929"/>
                  </a:lnTo>
                  <a:lnTo>
                    <a:pt x="373" y="927"/>
                  </a:lnTo>
                  <a:lnTo>
                    <a:pt x="373" y="925"/>
                  </a:lnTo>
                  <a:lnTo>
                    <a:pt x="374" y="923"/>
                  </a:lnTo>
                  <a:lnTo>
                    <a:pt x="376" y="921"/>
                  </a:lnTo>
                  <a:lnTo>
                    <a:pt x="382" y="919"/>
                  </a:lnTo>
                  <a:lnTo>
                    <a:pt x="387" y="918"/>
                  </a:lnTo>
                  <a:lnTo>
                    <a:pt x="392" y="919"/>
                  </a:lnTo>
                  <a:lnTo>
                    <a:pt x="398" y="921"/>
                  </a:lnTo>
                  <a:lnTo>
                    <a:pt x="403" y="924"/>
                  </a:lnTo>
                  <a:lnTo>
                    <a:pt x="407" y="927"/>
                  </a:lnTo>
                  <a:lnTo>
                    <a:pt x="411" y="932"/>
                  </a:lnTo>
                  <a:lnTo>
                    <a:pt x="416" y="937"/>
                  </a:lnTo>
                  <a:lnTo>
                    <a:pt x="418" y="942"/>
                  </a:lnTo>
                  <a:lnTo>
                    <a:pt x="418" y="946"/>
                  </a:lnTo>
                  <a:lnTo>
                    <a:pt x="418" y="952"/>
                  </a:lnTo>
                  <a:lnTo>
                    <a:pt x="417" y="956"/>
                  </a:lnTo>
                  <a:lnTo>
                    <a:pt x="416" y="961"/>
                  </a:lnTo>
                  <a:lnTo>
                    <a:pt x="415" y="965"/>
                  </a:lnTo>
                  <a:lnTo>
                    <a:pt x="415" y="971"/>
                  </a:lnTo>
                  <a:lnTo>
                    <a:pt x="416" y="975"/>
                  </a:lnTo>
                  <a:lnTo>
                    <a:pt x="417" y="978"/>
                  </a:lnTo>
                  <a:lnTo>
                    <a:pt x="419" y="981"/>
                  </a:lnTo>
                  <a:lnTo>
                    <a:pt x="421" y="983"/>
                  </a:lnTo>
                  <a:lnTo>
                    <a:pt x="423" y="986"/>
                  </a:lnTo>
                  <a:lnTo>
                    <a:pt x="428" y="989"/>
                  </a:lnTo>
                  <a:lnTo>
                    <a:pt x="436" y="990"/>
                  </a:lnTo>
                  <a:lnTo>
                    <a:pt x="451" y="990"/>
                  </a:lnTo>
                  <a:lnTo>
                    <a:pt x="468" y="988"/>
                  </a:lnTo>
                  <a:lnTo>
                    <a:pt x="485" y="986"/>
                  </a:lnTo>
                  <a:lnTo>
                    <a:pt x="500" y="986"/>
                  </a:lnTo>
                  <a:lnTo>
                    <a:pt x="506" y="987"/>
                  </a:lnTo>
                  <a:lnTo>
                    <a:pt x="511" y="990"/>
                  </a:lnTo>
                  <a:lnTo>
                    <a:pt x="514" y="992"/>
                  </a:lnTo>
                  <a:lnTo>
                    <a:pt x="516" y="994"/>
                  </a:lnTo>
                  <a:lnTo>
                    <a:pt x="517" y="997"/>
                  </a:lnTo>
                  <a:lnTo>
                    <a:pt x="519" y="1000"/>
                  </a:lnTo>
                  <a:lnTo>
                    <a:pt x="519" y="1005"/>
                  </a:lnTo>
                  <a:lnTo>
                    <a:pt x="519" y="1009"/>
                  </a:lnTo>
                  <a:lnTo>
                    <a:pt x="518" y="1013"/>
                  </a:lnTo>
                  <a:lnTo>
                    <a:pt x="517" y="1017"/>
                  </a:lnTo>
                  <a:lnTo>
                    <a:pt x="516" y="1021"/>
                  </a:lnTo>
                  <a:lnTo>
                    <a:pt x="516" y="1025"/>
                  </a:lnTo>
                  <a:lnTo>
                    <a:pt x="517" y="1029"/>
                  </a:lnTo>
                  <a:lnTo>
                    <a:pt x="519" y="1032"/>
                  </a:lnTo>
                  <a:lnTo>
                    <a:pt x="520" y="1034"/>
                  </a:lnTo>
                  <a:lnTo>
                    <a:pt x="522" y="1037"/>
                  </a:lnTo>
                  <a:lnTo>
                    <a:pt x="525" y="1038"/>
                  </a:lnTo>
                  <a:lnTo>
                    <a:pt x="527" y="1038"/>
                  </a:lnTo>
                  <a:lnTo>
                    <a:pt x="533" y="1038"/>
                  </a:lnTo>
                  <a:lnTo>
                    <a:pt x="539" y="1037"/>
                  </a:lnTo>
                  <a:lnTo>
                    <a:pt x="544" y="1036"/>
                  </a:lnTo>
                  <a:lnTo>
                    <a:pt x="551" y="1034"/>
                  </a:lnTo>
                  <a:lnTo>
                    <a:pt x="553" y="1036"/>
                  </a:lnTo>
                  <a:lnTo>
                    <a:pt x="556" y="1036"/>
                  </a:lnTo>
                  <a:lnTo>
                    <a:pt x="558" y="1038"/>
                  </a:lnTo>
                  <a:lnTo>
                    <a:pt x="560" y="1039"/>
                  </a:lnTo>
                  <a:lnTo>
                    <a:pt x="563" y="1044"/>
                  </a:lnTo>
                  <a:lnTo>
                    <a:pt x="566" y="1049"/>
                  </a:lnTo>
                  <a:lnTo>
                    <a:pt x="566" y="1055"/>
                  </a:lnTo>
                  <a:lnTo>
                    <a:pt x="566" y="1060"/>
                  </a:lnTo>
                  <a:lnTo>
                    <a:pt x="562" y="1072"/>
                  </a:lnTo>
                  <a:lnTo>
                    <a:pt x="560" y="1084"/>
                  </a:lnTo>
                  <a:lnTo>
                    <a:pt x="560" y="1096"/>
                  </a:lnTo>
                  <a:lnTo>
                    <a:pt x="560" y="1107"/>
                  </a:lnTo>
                  <a:lnTo>
                    <a:pt x="559" y="1117"/>
                  </a:lnTo>
                  <a:lnTo>
                    <a:pt x="557" y="1129"/>
                  </a:lnTo>
                  <a:lnTo>
                    <a:pt x="555" y="1136"/>
                  </a:lnTo>
                  <a:lnTo>
                    <a:pt x="553" y="1144"/>
                  </a:lnTo>
                  <a:lnTo>
                    <a:pt x="550" y="1150"/>
                  </a:lnTo>
                  <a:lnTo>
                    <a:pt x="546" y="1156"/>
                  </a:lnTo>
                  <a:lnTo>
                    <a:pt x="539" y="1166"/>
                  </a:lnTo>
                  <a:lnTo>
                    <a:pt x="532" y="1180"/>
                  </a:lnTo>
                  <a:lnTo>
                    <a:pt x="526" y="1187"/>
                  </a:lnTo>
                  <a:lnTo>
                    <a:pt x="522" y="1194"/>
                  </a:lnTo>
                  <a:lnTo>
                    <a:pt x="519" y="1197"/>
                  </a:lnTo>
                  <a:lnTo>
                    <a:pt x="518" y="1200"/>
                  </a:lnTo>
                  <a:lnTo>
                    <a:pt x="516" y="1205"/>
                  </a:lnTo>
                  <a:lnTo>
                    <a:pt x="516" y="1209"/>
                  </a:lnTo>
                  <a:lnTo>
                    <a:pt x="515" y="1214"/>
                  </a:lnTo>
                  <a:lnTo>
                    <a:pt x="516" y="1219"/>
                  </a:lnTo>
                  <a:lnTo>
                    <a:pt x="518" y="1224"/>
                  </a:lnTo>
                  <a:lnTo>
                    <a:pt x="520" y="1228"/>
                  </a:lnTo>
                  <a:lnTo>
                    <a:pt x="523" y="1231"/>
                  </a:lnTo>
                  <a:lnTo>
                    <a:pt x="527" y="1234"/>
                  </a:lnTo>
                  <a:lnTo>
                    <a:pt x="533" y="1237"/>
                  </a:lnTo>
                  <a:lnTo>
                    <a:pt x="537" y="1240"/>
                  </a:lnTo>
                  <a:lnTo>
                    <a:pt x="549" y="1243"/>
                  </a:lnTo>
                  <a:lnTo>
                    <a:pt x="561" y="1246"/>
                  </a:lnTo>
                  <a:lnTo>
                    <a:pt x="574" y="1248"/>
                  </a:lnTo>
                  <a:lnTo>
                    <a:pt x="587" y="1250"/>
                  </a:lnTo>
                  <a:lnTo>
                    <a:pt x="603" y="1254"/>
                  </a:lnTo>
                  <a:lnTo>
                    <a:pt x="619" y="1257"/>
                  </a:lnTo>
                  <a:lnTo>
                    <a:pt x="626" y="1257"/>
                  </a:lnTo>
                  <a:lnTo>
                    <a:pt x="633" y="1256"/>
                  </a:lnTo>
                  <a:lnTo>
                    <a:pt x="639" y="1252"/>
                  </a:lnTo>
                  <a:lnTo>
                    <a:pt x="645" y="1247"/>
                  </a:lnTo>
                  <a:lnTo>
                    <a:pt x="649" y="1243"/>
                  </a:lnTo>
                  <a:lnTo>
                    <a:pt x="650" y="1237"/>
                  </a:lnTo>
                  <a:lnTo>
                    <a:pt x="649" y="1232"/>
                  </a:lnTo>
                  <a:lnTo>
                    <a:pt x="647" y="1226"/>
                  </a:lnTo>
                  <a:lnTo>
                    <a:pt x="645" y="1220"/>
                  </a:lnTo>
                  <a:lnTo>
                    <a:pt x="644" y="1214"/>
                  </a:lnTo>
                  <a:lnTo>
                    <a:pt x="644" y="1209"/>
                  </a:lnTo>
                  <a:lnTo>
                    <a:pt x="645" y="1202"/>
                  </a:lnTo>
                  <a:lnTo>
                    <a:pt x="647" y="1196"/>
                  </a:lnTo>
                  <a:lnTo>
                    <a:pt x="652" y="1191"/>
                  </a:lnTo>
                  <a:lnTo>
                    <a:pt x="656" y="1186"/>
                  </a:lnTo>
                  <a:lnTo>
                    <a:pt x="660" y="1183"/>
                  </a:lnTo>
                  <a:lnTo>
                    <a:pt x="666" y="1180"/>
                  </a:lnTo>
                  <a:lnTo>
                    <a:pt x="671" y="1175"/>
                  </a:lnTo>
                  <a:lnTo>
                    <a:pt x="676" y="1168"/>
                  </a:lnTo>
                  <a:lnTo>
                    <a:pt x="679" y="1161"/>
                  </a:lnTo>
                  <a:lnTo>
                    <a:pt x="681" y="1159"/>
                  </a:lnTo>
                  <a:lnTo>
                    <a:pt x="681" y="1156"/>
                  </a:lnTo>
                  <a:lnTo>
                    <a:pt x="681" y="1152"/>
                  </a:lnTo>
                  <a:lnTo>
                    <a:pt x="681" y="1149"/>
                  </a:lnTo>
                  <a:lnTo>
                    <a:pt x="679" y="1144"/>
                  </a:lnTo>
                  <a:lnTo>
                    <a:pt x="676" y="1139"/>
                  </a:lnTo>
                  <a:lnTo>
                    <a:pt x="667" y="1129"/>
                  </a:lnTo>
                  <a:lnTo>
                    <a:pt x="655" y="1119"/>
                  </a:lnTo>
                  <a:lnTo>
                    <a:pt x="647" y="1115"/>
                  </a:lnTo>
                  <a:lnTo>
                    <a:pt x="641" y="1114"/>
                  </a:lnTo>
                  <a:lnTo>
                    <a:pt x="634" y="1113"/>
                  </a:lnTo>
                  <a:lnTo>
                    <a:pt x="626" y="1113"/>
                  </a:lnTo>
                  <a:lnTo>
                    <a:pt x="619" y="1113"/>
                  </a:lnTo>
                  <a:lnTo>
                    <a:pt x="611" y="1112"/>
                  </a:lnTo>
                  <a:lnTo>
                    <a:pt x="608" y="1110"/>
                  </a:lnTo>
                  <a:lnTo>
                    <a:pt x="605" y="1109"/>
                  </a:lnTo>
                  <a:lnTo>
                    <a:pt x="602" y="1107"/>
                  </a:lnTo>
                  <a:lnTo>
                    <a:pt x="600" y="1104"/>
                  </a:lnTo>
                  <a:lnTo>
                    <a:pt x="594" y="1096"/>
                  </a:lnTo>
                  <a:lnTo>
                    <a:pt x="590" y="1088"/>
                  </a:lnTo>
                  <a:lnTo>
                    <a:pt x="589" y="1084"/>
                  </a:lnTo>
                  <a:lnTo>
                    <a:pt x="588" y="1080"/>
                  </a:lnTo>
                  <a:lnTo>
                    <a:pt x="589" y="1076"/>
                  </a:lnTo>
                  <a:lnTo>
                    <a:pt x="590" y="1072"/>
                  </a:lnTo>
                  <a:lnTo>
                    <a:pt x="591" y="1068"/>
                  </a:lnTo>
                  <a:lnTo>
                    <a:pt x="593" y="1066"/>
                  </a:lnTo>
                  <a:lnTo>
                    <a:pt x="595" y="1065"/>
                  </a:lnTo>
                  <a:lnTo>
                    <a:pt x="599" y="1066"/>
                  </a:lnTo>
                  <a:lnTo>
                    <a:pt x="605" y="1068"/>
                  </a:lnTo>
                  <a:lnTo>
                    <a:pt x="611" y="1072"/>
                  </a:lnTo>
                  <a:lnTo>
                    <a:pt x="619" y="1076"/>
                  </a:lnTo>
                  <a:lnTo>
                    <a:pt x="626" y="1080"/>
                  </a:lnTo>
                  <a:lnTo>
                    <a:pt x="630" y="1081"/>
                  </a:lnTo>
                  <a:lnTo>
                    <a:pt x="635" y="1082"/>
                  </a:lnTo>
                  <a:lnTo>
                    <a:pt x="638" y="1082"/>
                  </a:lnTo>
                  <a:lnTo>
                    <a:pt x="642" y="1081"/>
                  </a:lnTo>
                  <a:lnTo>
                    <a:pt x="646" y="1079"/>
                  </a:lnTo>
                  <a:lnTo>
                    <a:pt x="650" y="1077"/>
                  </a:lnTo>
                  <a:lnTo>
                    <a:pt x="653" y="1074"/>
                  </a:lnTo>
                  <a:lnTo>
                    <a:pt x="655" y="1071"/>
                  </a:lnTo>
                  <a:lnTo>
                    <a:pt x="658" y="1063"/>
                  </a:lnTo>
                  <a:lnTo>
                    <a:pt x="660" y="1055"/>
                  </a:lnTo>
                  <a:lnTo>
                    <a:pt x="662" y="1046"/>
                  </a:lnTo>
                  <a:lnTo>
                    <a:pt x="663" y="1038"/>
                  </a:lnTo>
                  <a:lnTo>
                    <a:pt x="667" y="1028"/>
                  </a:lnTo>
                  <a:lnTo>
                    <a:pt x="671" y="1020"/>
                  </a:lnTo>
                  <a:lnTo>
                    <a:pt x="676" y="1012"/>
                  </a:lnTo>
                  <a:lnTo>
                    <a:pt x="681" y="1005"/>
                  </a:lnTo>
                  <a:lnTo>
                    <a:pt x="687" y="998"/>
                  </a:lnTo>
                  <a:lnTo>
                    <a:pt x="693" y="993"/>
                  </a:lnTo>
                  <a:lnTo>
                    <a:pt x="705" y="981"/>
                  </a:lnTo>
                  <a:lnTo>
                    <a:pt x="719" y="970"/>
                  </a:lnTo>
                  <a:lnTo>
                    <a:pt x="730" y="963"/>
                  </a:lnTo>
                  <a:lnTo>
                    <a:pt x="740" y="956"/>
                  </a:lnTo>
                  <a:lnTo>
                    <a:pt x="746" y="948"/>
                  </a:lnTo>
                  <a:lnTo>
                    <a:pt x="752" y="940"/>
                  </a:lnTo>
                  <a:lnTo>
                    <a:pt x="758" y="922"/>
                  </a:lnTo>
                  <a:lnTo>
                    <a:pt x="764" y="902"/>
                  </a:lnTo>
                  <a:lnTo>
                    <a:pt x="780" y="818"/>
                  </a:lnTo>
                  <a:lnTo>
                    <a:pt x="758" y="768"/>
                  </a:lnTo>
                  <a:lnTo>
                    <a:pt x="758" y="763"/>
                  </a:lnTo>
                  <a:lnTo>
                    <a:pt x="760" y="759"/>
                  </a:lnTo>
                  <a:lnTo>
                    <a:pt x="762" y="755"/>
                  </a:lnTo>
                  <a:lnTo>
                    <a:pt x="764" y="751"/>
                  </a:lnTo>
                  <a:lnTo>
                    <a:pt x="772" y="739"/>
                  </a:lnTo>
                  <a:lnTo>
                    <a:pt x="777" y="725"/>
                  </a:lnTo>
                  <a:lnTo>
                    <a:pt x="782" y="729"/>
                  </a:lnTo>
                  <a:lnTo>
                    <a:pt x="788" y="733"/>
                  </a:lnTo>
                  <a:lnTo>
                    <a:pt x="791" y="734"/>
                  </a:lnTo>
                  <a:lnTo>
                    <a:pt x="794" y="734"/>
                  </a:lnTo>
                  <a:lnTo>
                    <a:pt x="796" y="734"/>
                  </a:lnTo>
                  <a:lnTo>
                    <a:pt x="798" y="732"/>
                  </a:lnTo>
                  <a:lnTo>
                    <a:pt x="801" y="729"/>
                  </a:lnTo>
                  <a:lnTo>
                    <a:pt x="802" y="727"/>
                  </a:lnTo>
                  <a:lnTo>
                    <a:pt x="804" y="721"/>
                  </a:lnTo>
                  <a:lnTo>
                    <a:pt x="806" y="716"/>
                  </a:lnTo>
                  <a:lnTo>
                    <a:pt x="808" y="713"/>
                  </a:lnTo>
                  <a:lnTo>
                    <a:pt x="810" y="711"/>
                  </a:lnTo>
                  <a:lnTo>
                    <a:pt x="813" y="710"/>
                  </a:lnTo>
                  <a:lnTo>
                    <a:pt x="816" y="709"/>
                  </a:lnTo>
                  <a:lnTo>
                    <a:pt x="821" y="710"/>
                  </a:lnTo>
                  <a:lnTo>
                    <a:pt x="827" y="711"/>
                  </a:lnTo>
                  <a:lnTo>
                    <a:pt x="832" y="713"/>
                  </a:lnTo>
                  <a:lnTo>
                    <a:pt x="839" y="716"/>
                  </a:lnTo>
                  <a:lnTo>
                    <a:pt x="851" y="722"/>
                  </a:lnTo>
                  <a:lnTo>
                    <a:pt x="863" y="729"/>
                  </a:lnTo>
                  <a:lnTo>
                    <a:pt x="873" y="737"/>
                  </a:lnTo>
                  <a:lnTo>
                    <a:pt x="883" y="742"/>
                  </a:lnTo>
                  <a:lnTo>
                    <a:pt x="888" y="744"/>
                  </a:lnTo>
                  <a:lnTo>
                    <a:pt x="891" y="745"/>
                  </a:lnTo>
                  <a:lnTo>
                    <a:pt x="894" y="745"/>
                  </a:lnTo>
                  <a:lnTo>
                    <a:pt x="896" y="745"/>
                  </a:lnTo>
                  <a:lnTo>
                    <a:pt x="910" y="739"/>
                  </a:lnTo>
                  <a:lnTo>
                    <a:pt x="933" y="730"/>
                  </a:lnTo>
                  <a:lnTo>
                    <a:pt x="947" y="725"/>
                  </a:lnTo>
                  <a:lnTo>
                    <a:pt x="959" y="719"/>
                  </a:lnTo>
                  <a:lnTo>
                    <a:pt x="970" y="712"/>
                  </a:lnTo>
                  <a:lnTo>
                    <a:pt x="977" y="706"/>
                  </a:lnTo>
                  <a:lnTo>
                    <a:pt x="980" y="702"/>
                  </a:lnTo>
                  <a:lnTo>
                    <a:pt x="981" y="696"/>
                  </a:lnTo>
                  <a:lnTo>
                    <a:pt x="981" y="690"/>
                  </a:lnTo>
                  <a:lnTo>
                    <a:pt x="980" y="684"/>
                  </a:lnTo>
                  <a:lnTo>
                    <a:pt x="978" y="672"/>
                  </a:lnTo>
                  <a:lnTo>
                    <a:pt x="977" y="665"/>
                  </a:lnTo>
                  <a:lnTo>
                    <a:pt x="980" y="660"/>
                  </a:lnTo>
                  <a:lnTo>
                    <a:pt x="982" y="657"/>
                  </a:lnTo>
                  <a:lnTo>
                    <a:pt x="986" y="654"/>
                  </a:lnTo>
                  <a:lnTo>
                    <a:pt x="990" y="652"/>
                  </a:lnTo>
                  <a:lnTo>
                    <a:pt x="996" y="650"/>
                  </a:lnTo>
                  <a:lnTo>
                    <a:pt x="1005" y="649"/>
                  </a:lnTo>
                  <a:lnTo>
                    <a:pt x="1012" y="649"/>
                  </a:lnTo>
                  <a:lnTo>
                    <a:pt x="1021" y="648"/>
                  </a:lnTo>
                  <a:lnTo>
                    <a:pt x="1025" y="647"/>
                  </a:lnTo>
                  <a:lnTo>
                    <a:pt x="1028" y="644"/>
                  </a:lnTo>
                  <a:lnTo>
                    <a:pt x="1032" y="642"/>
                  </a:lnTo>
                  <a:lnTo>
                    <a:pt x="1035" y="639"/>
                  </a:lnTo>
                  <a:lnTo>
                    <a:pt x="1048" y="627"/>
                  </a:lnTo>
                  <a:lnTo>
                    <a:pt x="1055" y="620"/>
                  </a:lnTo>
                  <a:lnTo>
                    <a:pt x="1059" y="616"/>
                  </a:lnTo>
                  <a:lnTo>
                    <a:pt x="1061" y="611"/>
                  </a:lnTo>
                  <a:lnTo>
                    <a:pt x="1060" y="601"/>
                  </a:lnTo>
                  <a:lnTo>
                    <a:pt x="1058" y="569"/>
                  </a:lnTo>
                  <a:lnTo>
                    <a:pt x="1057" y="564"/>
                  </a:lnTo>
                  <a:lnTo>
                    <a:pt x="1056" y="558"/>
                  </a:lnTo>
                  <a:lnTo>
                    <a:pt x="1052" y="554"/>
                  </a:lnTo>
                  <a:lnTo>
                    <a:pt x="1051" y="550"/>
                  </a:lnTo>
                  <a:lnTo>
                    <a:pt x="1043" y="542"/>
                  </a:lnTo>
                  <a:lnTo>
                    <a:pt x="1034" y="536"/>
                  </a:lnTo>
                  <a:lnTo>
                    <a:pt x="1025" y="530"/>
                  </a:lnTo>
                  <a:lnTo>
                    <a:pt x="1017" y="523"/>
                  </a:lnTo>
                  <a:lnTo>
                    <a:pt x="1014" y="520"/>
                  </a:lnTo>
                  <a:lnTo>
                    <a:pt x="1012" y="517"/>
                  </a:lnTo>
                  <a:lnTo>
                    <a:pt x="1010" y="513"/>
                  </a:lnTo>
                  <a:lnTo>
                    <a:pt x="1010" y="507"/>
                  </a:lnTo>
                  <a:lnTo>
                    <a:pt x="1012" y="500"/>
                  </a:lnTo>
                  <a:lnTo>
                    <a:pt x="1016" y="491"/>
                  </a:lnTo>
                  <a:lnTo>
                    <a:pt x="1021" y="483"/>
                  </a:lnTo>
                  <a:lnTo>
                    <a:pt x="1023" y="475"/>
                  </a:lnTo>
                  <a:lnTo>
                    <a:pt x="1039" y="440"/>
                  </a:lnTo>
                  <a:lnTo>
                    <a:pt x="1087" y="444"/>
                  </a:lnTo>
                  <a:lnTo>
                    <a:pt x="1098" y="441"/>
                  </a:lnTo>
                  <a:lnTo>
                    <a:pt x="1108" y="439"/>
                  </a:lnTo>
                  <a:lnTo>
                    <a:pt x="1115" y="437"/>
                  </a:lnTo>
                  <a:lnTo>
                    <a:pt x="1121" y="435"/>
                  </a:lnTo>
                  <a:lnTo>
                    <a:pt x="1125" y="432"/>
                  </a:lnTo>
                  <a:lnTo>
                    <a:pt x="1128" y="429"/>
                  </a:lnTo>
                  <a:lnTo>
                    <a:pt x="1129" y="425"/>
                  </a:lnTo>
                  <a:lnTo>
                    <a:pt x="1130" y="421"/>
                  </a:lnTo>
                  <a:lnTo>
                    <a:pt x="1129" y="413"/>
                  </a:lnTo>
                  <a:lnTo>
                    <a:pt x="1128" y="400"/>
                  </a:lnTo>
                  <a:lnTo>
                    <a:pt x="1127" y="393"/>
                  </a:lnTo>
                  <a:lnTo>
                    <a:pt x="1127" y="384"/>
                  </a:lnTo>
                  <a:lnTo>
                    <a:pt x="1128" y="374"/>
                  </a:lnTo>
                  <a:lnTo>
                    <a:pt x="1129" y="364"/>
                  </a:lnTo>
                  <a:lnTo>
                    <a:pt x="1133" y="348"/>
                  </a:lnTo>
                  <a:lnTo>
                    <a:pt x="1139" y="332"/>
                  </a:lnTo>
                  <a:lnTo>
                    <a:pt x="1146" y="316"/>
                  </a:lnTo>
                  <a:lnTo>
                    <a:pt x="1155" y="300"/>
                  </a:lnTo>
                  <a:lnTo>
                    <a:pt x="1162" y="282"/>
                  </a:lnTo>
                  <a:lnTo>
                    <a:pt x="1168" y="264"/>
                  </a:lnTo>
                  <a:lnTo>
                    <a:pt x="1172" y="255"/>
                  </a:lnTo>
                  <a:lnTo>
                    <a:pt x="1173" y="246"/>
                  </a:lnTo>
                  <a:lnTo>
                    <a:pt x="1175" y="235"/>
                  </a:lnTo>
                  <a:lnTo>
                    <a:pt x="1175" y="227"/>
                  </a:lnTo>
                  <a:lnTo>
                    <a:pt x="1165" y="228"/>
                  </a:lnTo>
                  <a:lnTo>
                    <a:pt x="1155" y="230"/>
                  </a:lnTo>
                  <a:lnTo>
                    <a:pt x="1144" y="232"/>
                  </a:lnTo>
                  <a:lnTo>
                    <a:pt x="1132" y="234"/>
                  </a:lnTo>
                  <a:lnTo>
                    <a:pt x="1123" y="222"/>
                  </a:lnTo>
                  <a:lnTo>
                    <a:pt x="1116" y="212"/>
                  </a:lnTo>
                  <a:lnTo>
                    <a:pt x="1112" y="202"/>
                  </a:lnTo>
                  <a:lnTo>
                    <a:pt x="1109" y="188"/>
                  </a:lnTo>
                  <a:lnTo>
                    <a:pt x="1100" y="187"/>
                  </a:lnTo>
                  <a:lnTo>
                    <a:pt x="1095" y="186"/>
                  </a:lnTo>
                  <a:lnTo>
                    <a:pt x="1090" y="185"/>
                  </a:lnTo>
                  <a:lnTo>
                    <a:pt x="1085" y="182"/>
                  </a:lnTo>
                  <a:lnTo>
                    <a:pt x="1082" y="170"/>
                  </a:lnTo>
                  <a:lnTo>
                    <a:pt x="1079" y="159"/>
                  </a:lnTo>
                  <a:lnTo>
                    <a:pt x="1076" y="158"/>
                  </a:lnTo>
                  <a:lnTo>
                    <a:pt x="1072" y="157"/>
                  </a:lnTo>
                  <a:lnTo>
                    <a:pt x="1066" y="158"/>
                  </a:lnTo>
                  <a:lnTo>
                    <a:pt x="1062" y="159"/>
                  </a:lnTo>
                  <a:lnTo>
                    <a:pt x="1057" y="160"/>
                  </a:lnTo>
                  <a:lnTo>
                    <a:pt x="1052" y="160"/>
                  </a:lnTo>
                  <a:lnTo>
                    <a:pt x="1049" y="160"/>
                  </a:lnTo>
                  <a:lnTo>
                    <a:pt x="1045" y="159"/>
                  </a:lnTo>
                  <a:lnTo>
                    <a:pt x="1044" y="147"/>
                  </a:lnTo>
                  <a:lnTo>
                    <a:pt x="1045" y="135"/>
                  </a:lnTo>
                  <a:lnTo>
                    <a:pt x="1020" y="129"/>
                  </a:lnTo>
                  <a:lnTo>
                    <a:pt x="991" y="121"/>
                  </a:lnTo>
                  <a:lnTo>
                    <a:pt x="960" y="116"/>
                  </a:lnTo>
                  <a:lnTo>
                    <a:pt x="928" y="111"/>
                  </a:lnTo>
                  <a:lnTo>
                    <a:pt x="911" y="109"/>
                  </a:lnTo>
                  <a:lnTo>
                    <a:pt x="894" y="108"/>
                  </a:lnTo>
                  <a:lnTo>
                    <a:pt x="877" y="107"/>
                  </a:lnTo>
                  <a:lnTo>
                    <a:pt x="861" y="106"/>
                  </a:lnTo>
                  <a:lnTo>
                    <a:pt x="843" y="107"/>
                  </a:lnTo>
                  <a:lnTo>
                    <a:pt x="826" y="107"/>
                  </a:lnTo>
                  <a:lnTo>
                    <a:pt x="809" y="109"/>
                  </a:lnTo>
                  <a:lnTo>
                    <a:pt x="792" y="112"/>
                  </a:lnTo>
                  <a:lnTo>
                    <a:pt x="790" y="117"/>
                  </a:lnTo>
                  <a:lnTo>
                    <a:pt x="787" y="124"/>
                  </a:lnTo>
                  <a:lnTo>
                    <a:pt x="778" y="126"/>
                  </a:lnTo>
                  <a:lnTo>
                    <a:pt x="772" y="127"/>
                  </a:lnTo>
                  <a:lnTo>
                    <a:pt x="764" y="128"/>
                  </a:lnTo>
                  <a:lnTo>
                    <a:pt x="758" y="129"/>
                  </a:lnTo>
                  <a:lnTo>
                    <a:pt x="752" y="129"/>
                  </a:lnTo>
                  <a:lnTo>
                    <a:pt x="745" y="130"/>
                  </a:lnTo>
                  <a:lnTo>
                    <a:pt x="740" y="132"/>
                  </a:lnTo>
                  <a:lnTo>
                    <a:pt x="734" y="135"/>
                  </a:lnTo>
                  <a:lnTo>
                    <a:pt x="726" y="141"/>
                  </a:lnTo>
                  <a:lnTo>
                    <a:pt x="719" y="148"/>
                  </a:lnTo>
                  <a:lnTo>
                    <a:pt x="712" y="156"/>
                  </a:lnTo>
                  <a:lnTo>
                    <a:pt x="706" y="164"/>
                  </a:lnTo>
                  <a:lnTo>
                    <a:pt x="700" y="173"/>
                  </a:lnTo>
                  <a:lnTo>
                    <a:pt x="694" y="181"/>
                  </a:lnTo>
                  <a:lnTo>
                    <a:pt x="687" y="188"/>
                  </a:lnTo>
                  <a:lnTo>
                    <a:pt x="680" y="194"/>
                  </a:lnTo>
                  <a:lnTo>
                    <a:pt x="656" y="210"/>
                  </a:lnTo>
                  <a:lnTo>
                    <a:pt x="616" y="232"/>
                  </a:lnTo>
                  <a:lnTo>
                    <a:pt x="595" y="244"/>
                  </a:lnTo>
                  <a:lnTo>
                    <a:pt x="576" y="253"/>
                  </a:lnTo>
                  <a:lnTo>
                    <a:pt x="561" y="261"/>
                  </a:lnTo>
                  <a:lnTo>
                    <a:pt x="552" y="264"/>
                  </a:lnTo>
                  <a:lnTo>
                    <a:pt x="545" y="264"/>
                  </a:lnTo>
                  <a:lnTo>
                    <a:pt x="541" y="264"/>
                  </a:lnTo>
                  <a:lnTo>
                    <a:pt x="538" y="263"/>
                  </a:lnTo>
                  <a:lnTo>
                    <a:pt x="536" y="262"/>
                  </a:lnTo>
                  <a:lnTo>
                    <a:pt x="534" y="260"/>
                  </a:lnTo>
                  <a:lnTo>
                    <a:pt x="531" y="259"/>
                  </a:lnTo>
                  <a:lnTo>
                    <a:pt x="527" y="258"/>
                  </a:lnTo>
                  <a:lnTo>
                    <a:pt x="522" y="258"/>
                  </a:lnTo>
                  <a:lnTo>
                    <a:pt x="522" y="270"/>
                  </a:lnTo>
                  <a:lnTo>
                    <a:pt x="517" y="255"/>
                  </a:lnTo>
                  <a:lnTo>
                    <a:pt x="511" y="246"/>
                  </a:lnTo>
                  <a:lnTo>
                    <a:pt x="508" y="239"/>
                  </a:lnTo>
                  <a:lnTo>
                    <a:pt x="504" y="236"/>
                  </a:lnTo>
                  <a:lnTo>
                    <a:pt x="493" y="235"/>
                  </a:lnTo>
                  <a:lnTo>
                    <a:pt x="470" y="234"/>
                  </a:lnTo>
                  <a:lnTo>
                    <a:pt x="467" y="260"/>
                  </a:lnTo>
                  <a:lnTo>
                    <a:pt x="466" y="285"/>
                  </a:lnTo>
                  <a:lnTo>
                    <a:pt x="465" y="297"/>
                  </a:lnTo>
                  <a:lnTo>
                    <a:pt x="464" y="310"/>
                  </a:lnTo>
                  <a:lnTo>
                    <a:pt x="461" y="321"/>
                  </a:lnTo>
                  <a:lnTo>
                    <a:pt x="458" y="335"/>
                  </a:lnTo>
                  <a:lnTo>
                    <a:pt x="455" y="344"/>
                  </a:lnTo>
                  <a:lnTo>
                    <a:pt x="451" y="354"/>
                  </a:lnTo>
                  <a:lnTo>
                    <a:pt x="445" y="364"/>
                  </a:lnTo>
                  <a:lnTo>
                    <a:pt x="440" y="374"/>
                  </a:lnTo>
                  <a:lnTo>
                    <a:pt x="435" y="384"/>
                  </a:lnTo>
                  <a:lnTo>
                    <a:pt x="430" y="394"/>
                  </a:lnTo>
                  <a:lnTo>
                    <a:pt x="425" y="403"/>
                  </a:lnTo>
                  <a:lnTo>
                    <a:pt x="423" y="412"/>
                  </a:lnTo>
                  <a:lnTo>
                    <a:pt x="423" y="422"/>
                  </a:lnTo>
                  <a:lnTo>
                    <a:pt x="423" y="434"/>
                  </a:lnTo>
                  <a:lnTo>
                    <a:pt x="415" y="434"/>
                  </a:lnTo>
                  <a:lnTo>
                    <a:pt x="405" y="434"/>
                  </a:lnTo>
                  <a:lnTo>
                    <a:pt x="402" y="441"/>
                  </a:lnTo>
                  <a:lnTo>
                    <a:pt x="400" y="446"/>
                  </a:lnTo>
                  <a:lnTo>
                    <a:pt x="399" y="454"/>
                  </a:lnTo>
                  <a:lnTo>
                    <a:pt x="400" y="464"/>
                  </a:lnTo>
                  <a:lnTo>
                    <a:pt x="397" y="471"/>
                  </a:lnTo>
                  <a:lnTo>
                    <a:pt x="391" y="482"/>
                  </a:lnTo>
                  <a:lnTo>
                    <a:pt x="384" y="495"/>
                  </a:lnTo>
                  <a:lnTo>
                    <a:pt x="375" y="508"/>
                  </a:lnTo>
                  <a:lnTo>
                    <a:pt x="358" y="535"/>
                  </a:lnTo>
                  <a:lnTo>
                    <a:pt x="347" y="552"/>
                  </a:lnTo>
                  <a:lnTo>
                    <a:pt x="340" y="558"/>
                  </a:lnTo>
                  <a:lnTo>
                    <a:pt x="333" y="565"/>
                  </a:lnTo>
                  <a:lnTo>
                    <a:pt x="324" y="570"/>
                  </a:lnTo>
                  <a:lnTo>
                    <a:pt x="316" y="575"/>
                  </a:lnTo>
                  <a:lnTo>
                    <a:pt x="298" y="586"/>
                  </a:lnTo>
                  <a:lnTo>
                    <a:pt x="279" y="597"/>
                  </a:lnTo>
                  <a:lnTo>
                    <a:pt x="269" y="602"/>
                  </a:lnTo>
                  <a:lnTo>
                    <a:pt x="259" y="606"/>
                  </a:lnTo>
                  <a:lnTo>
                    <a:pt x="251" y="613"/>
                  </a:lnTo>
                  <a:lnTo>
                    <a:pt x="244" y="619"/>
                  </a:lnTo>
                  <a:lnTo>
                    <a:pt x="237" y="626"/>
                  </a:lnTo>
                  <a:lnTo>
                    <a:pt x="231" y="634"/>
                  </a:lnTo>
                  <a:lnTo>
                    <a:pt x="227" y="642"/>
                  </a:lnTo>
                  <a:lnTo>
                    <a:pt x="223" y="651"/>
                  </a:lnTo>
                  <a:lnTo>
                    <a:pt x="222" y="659"/>
                  </a:lnTo>
                  <a:lnTo>
                    <a:pt x="223" y="671"/>
                  </a:lnTo>
                  <a:lnTo>
                    <a:pt x="224" y="676"/>
                  </a:lnTo>
                  <a:lnTo>
                    <a:pt x="225" y="683"/>
                  </a:lnTo>
                  <a:lnTo>
                    <a:pt x="228" y="688"/>
                  </a:lnTo>
                  <a:lnTo>
                    <a:pt x="230" y="692"/>
                  </a:lnTo>
                  <a:lnTo>
                    <a:pt x="242" y="703"/>
                  </a:lnTo>
                  <a:lnTo>
                    <a:pt x="270" y="723"/>
                  </a:lnTo>
                  <a:lnTo>
                    <a:pt x="298" y="742"/>
                  </a:lnTo>
                  <a:lnTo>
                    <a:pt x="310" y="752"/>
                  </a:lnTo>
                  <a:lnTo>
                    <a:pt x="321" y="751"/>
                  </a:lnTo>
                  <a:lnTo>
                    <a:pt x="332" y="747"/>
                  </a:lnTo>
                  <a:lnTo>
                    <a:pt x="338" y="745"/>
                  </a:lnTo>
                  <a:lnTo>
                    <a:pt x="344" y="744"/>
                  </a:lnTo>
                  <a:lnTo>
                    <a:pt x="351" y="744"/>
                  </a:lnTo>
                  <a:lnTo>
                    <a:pt x="358" y="745"/>
                  </a:lnTo>
                  <a:lnTo>
                    <a:pt x="368" y="754"/>
                  </a:lnTo>
                  <a:lnTo>
                    <a:pt x="375" y="763"/>
                  </a:lnTo>
                  <a:lnTo>
                    <a:pt x="359" y="759"/>
                  </a:lnTo>
                  <a:lnTo>
                    <a:pt x="336" y="755"/>
                  </a:lnTo>
                  <a:lnTo>
                    <a:pt x="324" y="753"/>
                  </a:lnTo>
                  <a:lnTo>
                    <a:pt x="314" y="751"/>
                  </a:lnTo>
                  <a:lnTo>
                    <a:pt x="305" y="751"/>
                  </a:lnTo>
                  <a:lnTo>
                    <a:pt x="300" y="752"/>
                  </a:lnTo>
                  <a:lnTo>
                    <a:pt x="300" y="760"/>
                  </a:lnTo>
                  <a:lnTo>
                    <a:pt x="300" y="769"/>
                  </a:lnTo>
                  <a:lnTo>
                    <a:pt x="289" y="772"/>
                  </a:lnTo>
                  <a:lnTo>
                    <a:pt x="282" y="774"/>
                  </a:lnTo>
                  <a:lnTo>
                    <a:pt x="274" y="776"/>
                  </a:lnTo>
                  <a:lnTo>
                    <a:pt x="265" y="780"/>
                  </a:lnTo>
                  <a:lnTo>
                    <a:pt x="262" y="789"/>
                  </a:lnTo>
                  <a:lnTo>
                    <a:pt x="258" y="797"/>
                  </a:lnTo>
                  <a:lnTo>
                    <a:pt x="250" y="794"/>
                  </a:lnTo>
                  <a:lnTo>
                    <a:pt x="241" y="791"/>
                  </a:lnTo>
                  <a:lnTo>
                    <a:pt x="240" y="784"/>
                  </a:lnTo>
                  <a:lnTo>
                    <a:pt x="241" y="775"/>
                  </a:lnTo>
                  <a:lnTo>
                    <a:pt x="237" y="774"/>
                  </a:lnTo>
                  <a:lnTo>
                    <a:pt x="232" y="771"/>
                  </a:lnTo>
                  <a:lnTo>
                    <a:pt x="229" y="770"/>
                  </a:lnTo>
                  <a:lnTo>
                    <a:pt x="225" y="769"/>
                  </a:lnTo>
                  <a:lnTo>
                    <a:pt x="222" y="769"/>
                  </a:lnTo>
                  <a:lnTo>
                    <a:pt x="218" y="769"/>
                  </a:lnTo>
                  <a:lnTo>
                    <a:pt x="220" y="774"/>
                  </a:lnTo>
                  <a:lnTo>
                    <a:pt x="223" y="780"/>
                  </a:lnTo>
                  <a:lnTo>
                    <a:pt x="206" y="778"/>
                  </a:lnTo>
                  <a:lnTo>
                    <a:pt x="194" y="775"/>
                  </a:lnTo>
                  <a:lnTo>
                    <a:pt x="190" y="777"/>
                  </a:lnTo>
                  <a:lnTo>
                    <a:pt x="188" y="780"/>
                  </a:lnTo>
                  <a:lnTo>
                    <a:pt x="186" y="783"/>
                  </a:lnTo>
                  <a:lnTo>
                    <a:pt x="184" y="784"/>
                  </a:lnTo>
                  <a:lnTo>
                    <a:pt x="181" y="786"/>
                  </a:lnTo>
                  <a:lnTo>
                    <a:pt x="177" y="787"/>
                  </a:lnTo>
                  <a:lnTo>
                    <a:pt x="177" y="794"/>
                  </a:lnTo>
                  <a:lnTo>
                    <a:pt x="177" y="803"/>
                  </a:lnTo>
                  <a:lnTo>
                    <a:pt x="188" y="814"/>
                  </a:lnTo>
                  <a:lnTo>
                    <a:pt x="200" y="827"/>
                  </a:lnTo>
                  <a:lnTo>
                    <a:pt x="186" y="824"/>
                  </a:lnTo>
                  <a:lnTo>
                    <a:pt x="172" y="822"/>
                  </a:lnTo>
                  <a:lnTo>
                    <a:pt x="166" y="821"/>
                  </a:lnTo>
                  <a:lnTo>
                    <a:pt x="158" y="820"/>
                  </a:lnTo>
                  <a:lnTo>
                    <a:pt x="153" y="818"/>
                  </a:lnTo>
                  <a:lnTo>
                    <a:pt x="147" y="816"/>
                  </a:lnTo>
                  <a:lnTo>
                    <a:pt x="138" y="803"/>
                  </a:lnTo>
                  <a:lnTo>
                    <a:pt x="129" y="791"/>
                  </a:lnTo>
                  <a:lnTo>
                    <a:pt x="118" y="792"/>
                  </a:lnTo>
                  <a:lnTo>
                    <a:pt x="106" y="791"/>
                  </a:lnTo>
                  <a:lnTo>
                    <a:pt x="103" y="780"/>
                  </a:lnTo>
                  <a:lnTo>
                    <a:pt x="101" y="769"/>
                  </a:lnTo>
                  <a:lnTo>
                    <a:pt x="96" y="768"/>
                  </a:lnTo>
                  <a:lnTo>
                    <a:pt x="90" y="767"/>
                  </a:lnTo>
                  <a:lnTo>
                    <a:pt x="85" y="768"/>
                  </a:lnTo>
                  <a:lnTo>
                    <a:pt x="80" y="768"/>
                  </a:lnTo>
                  <a:lnTo>
                    <a:pt x="69" y="769"/>
                  </a:lnTo>
                  <a:lnTo>
                    <a:pt x="60" y="769"/>
                  </a:lnTo>
                  <a:lnTo>
                    <a:pt x="63" y="782"/>
                  </a:lnTo>
                  <a:lnTo>
                    <a:pt x="65" y="791"/>
                  </a:lnTo>
                  <a:lnTo>
                    <a:pt x="63" y="791"/>
                  </a:lnTo>
                  <a:lnTo>
                    <a:pt x="61" y="791"/>
                  </a:lnTo>
                  <a:lnTo>
                    <a:pt x="59" y="789"/>
                  </a:lnTo>
                  <a:lnTo>
                    <a:pt x="57" y="788"/>
                  </a:lnTo>
                  <a:lnTo>
                    <a:pt x="55" y="784"/>
                  </a:lnTo>
                  <a:lnTo>
                    <a:pt x="52" y="778"/>
                  </a:lnTo>
                  <a:lnTo>
                    <a:pt x="51" y="776"/>
                  </a:lnTo>
                  <a:lnTo>
                    <a:pt x="49" y="774"/>
                  </a:lnTo>
                  <a:lnTo>
                    <a:pt x="46" y="772"/>
                  </a:lnTo>
                  <a:lnTo>
                    <a:pt x="43" y="771"/>
                  </a:lnTo>
                  <a:lnTo>
                    <a:pt x="38" y="771"/>
                  </a:lnTo>
                  <a:lnTo>
                    <a:pt x="32" y="771"/>
                  </a:lnTo>
                  <a:lnTo>
                    <a:pt x="26" y="772"/>
                  </a:lnTo>
                  <a:lnTo>
                    <a:pt x="18" y="775"/>
                  </a:lnTo>
                  <a:lnTo>
                    <a:pt x="14" y="776"/>
                  </a:lnTo>
                  <a:lnTo>
                    <a:pt x="11" y="778"/>
                  </a:lnTo>
                  <a:lnTo>
                    <a:pt x="8" y="782"/>
                  </a:lnTo>
                  <a:lnTo>
                    <a:pt x="5" y="784"/>
                  </a:lnTo>
                  <a:lnTo>
                    <a:pt x="2" y="789"/>
                  </a:lnTo>
                  <a:lnTo>
                    <a:pt x="1" y="794"/>
                  </a:lnTo>
                  <a:lnTo>
                    <a:pt x="0" y="804"/>
                  </a:lnTo>
                  <a:lnTo>
                    <a:pt x="0" y="809"/>
                  </a:lnTo>
                  <a:lnTo>
                    <a:pt x="12" y="823"/>
                  </a:lnTo>
                  <a:lnTo>
                    <a:pt x="23" y="839"/>
                  </a:lnTo>
                  <a:lnTo>
                    <a:pt x="34" y="835"/>
                  </a:lnTo>
                  <a:lnTo>
                    <a:pt x="42" y="833"/>
                  </a:lnTo>
                  <a:lnTo>
                    <a:pt x="40" y="829"/>
                  </a:lnTo>
                  <a:lnTo>
                    <a:pt x="42" y="827"/>
                  </a:lnTo>
                  <a:lnTo>
                    <a:pt x="43" y="826"/>
                  </a:lnTo>
                  <a:lnTo>
                    <a:pt x="44" y="826"/>
                  </a:lnTo>
                  <a:lnTo>
                    <a:pt x="49" y="827"/>
                  </a:lnTo>
                  <a:lnTo>
                    <a:pt x="53" y="827"/>
                  </a:lnTo>
                  <a:lnTo>
                    <a:pt x="55" y="838"/>
                  </a:lnTo>
                  <a:lnTo>
                    <a:pt x="56" y="846"/>
                  </a:lnTo>
                  <a:lnTo>
                    <a:pt x="57" y="855"/>
                  </a:lnTo>
                  <a:lnTo>
                    <a:pt x="60" y="862"/>
                  </a:lnTo>
                  <a:lnTo>
                    <a:pt x="52" y="859"/>
                  </a:lnTo>
                  <a:lnTo>
                    <a:pt x="43" y="856"/>
                  </a:lnTo>
                  <a:lnTo>
                    <a:pt x="34" y="852"/>
                  </a:lnTo>
                  <a:lnTo>
                    <a:pt x="25" y="847"/>
                  </a:lnTo>
                  <a:lnTo>
                    <a:pt x="18" y="845"/>
                  </a:lnTo>
                  <a:close/>
                  <a:moveTo>
                    <a:pt x="65" y="862"/>
                  </a:moveTo>
                  <a:lnTo>
                    <a:pt x="70" y="863"/>
                  </a:lnTo>
                  <a:lnTo>
                    <a:pt x="74" y="867"/>
                  </a:lnTo>
                  <a:lnTo>
                    <a:pt x="78" y="869"/>
                  </a:lnTo>
                  <a:lnTo>
                    <a:pt x="80" y="872"/>
                  </a:lnTo>
                  <a:lnTo>
                    <a:pt x="80" y="873"/>
                  </a:lnTo>
                  <a:lnTo>
                    <a:pt x="80" y="874"/>
                  </a:lnTo>
                  <a:lnTo>
                    <a:pt x="80" y="875"/>
                  </a:lnTo>
                  <a:lnTo>
                    <a:pt x="78" y="876"/>
                  </a:lnTo>
                  <a:lnTo>
                    <a:pt x="73" y="876"/>
                  </a:lnTo>
                  <a:lnTo>
                    <a:pt x="65" y="874"/>
                  </a:lnTo>
                  <a:lnTo>
                    <a:pt x="63" y="872"/>
                  </a:lnTo>
                  <a:lnTo>
                    <a:pt x="59" y="867"/>
                  </a:lnTo>
                  <a:lnTo>
                    <a:pt x="57" y="864"/>
                  </a:lnTo>
                  <a:lnTo>
                    <a:pt x="59" y="862"/>
                  </a:lnTo>
                  <a:lnTo>
                    <a:pt x="61" y="862"/>
                  </a:lnTo>
                  <a:lnTo>
                    <a:pt x="65" y="862"/>
                  </a:lnTo>
                  <a:close/>
                  <a:moveTo>
                    <a:pt x="129" y="833"/>
                  </a:moveTo>
                  <a:lnTo>
                    <a:pt x="143" y="835"/>
                  </a:lnTo>
                  <a:lnTo>
                    <a:pt x="154" y="836"/>
                  </a:lnTo>
                  <a:lnTo>
                    <a:pt x="167" y="837"/>
                  </a:lnTo>
                  <a:lnTo>
                    <a:pt x="182" y="839"/>
                  </a:lnTo>
                  <a:lnTo>
                    <a:pt x="182" y="851"/>
                  </a:lnTo>
                  <a:lnTo>
                    <a:pt x="180" y="852"/>
                  </a:lnTo>
                  <a:lnTo>
                    <a:pt x="178" y="853"/>
                  </a:lnTo>
                  <a:lnTo>
                    <a:pt x="175" y="855"/>
                  </a:lnTo>
                  <a:lnTo>
                    <a:pt x="174" y="858"/>
                  </a:lnTo>
                  <a:lnTo>
                    <a:pt x="172" y="862"/>
                  </a:lnTo>
                  <a:lnTo>
                    <a:pt x="170" y="869"/>
                  </a:lnTo>
                  <a:lnTo>
                    <a:pt x="167" y="869"/>
                  </a:lnTo>
                  <a:lnTo>
                    <a:pt x="161" y="868"/>
                  </a:lnTo>
                  <a:lnTo>
                    <a:pt x="157" y="867"/>
                  </a:lnTo>
                  <a:lnTo>
                    <a:pt x="156" y="865"/>
                  </a:lnTo>
                  <a:lnTo>
                    <a:pt x="156" y="864"/>
                  </a:lnTo>
                  <a:lnTo>
                    <a:pt x="158" y="862"/>
                  </a:lnTo>
                  <a:lnTo>
                    <a:pt x="135" y="856"/>
                  </a:lnTo>
                  <a:lnTo>
                    <a:pt x="127" y="871"/>
                  </a:lnTo>
                  <a:lnTo>
                    <a:pt x="118" y="886"/>
                  </a:lnTo>
                  <a:lnTo>
                    <a:pt x="120" y="887"/>
                  </a:lnTo>
                  <a:lnTo>
                    <a:pt x="120" y="888"/>
                  </a:lnTo>
                  <a:lnTo>
                    <a:pt x="119" y="889"/>
                  </a:lnTo>
                  <a:lnTo>
                    <a:pt x="117" y="890"/>
                  </a:lnTo>
                  <a:lnTo>
                    <a:pt x="111" y="891"/>
                  </a:lnTo>
                  <a:lnTo>
                    <a:pt x="106" y="892"/>
                  </a:lnTo>
                  <a:lnTo>
                    <a:pt x="95" y="884"/>
                  </a:lnTo>
                  <a:lnTo>
                    <a:pt x="83" y="874"/>
                  </a:lnTo>
                  <a:lnTo>
                    <a:pt x="89" y="873"/>
                  </a:lnTo>
                  <a:lnTo>
                    <a:pt x="97" y="873"/>
                  </a:lnTo>
                  <a:lnTo>
                    <a:pt x="105" y="874"/>
                  </a:lnTo>
                  <a:lnTo>
                    <a:pt x="113" y="874"/>
                  </a:lnTo>
                  <a:lnTo>
                    <a:pt x="113" y="862"/>
                  </a:lnTo>
                  <a:lnTo>
                    <a:pt x="113" y="851"/>
                  </a:lnTo>
                  <a:lnTo>
                    <a:pt x="120" y="841"/>
                  </a:lnTo>
                  <a:lnTo>
                    <a:pt x="129" y="833"/>
                  </a:lnTo>
                  <a:close/>
                  <a:moveTo>
                    <a:pt x="118" y="722"/>
                  </a:moveTo>
                  <a:lnTo>
                    <a:pt x="117" y="726"/>
                  </a:lnTo>
                  <a:lnTo>
                    <a:pt x="115" y="736"/>
                  </a:lnTo>
                  <a:lnTo>
                    <a:pt x="113" y="749"/>
                  </a:lnTo>
                  <a:lnTo>
                    <a:pt x="113" y="757"/>
                  </a:lnTo>
                  <a:lnTo>
                    <a:pt x="118" y="764"/>
                  </a:lnTo>
                  <a:lnTo>
                    <a:pt x="123" y="775"/>
                  </a:lnTo>
                  <a:lnTo>
                    <a:pt x="128" y="775"/>
                  </a:lnTo>
                  <a:lnTo>
                    <a:pt x="132" y="774"/>
                  </a:lnTo>
                  <a:lnTo>
                    <a:pt x="134" y="773"/>
                  </a:lnTo>
                  <a:lnTo>
                    <a:pt x="137" y="771"/>
                  </a:lnTo>
                  <a:lnTo>
                    <a:pt x="139" y="769"/>
                  </a:lnTo>
                  <a:lnTo>
                    <a:pt x="143" y="768"/>
                  </a:lnTo>
                  <a:lnTo>
                    <a:pt x="147" y="768"/>
                  </a:lnTo>
                  <a:lnTo>
                    <a:pt x="153" y="769"/>
                  </a:lnTo>
                  <a:lnTo>
                    <a:pt x="158" y="777"/>
                  </a:lnTo>
                  <a:lnTo>
                    <a:pt x="165" y="787"/>
                  </a:lnTo>
                  <a:lnTo>
                    <a:pt x="178" y="777"/>
                  </a:lnTo>
                  <a:lnTo>
                    <a:pt x="188" y="769"/>
                  </a:lnTo>
                  <a:lnTo>
                    <a:pt x="200" y="769"/>
                  </a:lnTo>
                  <a:lnTo>
                    <a:pt x="212" y="769"/>
                  </a:lnTo>
                  <a:lnTo>
                    <a:pt x="208" y="760"/>
                  </a:lnTo>
                  <a:lnTo>
                    <a:pt x="205" y="752"/>
                  </a:lnTo>
                  <a:lnTo>
                    <a:pt x="196" y="743"/>
                  </a:lnTo>
                  <a:lnTo>
                    <a:pt x="187" y="736"/>
                  </a:lnTo>
                  <a:lnTo>
                    <a:pt x="180" y="730"/>
                  </a:lnTo>
                  <a:lnTo>
                    <a:pt x="171" y="727"/>
                  </a:lnTo>
                  <a:lnTo>
                    <a:pt x="162" y="724"/>
                  </a:lnTo>
                  <a:lnTo>
                    <a:pt x="151" y="723"/>
                  </a:lnTo>
                  <a:lnTo>
                    <a:pt x="136" y="722"/>
                  </a:lnTo>
                  <a:lnTo>
                    <a:pt x="118" y="722"/>
                  </a:lnTo>
                  <a:close/>
                  <a:moveTo>
                    <a:pt x="194" y="681"/>
                  </a:moveTo>
                  <a:lnTo>
                    <a:pt x="185" y="685"/>
                  </a:lnTo>
                  <a:lnTo>
                    <a:pt x="174" y="690"/>
                  </a:lnTo>
                  <a:lnTo>
                    <a:pt x="169" y="694"/>
                  </a:lnTo>
                  <a:lnTo>
                    <a:pt x="164" y="698"/>
                  </a:lnTo>
                  <a:lnTo>
                    <a:pt x="161" y="701"/>
                  </a:lnTo>
                  <a:lnTo>
                    <a:pt x="158" y="704"/>
                  </a:lnTo>
                  <a:lnTo>
                    <a:pt x="158" y="716"/>
                  </a:lnTo>
                  <a:lnTo>
                    <a:pt x="170" y="715"/>
                  </a:lnTo>
                  <a:lnTo>
                    <a:pt x="182" y="712"/>
                  </a:lnTo>
                  <a:lnTo>
                    <a:pt x="192" y="710"/>
                  </a:lnTo>
                  <a:lnTo>
                    <a:pt x="200" y="710"/>
                  </a:lnTo>
                  <a:lnTo>
                    <a:pt x="206" y="723"/>
                  </a:lnTo>
                  <a:lnTo>
                    <a:pt x="213" y="736"/>
                  </a:lnTo>
                  <a:lnTo>
                    <a:pt x="217" y="741"/>
                  </a:lnTo>
                  <a:lnTo>
                    <a:pt x="220" y="746"/>
                  </a:lnTo>
                  <a:lnTo>
                    <a:pt x="224" y="752"/>
                  </a:lnTo>
                  <a:lnTo>
                    <a:pt x="230" y="755"/>
                  </a:lnTo>
                  <a:lnTo>
                    <a:pt x="235" y="759"/>
                  </a:lnTo>
                  <a:lnTo>
                    <a:pt x="240" y="761"/>
                  </a:lnTo>
                  <a:lnTo>
                    <a:pt x="247" y="763"/>
                  </a:lnTo>
                  <a:lnTo>
                    <a:pt x="253" y="763"/>
                  </a:lnTo>
                  <a:lnTo>
                    <a:pt x="261" y="763"/>
                  </a:lnTo>
                  <a:lnTo>
                    <a:pt x="269" y="762"/>
                  </a:lnTo>
                  <a:lnTo>
                    <a:pt x="279" y="760"/>
                  </a:lnTo>
                  <a:lnTo>
                    <a:pt x="288" y="757"/>
                  </a:lnTo>
                  <a:lnTo>
                    <a:pt x="295" y="745"/>
                  </a:lnTo>
                  <a:lnTo>
                    <a:pt x="285" y="739"/>
                  </a:lnTo>
                  <a:lnTo>
                    <a:pt x="276" y="734"/>
                  </a:lnTo>
                  <a:lnTo>
                    <a:pt x="267" y="727"/>
                  </a:lnTo>
                  <a:lnTo>
                    <a:pt x="258" y="722"/>
                  </a:lnTo>
                  <a:lnTo>
                    <a:pt x="244" y="713"/>
                  </a:lnTo>
                  <a:lnTo>
                    <a:pt x="230" y="704"/>
                  </a:lnTo>
                  <a:lnTo>
                    <a:pt x="223" y="691"/>
                  </a:lnTo>
                  <a:lnTo>
                    <a:pt x="218" y="681"/>
                  </a:lnTo>
                  <a:lnTo>
                    <a:pt x="205" y="681"/>
                  </a:lnTo>
                  <a:lnTo>
                    <a:pt x="194" y="681"/>
                  </a:lnTo>
                  <a:close/>
                  <a:moveTo>
                    <a:pt x="670" y="439"/>
                  </a:moveTo>
                  <a:lnTo>
                    <a:pt x="646" y="457"/>
                  </a:lnTo>
                  <a:lnTo>
                    <a:pt x="623" y="475"/>
                  </a:lnTo>
                  <a:lnTo>
                    <a:pt x="600" y="492"/>
                  </a:lnTo>
                  <a:lnTo>
                    <a:pt x="575" y="510"/>
                  </a:lnTo>
                  <a:lnTo>
                    <a:pt x="568" y="517"/>
                  </a:lnTo>
                  <a:lnTo>
                    <a:pt x="561" y="522"/>
                  </a:lnTo>
                  <a:lnTo>
                    <a:pt x="558" y="526"/>
                  </a:lnTo>
                  <a:lnTo>
                    <a:pt x="557" y="529"/>
                  </a:lnTo>
                  <a:lnTo>
                    <a:pt x="557" y="532"/>
                  </a:lnTo>
                  <a:lnTo>
                    <a:pt x="559" y="533"/>
                  </a:lnTo>
                  <a:lnTo>
                    <a:pt x="562" y="534"/>
                  </a:lnTo>
                  <a:lnTo>
                    <a:pt x="567" y="534"/>
                  </a:lnTo>
                  <a:lnTo>
                    <a:pt x="588" y="534"/>
                  </a:lnTo>
                  <a:lnTo>
                    <a:pt x="605" y="534"/>
                  </a:lnTo>
                  <a:lnTo>
                    <a:pt x="610" y="546"/>
                  </a:lnTo>
                  <a:lnTo>
                    <a:pt x="609" y="546"/>
                  </a:lnTo>
                  <a:lnTo>
                    <a:pt x="607" y="546"/>
                  </a:lnTo>
                  <a:lnTo>
                    <a:pt x="606" y="546"/>
                  </a:lnTo>
                  <a:lnTo>
                    <a:pt x="606" y="547"/>
                  </a:lnTo>
                  <a:lnTo>
                    <a:pt x="605" y="551"/>
                  </a:lnTo>
                  <a:lnTo>
                    <a:pt x="605" y="555"/>
                  </a:lnTo>
                  <a:lnTo>
                    <a:pt x="606" y="559"/>
                  </a:lnTo>
                  <a:lnTo>
                    <a:pt x="607" y="565"/>
                  </a:lnTo>
                  <a:lnTo>
                    <a:pt x="609" y="568"/>
                  </a:lnTo>
                  <a:lnTo>
                    <a:pt x="610" y="570"/>
                  </a:lnTo>
                  <a:lnTo>
                    <a:pt x="620" y="569"/>
                  </a:lnTo>
                  <a:lnTo>
                    <a:pt x="628" y="570"/>
                  </a:lnTo>
                  <a:lnTo>
                    <a:pt x="642" y="554"/>
                  </a:lnTo>
                  <a:lnTo>
                    <a:pt x="658" y="540"/>
                  </a:lnTo>
                  <a:lnTo>
                    <a:pt x="668" y="536"/>
                  </a:lnTo>
                  <a:lnTo>
                    <a:pt x="677" y="533"/>
                  </a:lnTo>
                  <a:lnTo>
                    <a:pt x="686" y="530"/>
                  </a:lnTo>
                  <a:lnTo>
                    <a:pt x="694" y="527"/>
                  </a:lnTo>
                  <a:lnTo>
                    <a:pt x="710" y="524"/>
                  </a:lnTo>
                  <a:lnTo>
                    <a:pt x="723" y="520"/>
                  </a:lnTo>
                  <a:lnTo>
                    <a:pt x="727" y="518"/>
                  </a:lnTo>
                  <a:lnTo>
                    <a:pt x="730" y="515"/>
                  </a:lnTo>
                  <a:lnTo>
                    <a:pt x="733" y="510"/>
                  </a:lnTo>
                  <a:lnTo>
                    <a:pt x="733" y="505"/>
                  </a:lnTo>
                  <a:lnTo>
                    <a:pt x="731" y="499"/>
                  </a:lnTo>
                  <a:lnTo>
                    <a:pt x="728" y="490"/>
                  </a:lnTo>
                  <a:lnTo>
                    <a:pt x="723" y="481"/>
                  </a:lnTo>
                  <a:lnTo>
                    <a:pt x="716" y="469"/>
                  </a:lnTo>
                  <a:lnTo>
                    <a:pt x="707" y="453"/>
                  </a:lnTo>
                  <a:lnTo>
                    <a:pt x="698" y="439"/>
                  </a:lnTo>
                  <a:lnTo>
                    <a:pt x="684" y="439"/>
                  </a:lnTo>
                  <a:lnTo>
                    <a:pt x="670" y="439"/>
                  </a:lnTo>
                  <a:close/>
                  <a:moveTo>
                    <a:pt x="769" y="422"/>
                  </a:moveTo>
                  <a:lnTo>
                    <a:pt x="776" y="423"/>
                  </a:lnTo>
                  <a:lnTo>
                    <a:pt x="781" y="424"/>
                  </a:lnTo>
                  <a:lnTo>
                    <a:pt x="786" y="427"/>
                  </a:lnTo>
                  <a:lnTo>
                    <a:pt x="789" y="429"/>
                  </a:lnTo>
                  <a:lnTo>
                    <a:pt x="792" y="432"/>
                  </a:lnTo>
                  <a:lnTo>
                    <a:pt x="792" y="434"/>
                  </a:lnTo>
                  <a:lnTo>
                    <a:pt x="793" y="433"/>
                  </a:lnTo>
                  <a:lnTo>
                    <a:pt x="793" y="432"/>
                  </a:lnTo>
                  <a:lnTo>
                    <a:pt x="794" y="433"/>
                  </a:lnTo>
                  <a:lnTo>
                    <a:pt x="794" y="434"/>
                  </a:lnTo>
                  <a:lnTo>
                    <a:pt x="795" y="437"/>
                  </a:lnTo>
                  <a:lnTo>
                    <a:pt x="796" y="441"/>
                  </a:lnTo>
                  <a:lnTo>
                    <a:pt x="797" y="452"/>
                  </a:lnTo>
                  <a:lnTo>
                    <a:pt x="798" y="457"/>
                  </a:lnTo>
                  <a:lnTo>
                    <a:pt x="780" y="464"/>
                  </a:lnTo>
                  <a:lnTo>
                    <a:pt x="771" y="453"/>
                  </a:lnTo>
                  <a:lnTo>
                    <a:pt x="758" y="439"/>
                  </a:lnTo>
                  <a:lnTo>
                    <a:pt x="756" y="436"/>
                  </a:lnTo>
                  <a:lnTo>
                    <a:pt x="755" y="432"/>
                  </a:lnTo>
                  <a:lnTo>
                    <a:pt x="754" y="430"/>
                  </a:lnTo>
                  <a:lnTo>
                    <a:pt x="755" y="427"/>
                  </a:lnTo>
                  <a:lnTo>
                    <a:pt x="756" y="424"/>
                  </a:lnTo>
                  <a:lnTo>
                    <a:pt x="759" y="423"/>
                  </a:lnTo>
                  <a:lnTo>
                    <a:pt x="763" y="422"/>
                  </a:lnTo>
                  <a:lnTo>
                    <a:pt x="769" y="422"/>
                  </a:lnTo>
                  <a:close/>
                  <a:moveTo>
                    <a:pt x="658" y="218"/>
                  </a:moveTo>
                  <a:lnTo>
                    <a:pt x="660" y="228"/>
                  </a:lnTo>
                  <a:lnTo>
                    <a:pt x="663" y="247"/>
                  </a:lnTo>
                  <a:lnTo>
                    <a:pt x="666" y="259"/>
                  </a:lnTo>
                  <a:lnTo>
                    <a:pt x="667" y="270"/>
                  </a:lnTo>
                  <a:lnTo>
                    <a:pt x="666" y="282"/>
                  </a:lnTo>
                  <a:lnTo>
                    <a:pt x="663" y="294"/>
                  </a:lnTo>
                  <a:lnTo>
                    <a:pt x="652" y="294"/>
                  </a:lnTo>
                  <a:lnTo>
                    <a:pt x="649" y="304"/>
                  </a:lnTo>
                  <a:lnTo>
                    <a:pt x="646" y="314"/>
                  </a:lnTo>
                  <a:lnTo>
                    <a:pt x="644" y="323"/>
                  </a:lnTo>
                  <a:lnTo>
                    <a:pt x="640" y="335"/>
                  </a:lnTo>
                  <a:lnTo>
                    <a:pt x="647" y="340"/>
                  </a:lnTo>
                  <a:lnTo>
                    <a:pt x="652" y="347"/>
                  </a:lnTo>
                  <a:lnTo>
                    <a:pt x="660" y="348"/>
                  </a:lnTo>
                  <a:lnTo>
                    <a:pt x="670" y="348"/>
                  </a:lnTo>
                  <a:lnTo>
                    <a:pt x="678" y="347"/>
                  </a:lnTo>
                  <a:lnTo>
                    <a:pt x="686" y="347"/>
                  </a:lnTo>
                  <a:lnTo>
                    <a:pt x="686" y="335"/>
                  </a:lnTo>
                  <a:lnTo>
                    <a:pt x="686" y="322"/>
                  </a:lnTo>
                  <a:lnTo>
                    <a:pt x="698" y="321"/>
                  </a:lnTo>
                  <a:lnTo>
                    <a:pt x="708" y="322"/>
                  </a:lnTo>
                  <a:lnTo>
                    <a:pt x="711" y="323"/>
                  </a:lnTo>
                  <a:lnTo>
                    <a:pt x="714" y="324"/>
                  </a:lnTo>
                  <a:lnTo>
                    <a:pt x="717" y="326"/>
                  </a:lnTo>
                  <a:lnTo>
                    <a:pt x="718" y="328"/>
                  </a:lnTo>
                  <a:lnTo>
                    <a:pt x="720" y="333"/>
                  </a:lnTo>
                  <a:lnTo>
                    <a:pt x="720" y="339"/>
                  </a:lnTo>
                  <a:lnTo>
                    <a:pt x="718" y="346"/>
                  </a:lnTo>
                  <a:lnTo>
                    <a:pt x="714" y="353"/>
                  </a:lnTo>
                  <a:lnTo>
                    <a:pt x="706" y="368"/>
                  </a:lnTo>
                  <a:lnTo>
                    <a:pt x="696" y="381"/>
                  </a:lnTo>
                  <a:lnTo>
                    <a:pt x="689" y="390"/>
                  </a:lnTo>
                  <a:lnTo>
                    <a:pt x="686" y="394"/>
                  </a:lnTo>
                  <a:lnTo>
                    <a:pt x="684" y="408"/>
                  </a:lnTo>
                  <a:lnTo>
                    <a:pt x="680" y="422"/>
                  </a:lnTo>
                  <a:lnTo>
                    <a:pt x="697" y="430"/>
                  </a:lnTo>
                  <a:lnTo>
                    <a:pt x="711" y="434"/>
                  </a:lnTo>
                  <a:lnTo>
                    <a:pt x="719" y="435"/>
                  </a:lnTo>
                  <a:lnTo>
                    <a:pt x="727" y="435"/>
                  </a:lnTo>
                  <a:lnTo>
                    <a:pt x="738" y="435"/>
                  </a:lnTo>
                  <a:lnTo>
                    <a:pt x="751" y="434"/>
                  </a:lnTo>
                  <a:lnTo>
                    <a:pt x="745" y="447"/>
                  </a:lnTo>
                  <a:lnTo>
                    <a:pt x="742" y="455"/>
                  </a:lnTo>
                  <a:lnTo>
                    <a:pt x="740" y="461"/>
                  </a:lnTo>
                  <a:lnTo>
                    <a:pt x="740" y="464"/>
                  </a:lnTo>
                  <a:lnTo>
                    <a:pt x="742" y="473"/>
                  </a:lnTo>
                  <a:lnTo>
                    <a:pt x="745" y="499"/>
                  </a:lnTo>
                  <a:lnTo>
                    <a:pt x="744" y="507"/>
                  </a:lnTo>
                  <a:lnTo>
                    <a:pt x="742" y="519"/>
                  </a:lnTo>
                  <a:lnTo>
                    <a:pt x="740" y="530"/>
                  </a:lnTo>
                  <a:lnTo>
                    <a:pt x="739" y="534"/>
                  </a:lnTo>
                  <a:lnTo>
                    <a:pt x="712" y="538"/>
                  </a:lnTo>
                  <a:lnTo>
                    <a:pt x="690" y="541"/>
                  </a:lnTo>
                  <a:lnTo>
                    <a:pt x="679" y="544"/>
                  </a:lnTo>
                  <a:lnTo>
                    <a:pt x="671" y="548"/>
                  </a:lnTo>
                  <a:lnTo>
                    <a:pt x="661" y="552"/>
                  </a:lnTo>
                  <a:lnTo>
                    <a:pt x="652" y="557"/>
                  </a:lnTo>
                  <a:lnTo>
                    <a:pt x="642" y="569"/>
                  </a:lnTo>
                  <a:lnTo>
                    <a:pt x="635" y="582"/>
                  </a:lnTo>
                  <a:lnTo>
                    <a:pt x="609" y="573"/>
                  </a:lnTo>
                  <a:lnTo>
                    <a:pt x="599" y="571"/>
                  </a:lnTo>
                  <a:lnTo>
                    <a:pt x="596" y="568"/>
                  </a:lnTo>
                  <a:lnTo>
                    <a:pt x="595" y="563"/>
                  </a:lnTo>
                  <a:lnTo>
                    <a:pt x="594" y="554"/>
                  </a:lnTo>
                  <a:lnTo>
                    <a:pt x="593" y="540"/>
                  </a:lnTo>
                  <a:lnTo>
                    <a:pt x="588" y="541"/>
                  </a:lnTo>
                  <a:lnTo>
                    <a:pt x="585" y="542"/>
                  </a:lnTo>
                  <a:lnTo>
                    <a:pt x="583" y="543"/>
                  </a:lnTo>
                  <a:lnTo>
                    <a:pt x="582" y="544"/>
                  </a:lnTo>
                  <a:lnTo>
                    <a:pt x="579" y="549"/>
                  </a:lnTo>
                  <a:lnTo>
                    <a:pt x="575" y="552"/>
                  </a:lnTo>
                  <a:lnTo>
                    <a:pt x="568" y="548"/>
                  </a:lnTo>
                  <a:lnTo>
                    <a:pt x="559" y="544"/>
                  </a:lnTo>
                  <a:lnTo>
                    <a:pt x="555" y="542"/>
                  </a:lnTo>
                  <a:lnTo>
                    <a:pt x="551" y="540"/>
                  </a:lnTo>
                  <a:lnTo>
                    <a:pt x="548" y="537"/>
                  </a:lnTo>
                  <a:lnTo>
                    <a:pt x="545" y="534"/>
                  </a:lnTo>
                  <a:lnTo>
                    <a:pt x="545" y="522"/>
                  </a:lnTo>
                  <a:lnTo>
                    <a:pt x="542" y="523"/>
                  </a:lnTo>
                  <a:lnTo>
                    <a:pt x="540" y="523"/>
                  </a:lnTo>
                  <a:lnTo>
                    <a:pt x="539" y="521"/>
                  </a:lnTo>
                  <a:lnTo>
                    <a:pt x="539" y="520"/>
                  </a:lnTo>
                  <a:lnTo>
                    <a:pt x="540" y="515"/>
                  </a:lnTo>
                  <a:lnTo>
                    <a:pt x="540" y="510"/>
                  </a:lnTo>
                  <a:lnTo>
                    <a:pt x="539" y="512"/>
                  </a:lnTo>
                  <a:lnTo>
                    <a:pt x="539" y="513"/>
                  </a:lnTo>
                  <a:lnTo>
                    <a:pt x="538" y="512"/>
                  </a:lnTo>
                  <a:lnTo>
                    <a:pt x="539" y="510"/>
                  </a:lnTo>
                  <a:lnTo>
                    <a:pt x="540" y="506"/>
                  </a:lnTo>
                  <a:lnTo>
                    <a:pt x="542" y="500"/>
                  </a:lnTo>
                  <a:lnTo>
                    <a:pt x="546" y="486"/>
                  </a:lnTo>
                  <a:lnTo>
                    <a:pt x="552" y="475"/>
                  </a:lnTo>
                  <a:lnTo>
                    <a:pt x="542" y="471"/>
                  </a:lnTo>
                  <a:lnTo>
                    <a:pt x="534" y="469"/>
                  </a:lnTo>
                  <a:lnTo>
                    <a:pt x="539" y="452"/>
                  </a:lnTo>
                  <a:lnTo>
                    <a:pt x="542" y="437"/>
                  </a:lnTo>
                  <a:lnTo>
                    <a:pt x="544" y="421"/>
                  </a:lnTo>
                  <a:lnTo>
                    <a:pt x="545" y="400"/>
                  </a:lnTo>
                  <a:lnTo>
                    <a:pt x="566" y="402"/>
                  </a:lnTo>
                  <a:lnTo>
                    <a:pt x="584" y="403"/>
                  </a:lnTo>
                  <a:lnTo>
                    <a:pt x="599" y="404"/>
                  </a:lnTo>
                  <a:lnTo>
                    <a:pt x="610" y="405"/>
                  </a:lnTo>
                  <a:lnTo>
                    <a:pt x="610" y="397"/>
                  </a:lnTo>
                  <a:lnTo>
                    <a:pt x="609" y="387"/>
                  </a:lnTo>
                  <a:lnTo>
                    <a:pt x="609" y="378"/>
                  </a:lnTo>
                  <a:lnTo>
                    <a:pt x="610" y="370"/>
                  </a:lnTo>
                  <a:lnTo>
                    <a:pt x="617" y="366"/>
                  </a:lnTo>
                  <a:lnTo>
                    <a:pt x="622" y="359"/>
                  </a:lnTo>
                  <a:lnTo>
                    <a:pt x="626" y="359"/>
                  </a:lnTo>
                  <a:lnTo>
                    <a:pt x="627" y="357"/>
                  </a:lnTo>
                  <a:lnTo>
                    <a:pt x="628" y="355"/>
                  </a:lnTo>
                  <a:lnTo>
                    <a:pt x="629" y="353"/>
                  </a:lnTo>
                  <a:lnTo>
                    <a:pt x="628" y="347"/>
                  </a:lnTo>
                  <a:lnTo>
                    <a:pt x="628" y="340"/>
                  </a:lnTo>
                  <a:lnTo>
                    <a:pt x="617" y="343"/>
                  </a:lnTo>
                  <a:lnTo>
                    <a:pt x="607" y="345"/>
                  </a:lnTo>
                  <a:lnTo>
                    <a:pt x="598" y="346"/>
                  </a:lnTo>
                  <a:lnTo>
                    <a:pt x="587" y="347"/>
                  </a:lnTo>
                  <a:lnTo>
                    <a:pt x="588" y="347"/>
                  </a:lnTo>
                  <a:lnTo>
                    <a:pt x="588" y="349"/>
                  </a:lnTo>
                  <a:lnTo>
                    <a:pt x="587" y="350"/>
                  </a:lnTo>
                  <a:lnTo>
                    <a:pt x="585" y="351"/>
                  </a:lnTo>
                  <a:lnTo>
                    <a:pt x="583" y="352"/>
                  </a:lnTo>
                  <a:lnTo>
                    <a:pt x="579" y="353"/>
                  </a:lnTo>
                  <a:lnTo>
                    <a:pt x="577" y="353"/>
                  </a:lnTo>
                  <a:lnTo>
                    <a:pt x="575" y="352"/>
                  </a:lnTo>
                  <a:lnTo>
                    <a:pt x="573" y="350"/>
                  </a:lnTo>
                  <a:lnTo>
                    <a:pt x="573" y="346"/>
                  </a:lnTo>
                  <a:lnTo>
                    <a:pt x="574" y="340"/>
                  </a:lnTo>
                  <a:lnTo>
                    <a:pt x="575" y="334"/>
                  </a:lnTo>
                  <a:lnTo>
                    <a:pt x="578" y="323"/>
                  </a:lnTo>
                  <a:lnTo>
                    <a:pt x="582" y="317"/>
                  </a:lnTo>
                  <a:lnTo>
                    <a:pt x="569" y="311"/>
                  </a:lnTo>
                  <a:lnTo>
                    <a:pt x="569" y="306"/>
                  </a:lnTo>
                  <a:lnTo>
                    <a:pt x="569" y="302"/>
                  </a:lnTo>
                  <a:lnTo>
                    <a:pt x="570" y="300"/>
                  </a:lnTo>
                  <a:lnTo>
                    <a:pt x="571" y="297"/>
                  </a:lnTo>
                  <a:lnTo>
                    <a:pt x="573" y="293"/>
                  </a:lnTo>
                  <a:lnTo>
                    <a:pt x="575" y="287"/>
                  </a:lnTo>
                  <a:lnTo>
                    <a:pt x="563" y="282"/>
                  </a:lnTo>
                  <a:lnTo>
                    <a:pt x="563" y="270"/>
                  </a:lnTo>
                  <a:lnTo>
                    <a:pt x="576" y="265"/>
                  </a:lnTo>
                  <a:lnTo>
                    <a:pt x="589" y="259"/>
                  </a:lnTo>
                  <a:lnTo>
                    <a:pt x="601" y="252"/>
                  </a:lnTo>
                  <a:lnTo>
                    <a:pt x="612" y="246"/>
                  </a:lnTo>
                  <a:lnTo>
                    <a:pt x="636" y="232"/>
                  </a:lnTo>
                  <a:lnTo>
                    <a:pt x="658" y="218"/>
                  </a:lnTo>
                  <a:close/>
                  <a:moveTo>
                    <a:pt x="517" y="141"/>
                  </a:moveTo>
                  <a:lnTo>
                    <a:pt x="506" y="151"/>
                  </a:lnTo>
                  <a:lnTo>
                    <a:pt x="493" y="163"/>
                  </a:lnTo>
                  <a:lnTo>
                    <a:pt x="488" y="169"/>
                  </a:lnTo>
                  <a:lnTo>
                    <a:pt x="483" y="176"/>
                  </a:lnTo>
                  <a:lnTo>
                    <a:pt x="478" y="182"/>
                  </a:lnTo>
                  <a:lnTo>
                    <a:pt x="476" y="188"/>
                  </a:lnTo>
                  <a:lnTo>
                    <a:pt x="473" y="198"/>
                  </a:lnTo>
                  <a:lnTo>
                    <a:pt x="472" y="208"/>
                  </a:lnTo>
                  <a:lnTo>
                    <a:pt x="472" y="213"/>
                  </a:lnTo>
                  <a:lnTo>
                    <a:pt x="473" y="217"/>
                  </a:lnTo>
                  <a:lnTo>
                    <a:pt x="474" y="220"/>
                  </a:lnTo>
                  <a:lnTo>
                    <a:pt x="476" y="224"/>
                  </a:lnTo>
                  <a:lnTo>
                    <a:pt x="478" y="227"/>
                  </a:lnTo>
                  <a:lnTo>
                    <a:pt x="482" y="229"/>
                  </a:lnTo>
                  <a:lnTo>
                    <a:pt x="485" y="230"/>
                  </a:lnTo>
                  <a:lnTo>
                    <a:pt x="489" y="230"/>
                  </a:lnTo>
                  <a:lnTo>
                    <a:pt x="493" y="230"/>
                  </a:lnTo>
                  <a:lnTo>
                    <a:pt x="498" y="229"/>
                  </a:lnTo>
                  <a:lnTo>
                    <a:pt x="504" y="227"/>
                  </a:lnTo>
                  <a:lnTo>
                    <a:pt x="510" y="224"/>
                  </a:lnTo>
                  <a:lnTo>
                    <a:pt x="545" y="165"/>
                  </a:lnTo>
                  <a:lnTo>
                    <a:pt x="546" y="160"/>
                  </a:lnTo>
                  <a:lnTo>
                    <a:pt x="545" y="157"/>
                  </a:lnTo>
                  <a:lnTo>
                    <a:pt x="544" y="154"/>
                  </a:lnTo>
                  <a:lnTo>
                    <a:pt x="542" y="152"/>
                  </a:lnTo>
                  <a:lnTo>
                    <a:pt x="541" y="151"/>
                  </a:lnTo>
                  <a:lnTo>
                    <a:pt x="540" y="149"/>
                  </a:lnTo>
                  <a:lnTo>
                    <a:pt x="539" y="146"/>
                  </a:lnTo>
                  <a:lnTo>
                    <a:pt x="540" y="141"/>
                  </a:lnTo>
                  <a:lnTo>
                    <a:pt x="527" y="142"/>
                  </a:lnTo>
                  <a:lnTo>
                    <a:pt x="517" y="141"/>
                  </a:lnTo>
                  <a:close/>
                  <a:moveTo>
                    <a:pt x="599" y="64"/>
                  </a:moveTo>
                  <a:lnTo>
                    <a:pt x="591" y="72"/>
                  </a:lnTo>
                  <a:lnTo>
                    <a:pt x="584" y="78"/>
                  </a:lnTo>
                  <a:lnTo>
                    <a:pt x="576" y="85"/>
                  </a:lnTo>
                  <a:lnTo>
                    <a:pt x="569" y="94"/>
                  </a:lnTo>
                  <a:lnTo>
                    <a:pt x="560" y="108"/>
                  </a:lnTo>
                  <a:lnTo>
                    <a:pt x="556" y="118"/>
                  </a:lnTo>
                  <a:lnTo>
                    <a:pt x="555" y="121"/>
                  </a:lnTo>
                  <a:lnTo>
                    <a:pt x="555" y="125"/>
                  </a:lnTo>
                  <a:lnTo>
                    <a:pt x="556" y="127"/>
                  </a:lnTo>
                  <a:lnTo>
                    <a:pt x="557" y="128"/>
                  </a:lnTo>
                  <a:lnTo>
                    <a:pt x="559" y="129"/>
                  </a:lnTo>
                  <a:lnTo>
                    <a:pt x="562" y="129"/>
                  </a:lnTo>
                  <a:lnTo>
                    <a:pt x="565" y="129"/>
                  </a:lnTo>
                  <a:lnTo>
                    <a:pt x="569" y="128"/>
                  </a:lnTo>
                  <a:lnTo>
                    <a:pt x="576" y="124"/>
                  </a:lnTo>
                  <a:lnTo>
                    <a:pt x="584" y="119"/>
                  </a:lnTo>
                  <a:lnTo>
                    <a:pt x="592" y="113"/>
                  </a:lnTo>
                  <a:lnTo>
                    <a:pt x="600" y="106"/>
                  </a:lnTo>
                  <a:lnTo>
                    <a:pt x="606" y="98"/>
                  </a:lnTo>
                  <a:lnTo>
                    <a:pt x="611" y="90"/>
                  </a:lnTo>
                  <a:lnTo>
                    <a:pt x="612" y="86"/>
                  </a:lnTo>
                  <a:lnTo>
                    <a:pt x="613" y="82"/>
                  </a:lnTo>
                  <a:lnTo>
                    <a:pt x="613" y="79"/>
                  </a:lnTo>
                  <a:lnTo>
                    <a:pt x="612" y="76"/>
                  </a:lnTo>
                  <a:lnTo>
                    <a:pt x="610" y="73"/>
                  </a:lnTo>
                  <a:lnTo>
                    <a:pt x="608" y="69"/>
                  </a:lnTo>
                  <a:lnTo>
                    <a:pt x="604" y="66"/>
                  </a:lnTo>
                  <a:lnTo>
                    <a:pt x="599" y="64"/>
                  </a:lnTo>
                  <a:close/>
                  <a:moveTo>
                    <a:pt x="974" y="36"/>
                  </a:moveTo>
                  <a:lnTo>
                    <a:pt x="971" y="36"/>
                  </a:lnTo>
                  <a:lnTo>
                    <a:pt x="967" y="39"/>
                  </a:lnTo>
                  <a:lnTo>
                    <a:pt x="965" y="41"/>
                  </a:lnTo>
                  <a:lnTo>
                    <a:pt x="964" y="43"/>
                  </a:lnTo>
                  <a:lnTo>
                    <a:pt x="965" y="45"/>
                  </a:lnTo>
                  <a:lnTo>
                    <a:pt x="967" y="45"/>
                  </a:lnTo>
                  <a:lnTo>
                    <a:pt x="973" y="46"/>
                  </a:lnTo>
                  <a:lnTo>
                    <a:pt x="980" y="47"/>
                  </a:lnTo>
                  <a:lnTo>
                    <a:pt x="980" y="43"/>
                  </a:lnTo>
                  <a:lnTo>
                    <a:pt x="980" y="39"/>
                  </a:lnTo>
                  <a:lnTo>
                    <a:pt x="980" y="38"/>
                  </a:lnTo>
                  <a:lnTo>
                    <a:pt x="980" y="36"/>
                  </a:lnTo>
                  <a:lnTo>
                    <a:pt x="978" y="35"/>
                  </a:lnTo>
                  <a:lnTo>
                    <a:pt x="974" y="36"/>
                  </a:lnTo>
                  <a:close/>
                  <a:moveTo>
                    <a:pt x="950" y="12"/>
                  </a:moveTo>
                  <a:lnTo>
                    <a:pt x="955" y="14"/>
                  </a:lnTo>
                  <a:lnTo>
                    <a:pt x="956" y="15"/>
                  </a:lnTo>
                  <a:lnTo>
                    <a:pt x="956" y="16"/>
                  </a:lnTo>
                  <a:lnTo>
                    <a:pt x="954" y="17"/>
                  </a:lnTo>
                  <a:lnTo>
                    <a:pt x="947" y="18"/>
                  </a:lnTo>
                  <a:lnTo>
                    <a:pt x="945" y="18"/>
                  </a:lnTo>
                  <a:lnTo>
                    <a:pt x="947" y="19"/>
                  </a:lnTo>
                  <a:lnTo>
                    <a:pt x="950" y="19"/>
                  </a:lnTo>
                  <a:lnTo>
                    <a:pt x="954" y="19"/>
                  </a:lnTo>
                  <a:lnTo>
                    <a:pt x="962" y="18"/>
                  </a:lnTo>
                  <a:lnTo>
                    <a:pt x="962" y="30"/>
                  </a:lnTo>
                  <a:lnTo>
                    <a:pt x="964" y="29"/>
                  </a:lnTo>
                  <a:lnTo>
                    <a:pt x="967" y="26"/>
                  </a:lnTo>
                  <a:lnTo>
                    <a:pt x="970" y="25"/>
                  </a:lnTo>
                  <a:lnTo>
                    <a:pt x="971" y="23"/>
                  </a:lnTo>
                  <a:lnTo>
                    <a:pt x="970" y="21"/>
                  </a:lnTo>
                  <a:lnTo>
                    <a:pt x="969" y="18"/>
                  </a:lnTo>
                  <a:lnTo>
                    <a:pt x="960" y="15"/>
                  </a:lnTo>
                  <a:lnTo>
                    <a:pt x="950" y="12"/>
                  </a:lnTo>
                  <a:close/>
                  <a:moveTo>
                    <a:pt x="880" y="7"/>
                  </a:moveTo>
                  <a:lnTo>
                    <a:pt x="874" y="24"/>
                  </a:lnTo>
                  <a:lnTo>
                    <a:pt x="887" y="21"/>
                  </a:lnTo>
                  <a:lnTo>
                    <a:pt x="906" y="15"/>
                  </a:lnTo>
                  <a:lnTo>
                    <a:pt x="914" y="12"/>
                  </a:lnTo>
                  <a:lnTo>
                    <a:pt x="921" y="10"/>
                  </a:lnTo>
                  <a:lnTo>
                    <a:pt x="923" y="9"/>
                  </a:lnTo>
                  <a:lnTo>
                    <a:pt x="924" y="8"/>
                  </a:lnTo>
                  <a:lnTo>
                    <a:pt x="923" y="7"/>
                  </a:lnTo>
                  <a:lnTo>
                    <a:pt x="921" y="7"/>
                  </a:lnTo>
                  <a:lnTo>
                    <a:pt x="911" y="7"/>
                  </a:lnTo>
                  <a:lnTo>
                    <a:pt x="900" y="7"/>
                  </a:lnTo>
                  <a:lnTo>
                    <a:pt x="890" y="7"/>
                  </a:lnTo>
                  <a:lnTo>
                    <a:pt x="880" y="7"/>
                  </a:lnTo>
                  <a:close/>
                  <a:moveTo>
                    <a:pt x="704" y="7"/>
                  </a:moveTo>
                  <a:lnTo>
                    <a:pt x="695" y="10"/>
                  </a:lnTo>
                  <a:lnTo>
                    <a:pt x="684" y="17"/>
                  </a:lnTo>
                  <a:lnTo>
                    <a:pt x="671" y="28"/>
                  </a:lnTo>
                  <a:lnTo>
                    <a:pt x="658" y="40"/>
                  </a:lnTo>
                  <a:lnTo>
                    <a:pt x="653" y="45"/>
                  </a:lnTo>
                  <a:lnTo>
                    <a:pt x="650" y="49"/>
                  </a:lnTo>
                  <a:lnTo>
                    <a:pt x="647" y="53"/>
                  </a:lnTo>
                  <a:lnTo>
                    <a:pt x="646" y="57"/>
                  </a:lnTo>
                  <a:lnTo>
                    <a:pt x="647" y="59"/>
                  </a:lnTo>
                  <a:lnTo>
                    <a:pt x="649" y="60"/>
                  </a:lnTo>
                  <a:lnTo>
                    <a:pt x="650" y="60"/>
                  </a:lnTo>
                  <a:lnTo>
                    <a:pt x="653" y="61"/>
                  </a:lnTo>
                  <a:lnTo>
                    <a:pt x="659" y="61"/>
                  </a:lnTo>
                  <a:lnTo>
                    <a:pt x="670" y="59"/>
                  </a:lnTo>
                  <a:lnTo>
                    <a:pt x="680" y="47"/>
                  </a:lnTo>
                  <a:lnTo>
                    <a:pt x="692" y="36"/>
                  </a:lnTo>
                  <a:lnTo>
                    <a:pt x="704" y="32"/>
                  </a:lnTo>
                  <a:lnTo>
                    <a:pt x="720" y="26"/>
                  </a:lnTo>
                  <a:lnTo>
                    <a:pt x="727" y="23"/>
                  </a:lnTo>
                  <a:lnTo>
                    <a:pt x="731" y="19"/>
                  </a:lnTo>
                  <a:lnTo>
                    <a:pt x="733" y="17"/>
                  </a:lnTo>
                  <a:lnTo>
                    <a:pt x="733" y="16"/>
                  </a:lnTo>
                  <a:lnTo>
                    <a:pt x="730" y="14"/>
                  </a:lnTo>
                  <a:lnTo>
                    <a:pt x="727" y="12"/>
                  </a:lnTo>
                  <a:lnTo>
                    <a:pt x="724" y="10"/>
                  </a:lnTo>
                  <a:lnTo>
                    <a:pt x="719" y="8"/>
                  </a:lnTo>
                  <a:lnTo>
                    <a:pt x="712" y="7"/>
                  </a:lnTo>
                  <a:lnTo>
                    <a:pt x="704" y="7"/>
                  </a:lnTo>
                  <a:close/>
                  <a:moveTo>
                    <a:pt x="822" y="0"/>
                  </a:moveTo>
                  <a:lnTo>
                    <a:pt x="810" y="1"/>
                  </a:lnTo>
                  <a:lnTo>
                    <a:pt x="788" y="5"/>
                  </a:lnTo>
                  <a:lnTo>
                    <a:pt x="778" y="7"/>
                  </a:lnTo>
                  <a:lnTo>
                    <a:pt x="770" y="9"/>
                  </a:lnTo>
                  <a:lnTo>
                    <a:pt x="768" y="10"/>
                  </a:lnTo>
                  <a:lnTo>
                    <a:pt x="767" y="11"/>
                  </a:lnTo>
                  <a:lnTo>
                    <a:pt x="767" y="12"/>
                  </a:lnTo>
                  <a:lnTo>
                    <a:pt x="769" y="12"/>
                  </a:lnTo>
                  <a:lnTo>
                    <a:pt x="769" y="14"/>
                  </a:lnTo>
                  <a:lnTo>
                    <a:pt x="771" y="18"/>
                  </a:lnTo>
                  <a:lnTo>
                    <a:pt x="774" y="21"/>
                  </a:lnTo>
                  <a:lnTo>
                    <a:pt x="778" y="23"/>
                  </a:lnTo>
                  <a:lnTo>
                    <a:pt x="785" y="24"/>
                  </a:lnTo>
                  <a:lnTo>
                    <a:pt x="792" y="24"/>
                  </a:lnTo>
                  <a:lnTo>
                    <a:pt x="803" y="23"/>
                  </a:lnTo>
                  <a:lnTo>
                    <a:pt x="816" y="21"/>
                  </a:lnTo>
                  <a:lnTo>
                    <a:pt x="830" y="16"/>
                  </a:lnTo>
                  <a:lnTo>
                    <a:pt x="842" y="11"/>
                  </a:lnTo>
                  <a:lnTo>
                    <a:pt x="847" y="9"/>
                  </a:lnTo>
                  <a:lnTo>
                    <a:pt x="851" y="7"/>
                  </a:lnTo>
                  <a:lnTo>
                    <a:pt x="852" y="5"/>
                  </a:lnTo>
                  <a:lnTo>
                    <a:pt x="851" y="4"/>
                  </a:lnTo>
                  <a:lnTo>
                    <a:pt x="848" y="1"/>
                  </a:lnTo>
                  <a:lnTo>
                    <a:pt x="842" y="0"/>
                  </a:lnTo>
                  <a:lnTo>
                    <a:pt x="833" y="0"/>
                  </a:lnTo>
                  <a:lnTo>
                    <a:pt x="822" y="0"/>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31" name="shp_Montenegro">
              <a:extLst>
                <a:ext uri="{FF2B5EF4-FFF2-40B4-BE49-F238E27FC236}">
                  <a16:creationId xmlns:a16="http://schemas.microsoft.com/office/drawing/2014/main" id="{5ADA8C83-869E-59F7-00E4-EE0E0BA66017}"/>
                </a:ext>
              </a:extLst>
            </p:cNvPr>
            <p:cNvSpPr>
              <a:spLocks/>
            </p:cNvSpPr>
            <p:nvPr/>
          </p:nvSpPr>
          <p:spPr bwMode="auto">
            <a:xfrm>
              <a:off x="7478938" y="4690946"/>
              <a:ext cx="502052" cy="626852"/>
            </a:xfrm>
            <a:custGeom>
              <a:avLst/>
              <a:gdLst>
                <a:gd name="T0" fmla="*/ 52 w 126"/>
                <a:gd name="T1" fmla="*/ 0 h 120"/>
                <a:gd name="T2" fmla="*/ 39 w 126"/>
                <a:gd name="T3" fmla="*/ 3 h 120"/>
                <a:gd name="T4" fmla="*/ 35 w 126"/>
                <a:gd name="T5" fmla="*/ 0 h 120"/>
                <a:gd name="T6" fmla="*/ 31 w 126"/>
                <a:gd name="T7" fmla="*/ 3 h 120"/>
                <a:gd name="T8" fmla="*/ 35 w 126"/>
                <a:gd name="T9" fmla="*/ 6 h 120"/>
                <a:gd name="T10" fmla="*/ 39 w 126"/>
                <a:gd name="T11" fmla="*/ 10 h 120"/>
                <a:gd name="T12" fmla="*/ 42 w 126"/>
                <a:gd name="T13" fmla="*/ 15 h 120"/>
                <a:gd name="T14" fmla="*/ 36 w 126"/>
                <a:gd name="T15" fmla="*/ 20 h 120"/>
                <a:gd name="T16" fmla="*/ 29 w 126"/>
                <a:gd name="T17" fmla="*/ 15 h 120"/>
                <a:gd name="T18" fmla="*/ 27 w 126"/>
                <a:gd name="T19" fmla="*/ 13 h 120"/>
                <a:gd name="T20" fmla="*/ 21 w 126"/>
                <a:gd name="T21" fmla="*/ 16 h 120"/>
                <a:gd name="T22" fmla="*/ 13 w 126"/>
                <a:gd name="T23" fmla="*/ 18 h 120"/>
                <a:gd name="T24" fmla="*/ 12 w 126"/>
                <a:gd name="T25" fmla="*/ 24 h 120"/>
                <a:gd name="T26" fmla="*/ 10 w 126"/>
                <a:gd name="T27" fmla="*/ 29 h 120"/>
                <a:gd name="T28" fmla="*/ 8 w 126"/>
                <a:gd name="T29" fmla="*/ 32 h 120"/>
                <a:gd name="T30" fmla="*/ 1 w 126"/>
                <a:gd name="T31" fmla="*/ 33 h 120"/>
                <a:gd name="T32" fmla="*/ 0 w 126"/>
                <a:gd name="T33" fmla="*/ 44 h 120"/>
                <a:gd name="T34" fmla="*/ 0 w 126"/>
                <a:gd name="T35" fmla="*/ 51 h 120"/>
                <a:gd name="T36" fmla="*/ 5 w 126"/>
                <a:gd name="T37" fmla="*/ 55 h 120"/>
                <a:gd name="T38" fmla="*/ 10 w 126"/>
                <a:gd name="T39" fmla="*/ 59 h 120"/>
                <a:gd name="T40" fmla="*/ 11 w 126"/>
                <a:gd name="T41" fmla="*/ 64 h 120"/>
                <a:gd name="T42" fmla="*/ 13 w 126"/>
                <a:gd name="T43" fmla="*/ 70 h 120"/>
                <a:gd name="T44" fmla="*/ 16 w 126"/>
                <a:gd name="T45" fmla="*/ 74 h 120"/>
                <a:gd name="T46" fmla="*/ 17 w 126"/>
                <a:gd name="T47" fmla="*/ 79 h 120"/>
                <a:gd name="T48" fmla="*/ 28 w 126"/>
                <a:gd name="T49" fmla="*/ 83 h 120"/>
                <a:gd name="T50" fmla="*/ 30 w 126"/>
                <a:gd name="T51" fmla="*/ 82 h 120"/>
                <a:gd name="T52" fmla="*/ 35 w 126"/>
                <a:gd name="T53" fmla="*/ 92 h 120"/>
                <a:gd name="T54" fmla="*/ 38 w 126"/>
                <a:gd name="T55" fmla="*/ 94 h 120"/>
                <a:gd name="T56" fmla="*/ 46 w 126"/>
                <a:gd name="T57" fmla="*/ 94 h 120"/>
                <a:gd name="T58" fmla="*/ 49 w 126"/>
                <a:gd name="T59" fmla="*/ 99 h 120"/>
                <a:gd name="T60" fmla="*/ 56 w 126"/>
                <a:gd name="T61" fmla="*/ 105 h 120"/>
                <a:gd name="T62" fmla="*/ 60 w 126"/>
                <a:gd name="T63" fmla="*/ 108 h 120"/>
                <a:gd name="T64" fmla="*/ 63 w 126"/>
                <a:gd name="T65" fmla="*/ 115 h 120"/>
                <a:gd name="T66" fmla="*/ 66 w 126"/>
                <a:gd name="T67" fmla="*/ 119 h 120"/>
                <a:gd name="T68" fmla="*/ 73 w 126"/>
                <a:gd name="T69" fmla="*/ 116 h 120"/>
                <a:gd name="T70" fmla="*/ 75 w 126"/>
                <a:gd name="T71" fmla="*/ 105 h 120"/>
                <a:gd name="T72" fmla="*/ 71 w 126"/>
                <a:gd name="T73" fmla="*/ 94 h 120"/>
                <a:gd name="T74" fmla="*/ 67 w 126"/>
                <a:gd name="T75" fmla="*/ 88 h 120"/>
                <a:gd name="T76" fmla="*/ 62 w 126"/>
                <a:gd name="T77" fmla="*/ 82 h 120"/>
                <a:gd name="T78" fmla="*/ 62 w 126"/>
                <a:gd name="T79" fmla="*/ 79 h 120"/>
                <a:gd name="T80" fmla="*/ 66 w 126"/>
                <a:gd name="T81" fmla="*/ 77 h 120"/>
                <a:gd name="T82" fmla="*/ 68 w 126"/>
                <a:gd name="T83" fmla="*/ 73 h 120"/>
                <a:gd name="T84" fmla="*/ 70 w 126"/>
                <a:gd name="T85" fmla="*/ 70 h 120"/>
                <a:gd name="T86" fmla="*/ 74 w 126"/>
                <a:gd name="T87" fmla="*/ 68 h 120"/>
                <a:gd name="T88" fmla="*/ 79 w 126"/>
                <a:gd name="T89" fmla="*/ 64 h 120"/>
                <a:gd name="T90" fmla="*/ 82 w 126"/>
                <a:gd name="T91" fmla="*/ 58 h 120"/>
                <a:gd name="T92" fmla="*/ 88 w 126"/>
                <a:gd name="T93" fmla="*/ 57 h 120"/>
                <a:gd name="T94" fmla="*/ 91 w 126"/>
                <a:gd name="T95" fmla="*/ 64 h 120"/>
                <a:gd name="T96" fmla="*/ 93 w 126"/>
                <a:gd name="T97" fmla="*/ 70 h 120"/>
                <a:gd name="T98" fmla="*/ 98 w 126"/>
                <a:gd name="T99" fmla="*/ 70 h 120"/>
                <a:gd name="T100" fmla="*/ 104 w 126"/>
                <a:gd name="T101" fmla="*/ 67 h 120"/>
                <a:gd name="T102" fmla="*/ 114 w 126"/>
                <a:gd name="T103" fmla="*/ 64 h 120"/>
                <a:gd name="T104" fmla="*/ 117 w 126"/>
                <a:gd name="T105" fmla="*/ 62 h 120"/>
                <a:gd name="T106" fmla="*/ 121 w 126"/>
                <a:gd name="T107" fmla="*/ 60 h 120"/>
                <a:gd name="T108" fmla="*/ 126 w 126"/>
                <a:gd name="T109" fmla="*/ 41 h 120"/>
                <a:gd name="T110" fmla="*/ 103 w 126"/>
                <a:gd name="T111" fmla="*/ 2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6" h="120">
                  <a:moveTo>
                    <a:pt x="68" y="10"/>
                  </a:moveTo>
                  <a:lnTo>
                    <a:pt x="63" y="5"/>
                  </a:lnTo>
                  <a:lnTo>
                    <a:pt x="53" y="0"/>
                  </a:lnTo>
                  <a:lnTo>
                    <a:pt x="52" y="0"/>
                  </a:lnTo>
                  <a:lnTo>
                    <a:pt x="45" y="0"/>
                  </a:lnTo>
                  <a:lnTo>
                    <a:pt x="43" y="2"/>
                  </a:lnTo>
                  <a:lnTo>
                    <a:pt x="40" y="3"/>
                  </a:lnTo>
                  <a:lnTo>
                    <a:pt x="39" y="3"/>
                  </a:lnTo>
                  <a:lnTo>
                    <a:pt x="38" y="1"/>
                  </a:lnTo>
                  <a:lnTo>
                    <a:pt x="37" y="1"/>
                  </a:lnTo>
                  <a:lnTo>
                    <a:pt x="36" y="0"/>
                  </a:lnTo>
                  <a:lnTo>
                    <a:pt x="35" y="0"/>
                  </a:lnTo>
                  <a:lnTo>
                    <a:pt x="33" y="1"/>
                  </a:lnTo>
                  <a:lnTo>
                    <a:pt x="33" y="1"/>
                  </a:lnTo>
                  <a:lnTo>
                    <a:pt x="32" y="2"/>
                  </a:lnTo>
                  <a:lnTo>
                    <a:pt x="31" y="3"/>
                  </a:lnTo>
                  <a:lnTo>
                    <a:pt x="31" y="3"/>
                  </a:lnTo>
                  <a:lnTo>
                    <a:pt x="32" y="4"/>
                  </a:lnTo>
                  <a:lnTo>
                    <a:pt x="33" y="5"/>
                  </a:lnTo>
                  <a:lnTo>
                    <a:pt x="35" y="6"/>
                  </a:lnTo>
                  <a:lnTo>
                    <a:pt x="36" y="7"/>
                  </a:lnTo>
                  <a:lnTo>
                    <a:pt x="36" y="7"/>
                  </a:lnTo>
                  <a:lnTo>
                    <a:pt x="38" y="9"/>
                  </a:lnTo>
                  <a:lnTo>
                    <a:pt x="39" y="10"/>
                  </a:lnTo>
                  <a:lnTo>
                    <a:pt x="40" y="12"/>
                  </a:lnTo>
                  <a:lnTo>
                    <a:pt x="41" y="13"/>
                  </a:lnTo>
                  <a:lnTo>
                    <a:pt x="42" y="14"/>
                  </a:lnTo>
                  <a:lnTo>
                    <a:pt x="42" y="15"/>
                  </a:lnTo>
                  <a:lnTo>
                    <a:pt x="41" y="17"/>
                  </a:lnTo>
                  <a:lnTo>
                    <a:pt x="38" y="20"/>
                  </a:lnTo>
                  <a:lnTo>
                    <a:pt x="37" y="20"/>
                  </a:lnTo>
                  <a:lnTo>
                    <a:pt x="36" y="20"/>
                  </a:lnTo>
                  <a:lnTo>
                    <a:pt x="33" y="19"/>
                  </a:lnTo>
                  <a:lnTo>
                    <a:pt x="31" y="17"/>
                  </a:lnTo>
                  <a:lnTo>
                    <a:pt x="30" y="16"/>
                  </a:lnTo>
                  <a:lnTo>
                    <a:pt x="29" y="15"/>
                  </a:lnTo>
                  <a:lnTo>
                    <a:pt x="28" y="15"/>
                  </a:lnTo>
                  <a:lnTo>
                    <a:pt x="28" y="14"/>
                  </a:lnTo>
                  <a:lnTo>
                    <a:pt x="27" y="14"/>
                  </a:lnTo>
                  <a:lnTo>
                    <a:pt x="27" y="13"/>
                  </a:lnTo>
                  <a:lnTo>
                    <a:pt x="24" y="13"/>
                  </a:lnTo>
                  <a:lnTo>
                    <a:pt x="22" y="15"/>
                  </a:lnTo>
                  <a:lnTo>
                    <a:pt x="21" y="15"/>
                  </a:lnTo>
                  <a:lnTo>
                    <a:pt x="21" y="16"/>
                  </a:lnTo>
                  <a:lnTo>
                    <a:pt x="20" y="16"/>
                  </a:lnTo>
                  <a:lnTo>
                    <a:pt x="17" y="17"/>
                  </a:lnTo>
                  <a:lnTo>
                    <a:pt x="15" y="17"/>
                  </a:lnTo>
                  <a:lnTo>
                    <a:pt x="13" y="18"/>
                  </a:lnTo>
                  <a:lnTo>
                    <a:pt x="10" y="18"/>
                  </a:lnTo>
                  <a:lnTo>
                    <a:pt x="11" y="20"/>
                  </a:lnTo>
                  <a:lnTo>
                    <a:pt x="12" y="22"/>
                  </a:lnTo>
                  <a:lnTo>
                    <a:pt x="12" y="24"/>
                  </a:lnTo>
                  <a:lnTo>
                    <a:pt x="11" y="25"/>
                  </a:lnTo>
                  <a:lnTo>
                    <a:pt x="10" y="27"/>
                  </a:lnTo>
                  <a:lnTo>
                    <a:pt x="10" y="28"/>
                  </a:lnTo>
                  <a:lnTo>
                    <a:pt x="10" y="29"/>
                  </a:lnTo>
                  <a:lnTo>
                    <a:pt x="10" y="31"/>
                  </a:lnTo>
                  <a:lnTo>
                    <a:pt x="10" y="32"/>
                  </a:lnTo>
                  <a:lnTo>
                    <a:pt x="9" y="32"/>
                  </a:lnTo>
                  <a:lnTo>
                    <a:pt x="8" y="32"/>
                  </a:lnTo>
                  <a:lnTo>
                    <a:pt x="5" y="32"/>
                  </a:lnTo>
                  <a:lnTo>
                    <a:pt x="4" y="32"/>
                  </a:lnTo>
                  <a:lnTo>
                    <a:pt x="2" y="33"/>
                  </a:lnTo>
                  <a:lnTo>
                    <a:pt x="1" y="33"/>
                  </a:lnTo>
                  <a:lnTo>
                    <a:pt x="1" y="35"/>
                  </a:lnTo>
                  <a:lnTo>
                    <a:pt x="0" y="39"/>
                  </a:lnTo>
                  <a:lnTo>
                    <a:pt x="0" y="40"/>
                  </a:lnTo>
                  <a:lnTo>
                    <a:pt x="0" y="44"/>
                  </a:lnTo>
                  <a:lnTo>
                    <a:pt x="0" y="47"/>
                  </a:lnTo>
                  <a:lnTo>
                    <a:pt x="0" y="49"/>
                  </a:lnTo>
                  <a:lnTo>
                    <a:pt x="0" y="50"/>
                  </a:lnTo>
                  <a:lnTo>
                    <a:pt x="0" y="51"/>
                  </a:lnTo>
                  <a:lnTo>
                    <a:pt x="0" y="52"/>
                  </a:lnTo>
                  <a:lnTo>
                    <a:pt x="1" y="53"/>
                  </a:lnTo>
                  <a:lnTo>
                    <a:pt x="3" y="54"/>
                  </a:lnTo>
                  <a:lnTo>
                    <a:pt x="5" y="55"/>
                  </a:lnTo>
                  <a:lnTo>
                    <a:pt x="6" y="56"/>
                  </a:lnTo>
                  <a:lnTo>
                    <a:pt x="8" y="58"/>
                  </a:lnTo>
                  <a:lnTo>
                    <a:pt x="9" y="59"/>
                  </a:lnTo>
                  <a:lnTo>
                    <a:pt x="10" y="59"/>
                  </a:lnTo>
                  <a:lnTo>
                    <a:pt x="10" y="60"/>
                  </a:lnTo>
                  <a:lnTo>
                    <a:pt x="10" y="62"/>
                  </a:lnTo>
                  <a:lnTo>
                    <a:pt x="11" y="63"/>
                  </a:lnTo>
                  <a:lnTo>
                    <a:pt x="11" y="64"/>
                  </a:lnTo>
                  <a:lnTo>
                    <a:pt x="10" y="65"/>
                  </a:lnTo>
                  <a:lnTo>
                    <a:pt x="10" y="67"/>
                  </a:lnTo>
                  <a:lnTo>
                    <a:pt x="10" y="69"/>
                  </a:lnTo>
                  <a:lnTo>
                    <a:pt x="13" y="70"/>
                  </a:lnTo>
                  <a:lnTo>
                    <a:pt x="14" y="72"/>
                  </a:lnTo>
                  <a:lnTo>
                    <a:pt x="16" y="72"/>
                  </a:lnTo>
                  <a:lnTo>
                    <a:pt x="16" y="73"/>
                  </a:lnTo>
                  <a:lnTo>
                    <a:pt x="16" y="74"/>
                  </a:lnTo>
                  <a:lnTo>
                    <a:pt x="17" y="75"/>
                  </a:lnTo>
                  <a:lnTo>
                    <a:pt x="17" y="77"/>
                  </a:lnTo>
                  <a:lnTo>
                    <a:pt x="17" y="79"/>
                  </a:lnTo>
                  <a:lnTo>
                    <a:pt x="17" y="79"/>
                  </a:lnTo>
                  <a:lnTo>
                    <a:pt x="20" y="80"/>
                  </a:lnTo>
                  <a:lnTo>
                    <a:pt x="22" y="82"/>
                  </a:lnTo>
                  <a:lnTo>
                    <a:pt x="24" y="85"/>
                  </a:lnTo>
                  <a:lnTo>
                    <a:pt x="28" y="83"/>
                  </a:lnTo>
                  <a:lnTo>
                    <a:pt x="27" y="82"/>
                  </a:lnTo>
                  <a:lnTo>
                    <a:pt x="28" y="80"/>
                  </a:lnTo>
                  <a:lnTo>
                    <a:pt x="30" y="80"/>
                  </a:lnTo>
                  <a:lnTo>
                    <a:pt x="30" y="82"/>
                  </a:lnTo>
                  <a:lnTo>
                    <a:pt x="31" y="83"/>
                  </a:lnTo>
                  <a:lnTo>
                    <a:pt x="32" y="85"/>
                  </a:lnTo>
                  <a:lnTo>
                    <a:pt x="34" y="90"/>
                  </a:lnTo>
                  <a:lnTo>
                    <a:pt x="35" y="92"/>
                  </a:lnTo>
                  <a:lnTo>
                    <a:pt x="36" y="93"/>
                  </a:lnTo>
                  <a:lnTo>
                    <a:pt x="36" y="94"/>
                  </a:lnTo>
                  <a:lnTo>
                    <a:pt x="37" y="94"/>
                  </a:lnTo>
                  <a:lnTo>
                    <a:pt x="38" y="94"/>
                  </a:lnTo>
                  <a:lnTo>
                    <a:pt x="39" y="95"/>
                  </a:lnTo>
                  <a:lnTo>
                    <a:pt x="42" y="95"/>
                  </a:lnTo>
                  <a:lnTo>
                    <a:pt x="43" y="94"/>
                  </a:lnTo>
                  <a:lnTo>
                    <a:pt x="46" y="94"/>
                  </a:lnTo>
                  <a:lnTo>
                    <a:pt x="48" y="95"/>
                  </a:lnTo>
                  <a:lnTo>
                    <a:pt x="48" y="96"/>
                  </a:lnTo>
                  <a:lnTo>
                    <a:pt x="49" y="98"/>
                  </a:lnTo>
                  <a:lnTo>
                    <a:pt x="49" y="99"/>
                  </a:lnTo>
                  <a:lnTo>
                    <a:pt x="50" y="100"/>
                  </a:lnTo>
                  <a:lnTo>
                    <a:pt x="51" y="102"/>
                  </a:lnTo>
                  <a:lnTo>
                    <a:pt x="53" y="103"/>
                  </a:lnTo>
                  <a:lnTo>
                    <a:pt x="56" y="105"/>
                  </a:lnTo>
                  <a:lnTo>
                    <a:pt x="56" y="105"/>
                  </a:lnTo>
                  <a:lnTo>
                    <a:pt x="58" y="106"/>
                  </a:lnTo>
                  <a:lnTo>
                    <a:pt x="59" y="107"/>
                  </a:lnTo>
                  <a:lnTo>
                    <a:pt x="60" y="108"/>
                  </a:lnTo>
                  <a:lnTo>
                    <a:pt x="61" y="109"/>
                  </a:lnTo>
                  <a:lnTo>
                    <a:pt x="61" y="111"/>
                  </a:lnTo>
                  <a:lnTo>
                    <a:pt x="62" y="114"/>
                  </a:lnTo>
                  <a:lnTo>
                    <a:pt x="63" y="115"/>
                  </a:lnTo>
                  <a:lnTo>
                    <a:pt x="63" y="116"/>
                  </a:lnTo>
                  <a:lnTo>
                    <a:pt x="64" y="117"/>
                  </a:lnTo>
                  <a:lnTo>
                    <a:pt x="66" y="119"/>
                  </a:lnTo>
                  <a:lnTo>
                    <a:pt x="66" y="119"/>
                  </a:lnTo>
                  <a:lnTo>
                    <a:pt x="66" y="119"/>
                  </a:lnTo>
                  <a:lnTo>
                    <a:pt x="68" y="120"/>
                  </a:lnTo>
                  <a:lnTo>
                    <a:pt x="71" y="116"/>
                  </a:lnTo>
                  <a:lnTo>
                    <a:pt x="73" y="116"/>
                  </a:lnTo>
                  <a:lnTo>
                    <a:pt x="75" y="113"/>
                  </a:lnTo>
                  <a:lnTo>
                    <a:pt x="75" y="110"/>
                  </a:lnTo>
                  <a:lnTo>
                    <a:pt x="74" y="107"/>
                  </a:lnTo>
                  <a:lnTo>
                    <a:pt x="75" y="105"/>
                  </a:lnTo>
                  <a:lnTo>
                    <a:pt x="75" y="101"/>
                  </a:lnTo>
                  <a:lnTo>
                    <a:pt x="75" y="100"/>
                  </a:lnTo>
                  <a:lnTo>
                    <a:pt x="74" y="98"/>
                  </a:lnTo>
                  <a:lnTo>
                    <a:pt x="71" y="94"/>
                  </a:lnTo>
                  <a:lnTo>
                    <a:pt x="70" y="92"/>
                  </a:lnTo>
                  <a:lnTo>
                    <a:pt x="69" y="91"/>
                  </a:lnTo>
                  <a:lnTo>
                    <a:pt x="68" y="89"/>
                  </a:lnTo>
                  <a:lnTo>
                    <a:pt x="67" y="88"/>
                  </a:lnTo>
                  <a:lnTo>
                    <a:pt x="66" y="86"/>
                  </a:lnTo>
                  <a:lnTo>
                    <a:pt x="65" y="85"/>
                  </a:lnTo>
                  <a:lnTo>
                    <a:pt x="64" y="84"/>
                  </a:lnTo>
                  <a:lnTo>
                    <a:pt x="62" y="82"/>
                  </a:lnTo>
                  <a:lnTo>
                    <a:pt x="62" y="81"/>
                  </a:lnTo>
                  <a:lnTo>
                    <a:pt x="62" y="80"/>
                  </a:lnTo>
                  <a:lnTo>
                    <a:pt x="62" y="80"/>
                  </a:lnTo>
                  <a:lnTo>
                    <a:pt x="62" y="79"/>
                  </a:lnTo>
                  <a:lnTo>
                    <a:pt x="63" y="79"/>
                  </a:lnTo>
                  <a:lnTo>
                    <a:pt x="64" y="78"/>
                  </a:lnTo>
                  <a:lnTo>
                    <a:pt x="65" y="78"/>
                  </a:lnTo>
                  <a:lnTo>
                    <a:pt x="66" y="77"/>
                  </a:lnTo>
                  <a:lnTo>
                    <a:pt x="66" y="77"/>
                  </a:lnTo>
                  <a:lnTo>
                    <a:pt x="67" y="76"/>
                  </a:lnTo>
                  <a:lnTo>
                    <a:pt x="68" y="74"/>
                  </a:lnTo>
                  <a:lnTo>
                    <a:pt x="68" y="73"/>
                  </a:lnTo>
                  <a:lnTo>
                    <a:pt x="68" y="72"/>
                  </a:lnTo>
                  <a:lnTo>
                    <a:pt x="69" y="72"/>
                  </a:lnTo>
                  <a:lnTo>
                    <a:pt x="69" y="70"/>
                  </a:lnTo>
                  <a:lnTo>
                    <a:pt x="70" y="70"/>
                  </a:lnTo>
                  <a:lnTo>
                    <a:pt x="70" y="69"/>
                  </a:lnTo>
                  <a:lnTo>
                    <a:pt x="71" y="69"/>
                  </a:lnTo>
                  <a:lnTo>
                    <a:pt x="72" y="69"/>
                  </a:lnTo>
                  <a:lnTo>
                    <a:pt x="74" y="68"/>
                  </a:lnTo>
                  <a:lnTo>
                    <a:pt x="76" y="67"/>
                  </a:lnTo>
                  <a:lnTo>
                    <a:pt x="77" y="66"/>
                  </a:lnTo>
                  <a:lnTo>
                    <a:pt x="78" y="65"/>
                  </a:lnTo>
                  <a:lnTo>
                    <a:pt x="79" y="64"/>
                  </a:lnTo>
                  <a:lnTo>
                    <a:pt x="79" y="63"/>
                  </a:lnTo>
                  <a:lnTo>
                    <a:pt x="80" y="61"/>
                  </a:lnTo>
                  <a:lnTo>
                    <a:pt x="81" y="59"/>
                  </a:lnTo>
                  <a:lnTo>
                    <a:pt x="82" y="58"/>
                  </a:lnTo>
                  <a:lnTo>
                    <a:pt x="82" y="58"/>
                  </a:lnTo>
                  <a:lnTo>
                    <a:pt x="84" y="57"/>
                  </a:lnTo>
                  <a:lnTo>
                    <a:pt x="87" y="57"/>
                  </a:lnTo>
                  <a:lnTo>
                    <a:pt x="88" y="57"/>
                  </a:lnTo>
                  <a:lnTo>
                    <a:pt x="89" y="58"/>
                  </a:lnTo>
                  <a:lnTo>
                    <a:pt x="90" y="59"/>
                  </a:lnTo>
                  <a:lnTo>
                    <a:pt x="91" y="59"/>
                  </a:lnTo>
                  <a:lnTo>
                    <a:pt x="91" y="64"/>
                  </a:lnTo>
                  <a:lnTo>
                    <a:pt x="91" y="67"/>
                  </a:lnTo>
                  <a:lnTo>
                    <a:pt x="91" y="69"/>
                  </a:lnTo>
                  <a:lnTo>
                    <a:pt x="92" y="69"/>
                  </a:lnTo>
                  <a:lnTo>
                    <a:pt x="93" y="70"/>
                  </a:lnTo>
                  <a:lnTo>
                    <a:pt x="94" y="70"/>
                  </a:lnTo>
                  <a:lnTo>
                    <a:pt x="95" y="70"/>
                  </a:lnTo>
                  <a:lnTo>
                    <a:pt x="97" y="70"/>
                  </a:lnTo>
                  <a:lnTo>
                    <a:pt x="98" y="70"/>
                  </a:lnTo>
                  <a:lnTo>
                    <a:pt x="100" y="69"/>
                  </a:lnTo>
                  <a:lnTo>
                    <a:pt x="101" y="69"/>
                  </a:lnTo>
                  <a:lnTo>
                    <a:pt x="102" y="68"/>
                  </a:lnTo>
                  <a:lnTo>
                    <a:pt x="104" y="67"/>
                  </a:lnTo>
                  <a:lnTo>
                    <a:pt x="109" y="65"/>
                  </a:lnTo>
                  <a:lnTo>
                    <a:pt x="112" y="65"/>
                  </a:lnTo>
                  <a:lnTo>
                    <a:pt x="113" y="65"/>
                  </a:lnTo>
                  <a:lnTo>
                    <a:pt x="114" y="64"/>
                  </a:lnTo>
                  <a:lnTo>
                    <a:pt x="116" y="64"/>
                  </a:lnTo>
                  <a:lnTo>
                    <a:pt x="116" y="63"/>
                  </a:lnTo>
                  <a:lnTo>
                    <a:pt x="117" y="63"/>
                  </a:lnTo>
                  <a:lnTo>
                    <a:pt x="117" y="62"/>
                  </a:lnTo>
                  <a:lnTo>
                    <a:pt x="118" y="61"/>
                  </a:lnTo>
                  <a:lnTo>
                    <a:pt x="118" y="60"/>
                  </a:lnTo>
                  <a:lnTo>
                    <a:pt x="120" y="60"/>
                  </a:lnTo>
                  <a:lnTo>
                    <a:pt x="121" y="60"/>
                  </a:lnTo>
                  <a:lnTo>
                    <a:pt x="121" y="53"/>
                  </a:lnTo>
                  <a:lnTo>
                    <a:pt x="117" y="47"/>
                  </a:lnTo>
                  <a:lnTo>
                    <a:pt x="122" y="44"/>
                  </a:lnTo>
                  <a:lnTo>
                    <a:pt x="126" y="41"/>
                  </a:lnTo>
                  <a:lnTo>
                    <a:pt x="126" y="34"/>
                  </a:lnTo>
                  <a:lnTo>
                    <a:pt x="121" y="29"/>
                  </a:lnTo>
                  <a:lnTo>
                    <a:pt x="110" y="27"/>
                  </a:lnTo>
                  <a:lnTo>
                    <a:pt x="103" y="22"/>
                  </a:lnTo>
                  <a:lnTo>
                    <a:pt x="94" y="20"/>
                  </a:lnTo>
                  <a:lnTo>
                    <a:pt x="91" y="15"/>
                  </a:lnTo>
                  <a:lnTo>
                    <a:pt x="68" y="10"/>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32" name="shp_Moldova">
              <a:extLst>
                <a:ext uri="{FF2B5EF4-FFF2-40B4-BE49-F238E27FC236}">
                  <a16:creationId xmlns:a16="http://schemas.microsoft.com/office/drawing/2014/main" id="{FA0F8C83-D2CE-C112-DD64-30191B8AE5D0}"/>
                </a:ext>
              </a:extLst>
            </p:cNvPr>
            <p:cNvSpPr>
              <a:spLocks/>
            </p:cNvSpPr>
            <p:nvPr/>
          </p:nvSpPr>
          <p:spPr bwMode="auto">
            <a:xfrm>
              <a:off x="9457610" y="2820835"/>
              <a:ext cx="823217" cy="1039533"/>
            </a:xfrm>
            <a:custGeom>
              <a:avLst/>
              <a:gdLst>
                <a:gd name="T0" fmla="*/ 519 w 1087"/>
                <a:gd name="T1" fmla="*/ 1215 h 1295"/>
                <a:gd name="T2" fmla="*/ 541 w 1087"/>
                <a:gd name="T3" fmla="*/ 1204 h 1295"/>
                <a:gd name="T4" fmla="*/ 539 w 1087"/>
                <a:gd name="T5" fmla="*/ 1117 h 1295"/>
                <a:gd name="T6" fmla="*/ 530 w 1087"/>
                <a:gd name="T7" fmla="*/ 1034 h 1295"/>
                <a:gd name="T8" fmla="*/ 533 w 1087"/>
                <a:gd name="T9" fmla="*/ 955 h 1295"/>
                <a:gd name="T10" fmla="*/ 518 w 1087"/>
                <a:gd name="T11" fmla="*/ 835 h 1295"/>
                <a:gd name="T12" fmla="*/ 491 w 1087"/>
                <a:gd name="T13" fmla="*/ 747 h 1295"/>
                <a:gd name="T14" fmla="*/ 454 w 1087"/>
                <a:gd name="T15" fmla="*/ 625 h 1295"/>
                <a:gd name="T16" fmla="*/ 327 w 1087"/>
                <a:gd name="T17" fmla="*/ 559 h 1295"/>
                <a:gd name="T18" fmla="*/ 246 w 1087"/>
                <a:gd name="T19" fmla="*/ 490 h 1295"/>
                <a:gd name="T20" fmla="*/ 225 w 1087"/>
                <a:gd name="T21" fmla="*/ 421 h 1295"/>
                <a:gd name="T22" fmla="*/ 170 w 1087"/>
                <a:gd name="T23" fmla="*/ 362 h 1295"/>
                <a:gd name="T24" fmla="*/ 157 w 1087"/>
                <a:gd name="T25" fmla="*/ 295 h 1295"/>
                <a:gd name="T26" fmla="*/ 122 w 1087"/>
                <a:gd name="T27" fmla="*/ 222 h 1295"/>
                <a:gd name="T28" fmla="*/ 63 w 1087"/>
                <a:gd name="T29" fmla="*/ 163 h 1295"/>
                <a:gd name="T30" fmla="*/ 47 w 1087"/>
                <a:gd name="T31" fmla="*/ 93 h 1295"/>
                <a:gd name="T32" fmla="*/ 2 w 1087"/>
                <a:gd name="T33" fmla="*/ 70 h 1295"/>
                <a:gd name="T34" fmla="*/ 24 w 1087"/>
                <a:gd name="T35" fmla="*/ 46 h 1295"/>
                <a:gd name="T36" fmla="*/ 130 w 1087"/>
                <a:gd name="T37" fmla="*/ 27 h 1295"/>
                <a:gd name="T38" fmla="*/ 237 w 1087"/>
                <a:gd name="T39" fmla="*/ 3 h 1295"/>
                <a:gd name="T40" fmla="*/ 319 w 1087"/>
                <a:gd name="T41" fmla="*/ 22 h 1295"/>
                <a:gd name="T42" fmla="*/ 399 w 1087"/>
                <a:gd name="T43" fmla="*/ 51 h 1295"/>
                <a:gd name="T44" fmla="*/ 445 w 1087"/>
                <a:gd name="T45" fmla="*/ 58 h 1295"/>
                <a:gd name="T46" fmla="*/ 494 w 1087"/>
                <a:gd name="T47" fmla="*/ 97 h 1295"/>
                <a:gd name="T48" fmla="*/ 528 w 1087"/>
                <a:gd name="T49" fmla="*/ 111 h 1295"/>
                <a:gd name="T50" fmla="*/ 594 w 1087"/>
                <a:gd name="T51" fmla="*/ 123 h 1295"/>
                <a:gd name="T52" fmla="*/ 627 w 1087"/>
                <a:gd name="T53" fmla="*/ 169 h 1295"/>
                <a:gd name="T54" fmla="*/ 661 w 1087"/>
                <a:gd name="T55" fmla="*/ 193 h 1295"/>
                <a:gd name="T56" fmla="*/ 715 w 1087"/>
                <a:gd name="T57" fmla="*/ 202 h 1295"/>
                <a:gd name="T58" fmla="*/ 754 w 1087"/>
                <a:gd name="T59" fmla="*/ 208 h 1295"/>
                <a:gd name="T60" fmla="*/ 745 w 1087"/>
                <a:gd name="T61" fmla="*/ 271 h 1295"/>
                <a:gd name="T62" fmla="*/ 759 w 1087"/>
                <a:gd name="T63" fmla="*/ 383 h 1295"/>
                <a:gd name="T64" fmla="*/ 799 w 1087"/>
                <a:gd name="T65" fmla="*/ 414 h 1295"/>
                <a:gd name="T66" fmla="*/ 837 w 1087"/>
                <a:gd name="T67" fmla="*/ 428 h 1295"/>
                <a:gd name="T68" fmla="*/ 905 w 1087"/>
                <a:gd name="T69" fmla="*/ 428 h 1295"/>
                <a:gd name="T70" fmla="*/ 873 w 1087"/>
                <a:gd name="T71" fmla="*/ 475 h 1295"/>
                <a:gd name="T72" fmla="*/ 899 w 1087"/>
                <a:gd name="T73" fmla="*/ 535 h 1295"/>
                <a:gd name="T74" fmla="*/ 917 w 1087"/>
                <a:gd name="T75" fmla="*/ 568 h 1295"/>
                <a:gd name="T76" fmla="*/ 939 w 1087"/>
                <a:gd name="T77" fmla="*/ 624 h 1295"/>
                <a:gd name="T78" fmla="*/ 973 w 1087"/>
                <a:gd name="T79" fmla="*/ 671 h 1295"/>
                <a:gd name="T80" fmla="*/ 990 w 1087"/>
                <a:gd name="T81" fmla="*/ 740 h 1295"/>
                <a:gd name="T82" fmla="*/ 1075 w 1087"/>
                <a:gd name="T83" fmla="*/ 803 h 1295"/>
                <a:gd name="T84" fmla="*/ 1074 w 1087"/>
                <a:gd name="T85" fmla="*/ 837 h 1295"/>
                <a:gd name="T86" fmla="*/ 1006 w 1087"/>
                <a:gd name="T87" fmla="*/ 831 h 1295"/>
                <a:gd name="T88" fmla="*/ 950 w 1087"/>
                <a:gd name="T89" fmla="*/ 865 h 1295"/>
                <a:gd name="T90" fmla="*/ 933 w 1087"/>
                <a:gd name="T91" fmla="*/ 849 h 1295"/>
                <a:gd name="T92" fmla="*/ 911 w 1087"/>
                <a:gd name="T93" fmla="*/ 843 h 1295"/>
                <a:gd name="T94" fmla="*/ 858 w 1087"/>
                <a:gd name="T95" fmla="*/ 822 h 1295"/>
                <a:gd name="T96" fmla="*/ 821 w 1087"/>
                <a:gd name="T97" fmla="*/ 835 h 1295"/>
                <a:gd name="T98" fmla="*/ 791 w 1087"/>
                <a:gd name="T99" fmla="*/ 818 h 1295"/>
                <a:gd name="T100" fmla="*/ 766 w 1087"/>
                <a:gd name="T101" fmla="*/ 854 h 1295"/>
                <a:gd name="T102" fmla="*/ 767 w 1087"/>
                <a:gd name="T103" fmla="*/ 924 h 1295"/>
                <a:gd name="T104" fmla="*/ 721 w 1087"/>
                <a:gd name="T105" fmla="*/ 970 h 1295"/>
                <a:gd name="T106" fmla="*/ 689 w 1087"/>
                <a:gd name="T107" fmla="*/ 1027 h 1295"/>
                <a:gd name="T108" fmla="*/ 651 w 1087"/>
                <a:gd name="T109" fmla="*/ 1058 h 1295"/>
                <a:gd name="T110" fmla="*/ 647 w 1087"/>
                <a:gd name="T111" fmla="*/ 1111 h 1295"/>
                <a:gd name="T112" fmla="*/ 629 w 1087"/>
                <a:gd name="T113" fmla="*/ 1189 h 1295"/>
                <a:gd name="T114" fmla="*/ 634 w 1087"/>
                <a:gd name="T115" fmla="*/ 1270 h 1295"/>
                <a:gd name="T116" fmla="*/ 571 w 1087"/>
                <a:gd name="T117" fmla="*/ 1277 h 1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87" h="1295">
                  <a:moveTo>
                    <a:pt x="547" y="1295"/>
                  </a:moveTo>
                  <a:lnTo>
                    <a:pt x="536" y="1269"/>
                  </a:lnTo>
                  <a:lnTo>
                    <a:pt x="526" y="1245"/>
                  </a:lnTo>
                  <a:lnTo>
                    <a:pt x="519" y="1226"/>
                  </a:lnTo>
                  <a:lnTo>
                    <a:pt x="516" y="1217"/>
                  </a:lnTo>
                  <a:lnTo>
                    <a:pt x="516" y="1216"/>
                  </a:lnTo>
                  <a:lnTo>
                    <a:pt x="517" y="1215"/>
                  </a:lnTo>
                  <a:lnTo>
                    <a:pt x="518" y="1214"/>
                  </a:lnTo>
                  <a:lnTo>
                    <a:pt x="519" y="1215"/>
                  </a:lnTo>
                  <a:lnTo>
                    <a:pt x="523" y="1216"/>
                  </a:lnTo>
                  <a:lnTo>
                    <a:pt x="526" y="1218"/>
                  </a:lnTo>
                  <a:lnTo>
                    <a:pt x="528" y="1219"/>
                  </a:lnTo>
                  <a:lnTo>
                    <a:pt x="530" y="1218"/>
                  </a:lnTo>
                  <a:lnTo>
                    <a:pt x="532" y="1218"/>
                  </a:lnTo>
                  <a:lnTo>
                    <a:pt x="534" y="1216"/>
                  </a:lnTo>
                  <a:lnTo>
                    <a:pt x="536" y="1214"/>
                  </a:lnTo>
                  <a:lnTo>
                    <a:pt x="539" y="1210"/>
                  </a:lnTo>
                  <a:lnTo>
                    <a:pt x="541" y="1204"/>
                  </a:lnTo>
                  <a:lnTo>
                    <a:pt x="542" y="1197"/>
                  </a:lnTo>
                  <a:lnTo>
                    <a:pt x="541" y="1183"/>
                  </a:lnTo>
                  <a:lnTo>
                    <a:pt x="538" y="1162"/>
                  </a:lnTo>
                  <a:lnTo>
                    <a:pt x="535" y="1151"/>
                  </a:lnTo>
                  <a:lnTo>
                    <a:pt x="534" y="1140"/>
                  </a:lnTo>
                  <a:lnTo>
                    <a:pt x="534" y="1133"/>
                  </a:lnTo>
                  <a:lnTo>
                    <a:pt x="535" y="1128"/>
                  </a:lnTo>
                  <a:lnTo>
                    <a:pt x="536" y="1123"/>
                  </a:lnTo>
                  <a:lnTo>
                    <a:pt x="539" y="1117"/>
                  </a:lnTo>
                  <a:lnTo>
                    <a:pt x="540" y="1110"/>
                  </a:lnTo>
                  <a:lnTo>
                    <a:pt x="539" y="1099"/>
                  </a:lnTo>
                  <a:lnTo>
                    <a:pt x="536" y="1088"/>
                  </a:lnTo>
                  <a:lnTo>
                    <a:pt x="534" y="1075"/>
                  </a:lnTo>
                  <a:lnTo>
                    <a:pt x="532" y="1062"/>
                  </a:lnTo>
                  <a:lnTo>
                    <a:pt x="530" y="1050"/>
                  </a:lnTo>
                  <a:lnTo>
                    <a:pt x="529" y="1045"/>
                  </a:lnTo>
                  <a:lnTo>
                    <a:pt x="529" y="1040"/>
                  </a:lnTo>
                  <a:lnTo>
                    <a:pt x="530" y="1034"/>
                  </a:lnTo>
                  <a:lnTo>
                    <a:pt x="531" y="1031"/>
                  </a:lnTo>
                  <a:lnTo>
                    <a:pt x="534" y="1021"/>
                  </a:lnTo>
                  <a:lnTo>
                    <a:pt x="535" y="1010"/>
                  </a:lnTo>
                  <a:lnTo>
                    <a:pt x="535" y="1000"/>
                  </a:lnTo>
                  <a:lnTo>
                    <a:pt x="534" y="991"/>
                  </a:lnTo>
                  <a:lnTo>
                    <a:pt x="532" y="981"/>
                  </a:lnTo>
                  <a:lnTo>
                    <a:pt x="532" y="973"/>
                  </a:lnTo>
                  <a:lnTo>
                    <a:pt x="532" y="964"/>
                  </a:lnTo>
                  <a:lnTo>
                    <a:pt x="533" y="955"/>
                  </a:lnTo>
                  <a:lnTo>
                    <a:pt x="535" y="945"/>
                  </a:lnTo>
                  <a:lnTo>
                    <a:pt x="536" y="936"/>
                  </a:lnTo>
                  <a:lnTo>
                    <a:pt x="538" y="926"/>
                  </a:lnTo>
                  <a:lnTo>
                    <a:pt x="538" y="916"/>
                  </a:lnTo>
                  <a:lnTo>
                    <a:pt x="535" y="898"/>
                  </a:lnTo>
                  <a:lnTo>
                    <a:pt x="533" y="887"/>
                  </a:lnTo>
                  <a:lnTo>
                    <a:pt x="525" y="857"/>
                  </a:lnTo>
                  <a:lnTo>
                    <a:pt x="522" y="844"/>
                  </a:lnTo>
                  <a:lnTo>
                    <a:pt x="518" y="835"/>
                  </a:lnTo>
                  <a:lnTo>
                    <a:pt x="513" y="817"/>
                  </a:lnTo>
                  <a:lnTo>
                    <a:pt x="510" y="805"/>
                  </a:lnTo>
                  <a:lnTo>
                    <a:pt x="506" y="797"/>
                  </a:lnTo>
                  <a:lnTo>
                    <a:pt x="502" y="792"/>
                  </a:lnTo>
                  <a:lnTo>
                    <a:pt x="499" y="788"/>
                  </a:lnTo>
                  <a:lnTo>
                    <a:pt x="496" y="784"/>
                  </a:lnTo>
                  <a:lnTo>
                    <a:pt x="493" y="776"/>
                  </a:lnTo>
                  <a:lnTo>
                    <a:pt x="492" y="764"/>
                  </a:lnTo>
                  <a:lnTo>
                    <a:pt x="491" y="747"/>
                  </a:lnTo>
                  <a:lnTo>
                    <a:pt x="491" y="718"/>
                  </a:lnTo>
                  <a:lnTo>
                    <a:pt x="490" y="705"/>
                  </a:lnTo>
                  <a:lnTo>
                    <a:pt x="487" y="694"/>
                  </a:lnTo>
                  <a:lnTo>
                    <a:pt x="481" y="673"/>
                  </a:lnTo>
                  <a:lnTo>
                    <a:pt x="478" y="663"/>
                  </a:lnTo>
                  <a:lnTo>
                    <a:pt x="474" y="654"/>
                  </a:lnTo>
                  <a:lnTo>
                    <a:pt x="468" y="644"/>
                  </a:lnTo>
                  <a:lnTo>
                    <a:pt x="462" y="635"/>
                  </a:lnTo>
                  <a:lnTo>
                    <a:pt x="454" y="625"/>
                  </a:lnTo>
                  <a:lnTo>
                    <a:pt x="443" y="616"/>
                  </a:lnTo>
                  <a:lnTo>
                    <a:pt x="430" y="606"/>
                  </a:lnTo>
                  <a:lnTo>
                    <a:pt x="415" y="598"/>
                  </a:lnTo>
                  <a:lnTo>
                    <a:pt x="395" y="585"/>
                  </a:lnTo>
                  <a:lnTo>
                    <a:pt x="375" y="575"/>
                  </a:lnTo>
                  <a:lnTo>
                    <a:pt x="364" y="571"/>
                  </a:lnTo>
                  <a:lnTo>
                    <a:pt x="354" y="567"/>
                  </a:lnTo>
                  <a:lnTo>
                    <a:pt x="341" y="563"/>
                  </a:lnTo>
                  <a:lnTo>
                    <a:pt x="327" y="559"/>
                  </a:lnTo>
                  <a:lnTo>
                    <a:pt x="315" y="556"/>
                  </a:lnTo>
                  <a:lnTo>
                    <a:pt x="307" y="552"/>
                  </a:lnTo>
                  <a:lnTo>
                    <a:pt x="299" y="547"/>
                  </a:lnTo>
                  <a:lnTo>
                    <a:pt x="293" y="540"/>
                  </a:lnTo>
                  <a:lnTo>
                    <a:pt x="286" y="532"/>
                  </a:lnTo>
                  <a:lnTo>
                    <a:pt x="277" y="521"/>
                  </a:lnTo>
                  <a:lnTo>
                    <a:pt x="265" y="509"/>
                  </a:lnTo>
                  <a:lnTo>
                    <a:pt x="251" y="495"/>
                  </a:lnTo>
                  <a:lnTo>
                    <a:pt x="246" y="490"/>
                  </a:lnTo>
                  <a:lnTo>
                    <a:pt x="244" y="487"/>
                  </a:lnTo>
                  <a:lnTo>
                    <a:pt x="242" y="483"/>
                  </a:lnTo>
                  <a:lnTo>
                    <a:pt x="240" y="477"/>
                  </a:lnTo>
                  <a:lnTo>
                    <a:pt x="238" y="468"/>
                  </a:lnTo>
                  <a:lnTo>
                    <a:pt x="236" y="457"/>
                  </a:lnTo>
                  <a:lnTo>
                    <a:pt x="234" y="446"/>
                  </a:lnTo>
                  <a:lnTo>
                    <a:pt x="230" y="433"/>
                  </a:lnTo>
                  <a:lnTo>
                    <a:pt x="228" y="428"/>
                  </a:lnTo>
                  <a:lnTo>
                    <a:pt x="225" y="421"/>
                  </a:lnTo>
                  <a:lnTo>
                    <a:pt x="222" y="416"/>
                  </a:lnTo>
                  <a:lnTo>
                    <a:pt x="218" y="411"/>
                  </a:lnTo>
                  <a:lnTo>
                    <a:pt x="206" y="398"/>
                  </a:lnTo>
                  <a:lnTo>
                    <a:pt x="196" y="388"/>
                  </a:lnTo>
                  <a:lnTo>
                    <a:pt x="187" y="381"/>
                  </a:lnTo>
                  <a:lnTo>
                    <a:pt x="179" y="373"/>
                  </a:lnTo>
                  <a:lnTo>
                    <a:pt x="176" y="370"/>
                  </a:lnTo>
                  <a:lnTo>
                    <a:pt x="173" y="366"/>
                  </a:lnTo>
                  <a:lnTo>
                    <a:pt x="170" y="362"/>
                  </a:lnTo>
                  <a:lnTo>
                    <a:pt x="168" y="356"/>
                  </a:lnTo>
                  <a:lnTo>
                    <a:pt x="165" y="350"/>
                  </a:lnTo>
                  <a:lnTo>
                    <a:pt x="164" y="343"/>
                  </a:lnTo>
                  <a:lnTo>
                    <a:pt x="163" y="334"/>
                  </a:lnTo>
                  <a:lnTo>
                    <a:pt x="163" y="324"/>
                  </a:lnTo>
                  <a:lnTo>
                    <a:pt x="163" y="315"/>
                  </a:lnTo>
                  <a:lnTo>
                    <a:pt x="161" y="306"/>
                  </a:lnTo>
                  <a:lnTo>
                    <a:pt x="159" y="300"/>
                  </a:lnTo>
                  <a:lnTo>
                    <a:pt x="157" y="295"/>
                  </a:lnTo>
                  <a:lnTo>
                    <a:pt x="151" y="285"/>
                  </a:lnTo>
                  <a:lnTo>
                    <a:pt x="142" y="278"/>
                  </a:lnTo>
                  <a:lnTo>
                    <a:pt x="135" y="270"/>
                  </a:lnTo>
                  <a:lnTo>
                    <a:pt x="129" y="261"/>
                  </a:lnTo>
                  <a:lnTo>
                    <a:pt x="127" y="255"/>
                  </a:lnTo>
                  <a:lnTo>
                    <a:pt x="125" y="248"/>
                  </a:lnTo>
                  <a:lnTo>
                    <a:pt x="123" y="240"/>
                  </a:lnTo>
                  <a:lnTo>
                    <a:pt x="123" y="231"/>
                  </a:lnTo>
                  <a:lnTo>
                    <a:pt x="122" y="222"/>
                  </a:lnTo>
                  <a:lnTo>
                    <a:pt x="120" y="214"/>
                  </a:lnTo>
                  <a:lnTo>
                    <a:pt x="116" y="206"/>
                  </a:lnTo>
                  <a:lnTo>
                    <a:pt x="111" y="201"/>
                  </a:lnTo>
                  <a:lnTo>
                    <a:pt x="100" y="191"/>
                  </a:lnTo>
                  <a:lnTo>
                    <a:pt x="87" y="182"/>
                  </a:lnTo>
                  <a:lnTo>
                    <a:pt x="80" y="178"/>
                  </a:lnTo>
                  <a:lnTo>
                    <a:pt x="74" y="174"/>
                  </a:lnTo>
                  <a:lnTo>
                    <a:pt x="69" y="168"/>
                  </a:lnTo>
                  <a:lnTo>
                    <a:pt x="63" y="163"/>
                  </a:lnTo>
                  <a:lnTo>
                    <a:pt x="60" y="157"/>
                  </a:lnTo>
                  <a:lnTo>
                    <a:pt x="58" y="148"/>
                  </a:lnTo>
                  <a:lnTo>
                    <a:pt x="57" y="140"/>
                  </a:lnTo>
                  <a:lnTo>
                    <a:pt x="57" y="129"/>
                  </a:lnTo>
                  <a:lnTo>
                    <a:pt x="58" y="119"/>
                  </a:lnTo>
                  <a:lnTo>
                    <a:pt x="57" y="110"/>
                  </a:lnTo>
                  <a:lnTo>
                    <a:pt x="55" y="102"/>
                  </a:lnTo>
                  <a:lnTo>
                    <a:pt x="52" y="97"/>
                  </a:lnTo>
                  <a:lnTo>
                    <a:pt x="47" y="93"/>
                  </a:lnTo>
                  <a:lnTo>
                    <a:pt x="43" y="89"/>
                  </a:lnTo>
                  <a:lnTo>
                    <a:pt x="37" y="86"/>
                  </a:lnTo>
                  <a:lnTo>
                    <a:pt x="32" y="84"/>
                  </a:lnTo>
                  <a:lnTo>
                    <a:pt x="20" y="82"/>
                  </a:lnTo>
                  <a:lnTo>
                    <a:pt x="10" y="83"/>
                  </a:lnTo>
                  <a:lnTo>
                    <a:pt x="3" y="83"/>
                  </a:lnTo>
                  <a:lnTo>
                    <a:pt x="0" y="84"/>
                  </a:lnTo>
                  <a:lnTo>
                    <a:pt x="1" y="77"/>
                  </a:lnTo>
                  <a:lnTo>
                    <a:pt x="2" y="70"/>
                  </a:lnTo>
                  <a:lnTo>
                    <a:pt x="3" y="66"/>
                  </a:lnTo>
                  <a:lnTo>
                    <a:pt x="5" y="62"/>
                  </a:lnTo>
                  <a:lnTo>
                    <a:pt x="7" y="59"/>
                  </a:lnTo>
                  <a:lnTo>
                    <a:pt x="8" y="56"/>
                  </a:lnTo>
                  <a:lnTo>
                    <a:pt x="8" y="52"/>
                  </a:lnTo>
                  <a:lnTo>
                    <a:pt x="8" y="49"/>
                  </a:lnTo>
                  <a:lnTo>
                    <a:pt x="12" y="47"/>
                  </a:lnTo>
                  <a:lnTo>
                    <a:pt x="18" y="46"/>
                  </a:lnTo>
                  <a:lnTo>
                    <a:pt x="24" y="46"/>
                  </a:lnTo>
                  <a:lnTo>
                    <a:pt x="32" y="47"/>
                  </a:lnTo>
                  <a:lnTo>
                    <a:pt x="45" y="48"/>
                  </a:lnTo>
                  <a:lnTo>
                    <a:pt x="57" y="49"/>
                  </a:lnTo>
                  <a:lnTo>
                    <a:pt x="71" y="48"/>
                  </a:lnTo>
                  <a:lnTo>
                    <a:pt x="82" y="47"/>
                  </a:lnTo>
                  <a:lnTo>
                    <a:pt x="89" y="46"/>
                  </a:lnTo>
                  <a:lnTo>
                    <a:pt x="96" y="43"/>
                  </a:lnTo>
                  <a:lnTo>
                    <a:pt x="110" y="37"/>
                  </a:lnTo>
                  <a:lnTo>
                    <a:pt x="130" y="27"/>
                  </a:lnTo>
                  <a:lnTo>
                    <a:pt x="189" y="30"/>
                  </a:lnTo>
                  <a:lnTo>
                    <a:pt x="197" y="24"/>
                  </a:lnTo>
                  <a:lnTo>
                    <a:pt x="204" y="18"/>
                  </a:lnTo>
                  <a:lnTo>
                    <a:pt x="209" y="14"/>
                  </a:lnTo>
                  <a:lnTo>
                    <a:pt x="212" y="11"/>
                  </a:lnTo>
                  <a:lnTo>
                    <a:pt x="217" y="8"/>
                  </a:lnTo>
                  <a:lnTo>
                    <a:pt x="221" y="6"/>
                  </a:lnTo>
                  <a:lnTo>
                    <a:pt x="228" y="5"/>
                  </a:lnTo>
                  <a:lnTo>
                    <a:pt x="237" y="3"/>
                  </a:lnTo>
                  <a:lnTo>
                    <a:pt x="252" y="3"/>
                  </a:lnTo>
                  <a:lnTo>
                    <a:pt x="268" y="1"/>
                  </a:lnTo>
                  <a:lnTo>
                    <a:pt x="280" y="0"/>
                  </a:lnTo>
                  <a:lnTo>
                    <a:pt x="286" y="0"/>
                  </a:lnTo>
                  <a:lnTo>
                    <a:pt x="290" y="6"/>
                  </a:lnTo>
                  <a:lnTo>
                    <a:pt x="294" y="10"/>
                  </a:lnTo>
                  <a:lnTo>
                    <a:pt x="299" y="14"/>
                  </a:lnTo>
                  <a:lnTo>
                    <a:pt x="306" y="16"/>
                  </a:lnTo>
                  <a:lnTo>
                    <a:pt x="319" y="22"/>
                  </a:lnTo>
                  <a:lnTo>
                    <a:pt x="331" y="28"/>
                  </a:lnTo>
                  <a:lnTo>
                    <a:pt x="342" y="34"/>
                  </a:lnTo>
                  <a:lnTo>
                    <a:pt x="355" y="41"/>
                  </a:lnTo>
                  <a:lnTo>
                    <a:pt x="367" y="46"/>
                  </a:lnTo>
                  <a:lnTo>
                    <a:pt x="380" y="51"/>
                  </a:lnTo>
                  <a:lnTo>
                    <a:pt x="384" y="51"/>
                  </a:lnTo>
                  <a:lnTo>
                    <a:pt x="389" y="52"/>
                  </a:lnTo>
                  <a:lnTo>
                    <a:pt x="394" y="51"/>
                  </a:lnTo>
                  <a:lnTo>
                    <a:pt x="399" y="51"/>
                  </a:lnTo>
                  <a:lnTo>
                    <a:pt x="411" y="48"/>
                  </a:lnTo>
                  <a:lnTo>
                    <a:pt x="422" y="46"/>
                  </a:lnTo>
                  <a:lnTo>
                    <a:pt x="432" y="44"/>
                  </a:lnTo>
                  <a:lnTo>
                    <a:pt x="441" y="43"/>
                  </a:lnTo>
                  <a:lnTo>
                    <a:pt x="443" y="44"/>
                  </a:lnTo>
                  <a:lnTo>
                    <a:pt x="445" y="45"/>
                  </a:lnTo>
                  <a:lnTo>
                    <a:pt x="446" y="47"/>
                  </a:lnTo>
                  <a:lnTo>
                    <a:pt x="446" y="50"/>
                  </a:lnTo>
                  <a:lnTo>
                    <a:pt x="445" y="58"/>
                  </a:lnTo>
                  <a:lnTo>
                    <a:pt x="446" y="64"/>
                  </a:lnTo>
                  <a:lnTo>
                    <a:pt x="447" y="69"/>
                  </a:lnTo>
                  <a:lnTo>
                    <a:pt x="450" y="75"/>
                  </a:lnTo>
                  <a:lnTo>
                    <a:pt x="455" y="79"/>
                  </a:lnTo>
                  <a:lnTo>
                    <a:pt x="459" y="82"/>
                  </a:lnTo>
                  <a:lnTo>
                    <a:pt x="464" y="85"/>
                  </a:lnTo>
                  <a:lnTo>
                    <a:pt x="470" y="87"/>
                  </a:lnTo>
                  <a:lnTo>
                    <a:pt x="481" y="93"/>
                  </a:lnTo>
                  <a:lnTo>
                    <a:pt x="494" y="97"/>
                  </a:lnTo>
                  <a:lnTo>
                    <a:pt x="499" y="100"/>
                  </a:lnTo>
                  <a:lnTo>
                    <a:pt x="504" y="102"/>
                  </a:lnTo>
                  <a:lnTo>
                    <a:pt x="508" y="107"/>
                  </a:lnTo>
                  <a:lnTo>
                    <a:pt x="511" y="110"/>
                  </a:lnTo>
                  <a:lnTo>
                    <a:pt x="513" y="112"/>
                  </a:lnTo>
                  <a:lnTo>
                    <a:pt x="516" y="113"/>
                  </a:lnTo>
                  <a:lnTo>
                    <a:pt x="518" y="114"/>
                  </a:lnTo>
                  <a:lnTo>
                    <a:pt x="522" y="113"/>
                  </a:lnTo>
                  <a:lnTo>
                    <a:pt x="528" y="111"/>
                  </a:lnTo>
                  <a:lnTo>
                    <a:pt x="535" y="109"/>
                  </a:lnTo>
                  <a:lnTo>
                    <a:pt x="543" y="106"/>
                  </a:lnTo>
                  <a:lnTo>
                    <a:pt x="551" y="103"/>
                  </a:lnTo>
                  <a:lnTo>
                    <a:pt x="555" y="102"/>
                  </a:lnTo>
                  <a:lnTo>
                    <a:pt x="559" y="103"/>
                  </a:lnTo>
                  <a:lnTo>
                    <a:pt x="563" y="104"/>
                  </a:lnTo>
                  <a:lnTo>
                    <a:pt x="566" y="107"/>
                  </a:lnTo>
                  <a:lnTo>
                    <a:pt x="578" y="114"/>
                  </a:lnTo>
                  <a:lnTo>
                    <a:pt x="594" y="123"/>
                  </a:lnTo>
                  <a:lnTo>
                    <a:pt x="610" y="131"/>
                  </a:lnTo>
                  <a:lnTo>
                    <a:pt x="622" y="138"/>
                  </a:lnTo>
                  <a:lnTo>
                    <a:pt x="625" y="141"/>
                  </a:lnTo>
                  <a:lnTo>
                    <a:pt x="626" y="143"/>
                  </a:lnTo>
                  <a:lnTo>
                    <a:pt x="627" y="145"/>
                  </a:lnTo>
                  <a:lnTo>
                    <a:pt x="628" y="148"/>
                  </a:lnTo>
                  <a:lnTo>
                    <a:pt x="628" y="155"/>
                  </a:lnTo>
                  <a:lnTo>
                    <a:pt x="627" y="162"/>
                  </a:lnTo>
                  <a:lnTo>
                    <a:pt x="627" y="169"/>
                  </a:lnTo>
                  <a:lnTo>
                    <a:pt x="627" y="176"/>
                  </a:lnTo>
                  <a:lnTo>
                    <a:pt x="627" y="179"/>
                  </a:lnTo>
                  <a:lnTo>
                    <a:pt x="628" y="182"/>
                  </a:lnTo>
                  <a:lnTo>
                    <a:pt x="630" y="184"/>
                  </a:lnTo>
                  <a:lnTo>
                    <a:pt x="632" y="186"/>
                  </a:lnTo>
                  <a:lnTo>
                    <a:pt x="639" y="189"/>
                  </a:lnTo>
                  <a:lnTo>
                    <a:pt x="646" y="192"/>
                  </a:lnTo>
                  <a:lnTo>
                    <a:pt x="653" y="192"/>
                  </a:lnTo>
                  <a:lnTo>
                    <a:pt x="661" y="193"/>
                  </a:lnTo>
                  <a:lnTo>
                    <a:pt x="668" y="193"/>
                  </a:lnTo>
                  <a:lnTo>
                    <a:pt x="676" y="194"/>
                  </a:lnTo>
                  <a:lnTo>
                    <a:pt x="682" y="196"/>
                  </a:lnTo>
                  <a:lnTo>
                    <a:pt x="687" y="199"/>
                  </a:lnTo>
                  <a:lnTo>
                    <a:pt x="692" y="202"/>
                  </a:lnTo>
                  <a:lnTo>
                    <a:pt x="696" y="204"/>
                  </a:lnTo>
                  <a:lnTo>
                    <a:pt x="701" y="204"/>
                  </a:lnTo>
                  <a:lnTo>
                    <a:pt x="706" y="204"/>
                  </a:lnTo>
                  <a:lnTo>
                    <a:pt x="715" y="202"/>
                  </a:lnTo>
                  <a:lnTo>
                    <a:pt x="724" y="198"/>
                  </a:lnTo>
                  <a:lnTo>
                    <a:pt x="731" y="194"/>
                  </a:lnTo>
                  <a:lnTo>
                    <a:pt x="736" y="192"/>
                  </a:lnTo>
                  <a:lnTo>
                    <a:pt x="738" y="192"/>
                  </a:lnTo>
                  <a:lnTo>
                    <a:pt x="741" y="193"/>
                  </a:lnTo>
                  <a:lnTo>
                    <a:pt x="741" y="195"/>
                  </a:lnTo>
                  <a:lnTo>
                    <a:pt x="742" y="199"/>
                  </a:lnTo>
                  <a:lnTo>
                    <a:pt x="749" y="202"/>
                  </a:lnTo>
                  <a:lnTo>
                    <a:pt x="754" y="208"/>
                  </a:lnTo>
                  <a:lnTo>
                    <a:pt x="759" y="212"/>
                  </a:lnTo>
                  <a:lnTo>
                    <a:pt x="760" y="216"/>
                  </a:lnTo>
                  <a:lnTo>
                    <a:pt x="761" y="221"/>
                  </a:lnTo>
                  <a:lnTo>
                    <a:pt x="760" y="227"/>
                  </a:lnTo>
                  <a:lnTo>
                    <a:pt x="758" y="231"/>
                  </a:lnTo>
                  <a:lnTo>
                    <a:pt x="755" y="237"/>
                  </a:lnTo>
                  <a:lnTo>
                    <a:pt x="750" y="250"/>
                  </a:lnTo>
                  <a:lnTo>
                    <a:pt x="745" y="264"/>
                  </a:lnTo>
                  <a:lnTo>
                    <a:pt x="745" y="271"/>
                  </a:lnTo>
                  <a:lnTo>
                    <a:pt x="745" y="279"/>
                  </a:lnTo>
                  <a:lnTo>
                    <a:pt x="746" y="287"/>
                  </a:lnTo>
                  <a:lnTo>
                    <a:pt x="749" y="296"/>
                  </a:lnTo>
                  <a:lnTo>
                    <a:pt x="751" y="304"/>
                  </a:lnTo>
                  <a:lnTo>
                    <a:pt x="753" y="315"/>
                  </a:lnTo>
                  <a:lnTo>
                    <a:pt x="754" y="328"/>
                  </a:lnTo>
                  <a:lnTo>
                    <a:pt x="755" y="341"/>
                  </a:lnTo>
                  <a:lnTo>
                    <a:pt x="757" y="367"/>
                  </a:lnTo>
                  <a:lnTo>
                    <a:pt x="759" y="383"/>
                  </a:lnTo>
                  <a:lnTo>
                    <a:pt x="762" y="390"/>
                  </a:lnTo>
                  <a:lnTo>
                    <a:pt x="765" y="396"/>
                  </a:lnTo>
                  <a:lnTo>
                    <a:pt x="768" y="400"/>
                  </a:lnTo>
                  <a:lnTo>
                    <a:pt x="772" y="403"/>
                  </a:lnTo>
                  <a:lnTo>
                    <a:pt x="779" y="407"/>
                  </a:lnTo>
                  <a:lnTo>
                    <a:pt x="786" y="408"/>
                  </a:lnTo>
                  <a:lnTo>
                    <a:pt x="792" y="409"/>
                  </a:lnTo>
                  <a:lnTo>
                    <a:pt x="797" y="412"/>
                  </a:lnTo>
                  <a:lnTo>
                    <a:pt x="799" y="414"/>
                  </a:lnTo>
                  <a:lnTo>
                    <a:pt x="800" y="416"/>
                  </a:lnTo>
                  <a:lnTo>
                    <a:pt x="801" y="419"/>
                  </a:lnTo>
                  <a:lnTo>
                    <a:pt x="801" y="424"/>
                  </a:lnTo>
                  <a:lnTo>
                    <a:pt x="802" y="426"/>
                  </a:lnTo>
                  <a:lnTo>
                    <a:pt x="807" y="428"/>
                  </a:lnTo>
                  <a:lnTo>
                    <a:pt x="813" y="428"/>
                  </a:lnTo>
                  <a:lnTo>
                    <a:pt x="820" y="428"/>
                  </a:lnTo>
                  <a:lnTo>
                    <a:pt x="829" y="428"/>
                  </a:lnTo>
                  <a:lnTo>
                    <a:pt x="837" y="428"/>
                  </a:lnTo>
                  <a:lnTo>
                    <a:pt x="845" y="429"/>
                  </a:lnTo>
                  <a:lnTo>
                    <a:pt x="850" y="431"/>
                  </a:lnTo>
                  <a:lnTo>
                    <a:pt x="885" y="399"/>
                  </a:lnTo>
                  <a:lnTo>
                    <a:pt x="888" y="402"/>
                  </a:lnTo>
                  <a:lnTo>
                    <a:pt x="897" y="412"/>
                  </a:lnTo>
                  <a:lnTo>
                    <a:pt x="901" y="416"/>
                  </a:lnTo>
                  <a:lnTo>
                    <a:pt x="903" y="421"/>
                  </a:lnTo>
                  <a:lnTo>
                    <a:pt x="904" y="424"/>
                  </a:lnTo>
                  <a:lnTo>
                    <a:pt x="905" y="428"/>
                  </a:lnTo>
                  <a:lnTo>
                    <a:pt x="905" y="431"/>
                  </a:lnTo>
                  <a:lnTo>
                    <a:pt x="904" y="433"/>
                  </a:lnTo>
                  <a:lnTo>
                    <a:pt x="894" y="442"/>
                  </a:lnTo>
                  <a:lnTo>
                    <a:pt x="882" y="450"/>
                  </a:lnTo>
                  <a:lnTo>
                    <a:pt x="879" y="454"/>
                  </a:lnTo>
                  <a:lnTo>
                    <a:pt x="876" y="459"/>
                  </a:lnTo>
                  <a:lnTo>
                    <a:pt x="873" y="465"/>
                  </a:lnTo>
                  <a:lnTo>
                    <a:pt x="873" y="470"/>
                  </a:lnTo>
                  <a:lnTo>
                    <a:pt x="873" y="475"/>
                  </a:lnTo>
                  <a:lnTo>
                    <a:pt x="873" y="481"/>
                  </a:lnTo>
                  <a:lnTo>
                    <a:pt x="873" y="486"/>
                  </a:lnTo>
                  <a:lnTo>
                    <a:pt x="876" y="491"/>
                  </a:lnTo>
                  <a:lnTo>
                    <a:pt x="889" y="504"/>
                  </a:lnTo>
                  <a:lnTo>
                    <a:pt x="902" y="517"/>
                  </a:lnTo>
                  <a:lnTo>
                    <a:pt x="902" y="522"/>
                  </a:lnTo>
                  <a:lnTo>
                    <a:pt x="902" y="526"/>
                  </a:lnTo>
                  <a:lnTo>
                    <a:pt x="900" y="531"/>
                  </a:lnTo>
                  <a:lnTo>
                    <a:pt x="899" y="535"/>
                  </a:lnTo>
                  <a:lnTo>
                    <a:pt x="897" y="539"/>
                  </a:lnTo>
                  <a:lnTo>
                    <a:pt x="895" y="543"/>
                  </a:lnTo>
                  <a:lnTo>
                    <a:pt x="895" y="548"/>
                  </a:lnTo>
                  <a:lnTo>
                    <a:pt x="896" y="552"/>
                  </a:lnTo>
                  <a:lnTo>
                    <a:pt x="898" y="557"/>
                  </a:lnTo>
                  <a:lnTo>
                    <a:pt x="902" y="561"/>
                  </a:lnTo>
                  <a:lnTo>
                    <a:pt x="906" y="564"/>
                  </a:lnTo>
                  <a:lnTo>
                    <a:pt x="912" y="566"/>
                  </a:lnTo>
                  <a:lnTo>
                    <a:pt x="917" y="568"/>
                  </a:lnTo>
                  <a:lnTo>
                    <a:pt x="922" y="570"/>
                  </a:lnTo>
                  <a:lnTo>
                    <a:pt x="927" y="573"/>
                  </a:lnTo>
                  <a:lnTo>
                    <a:pt x="931" y="577"/>
                  </a:lnTo>
                  <a:lnTo>
                    <a:pt x="936" y="586"/>
                  </a:lnTo>
                  <a:lnTo>
                    <a:pt x="938" y="593"/>
                  </a:lnTo>
                  <a:lnTo>
                    <a:pt x="939" y="601"/>
                  </a:lnTo>
                  <a:lnTo>
                    <a:pt x="939" y="608"/>
                  </a:lnTo>
                  <a:lnTo>
                    <a:pt x="939" y="617"/>
                  </a:lnTo>
                  <a:lnTo>
                    <a:pt x="939" y="624"/>
                  </a:lnTo>
                  <a:lnTo>
                    <a:pt x="942" y="633"/>
                  </a:lnTo>
                  <a:lnTo>
                    <a:pt x="945" y="641"/>
                  </a:lnTo>
                  <a:lnTo>
                    <a:pt x="949" y="646"/>
                  </a:lnTo>
                  <a:lnTo>
                    <a:pt x="952" y="651"/>
                  </a:lnTo>
                  <a:lnTo>
                    <a:pt x="956" y="655"/>
                  </a:lnTo>
                  <a:lnTo>
                    <a:pt x="961" y="658"/>
                  </a:lnTo>
                  <a:lnTo>
                    <a:pt x="966" y="662"/>
                  </a:lnTo>
                  <a:lnTo>
                    <a:pt x="970" y="666"/>
                  </a:lnTo>
                  <a:lnTo>
                    <a:pt x="973" y="671"/>
                  </a:lnTo>
                  <a:lnTo>
                    <a:pt x="978" y="676"/>
                  </a:lnTo>
                  <a:lnTo>
                    <a:pt x="981" y="685"/>
                  </a:lnTo>
                  <a:lnTo>
                    <a:pt x="983" y="692"/>
                  </a:lnTo>
                  <a:lnTo>
                    <a:pt x="983" y="701"/>
                  </a:lnTo>
                  <a:lnTo>
                    <a:pt x="983" y="709"/>
                  </a:lnTo>
                  <a:lnTo>
                    <a:pt x="984" y="717"/>
                  </a:lnTo>
                  <a:lnTo>
                    <a:pt x="984" y="725"/>
                  </a:lnTo>
                  <a:lnTo>
                    <a:pt x="986" y="733"/>
                  </a:lnTo>
                  <a:lnTo>
                    <a:pt x="990" y="740"/>
                  </a:lnTo>
                  <a:lnTo>
                    <a:pt x="995" y="745"/>
                  </a:lnTo>
                  <a:lnTo>
                    <a:pt x="999" y="750"/>
                  </a:lnTo>
                  <a:lnTo>
                    <a:pt x="1003" y="753"/>
                  </a:lnTo>
                  <a:lnTo>
                    <a:pt x="1007" y="756"/>
                  </a:lnTo>
                  <a:lnTo>
                    <a:pt x="1017" y="761"/>
                  </a:lnTo>
                  <a:lnTo>
                    <a:pt x="1027" y="769"/>
                  </a:lnTo>
                  <a:lnTo>
                    <a:pt x="1049" y="785"/>
                  </a:lnTo>
                  <a:lnTo>
                    <a:pt x="1071" y="800"/>
                  </a:lnTo>
                  <a:lnTo>
                    <a:pt x="1075" y="803"/>
                  </a:lnTo>
                  <a:lnTo>
                    <a:pt x="1080" y="807"/>
                  </a:lnTo>
                  <a:lnTo>
                    <a:pt x="1083" y="811"/>
                  </a:lnTo>
                  <a:lnTo>
                    <a:pt x="1086" y="814"/>
                  </a:lnTo>
                  <a:lnTo>
                    <a:pt x="1087" y="819"/>
                  </a:lnTo>
                  <a:lnTo>
                    <a:pt x="1086" y="823"/>
                  </a:lnTo>
                  <a:lnTo>
                    <a:pt x="1085" y="827"/>
                  </a:lnTo>
                  <a:lnTo>
                    <a:pt x="1082" y="832"/>
                  </a:lnTo>
                  <a:lnTo>
                    <a:pt x="1078" y="835"/>
                  </a:lnTo>
                  <a:lnTo>
                    <a:pt x="1074" y="837"/>
                  </a:lnTo>
                  <a:lnTo>
                    <a:pt x="1071" y="838"/>
                  </a:lnTo>
                  <a:lnTo>
                    <a:pt x="1068" y="839"/>
                  </a:lnTo>
                  <a:lnTo>
                    <a:pt x="1061" y="838"/>
                  </a:lnTo>
                  <a:lnTo>
                    <a:pt x="1053" y="836"/>
                  </a:lnTo>
                  <a:lnTo>
                    <a:pt x="1045" y="832"/>
                  </a:lnTo>
                  <a:lnTo>
                    <a:pt x="1036" y="830"/>
                  </a:lnTo>
                  <a:lnTo>
                    <a:pt x="1027" y="828"/>
                  </a:lnTo>
                  <a:lnTo>
                    <a:pt x="1018" y="829"/>
                  </a:lnTo>
                  <a:lnTo>
                    <a:pt x="1006" y="831"/>
                  </a:lnTo>
                  <a:lnTo>
                    <a:pt x="998" y="835"/>
                  </a:lnTo>
                  <a:lnTo>
                    <a:pt x="988" y="838"/>
                  </a:lnTo>
                  <a:lnTo>
                    <a:pt x="979" y="842"/>
                  </a:lnTo>
                  <a:lnTo>
                    <a:pt x="973" y="845"/>
                  </a:lnTo>
                  <a:lnTo>
                    <a:pt x="968" y="849"/>
                  </a:lnTo>
                  <a:lnTo>
                    <a:pt x="964" y="855"/>
                  </a:lnTo>
                  <a:lnTo>
                    <a:pt x="960" y="859"/>
                  </a:lnTo>
                  <a:lnTo>
                    <a:pt x="955" y="863"/>
                  </a:lnTo>
                  <a:lnTo>
                    <a:pt x="950" y="865"/>
                  </a:lnTo>
                  <a:lnTo>
                    <a:pt x="948" y="866"/>
                  </a:lnTo>
                  <a:lnTo>
                    <a:pt x="946" y="866"/>
                  </a:lnTo>
                  <a:lnTo>
                    <a:pt x="943" y="866"/>
                  </a:lnTo>
                  <a:lnTo>
                    <a:pt x="939" y="865"/>
                  </a:lnTo>
                  <a:lnTo>
                    <a:pt x="937" y="863"/>
                  </a:lnTo>
                  <a:lnTo>
                    <a:pt x="936" y="861"/>
                  </a:lnTo>
                  <a:lnTo>
                    <a:pt x="935" y="859"/>
                  </a:lnTo>
                  <a:lnTo>
                    <a:pt x="934" y="856"/>
                  </a:lnTo>
                  <a:lnTo>
                    <a:pt x="933" y="849"/>
                  </a:lnTo>
                  <a:lnTo>
                    <a:pt x="934" y="842"/>
                  </a:lnTo>
                  <a:lnTo>
                    <a:pt x="934" y="836"/>
                  </a:lnTo>
                  <a:lnTo>
                    <a:pt x="933" y="830"/>
                  </a:lnTo>
                  <a:lnTo>
                    <a:pt x="932" y="828"/>
                  </a:lnTo>
                  <a:lnTo>
                    <a:pt x="931" y="827"/>
                  </a:lnTo>
                  <a:lnTo>
                    <a:pt x="929" y="826"/>
                  </a:lnTo>
                  <a:lnTo>
                    <a:pt x="927" y="826"/>
                  </a:lnTo>
                  <a:lnTo>
                    <a:pt x="918" y="834"/>
                  </a:lnTo>
                  <a:lnTo>
                    <a:pt x="911" y="843"/>
                  </a:lnTo>
                  <a:lnTo>
                    <a:pt x="904" y="845"/>
                  </a:lnTo>
                  <a:lnTo>
                    <a:pt x="899" y="846"/>
                  </a:lnTo>
                  <a:lnTo>
                    <a:pt x="893" y="846"/>
                  </a:lnTo>
                  <a:lnTo>
                    <a:pt x="887" y="845"/>
                  </a:lnTo>
                  <a:lnTo>
                    <a:pt x="877" y="840"/>
                  </a:lnTo>
                  <a:lnTo>
                    <a:pt x="866" y="834"/>
                  </a:lnTo>
                  <a:lnTo>
                    <a:pt x="863" y="830"/>
                  </a:lnTo>
                  <a:lnTo>
                    <a:pt x="860" y="826"/>
                  </a:lnTo>
                  <a:lnTo>
                    <a:pt x="858" y="822"/>
                  </a:lnTo>
                  <a:lnTo>
                    <a:pt x="855" y="818"/>
                  </a:lnTo>
                  <a:lnTo>
                    <a:pt x="853" y="813"/>
                  </a:lnTo>
                  <a:lnTo>
                    <a:pt x="851" y="810"/>
                  </a:lnTo>
                  <a:lnTo>
                    <a:pt x="848" y="808"/>
                  </a:lnTo>
                  <a:lnTo>
                    <a:pt x="844" y="808"/>
                  </a:lnTo>
                  <a:lnTo>
                    <a:pt x="835" y="820"/>
                  </a:lnTo>
                  <a:lnTo>
                    <a:pt x="827" y="834"/>
                  </a:lnTo>
                  <a:lnTo>
                    <a:pt x="825" y="835"/>
                  </a:lnTo>
                  <a:lnTo>
                    <a:pt x="821" y="835"/>
                  </a:lnTo>
                  <a:lnTo>
                    <a:pt x="819" y="835"/>
                  </a:lnTo>
                  <a:lnTo>
                    <a:pt x="817" y="834"/>
                  </a:lnTo>
                  <a:lnTo>
                    <a:pt x="812" y="830"/>
                  </a:lnTo>
                  <a:lnTo>
                    <a:pt x="808" y="826"/>
                  </a:lnTo>
                  <a:lnTo>
                    <a:pt x="803" y="822"/>
                  </a:lnTo>
                  <a:lnTo>
                    <a:pt x="799" y="819"/>
                  </a:lnTo>
                  <a:lnTo>
                    <a:pt x="796" y="818"/>
                  </a:lnTo>
                  <a:lnTo>
                    <a:pt x="794" y="818"/>
                  </a:lnTo>
                  <a:lnTo>
                    <a:pt x="791" y="818"/>
                  </a:lnTo>
                  <a:lnTo>
                    <a:pt x="788" y="818"/>
                  </a:lnTo>
                  <a:lnTo>
                    <a:pt x="784" y="820"/>
                  </a:lnTo>
                  <a:lnTo>
                    <a:pt x="781" y="822"/>
                  </a:lnTo>
                  <a:lnTo>
                    <a:pt x="779" y="824"/>
                  </a:lnTo>
                  <a:lnTo>
                    <a:pt x="777" y="827"/>
                  </a:lnTo>
                  <a:lnTo>
                    <a:pt x="772" y="834"/>
                  </a:lnTo>
                  <a:lnTo>
                    <a:pt x="769" y="841"/>
                  </a:lnTo>
                  <a:lnTo>
                    <a:pt x="766" y="847"/>
                  </a:lnTo>
                  <a:lnTo>
                    <a:pt x="766" y="854"/>
                  </a:lnTo>
                  <a:lnTo>
                    <a:pt x="766" y="861"/>
                  </a:lnTo>
                  <a:lnTo>
                    <a:pt x="768" y="868"/>
                  </a:lnTo>
                  <a:lnTo>
                    <a:pt x="770" y="874"/>
                  </a:lnTo>
                  <a:lnTo>
                    <a:pt x="771" y="880"/>
                  </a:lnTo>
                  <a:lnTo>
                    <a:pt x="772" y="888"/>
                  </a:lnTo>
                  <a:lnTo>
                    <a:pt x="772" y="895"/>
                  </a:lnTo>
                  <a:lnTo>
                    <a:pt x="771" y="908"/>
                  </a:lnTo>
                  <a:lnTo>
                    <a:pt x="769" y="919"/>
                  </a:lnTo>
                  <a:lnTo>
                    <a:pt x="767" y="924"/>
                  </a:lnTo>
                  <a:lnTo>
                    <a:pt x="766" y="929"/>
                  </a:lnTo>
                  <a:lnTo>
                    <a:pt x="763" y="935"/>
                  </a:lnTo>
                  <a:lnTo>
                    <a:pt x="760" y="940"/>
                  </a:lnTo>
                  <a:lnTo>
                    <a:pt x="755" y="945"/>
                  </a:lnTo>
                  <a:lnTo>
                    <a:pt x="751" y="950"/>
                  </a:lnTo>
                  <a:lnTo>
                    <a:pt x="747" y="954"/>
                  </a:lnTo>
                  <a:lnTo>
                    <a:pt x="743" y="957"/>
                  </a:lnTo>
                  <a:lnTo>
                    <a:pt x="732" y="962"/>
                  </a:lnTo>
                  <a:lnTo>
                    <a:pt x="721" y="970"/>
                  </a:lnTo>
                  <a:lnTo>
                    <a:pt x="710" y="975"/>
                  </a:lnTo>
                  <a:lnTo>
                    <a:pt x="698" y="979"/>
                  </a:lnTo>
                  <a:lnTo>
                    <a:pt x="693" y="981"/>
                  </a:lnTo>
                  <a:lnTo>
                    <a:pt x="689" y="984"/>
                  </a:lnTo>
                  <a:lnTo>
                    <a:pt x="685" y="989"/>
                  </a:lnTo>
                  <a:lnTo>
                    <a:pt x="683" y="994"/>
                  </a:lnTo>
                  <a:lnTo>
                    <a:pt x="686" y="1009"/>
                  </a:lnTo>
                  <a:lnTo>
                    <a:pt x="689" y="1024"/>
                  </a:lnTo>
                  <a:lnTo>
                    <a:pt x="689" y="1027"/>
                  </a:lnTo>
                  <a:lnTo>
                    <a:pt x="687" y="1031"/>
                  </a:lnTo>
                  <a:lnTo>
                    <a:pt x="686" y="1034"/>
                  </a:lnTo>
                  <a:lnTo>
                    <a:pt x="683" y="1037"/>
                  </a:lnTo>
                  <a:lnTo>
                    <a:pt x="678" y="1041"/>
                  </a:lnTo>
                  <a:lnTo>
                    <a:pt x="670" y="1045"/>
                  </a:lnTo>
                  <a:lnTo>
                    <a:pt x="664" y="1048"/>
                  </a:lnTo>
                  <a:lnTo>
                    <a:pt x="658" y="1052"/>
                  </a:lnTo>
                  <a:lnTo>
                    <a:pt x="654" y="1056"/>
                  </a:lnTo>
                  <a:lnTo>
                    <a:pt x="651" y="1058"/>
                  </a:lnTo>
                  <a:lnTo>
                    <a:pt x="649" y="1062"/>
                  </a:lnTo>
                  <a:lnTo>
                    <a:pt x="648" y="1065"/>
                  </a:lnTo>
                  <a:lnTo>
                    <a:pt x="647" y="1071"/>
                  </a:lnTo>
                  <a:lnTo>
                    <a:pt x="647" y="1076"/>
                  </a:lnTo>
                  <a:lnTo>
                    <a:pt x="647" y="1080"/>
                  </a:lnTo>
                  <a:lnTo>
                    <a:pt x="647" y="1084"/>
                  </a:lnTo>
                  <a:lnTo>
                    <a:pt x="649" y="1094"/>
                  </a:lnTo>
                  <a:lnTo>
                    <a:pt x="648" y="1105"/>
                  </a:lnTo>
                  <a:lnTo>
                    <a:pt x="647" y="1111"/>
                  </a:lnTo>
                  <a:lnTo>
                    <a:pt x="645" y="1117"/>
                  </a:lnTo>
                  <a:lnTo>
                    <a:pt x="642" y="1123"/>
                  </a:lnTo>
                  <a:lnTo>
                    <a:pt x="640" y="1128"/>
                  </a:lnTo>
                  <a:lnTo>
                    <a:pt x="633" y="1140"/>
                  </a:lnTo>
                  <a:lnTo>
                    <a:pt x="629" y="1152"/>
                  </a:lnTo>
                  <a:lnTo>
                    <a:pt x="628" y="1160"/>
                  </a:lnTo>
                  <a:lnTo>
                    <a:pt x="628" y="1169"/>
                  </a:lnTo>
                  <a:lnTo>
                    <a:pt x="628" y="1179"/>
                  </a:lnTo>
                  <a:lnTo>
                    <a:pt x="629" y="1189"/>
                  </a:lnTo>
                  <a:lnTo>
                    <a:pt x="633" y="1207"/>
                  </a:lnTo>
                  <a:lnTo>
                    <a:pt x="637" y="1225"/>
                  </a:lnTo>
                  <a:lnTo>
                    <a:pt x="647" y="1254"/>
                  </a:lnTo>
                  <a:lnTo>
                    <a:pt x="651" y="1267"/>
                  </a:lnTo>
                  <a:lnTo>
                    <a:pt x="648" y="1269"/>
                  </a:lnTo>
                  <a:lnTo>
                    <a:pt x="646" y="1270"/>
                  </a:lnTo>
                  <a:lnTo>
                    <a:pt x="643" y="1271"/>
                  </a:lnTo>
                  <a:lnTo>
                    <a:pt x="641" y="1271"/>
                  </a:lnTo>
                  <a:lnTo>
                    <a:pt x="634" y="1270"/>
                  </a:lnTo>
                  <a:lnTo>
                    <a:pt x="627" y="1268"/>
                  </a:lnTo>
                  <a:lnTo>
                    <a:pt x="619" y="1266"/>
                  </a:lnTo>
                  <a:lnTo>
                    <a:pt x="612" y="1264"/>
                  </a:lnTo>
                  <a:lnTo>
                    <a:pt x="603" y="1263"/>
                  </a:lnTo>
                  <a:lnTo>
                    <a:pt x="596" y="1264"/>
                  </a:lnTo>
                  <a:lnTo>
                    <a:pt x="589" y="1266"/>
                  </a:lnTo>
                  <a:lnTo>
                    <a:pt x="582" y="1269"/>
                  </a:lnTo>
                  <a:lnTo>
                    <a:pt x="576" y="1274"/>
                  </a:lnTo>
                  <a:lnTo>
                    <a:pt x="571" y="1277"/>
                  </a:lnTo>
                  <a:lnTo>
                    <a:pt x="560" y="1285"/>
                  </a:lnTo>
                  <a:lnTo>
                    <a:pt x="547" y="1295"/>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33" name="shp_Macedonia">
              <a:extLst>
                <a:ext uri="{FF2B5EF4-FFF2-40B4-BE49-F238E27FC236}">
                  <a16:creationId xmlns:a16="http://schemas.microsoft.com/office/drawing/2014/main" id="{1C514650-388D-FBDE-6A4E-040EFA6FE589}"/>
                </a:ext>
              </a:extLst>
            </p:cNvPr>
            <p:cNvSpPr>
              <a:spLocks/>
            </p:cNvSpPr>
            <p:nvPr/>
          </p:nvSpPr>
          <p:spPr bwMode="auto">
            <a:xfrm>
              <a:off x="8065895" y="5129743"/>
              <a:ext cx="745692" cy="543273"/>
            </a:xfrm>
            <a:custGeom>
              <a:avLst/>
              <a:gdLst>
                <a:gd name="T0" fmla="*/ 267 w 942"/>
                <a:gd name="T1" fmla="*/ 702 h 704"/>
                <a:gd name="T2" fmla="*/ 283 w 942"/>
                <a:gd name="T3" fmla="*/ 673 h 704"/>
                <a:gd name="T4" fmla="*/ 311 w 942"/>
                <a:gd name="T5" fmla="*/ 672 h 704"/>
                <a:gd name="T6" fmla="*/ 345 w 942"/>
                <a:gd name="T7" fmla="*/ 669 h 704"/>
                <a:gd name="T8" fmla="*/ 384 w 942"/>
                <a:gd name="T9" fmla="*/ 663 h 704"/>
                <a:gd name="T10" fmla="*/ 441 w 942"/>
                <a:gd name="T11" fmla="*/ 663 h 704"/>
                <a:gd name="T12" fmla="*/ 474 w 942"/>
                <a:gd name="T13" fmla="*/ 653 h 704"/>
                <a:gd name="T14" fmla="*/ 501 w 942"/>
                <a:gd name="T15" fmla="*/ 650 h 704"/>
                <a:gd name="T16" fmla="*/ 518 w 942"/>
                <a:gd name="T17" fmla="*/ 605 h 704"/>
                <a:gd name="T18" fmla="*/ 535 w 942"/>
                <a:gd name="T19" fmla="*/ 582 h 704"/>
                <a:gd name="T20" fmla="*/ 552 w 942"/>
                <a:gd name="T21" fmla="*/ 560 h 704"/>
                <a:gd name="T22" fmla="*/ 591 w 942"/>
                <a:gd name="T23" fmla="*/ 550 h 704"/>
                <a:gd name="T24" fmla="*/ 629 w 942"/>
                <a:gd name="T25" fmla="*/ 544 h 704"/>
                <a:gd name="T26" fmla="*/ 676 w 942"/>
                <a:gd name="T27" fmla="*/ 537 h 704"/>
                <a:gd name="T28" fmla="*/ 707 w 942"/>
                <a:gd name="T29" fmla="*/ 538 h 704"/>
                <a:gd name="T30" fmla="*/ 736 w 942"/>
                <a:gd name="T31" fmla="*/ 543 h 704"/>
                <a:gd name="T32" fmla="*/ 799 w 942"/>
                <a:gd name="T33" fmla="*/ 541 h 704"/>
                <a:gd name="T34" fmla="*/ 810 w 942"/>
                <a:gd name="T35" fmla="*/ 527 h 704"/>
                <a:gd name="T36" fmla="*/ 847 w 942"/>
                <a:gd name="T37" fmla="*/ 531 h 704"/>
                <a:gd name="T38" fmla="*/ 853 w 942"/>
                <a:gd name="T39" fmla="*/ 492 h 704"/>
                <a:gd name="T40" fmla="*/ 855 w 942"/>
                <a:gd name="T41" fmla="*/ 450 h 704"/>
                <a:gd name="T42" fmla="*/ 935 w 942"/>
                <a:gd name="T43" fmla="*/ 442 h 704"/>
                <a:gd name="T44" fmla="*/ 928 w 942"/>
                <a:gd name="T45" fmla="*/ 362 h 704"/>
                <a:gd name="T46" fmla="*/ 927 w 942"/>
                <a:gd name="T47" fmla="*/ 321 h 704"/>
                <a:gd name="T48" fmla="*/ 929 w 942"/>
                <a:gd name="T49" fmla="*/ 285 h 704"/>
                <a:gd name="T50" fmla="*/ 942 w 942"/>
                <a:gd name="T51" fmla="*/ 261 h 704"/>
                <a:gd name="T52" fmla="*/ 913 w 942"/>
                <a:gd name="T53" fmla="*/ 228 h 704"/>
                <a:gd name="T54" fmla="*/ 903 w 942"/>
                <a:gd name="T55" fmla="*/ 189 h 704"/>
                <a:gd name="T56" fmla="*/ 886 w 942"/>
                <a:gd name="T57" fmla="*/ 162 h 704"/>
                <a:gd name="T58" fmla="*/ 871 w 942"/>
                <a:gd name="T59" fmla="*/ 131 h 704"/>
                <a:gd name="T60" fmla="*/ 825 w 942"/>
                <a:gd name="T61" fmla="*/ 124 h 704"/>
                <a:gd name="T62" fmla="*/ 793 w 942"/>
                <a:gd name="T63" fmla="*/ 108 h 704"/>
                <a:gd name="T64" fmla="*/ 745 w 942"/>
                <a:gd name="T65" fmla="*/ 70 h 704"/>
                <a:gd name="T66" fmla="*/ 705 w 942"/>
                <a:gd name="T67" fmla="*/ 10 h 704"/>
                <a:gd name="T68" fmla="*/ 637 w 942"/>
                <a:gd name="T69" fmla="*/ 1 h 704"/>
                <a:gd name="T70" fmla="*/ 560 w 942"/>
                <a:gd name="T71" fmla="*/ 4 h 704"/>
                <a:gd name="T72" fmla="*/ 511 w 942"/>
                <a:gd name="T73" fmla="*/ 8 h 704"/>
                <a:gd name="T74" fmla="*/ 452 w 942"/>
                <a:gd name="T75" fmla="*/ 35 h 704"/>
                <a:gd name="T76" fmla="*/ 358 w 942"/>
                <a:gd name="T77" fmla="*/ 27 h 704"/>
                <a:gd name="T78" fmla="*/ 320 w 942"/>
                <a:gd name="T79" fmla="*/ 38 h 704"/>
                <a:gd name="T80" fmla="*/ 295 w 942"/>
                <a:gd name="T81" fmla="*/ 84 h 704"/>
                <a:gd name="T82" fmla="*/ 264 w 942"/>
                <a:gd name="T83" fmla="*/ 69 h 704"/>
                <a:gd name="T84" fmla="*/ 231 w 942"/>
                <a:gd name="T85" fmla="*/ 55 h 704"/>
                <a:gd name="T86" fmla="*/ 188 w 942"/>
                <a:gd name="T87" fmla="*/ 106 h 704"/>
                <a:gd name="T88" fmla="*/ 147 w 942"/>
                <a:gd name="T89" fmla="*/ 188 h 704"/>
                <a:gd name="T90" fmla="*/ 145 w 942"/>
                <a:gd name="T91" fmla="*/ 236 h 704"/>
                <a:gd name="T92" fmla="*/ 99 w 942"/>
                <a:gd name="T93" fmla="*/ 258 h 704"/>
                <a:gd name="T94" fmla="*/ 25 w 942"/>
                <a:gd name="T95" fmla="*/ 357 h 704"/>
                <a:gd name="T96" fmla="*/ 8 w 942"/>
                <a:gd name="T97" fmla="*/ 378 h 704"/>
                <a:gd name="T98" fmla="*/ 18 w 942"/>
                <a:gd name="T99" fmla="*/ 441 h 704"/>
                <a:gd name="T100" fmla="*/ 24 w 942"/>
                <a:gd name="T101" fmla="*/ 495 h 704"/>
                <a:gd name="T102" fmla="*/ 1 w 942"/>
                <a:gd name="T103" fmla="*/ 508 h 704"/>
                <a:gd name="T104" fmla="*/ 20 w 942"/>
                <a:gd name="T105" fmla="*/ 568 h 704"/>
                <a:gd name="T106" fmla="*/ 43 w 942"/>
                <a:gd name="T107" fmla="*/ 601 h 704"/>
                <a:gd name="T108" fmla="*/ 70 w 942"/>
                <a:gd name="T109" fmla="*/ 600 h 704"/>
                <a:gd name="T110" fmla="*/ 99 w 942"/>
                <a:gd name="T111" fmla="*/ 673 h 704"/>
                <a:gd name="T112" fmla="*/ 148 w 942"/>
                <a:gd name="T113" fmla="*/ 671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42" h="704">
                  <a:moveTo>
                    <a:pt x="176" y="702"/>
                  </a:moveTo>
                  <a:lnTo>
                    <a:pt x="230" y="700"/>
                  </a:lnTo>
                  <a:lnTo>
                    <a:pt x="234" y="701"/>
                  </a:lnTo>
                  <a:lnTo>
                    <a:pt x="247" y="703"/>
                  </a:lnTo>
                  <a:lnTo>
                    <a:pt x="254" y="704"/>
                  </a:lnTo>
                  <a:lnTo>
                    <a:pt x="262" y="704"/>
                  </a:lnTo>
                  <a:lnTo>
                    <a:pt x="267" y="702"/>
                  </a:lnTo>
                  <a:lnTo>
                    <a:pt x="273" y="699"/>
                  </a:lnTo>
                  <a:lnTo>
                    <a:pt x="277" y="696"/>
                  </a:lnTo>
                  <a:lnTo>
                    <a:pt x="279" y="691"/>
                  </a:lnTo>
                  <a:lnTo>
                    <a:pt x="280" y="687"/>
                  </a:lnTo>
                  <a:lnTo>
                    <a:pt x="281" y="682"/>
                  </a:lnTo>
                  <a:lnTo>
                    <a:pt x="281" y="678"/>
                  </a:lnTo>
                  <a:lnTo>
                    <a:pt x="283" y="673"/>
                  </a:lnTo>
                  <a:lnTo>
                    <a:pt x="285" y="669"/>
                  </a:lnTo>
                  <a:lnTo>
                    <a:pt x="288" y="667"/>
                  </a:lnTo>
                  <a:lnTo>
                    <a:pt x="294" y="665"/>
                  </a:lnTo>
                  <a:lnTo>
                    <a:pt x="298" y="666"/>
                  </a:lnTo>
                  <a:lnTo>
                    <a:pt x="302" y="667"/>
                  </a:lnTo>
                  <a:lnTo>
                    <a:pt x="306" y="670"/>
                  </a:lnTo>
                  <a:lnTo>
                    <a:pt x="311" y="672"/>
                  </a:lnTo>
                  <a:lnTo>
                    <a:pt x="315" y="674"/>
                  </a:lnTo>
                  <a:lnTo>
                    <a:pt x="319" y="677"/>
                  </a:lnTo>
                  <a:lnTo>
                    <a:pt x="324" y="678"/>
                  </a:lnTo>
                  <a:lnTo>
                    <a:pt x="331" y="677"/>
                  </a:lnTo>
                  <a:lnTo>
                    <a:pt x="335" y="674"/>
                  </a:lnTo>
                  <a:lnTo>
                    <a:pt x="340" y="671"/>
                  </a:lnTo>
                  <a:lnTo>
                    <a:pt x="345" y="669"/>
                  </a:lnTo>
                  <a:lnTo>
                    <a:pt x="349" y="666"/>
                  </a:lnTo>
                  <a:lnTo>
                    <a:pt x="353" y="663"/>
                  </a:lnTo>
                  <a:lnTo>
                    <a:pt x="358" y="661"/>
                  </a:lnTo>
                  <a:lnTo>
                    <a:pt x="364" y="660"/>
                  </a:lnTo>
                  <a:lnTo>
                    <a:pt x="371" y="660"/>
                  </a:lnTo>
                  <a:lnTo>
                    <a:pt x="378" y="661"/>
                  </a:lnTo>
                  <a:lnTo>
                    <a:pt x="384" y="663"/>
                  </a:lnTo>
                  <a:lnTo>
                    <a:pt x="389" y="666"/>
                  </a:lnTo>
                  <a:lnTo>
                    <a:pt x="395" y="669"/>
                  </a:lnTo>
                  <a:lnTo>
                    <a:pt x="401" y="671"/>
                  </a:lnTo>
                  <a:lnTo>
                    <a:pt x="407" y="672"/>
                  </a:lnTo>
                  <a:lnTo>
                    <a:pt x="415" y="672"/>
                  </a:lnTo>
                  <a:lnTo>
                    <a:pt x="428" y="668"/>
                  </a:lnTo>
                  <a:lnTo>
                    <a:pt x="441" y="663"/>
                  </a:lnTo>
                  <a:lnTo>
                    <a:pt x="447" y="663"/>
                  </a:lnTo>
                  <a:lnTo>
                    <a:pt x="451" y="662"/>
                  </a:lnTo>
                  <a:lnTo>
                    <a:pt x="452" y="661"/>
                  </a:lnTo>
                  <a:lnTo>
                    <a:pt x="454" y="660"/>
                  </a:lnTo>
                  <a:lnTo>
                    <a:pt x="457" y="656"/>
                  </a:lnTo>
                  <a:lnTo>
                    <a:pt x="466" y="652"/>
                  </a:lnTo>
                  <a:lnTo>
                    <a:pt x="474" y="653"/>
                  </a:lnTo>
                  <a:lnTo>
                    <a:pt x="485" y="657"/>
                  </a:lnTo>
                  <a:lnTo>
                    <a:pt x="490" y="659"/>
                  </a:lnTo>
                  <a:lnTo>
                    <a:pt x="494" y="657"/>
                  </a:lnTo>
                  <a:lnTo>
                    <a:pt x="497" y="656"/>
                  </a:lnTo>
                  <a:lnTo>
                    <a:pt x="499" y="655"/>
                  </a:lnTo>
                  <a:lnTo>
                    <a:pt x="500" y="653"/>
                  </a:lnTo>
                  <a:lnTo>
                    <a:pt x="501" y="650"/>
                  </a:lnTo>
                  <a:lnTo>
                    <a:pt x="501" y="642"/>
                  </a:lnTo>
                  <a:lnTo>
                    <a:pt x="500" y="630"/>
                  </a:lnTo>
                  <a:lnTo>
                    <a:pt x="500" y="625"/>
                  </a:lnTo>
                  <a:lnTo>
                    <a:pt x="501" y="619"/>
                  </a:lnTo>
                  <a:lnTo>
                    <a:pt x="502" y="615"/>
                  </a:lnTo>
                  <a:lnTo>
                    <a:pt x="505" y="613"/>
                  </a:lnTo>
                  <a:lnTo>
                    <a:pt x="518" y="605"/>
                  </a:lnTo>
                  <a:lnTo>
                    <a:pt x="531" y="598"/>
                  </a:lnTo>
                  <a:lnTo>
                    <a:pt x="533" y="597"/>
                  </a:lnTo>
                  <a:lnTo>
                    <a:pt x="535" y="596"/>
                  </a:lnTo>
                  <a:lnTo>
                    <a:pt x="536" y="594"/>
                  </a:lnTo>
                  <a:lnTo>
                    <a:pt x="536" y="592"/>
                  </a:lnTo>
                  <a:lnTo>
                    <a:pt x="536" y="587"/>
                  </a:lnTo>
                  <a:lnTo>
                    <a:pt x="535" y="582"/>
                  </a:lnTo>
                  <a:lnTo>
                    <a:pt x="534" y="577"/>
                  </a:lnTo>
                  <a:lnTo>
                    <a:pt x="534" y="572"/>
                  </a:lnTo>
                  <a:lnTo>
                    <a:pt x="535" y="570"/>
                  </a:lnTo>
                  <a:lnTo>
                    <a:pt x="536" y="568"/>
                  </a:lnTo>
                  <a:lnTo>
                    <a:pt x="538" y="567"/>
                  </a:lnTo>
                  <a:lnTo>
                    <a:pt x="541" y="566"/>
                  </a:lnTo>
                  <a:lnTo>
                    <a:pt x="552" y="560"/>
                  </a:lnTo>
                  <a:lnTo>
                    <a:pt x="561" y="552"/>
                  </a:lnTo>
                  <a:lnTo>
                    <a:pt x="567" y="549"/>
                  </a:lnTo>
                  <a:lnTo>
                    <a:pt x="572" y="547"/>
                  </a:lnTo>
                  <a:lnTo>
                    <a:pt x="578" y="546"/>
                  </a:lnTo>
                  <a:lnTo>
                    <a:pt x="585" y="546"/>
                  </a:lnTo>
                  <a:lnTo>
                    <a:pt x="588" y="547"/>
                  </a:lnTo>
                  <a:lnTo>
                    <a:pt x="591" y="550"/>
                  </a:lnTo>
                  <a:lnTo>
                    <a:pt x="594" y="552"/>
                  </a:lnTo>
                  <a:lnTo>
                    <a:pt x="598" y="555"/>
                  </a:lnTo>
                  <a:lnTo>
                    <a:pt x="601" y="559"/>
                  </a:lnTo>
                  <a:lnTo>
                    <a:pt x="603" y="561"/>
                  </a:lnTo>
                  <a:lnTo>
                    <a:pt x="606" y="561"/>
                  </a:lnTo>
                  <a:lnTo>
                    <a:pt x="609" y="560"/>
                  </a:lnTo>
                  <a:lnTo>
                    <a:pt x="629" y="544"/>
                  </a:lnTo>
                  <a:lnTo>
                    <a:pt x="639" y="535"/>
                  </a:lnTo>
                  <a:lnTo>
                    <a:pt x="644" y="534"/>
                  </a:lnTo>
                  <a:lnTo>
                    <a:pt x="655" y="534"/>
                  </a:lnTo>
                  <a:lnTo>
                    <a:pt x="661" y="534"/>
                  </a:lnTo>
                  <a:lnTo>
                    <a:pt x="668" y="534"/>
                  </a:lnTo>
                  <a:lnTo>
                    <a:pt x="673" y="535"/>
                  </a:lnTo>
                  <a:lnTo>
                    <a:pt x="676" y="537"/>
                  </a:lnTo>
                  <a:lnTo>
                    <a:pt x="679" y="538"/>
                  </a:lnTo>
                  <a:lnTo>
                    <a:pt x="684" y="538"/>
                  </a:lnTo>
                  <a:lnTo>
                    <a:pt x="688" y="538"/>
                  </a:lnTo>
                  <a:lnTo>
                    <a:pt x="693" y="538"/>
                  </a:lnTo>
                  <a:lnTo>
                    <a:pt x="699" y="537"/>
                  </a:lnTo>
                  <a:lnTo>
                    <a:pt x="703" y="537"/>
                  </a:lnTo>
                  <a:lnTo>
                    <a:pt x="707" y="538"/>
                  </a:lnTo>
                  <a:lnTo>
                    <a:pt x="709" y="539"/>
                  </a:lnTo>
                  <a:lnTo>
                    <a:pt x="712" y="542"/>
                  </a:lnTo>
                  <a:lnTo>
                    <a:pt x="716" y="542"/>
                  </a:lnTo>
                  <a:lnTo>
                    <a:pt x="719" y="543"/>
                  </a:lnTo>
                  <a:lnTo>
                    <a:pt x="722" y="542"/>
                  </a:lnTo>
                  <a:lnTo>
                    <a:pt x="728" y="542"/>
                  </a:lnTo>
                  <a:lnTo>
                    <a:pt x="736" y="543"/>
                  </a:lnTo>
                  <a:lnTo>
                    <a:pt x="745" y="545"/>
                  </a:lnTo>
                  <a:lnTo>
                    <a:pt x="754" y="545"/>
                  </a:lnTo>
                  <a:lnTo>
                    <a:pt x="762" y="544"/>
                  </a:lnTo>
                  <a:lnTo>
                    <a:pt x="772" y="544"/>
                  </a:lnTo>
                  <a:lnTo>
                    <a:pt x="785" y="544"/>
                  </a:lnTo>
                  <a:lnTo>
                    <a:pt x="796" y="542"/>
                  </a:lnTo>
                  <a:lnTo>
                    <a:pt x="799" y="541"/>
                  </a:lnTo>
                  <a:lnTo>
                    <a:pt x="801" y="538"/>
                  </a:lnTo>
                  <a:lnTo>
                    <a:pt x="802" y="535"/>
                  </a:lnTo>
                  <a:lnTo>
                    <a:pt x="804" y="532"/>
                  </a:lnTo>
                  <a:lnTo>
                    <a:pt x="805" y="530"/>
                  </a:lnTo>
                  <a:lnTo>
                    <a:pt x="806" y="527"/>
                  </a:lnTo>
                  <a:lnTo>
                    <a:pt x="808" y="526"/>
                  </a:lnTo>
                  <a:lnTo>
                    <a:pt x="810" y="527"/>
                  </a:lnTo>
                  <a:lnTo>
                    <a:pt x="816" y="529"/>
                  </a:lnTo>
                  <a:lnTo>
                    <a:pt x="822" y="532"/>
                  </a:lnTo>
                  <a:lnTo>
                    <a:pt x="827" y="534"/>
                  </a:lnTo>
                  <a:lnTo>
                    <a:pt x="833" y="534"/>
                  </a:lnTo>
                  <a:lnTo>
                    <a:pt x="840" y="534"/>
                  </a:lnTo>
                  <a:lnTo>
                    <a:pt x="845" y="532"/>
                  </a:lnTo>
                  <a:lnTo>
                    <a:pt x="847" y="531"/>
                  </a:lnTo>
                  <a:lnTo>
                    <a:pt x="850" y="530"/>
                  </a:lnTo>
                  <a:lnTo>
                    <a:pt x="851" y="528"/>
                  </a:lnTo>
                  <a:lnTo>
                    <a:pt x="851" y="526"/>
                  </a:lnTo>
                  <a:lnTo>
                    <a:pt x="851" y="517"/>
                  </a:lnTo>
                  <a:lnTo>
                    <a:pt x="851" y="509"/>
                  </a:lnTo>
                  <a:lnTo>
                    <a:pt x="852" y="501"/>
                  </a:lnTo>
                  <a:lnTo>
                    <a:pt x="853" y="492"/>
                  </a:lnTo>
                  <a:lnTo>
                    <a:pt x="853" y="478"/>
                  </a:lnTo>
                  <a:lnTo>
                    <a:pt x="852" y="464"/>
                  </a:lnTo>
                  <a:lnTo>
                    <a:pt x="852" y="458"/>
                  </a:lnTo>
                  <a:lnTo>
                    <a:pt x="852" y="453"/>
                  </a:lnTo>
                  <a:lnTo>
                    <a:pt x="853" y="451"/>
                  </a:lnTo>
                  <a:lnTo>
                    <a:pt x="854" y="450"/>
                  </a:lnTo>
                  <a:lnTo>
                    <a:pt x="855" y="450"/>
                  </a:lnTo>
                  <a:lnTo>
                    <a:pt x="856" y="449"/>
                  </a:lnTo>
                  <a:lnTo>
                    <a:pt x="870" y="448"/>
                  </a:lnTo>
                  <a:lnTo>
                    <a:pt x="885" y="446"/>
                  </a:lnTo>
                  <a:lnTo>
                    <a:pt x="901" y="444"/>
                  </a:lnTo>
                  <a:lnTo>
                    <a:pt x="918" y="443"/>
                  </a:lnTo>
                  <a:lnTo>
                    <a:pt x="930" y="442"/>
                  </a:lnTo>
                  <a:lnTo>
                    <a:pt x="935" y="442"/>
                  </a:lnTo>
                  <a:lnTo>
                    <a:pt x="936" y="437"/>
                  </a:lnTo>
                  <a:lnTo>
                    <a:pt x="936" y="429"/>
                  </a:lnTo>
                  <a:lnTo>
                    <a:pt x="937" y="418"/>
                  </a:lnTo>
                  <a:lnTo>
                    <a:pt x="936" y="410"/>
                  </a:lnTo>
                  <a:lnTo>
                    <a:pt x="932" y="395"/>
                  </a:lnTo>
                  <a:lnTo>
                    <a:pt x="930" y="378"/>
                  </a:lnTo>
                  <a:lnTo>
                    <a:pt x="928" y="362"/>
                  </a:lnTo>
                  <a:lnTo>
                    <a:pt x="925" y="347"/>
                  </a:lnTo>
                  <a:lnTo>
                    <a:pt x="925" y="341"/>
                  </a:lnTo>
                  <a:lnTo>
                    <a:pt x="927" y="334"/>
                  </a:lnTo>
                  <a:lnTo>
                    <a:pt x="928" y="331"/>
                  </a:lnTo>
                  <a:lnTo>
                    <a:pt x="928" y="328"/>
                  </a:lnTo>
                  <a:lnTo>
                    <a:pt x="928" y="325"/>
                  </a:lnTo>
                  <a:lnTo>
                    <a:pt x="927" y="321"/>
                  </a:lnTo>
                  <a:lnTo>
                    <a:pt x="924" y="315"/>
                  </a:lnTo>
                  <a:lnTo>
                    <a:pt x="922" y="310"/>
                  </a:lnTo>
                  <a:lnTo>
                    <a:pt x="921" y="307"/>
                  </a:lnTo>
                  <a:lnTo>
                    <a:pt x="921" y="304"/>
                  </a:lnTo>
                  <a:lnTo>
                    <a:pt x="923" y="298"/>
                  </a:lnTo>
                  <a:lnTo>
                    <a:pt x="925" y="292"/>
                  </a:lnTo>
                  <a:lnTo>
                    <a:pt x="929" y="285"/>
                  </a:lnTo>
                  <a:lnTo>
                    <a:pt x="934" y="280"/>
                  </a:lnTo>
                  <a:lnTo>
                    <a:pt x="937" y="276"/>
                  </a:lnTo>
                  <a:lnTo>
                    <a:pt x="940" y="272"/>
                  </a:lnTo>
                  <a:lnTo>
                    <a:pt x="941" y="268"/>
                  </a:lnTo>
                  <a:lnTo>
                    <a:pt x="942" y="266"/>
                  </a:lnTo>
                  <a:lnTo>
                    <a:pt x="942" y="264"/>
                  </a:lnTo>
                  <a:lnTo>
                    <a:pt x="942" y="261"/>
                  </a:lnTo>
                  <a:lnTo>
                    <a:pt x="940" y="257"/>
                  </a:lnTo>
                  <a:lnTo>
                    <a:pt x="937" y="253"/>
                  </a:lnTo>
                  <a:lnTo>
                    <a:pt x="935" y="249"/>
                  </a:lnTo>
                  <a:lnTo>
                    <a:pt x="930" y="246"/>
                  </a:lnTo>
                  <a:lnTo>
                    <a:pt x="923" y="241"/>
                  </a:lnTo>
                  <a:lnTo>
                    <a:pt x="915" y="233"/>
                  </a:lnTo>
                  <a:lnTo>
                    <a:pt x="913" y="228"/>
                  </a:lnTo>
                  <a:lnTo>
                    <a:pt x="912" y="223"/>
                  </a:lnTo>
                  <a:lnTo>
                    <a:pt x="911" y="217"/>
                  </a:lnTo>
                  <a:lnTo>
                    <a:pt x="911" y="212"/>
                  </a:lnTo>
                  <a:lnTo>
                    <a:pt x="907" y="203"/>
                  </a:lnTo>
                  <a:lnTo>
                    <a:pt x="904" y="193"/>
                  </a:lnTo>
                  <a:lnTo>
                    <a:pt x="904" y="190"/>
                  </a:lnTo>
                  <a:lnTo>
                    <a:pt x="903" y="189"/>
                  </a:lnTo>
                  <a:lnTo>
                    <a:pt x="902" y="187"/>
                  </a:lnTo>
                  <a:lnTo>
                    <a:pt x="900" y="186"/>
                  </a:lnTo>
                  <a:lnTo>
                    <a:pt x="897" y="183"/>
                  </a:lnTo>
                  <a:lnTo>
                    <a:pt x="895" y="181"/>
                  </a:lnTo>
                  <a:lnTo>
                    <a:pt x="892" y="176"/>
                  </a:lnTo>
                  <a:lnTo>
                    <a:pt x="888" y="169"/>
                  </a:lnTo>
                  <a:lnTo>
                    <a:pt x="886" y="162"/>
                  </a:lnTo>
                  <a:lnTo>
                    <a:pt x="886" y="157"/>
                  </a:lnTo>
                  <a:lnTo>
                    <a:pt x="886" y="155"/>
                  </a:lnTo>
                  <a:lnTo>
                    <a:pt x="885" y="153"/>
                  </a:lnTo>
                  <a:lnTo>
                    <a:pt x="882" y="150"/>
                  </a:lnTo>
                  <a:lnTo>
                    <a:pt x="880" y="148"/>
                  </a:lnTo>
                  <a:lnTo>
                    <a:pt x="875" y="139"/>
                  </a:lnTo>
                  <a:lnTo>
                    <a:pt x="871" y="131"/>
                  </a:lnTo>
                  <a:lnTo>
                    <a:pt x="863" y="131"/>
                  </a:lnTo>
                  <a:lnTo>
                    <a:pt x="854" y="131"/>
                  </a:lnTo>
                  <a:lnTo>
                    <a:pt x="843" y="130"/>
                  </a:lnTo>
                  <a:lnTo>
                    <a:pt x="837" y="129"/>
                  </a:lnTo>
                  <a:lnTo>
                    <a:pt x="830" y="127"/>
                  </a:lnTo>
                  <a:lnTo>
                    <a:pt x="827" y="126"/>
                  </a:lnTo>
                  <a:lnTo>
                    <a:pt x="825" y="124"/>
                  </a:lnTo>
                  <a:lnTo>
                    <a:pt x="824" y="123"/>
                  </a:lnTo>
                  <a:lnTo>
                    <a:pt x="823" y="122"/>
                  </a:lnTo>
                  <a:lnTo>
                    <a:pt x="822" y="120"/>
                  </a:lnTo>
                  <a:lnTo>
                    <a:pt x="819" y="118"/>
                  </a:lnTo>
                  <a:lnTo>
                    <a:pt x="813" y="115"/>
                  </a:lnTo>
                  <a:lnTo>
                    <a:pt x="803" y="111"/>
                  </a:lnTo>
                  <a:lnTo>
                    <a:pt x="793" y="108"/>
                  </a:lnTo>
                  <a:lnTo>
                    <a:pt x="784" y="105"/>
                  </a:lnTo>
                  <a:lnTo>
                    <a:pt x="773" y="99"/>
                  </a:lnTo>
                  <a:lnTo>
                    <a:pt x="767" y="95"/>
                  </a:lnTo>
                  <a:lnTo>
                    <a:pt x="761" y="90"/>
                  </a:lnTo>
                  <a:lnTo>
                    <a:pt x="757" y="86"/>
                  </a:lnTo>
                  <a:lnTo>
                    <a:pt x="753" y="80"/>
                  </a:lnTo>
                  <a:lnTo>
                    <a:pt x="745" y="70"/>
                  </a:lnTo>
                  <a:lnTo>
                    <a:pt x="737" y="57"/>
                  </a:lnTo>
                  <a:lnTo>
                    <a:pt x="729" y="44"/>
                  </a:lnTo>
                  <a:lnTo>
                    <a:pt x="723" y="31"/>
                  </a:lnTo>
                  <a:lnTo>
                    <a:pt x="720" y="25"/>
                  </a:lnTo>
                  <a:lnTo>
                    <a:pt x="717" y="20"/>
                  </a:lnTo>
                  <a:lnTo>
                    <a:pt x="711" y="14"/>
                  </a:lnTo>
                  <a:lnTo>
                    <a:pt x="705" y="10"/>
                  </a:lnTo>
                  <a:lnTo>
                    <a:pt x="696" y="6"/>
                  </a:lnTo>
                  <a:lnTo>
                    <a:pt x="690" y="4"/>
                  </a:lnTo>
                  <a:lnTo>
                    <a:pt x="682" y="3"/>
                  </a:lnTo>
                  <a:lnTo>
                    <a:pt x="673" y="1"/>
                  </a:lnTo>
                  <a:lnTo>
                    <a:pt x="660" y="1"/>
                  </a:lnTo>
                  <a:lnTo>
                    <a:pt x="649" y="1"/>
                  </a:lnTo>
                  <a:lnTo>
                    <a:pt x="637" y="1"/>
                  </a:lnTo>
                  <a:lnTo>
                    <a:pt x="625" y="2"/>
                  </a:lnTo>
                  <a:lnTo>
                    <a:pt x="614" y="3"/>
                  </a:lnTo>
                  <a:lnTo>
                    <a:pt x="603" y="6"/>
                  </a:lnTo>
                  <a:lnTo>
                    <a:pt x="592" y="7"/>
                  </a:lnTo>
                  <a:lnTo>
                    <a:pt x="581" y="8"/>
                  </a:lnTo>
                  <a:lnTo>
                    <a:pt x="570" y="6"/>
                  </a:lnTo>
                  <a:lnTo>
                    <a:pt x="560" y="4"/>
                  </a:lnTo>
                  <a:lnTo>
                    <a:pt x="552" y="1"/>
                  </a:lnTo>
                  <a:lnTo>
                    <a:pt x="541" y="0"/>
                  </a:lnTo>
                  <a:lnTo>
                    <a:pt x="532" y="2"/>
                  </a:lnTo>
                  <a:lnTo>
                    <a:pt x="519" y="4"/>
                  </a:lnTo>
                  <a:lnTo>
                    <a:pt x="516" y="4"/>
                  </a:lnTo>
                  <a:lnTo>
                    <a:pt x="514" y="6"/>
                  </a:lnTo>
                  <a:lnTo>
                    <a:pt x="511" y="8"/>
                  </a:lnTo>
                  <a:lnTo>
                    <a:pt x="510" y="10"/>
                  </a:lnTo>
                  <a:lnTo>
                    <a:pt x="506" y="16"/>
                  </a:lnTo>
                  <a:lnTo>
                    <a:pt x="502" y="20"/>
                  </a:lnTo>
                  <a:lnTo>
                    <a:pt x="492" y="24"/>
                  </a:lnTo>
                  <a:lnTo>
                    <a:pt x="482" y="26"/>
                  </a:lnTo>
                  <a:lnTo>
                    <a:pt x="466" y="30"/>
                  </a:lnTo>
                  <a:lnTo>
                    <a:pt x="452" y="35"/>
                  </a:lnTo>
                  <a:lnTo>
                    <a:pt x="439" y="37"/>
                  </a:lnTo>
                  <a:lnTo>
                    <a:pt x="423" y="38"/>
                  </a:lnTo>
                  <a:lnTo>
                    <a:pt x="408" y="37"/>
                  </a:lnTo>
                  <a:lnTo>
                    <a:pt x="396" y="35"/>
                  </a:lnTo>
                  <a:lnTo>
                    <a:pt x="382" y="31"/>
                  </a:lnTo>
                  <a:lnTo>
                    <a:pt x="367" y="29"/>
                  </a:lnTo>
                  <a:lnTo>
                    <a:pt x="358" y="27"/>
                  </a:lnTo>
                  <a:lnTo>
                    <a:pt x="351" y="24"/>
                  </a:lnTo>
                  <a:lnTo>
                    <a:pt x="347" y="23"/>
                  </a:lnTo>
                  <a:lnTo>
                    <a:pt x="344" y="23"/>
                  </a:lnTo>
                  <a:lnTo>
                    <a:pt x="339" y="23"/>
                  </a:lnTo>
                  <a:lnTo>
                    <a:pt x="335" y="25"/>
                  </a:lnTo>
                  <a:lnTo>
                    <a:pt x="328" y="30"/>
                  </a:lnTo>
                  <a:lnTo>
                    <a:pt x="320" y="38"/>
                  </a:lnTo>
                  <a:lnTo>
                    <a:pt x="315" y="44"/>
                  </a:lnTo>
                  <a:lnTo>
                    <a:pt x="312" y="53"/>
                  </a:lnTo>
                  <a:lnTo>
                    <a:pt x="307" y="61"/>
                  </a:lnTo>
                  <a:lnTo>
                    <a:pt x="304" y="70"/>
                  </a:lnTo>
                  <a:lnTo>
                    <a:pt x="301" y="76"/>
                  </a:lnTo>
                  <a:lnTo>
                    <a:pt x="297" y="81"/>
                  </a:lnTo>
                  <a:lnTo>
                    <a:pt x="295" y="84"/>
                  </a:lnTo>
                  <a:lnTo>
                    <a:pt x="291" y="85"/>
                  </a:lnTo>
                  <a:lnTo>
                    <a:pt x="288" y="85"/>
                  </a:lnTo>
                  <a:lnTo>
                    <a:pt x="284" y="85"/>
                  </a:lnTo>
                  <a:lnTo>
                    <a:pt x="279" y="81"/>
                  </a:lnTo>
                  <a:lnTo>
                    <a:pt x="273" y="77"/>
                  </a:lnTo>
                  <a:lnTo>
                    <a:pt x="269" y="73"/>
                  </a:lnTo>
                  <a:lnTo>
                    <a:pt x="264" y="69"/>
                  </a:lnTo>
                  <a:lnTo>
                    <a:pt x="258" y="62"/>
                  </a:lnTo>
                  <a:lnTo>
                    <a:pt x="252" y="56"/>
                  </a:lnTo>
                  <a:lnTo>
                    <a:pt x="249" y="54"/>
                  </a:lnTo>
                  <a:lnTo>
                    <a:pt x="246" y="52"/>
                  </a:lnTo>
                  <a:lnTo>
                    <a:pt x="241" y="51"/>
                  </a:lnTo>
                  <a:lnTo>
                    <a:pt x="237" y="52"/>
                  </a:lnTo>
                  <a:lnTo>
                    <a:pt x="231" y="55"/>
                  </a:lnTo>
                  <a:lnTo>
                    <a:pt x="224" y="59"/>
                  </a:lnTo>
                  <a:lnTo>
                    <a:pt x="218" y="63"/>
                  </a:lnTo>
                  <a:lnTo>
                    <a:pt x="213" y="68"/>
                  </a:lnTo>
                  <a:lnTo>
                    <a:pt x="207" y="73"/>
                  </a:lnTo>
                  <a:lnTo>
                    <a:pt x="202" y="79"/>
                  </a:lnTo>
                  <a:lnTo>
                    <a:pt x="195" y="92"/>
                  </a:lnTo>
                  <a:lnTo>
                    <a:pt x="188" y="106"/>
                  </a:lnTo>
                  <a:lnTo>
                    <a:pt x="181" y="119"/>
                  </a:lnTo>
                  <a:lnTo>
                    <a:pt x="175" y="131"/>
                  </a:lnTo>
                  <a:lnTo>
                    <a:pt x="167" y="144"/>
                  </a:lnTo>
                  <a:lnTo>
                    <a:pt x="160" y="155"/>
                  </a:lnTo>
                  <a:lnTo>
                    <a:pt x="154" y="165"/>
                  </a:lnTo>
                  <a:lnTo>
                    <a:pt x="149" y="178"/>
                  </a:lnTo>
                  <a:lnTo>
                    <a:pt x="147" y="188"/>
                  </a:lnTo>
                  <a:lnTo>
                    <a:pt x="147" y="196"/>
                  </a:lnTo>
                  <a:lnTo>
                    <a:pt x="147" y="206"/>
                  </a:lnTo>
                  <a:lnTo>
                    <a:pt x="148" y="214"/>
                  </a:lnTo>
                  <a:lnTo>
                    <a:pt x="148" y="222"/>
                  </a:lnTo>
                  <a:lnTo>
                    <a:pt x="147" y="229"/>
                  </a:lnTo>
                  <a:lnTo>
                    <a:pt x="147" y="232"/>
                  </a:lnTo>
                  <a:lnTo>
                    <a:pt x="145" y="236"/>
                  </a:lnTo>
                  <a:lnTo>
                    <a:pt x="144" y="238"/>
                  </a:lnTo>
                  <a:lnTo>
                    <a:pt x="142" y="241"/>
                  </a:lnTo>
                  <a:lnTo>
                    <a:pt x="136" y="244"/>
                  </a:lnTo>
                  <a:lnTo>
                    <a:pt x="130" y="247"/>
                  </a:lnTo>
                  <a:lnTo>
                    <a:pt x="122" y="250"/>
                  </a:lnTo>
                  <a:lnTo>
                    <a:pt x="115" y="253"/>
                  </a:lnTo>
                  <a:lnTo>
                    <a:pt x="99" y="258"/>
                  </a:lnTo>
                  <a:lnTo>
                    <a:pt x="82" y="261"/>
                  </a:lnTo>
                  <a:lnTo>
                    <a:pt x="55" y="266"/>
                  </a:lnTo>
                  <a:lnTo>
                    <a:pt x="44" y="267"/>
                  </a:lnTo>
                  <a:lnTo>
                    <a:pt x="38" y="289"/>
                  </a:lnTo>
                  <a:lnTo>
                    <a:pt x="34" y="307"/>
                  </a:lnTo>
                  <a:lnTo>
                    <a:pt x="29" y="327"/>
                  </a:lnTo>
                  <a:lnTo>
                    <a:pt x="25" y="357"/>
                  </a:lnTo>
                  <a:lnTo>
                    <a:pt x="24" y="361"/>
                  </a:lnTo>
                  <a:lnTo>
                    <a:pt x="21" y="365"/>
                  </a:lnTo>
                  <a:lnTo>
                    <a:pt x="18" y="367"/>
                  </a:lnTo>
                  <a:lnTo>
                    <a:pt x="16" y="370"/>
                  </a:lnTo>
                  <a:lnTo>
                    <a:pt x="13" y="373"/>
                  </a:lnTo>
                  <a:lnTo>
                    <a:pt x="10" y="375"/>
                  </a:lnTo>
                  <a:lnTo>
                    <a:pt x="8" y="378"/>
                  </a:lnTo>
                  <a:lnTo>
                    <a:pt x="5" y="382"/>
                  </a:lnTo>
                  <a:lnTo>
                    <a:pt x="3" y="390"/>
                  </a:lnTo>
                  <a:lnTo>
                    <a:pt x="3" y="397"/>
                  </a:lnTo>
                  <a:lnTo>
                    <a:pt x="4" y="405"/>
                  </a:lnTo>
                  <a:lnTo>
                    <a:pt x="7" y="411"/>
                  </a:lnTo>
                  <a:lnTo>
                    <a:pt x="13" y="425"/>
                  </a:lnTo>
                  <a:lnTo>
                    <a:pt x="18" y="441"/>
                  </a:lnTo>
                  <a:lnTo>
                    <a:pt x="20" y="453"/>
                  </a:lnTo>
                  <a:lnTo>
                    <a:pt x="24" y="464"/>
                  </a:lnTo>
                  <a:lnTo>
                    <a:pt x="26" y="476"/>
                  </a:lnTo>
                  <a:lnTo>
                    <a:pt x="28" y="488"/>
                  </a:lnTo>
                  <a:lnTo>
                    <a:pt x="28" y="492"/>
                  </a:lnTo>
                  <a:lnTo>
                    <a:pt x="26" y="494"/>
                  </a:lnTo>
                  <a:lnTo>
                    <a:pt x="24" y="495"/>
                  </a:lnTo>
                  <a:lnTo>
                    <a:pt x="19" y="496"/>
                  </a:lnTo>
                  <a:lnTo>
                    <a:pt x="15" y="497"/>
                  </a:lnTo>
                  <a:lnTo>
                    <a:pt x="12" y="497"/>
                  </a:lnTo>
                  <a:lnTo>
                    <a:pt x="8" y="499"/>
                  </a:lnTo>
                  <a:lnTo>
                    <a:pt x="5" y="501"/>
                  </a:lnTo>
                  <a:lnTo>
                    <a:pt x="3" y="504"/>
                  </a:lnTo>
                  <a:lnTo>
                    <a:pt x="1" y="508"/>
                  </a:lnTo>
                  <a:lnTo>
                    <a:pt x="0" y="511"/>
                  </a:lnTo>
                  <a:lnTo>
                    <a:pt x="0" y="514"/>
                  </a:lnTo>
                  <a:lnTo>
                    <a:pt x="1" y="520"/>
                  </a:lnTo>
                  <a:lnTo>
                    <a:pt x="4" y="527"/>
                  </a:lnTo>
                  <a:lnTo>
                    <a:pt x="12" y="541"/>
                  </a:lnTo>
                  <a:lnTo>
                    <a:pt x="18" y="555"/>
                  </a:lnTo>
                  <a:lnTo>
                    <a:pt x="20" y="568"/>
                  </a:lnTo>
                  <a:lnTo>
                    <a:pt x="21" y="582"/>
                  </a:lnTo>
                  <a:lnTo>
                    <a:pt x="24" y="587"/>
                  </a:lnTo>
                  <a:lnTo>
                    <a:pt x="26" y="593"/>
                  </a:lnTo>
                  <a:lnTo>
                    <a:pt x="29" y="597"/>
                  </a:lnTo>
                  <a:lnTo>
                    <a:pt x="34" y="600"/>
                  </a:lnTo>
                  <a:lnTo>
                    <a:pt x="38" y="601"/>
                  </a:lnTo>
                  <a:lnTo>
                    <a:pt x="43" y="601"/>
                  </a:lnTo>
                  <a:lnTo>
                    <a:pt x="47" y="600"/>
                  </a:lnTo>
                  <a:lnTo>
                    <a:pt x="50" y="599"/>
                  </a:lnTo>
                  <a:lnTo>
                    <a:pt x="54" y="598"/>
                  </a:lnTo>
                  <a:lnTo>
                    <a:pt x="59" y="597"/>
                  </a:lnTo>
                  <a:lnTo>
                    <a:pt x="63" y="596"/>
                  </a:lnTo>
                  <a:lnTo>
                    <a:pt x="67" y="597"/>
                  </a:lnTo>
                  <a:lnTo>
                    <a:pt x="70" y="600"/>
                  </a:lnTo>
                  <a:lnTo>
                    <a:pt x="75" y="605"/>
                  </a:lnTo>
                  <a:lnTo>
                    <a:pt x="78" y="614"/>
                  </a:lnTo>
                  <a:lnTo>
                    <a:pt x="82" y="623"/>
                  </a:lnTo>
                  <a:lnTo>
                    <a:pt x="89" y="646"/>
                  </a:lnTo>
                  <a:lnTo>
                    <a:pt x="95" y="668"/>
                  </a:lnTo>
                  <a:lnTo>
                    <a:pt x="97" y="671"/>
                  </a:lnTo>
                  <a:lnTo>
                    <a:pt x="99" y="673"/>
                  </a:lnTo>
                  <a:lnTo>
                    <a:pt x="101" y="676"/>
                  </a:lnTo>
                  <a:lnTo>
                    <a:pt x="105" y="677"/>
                  </a:lnTo>
                  <a:lnTo>
                    <a:pt x="114" y="676"/>
                  </a:lnTo>
                  <a:lnTo>
                    <a:pt x="123" y="673"/>
                  </a:lnTo>
                  <a:lnTo>
                    <a:pt x="133" y="672"/>
                  </a:lnTo>
                  <a:lnTo>
                    <a:pt x="144" y="671"/>
                  </a:lnTo>
                  <a:lnTo>
                    <a:pt x="148" y="671"/>
                  </a:lnTo>
                  <a:lnTo>
                    <a:pt x="152" y="672"/>
                  </a:lnTo>
                  <a:lnTo>
                    <a:pt x="156" y="674"/>
                  </a:lnTo>
                  <a:lnTo>
                    <a:pt x="160" y="678"/>
                  </a:lnTo>
                  <a:lnTo>
                    <a:pt x="170" y="693"/>
                  </a:lnTo>
                  <a:lnTo>
                    <a:pt x="176" y="702"/>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34" name="shp_Luxembourg">
              <a:extLst>
                <a:ext uri="{FF2B5EF4-FFF2-40B4-BE49-F238E27FC236}">
                  <a16:creationId xmlns:a16="http://schemas.microsoft.com/office/drawing/2014/main" id="{FE05A253-D9E9-B9EC-84B5-5F9C15C865FB}"/>
                </a:ext>
              </a:extLst>
            </p:cNvPr>
            <p:cNvSpPr>
              <a:spLocks/>
            </p:cNvSpPr>
            <p:nvPr/>
          </p:nvSpPr>
          <p:spPr bwMode="auto">
            <a:xfrm>
              <a:off x="4846861" y="2120853"/>
              <a:ext cx="173505" cy="255965"/>
            </a:xfrm>
            <a:custGeom>
              <a:avLst/>
              <a:gdLst>
                <a:gd name="T0" fmla="*/ 13 w 217"/>
                <a:gd name="T1" fmla="*/ 256 h 329"/>
                <a:gd name="T2" fmla="*/ 18 w 217"/>
                <a:gd name="T3" fmla="*/ 243 h 329"/>
                <a:gd name="T4" fmla="*/ 27 w 217"/>
                <a:gd name="T5" fmla="*/ 232 h 329"/>
                <a:gd name="T6" fmla="*/ 24 w 217"/>
                <a:gd name="T7" fmla="*/ 219 h 329"/>
                <a:gd name="T8" fmla="*/ 9 w 217"/>
                <a:gd name="T9" fmla="*/ 187 h 329"/>
                <a:gd name="T10" fmla="*/ 3 w 217"/>
                <a:gd name="T11" fmla="*/ 170 h 329"/>
                <a:gd name="T12" fmla="*/ 0 w 217"/>
                <a:gd name="T13" fmla="*/ 154 h 329"/>
                <a:gd name="T14" fmla="*/ 1 w 217"/>
                <a:gd name="T15" fmla="*/ 136 h 329"/>
                <a:gd name="T16" fmla="*/ 7 w 217"/>
                <a:gd name="T17" fmla="*/ 122 h 329"/>
                <a:gd name="T18" fmla="*/ 17 w 217"/>
                <a:gd name="T19" fmla="*/ 107 h 329"/>
                <a:gd name="T20" fmla="*/ 42 w 217"/>
                <a:gd name="T21" fmla="*/ 77 h 329"/>
                <a:gd name="T22" fmla="*/ 97 w 217"/>
                <a:gd name="T23" fmla="*/ 16 h 329"/>
                <a:gd name="T24" fmla="*/ 160 w 217"/>
                <a:gd name="T25" fmla="*/ 2 h 329"/>
                <a:gd name="T26" fmla="*/ 156 w 217"/>
                <a:gd name="T27" fmla="*/ 35 h 329"/>
                <a:gd name="T28" fmla="*/ 153 w 217"/>
                <a:gd name="T29" fmla="*/ 98 h 329"/>
                <a:gd name="T30" fmla="*/ 153 w 217"/>
                <a:gd name="T31" fmla="*/ 122 h 329"/>
                <a:gd name="T32" fmla="*/ 156 w 217"/>
                <a:gd name="T33" fmla="*/ 137 h 329"/>
                <a:gd name="T34" fmla="*/ 165 w 217"/>
                <a:gd name="T35" fmla="*/ 159 h 329"/>
                <a:gd name="T36" fmla="*/ 178 w 217"/>
                <a:gd name="T37" fmla="*/ 173 h 329"/>
                <a:gd name="T38" fmla="*/ 197 w 217"/>
                <a:gd name="T39" fmla="*/ 188 h 329"/>
                <a:gd name="T40" fmla="*/ 213 w 217"/>
                <a:gd name="T41" fmla="*/ 202 h 329"/>
                <a:gd name="T42" fmla="*/ 217 w 217"/>
                <a:gd name="T43" fmla="*/ 208 h 329"/>
                <a:gd name="T44" fmla="*/ 217 w 217"/>
                <a:gd name="T45" fmla="*/ 213 h 329"/>
                <a:gd name="T46" fmla="*/ 208 w 217"/>
                <a:gd name="T47" fmla="*/ 223 h 329"/>
                <a:gd name="T48" fmla="*/ 201 w 217"/>
                <a:gd name="T49" fmla="*/ 227 h 329"/>
                <a:gd name="T50" fmla="*/ 193 w 217"/>
                <a:gd name="T51" fmla="*/ 234 h 329"/>
                <a:gd name="T52" fmla="*/ 184 w 217"/>
                <a:gd name="T53" fmla="*/ 247 h 329"/>
                <a:gd name="T54" fmla="*/ 166 w 217"/>
                <a:gd name="T55" fmla="*/ 291 h 329"/>
                <a:gd name="T56" fmla="*/ 160 w 217"/>
                <a:gd name="T57" fmla="*/ 309 h 329"/>
                <a:gd name="T58" fmla="*/ 152 w 217"/>
                <a:gd name="T59" fmla="*/ 305 h 329"/>
                <a:gd name="T60" fmla="*/ 132 w 217"/>
                <a:gd name="T61" fmla="*/ 301 h 329"/>
                <a:gd name="T62" fmla="*/ 119 w 217"/>
                <a:gd name="T63" fmla="*/ 301 h 329"/>
                <a:gd name="T64" fmla="*/ 104 w 217"/>
                <a:gd name="T65" fmla="*/ 303 h 329"/>
                <a:gd name="T66" fmla="*/ 89 w 217"/>
                <a:gd name="T67" fmla="*/ 310 h 329"/>
                <a:gd name="T68" fmla="*/ 75 w 217"/>
                <a:gd name="T69" fmla="*/ 322 h 329"/>
                <a:gd name="T70" fmla="*/ 67 w 217"/>
                <a:gd name="T71" fmla="*/ 327 h 329"/>
                <a:gd name="T72" fmla="*/ 60 w 217"/>
                <a:gd name="T73" fmla="*/ 329 h 329"/>
                <a:gd name="T74" fmla="*/ 53 w 217"/>
                <a:gd name="T75" fmla="*/ 328 h 329"/>
                <a:gd name="T76" fmla="*/ 47 w 217"/>
                <a:gd name="T77" fmla="*/ 324 h 329"/>
                <a:gd name="T78" fmla="*/ 35 w 217"/>
                <a:gd name="T79" fmla="*/ 311 h 329"/>
                <a:gd name="T80" fmla="*/ 26 w 217"/>
                <a:gd name="T81" fmla="*/ 295 h 329"/>
                <a:gd name="T82" fmla="*/ 12 w 217"/>
                <a:gd name="T83" fmla="*/ 263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7" h="329">
                  <a:moveTo>
                    <a:pt x="12" y="263"/>
                  </a:moveTo>
                  <a:lnTo>
                    <a:pt x="13" y="256"/>
                  </a:lnTo>
                  <a:lnTo>
                    <a:pt x="15" y="249"/>
                  </a:lnTo>
                  <a:lnTo>
                    <a:pt x="18" y="243"/>
                  </a:lnTo>
                  <a:lnTo>
                    <a:pt x="20" y="238"/>
                  </a:lnTo>
                  <a:lnTo>
                    <a:pt x="27" y="232"/>
                  </a:lnTo>
                  <a:lnTo>
                    <a:pt x="30" y="229"/>
                  </a:lnTo>
                  <a:lnTo>
                    <a:pt x="24" y="219"/>
                  </a:lnTo>
                  <a:lnTo>
                    <a:pt x="12" y="194"/>
                  </a:lnTo>
                  <a:lnTo>
                    <a:pt x="9" y="187"/>
                  </a:lnTo>
                  <a:lnTo>
                    <a:pt x="5" y="178"/>
                  </a:lnTo>
                  <a:lnTo>
                    <a:pt x="3" y="170"/>
                  </a:lnTo>
                  <a:lnTo>
                    <a:pt x="1" y="162"/>
                  </a:lnTo>
                  <a:lnTo>
                    <a:pt x="0" y="154"/>
                  </a:lnTo>
                  <a:lnTo>
                    <a:pt x="0" y="144"/>
                  </a:lnTo>
                  <a:lnTo>
                    <a:pt x="1" y="136"/>
                  </a:lnTo>
                  <a:lnTo>
                    <a:pt x="3" y="127"/>
                  </a:lnTo>
                  <a:lnTo>
                    <a:pt x="7" y="122"/>
                  </a:lnTo>
                  <a:lnTo>
                    <a:pt x="11" y="116"/>
                  </a:lnTo>
                  <a:lnTo>
                    <a:pt x="17" y="107"/>
                  </a:lnTo>
                  <a:lnTo>
                    <a:pt x="24" y="98"/>
                  </a:lnTo>
                  <a:lnTo>
                    <a:pt x="42" y="77"/>
                  </a:lnTo>
                  <a:lnTo>
                    <a:pt x="61" y="55"/>
                  </a:lnTo>
                  <a:lnTo>
                    <a:pt x="97" y="16"/>
                  </a:lnTo>
                  <a:lnTo>
                    <a:pt x="113" y="0"/>
                  </a:lnTo>
                  <a:lnTo>
                    <a:pt x="160" y="2"/>
                  </a:lnTo>
                  <a:lnTo>
                    <a:pt x="159" y="12"/>
                  </a:lnTo>
                  <a:lnTo>
                    <a:pt x="156" y="35"/>
                  </a:lnTo>
                  <a:lnTo>
                    <a:pt x="154" y="66"/>
                  </a:lnTo>
                  <a:lnTo>
                    <a:pt x="153" y="98"/>
                  </a:lnTo>
                  <a:lnTo>
                    <a:pt x="153" y="111"/>
                  </a:lnTo>
                  <a:lnTo>
                    <a:pt x="153" y="122"/>
                  </a:lnTo>
                  <a:lnTo>
                    <a:pt x="155" y="131"/>
                  </a:lnTo>
                  <a:lnTo>
                    <a:pt x="156" y="137"/>
                  </a:lnTo>
                  <a:lnTo>
                    <a:pt x="161" y="149"/>
                  </a:lnTo>
                  <a:lnTo>
                    <a:pt x="165" y="159"/>
                  </a:lnTo>
                  <a:lnTo>
                    <a:pt x="170" y="167"/>
                  </a:lnTo>
                  <a:lnTo>
                    <a:pt x="178" y="173"/>
                  </a:lnTo>
                  <a:lnTo>
                    <a:pt x="187" y="181"/>
                  </a:lnTo>
                  <a:lnTo>
                    <a:pt x="197" y="188"/>
                  </a:lnTo>
                  <a:lnTo>
                    <a:pt x="206" y="195"/>
                  </a:lnTo>
                  <a:lnTo>
                    <a:pt x="213" y="202"/>
                  </a:lnTo>
                  <a:lnTo>
                    <a:pt x="215" y="205"/>
                  </a:lnTo>
                  <a:lnTo>
                    <a:pt x="217" y="208"/>
                  </a:lnTo>
                  <a:lnTo>
                    <a:pt x="217" y="211"/>
                  </a:lnTo>
                  <a:lnTo>
                    <a:pt x="217" y="213"/>
                  </a:lnTo>
                  <a:lnTo>
                    <a:pt x="213" y="220"/>
                  </a:lnTo>
                  <a:lnTo>
                    <a:pt x="208" y="223"/>
                  </a:lnTo>
                  <a:lnTo>
                    <a:pt x="205" y="225"/>
                  </a:lnTo>
                  <a:lnTo>
                    <a:pt x="201" y="227"/>
                  </a:lnTo>
                  <a:lnTo>
                    <a:pt x="197" y="229"/>
                  </a:lnTo>
                  <a:lnTo>
                    <a:pt x="193" y="234"/>
                  </a:lnTo>
                  <a:lnTo>
                    <a:pt x="188" y="239"/>
                  </a:lnTo>
                  <a:lnTo>
                    <a:pt x="184" y="247"/>
                  </a:lnTo>
                  <a:lnTo>
                    <a:pt x="173" y="272"/>
                  </a:lnTo>
                  <a:lnTo>
                    <a:pt x="166" y="291"/>
                  </a:lnTo>
                  <a:lnTo>
                    <a:pt x="161" y="304"/>
                  </a:lnTo>
                  <a:lnTo>
                    <a:pt x="160" y="309"/>
                  </a:lnTo>
                  <a:lnTo>
                    <a:pt x="157" y="308"/>
                  </a:lnTo>
                  <a:lnTo>
                    <a:pt x="152" y="305"/>
                  </a:lnTo>
                  <a:lnTo>
                    <a:pt x="143" y="303"/>
                  </a:lnTo>
                  <a:lnTo>
                    <a:pt x="132" y="301"/>
                  </a:lnTo>
                  <a:lnTo>
                    <a:pt x="126" y="301"/>
                  </a:lnTo>
                  <a:lnTo>
                    <a:pt x="119" y="301"/>
                  </a:lnTo>
                  <a:lnTo>
                    <a:pt x="112" y="302"/>
                  </a:lnTo>
                  <a:lnTo>
                    <a:pt x="104" y="303"/>
                  </a:lnTo>
                  <a:lnTo>
                    <a:pt x="97" y="306"/>
                  </a:lnTo>
                  <a:lnTo>
                    <a:pt x="89" y="310"/>
                  </a:lnTo>
                  <a:lnTo>
                    <a:pt x="82" y="316"/>
                  </a:lnTo>
                  <a:lnTo>
                    <a:pt x="75" y="322"/>
                  </a:lnTo>
                  <a:lnTo>
                    <a:pt x="70" y="325"/>
                  </a:lnTo>
                  <a:lnTo>
                    <a:pt x="67" y="327"/>
                  </a:lnTo>
                  <a:lnTo>
                    <a:pt x="63" y="328"/>
                  </a:lnTo>
                  <a:lnTo>
                    <a:pt x="60" y="329"/>
                  </a:lnTo>
                  <a:lnTo>
                    <a:pt x="56" y="329"/>
                  </a:lnTo>
                  <a:lnTo>
                    <a:pt x="53" y="328"/>
                  </a:lnTo>
                  <a:lnTo>
                    <a:pt x="50" y="326"/>
                  </a:lnTo>
                  <a:lnTo>
                    <a:pt x="47" y="324"/>
                  </a:lnTo>
                  <a:lnTo>
                    <a:pt x="41" y="319"/>
                  </a:lnTo>
                  <a:lnTo>
                    <a:pt x="35" y="311"/>
                  </a:lnTo>
                  <a:lnTo>
                    <a:pt x="30" y="304"/>
                  </a:lnTo>
                  <a:lnTo>
                    <a:pt x="26" y="295"/>
                  </a:lnTo>
                  <a:lnTo>
                    <a:pt x="15" y="278"/>
                  </a:lnTo>
                  <a:lnTo>
                    <a:pt x="12" y="263"/>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35" name="shp_Lithuania">
              <a:extLst>
                <a:ext uri="{FF2B5EF4-FFF2-40B4-BE49-F238E27FC236}">
                  <a16:creationId xmlns:a16="http://schemas.microsoft.com/office/drawing/2014/main" id="{10852600-61B9-CB37-65E0-529BF4942A47}"/>
                </a:ext>
              </a:extLst>
            </p:cNvPr>
            <p:cNvSpPr>
              <a:spLocks noEditPoints="1"/>
            </p:cNvSpPr>
            <p:nvPr/>
          </p:nvSpPr>
          <p:spPr bwMode="auto">
            <a:xfrm>
              <a:off x="8091737" y="52236"/>
              <a:ext cx="1148070" cy="903713"/>
            </a:xfrm>
            <a:custGeom>
              <a:avLst/>
              <a:gdLst>
                <a:gd name="T0" fmla="*/ 41 w 1508"/>
                <a:gd name="T1" fmla="*/ 482 h 1129"/>
                <a:gd name="T2" fmla="*/ 13 w 1508"/>
                <a:gd name="T3" fmla="*/ 558 h 1129"/>
                <a:gd name="T4" fmla="*/ 139 w 1508"/>
                <a:gd name="T5" fmla="*/ 563 h 1129"/>
                <a:gd name="T6" fmla="*/ 204 w 1508"/>
                <a:gd name="T7" fmla="*/ 614 h 1129"/>
                <a:gd name="T8" fmla="*/ 321 w 1508"/>
                <a:gd name="T9" fmla="*/ 639 h 1129"/>
                <a:gd name="T10" fmla="*/ 362 w 1508"/>
                <a:gd name="T11" fmla="*/ 654 h 1129"/>
                <a:gd name="T12" fmla="*/ 392 w 1508"/>
                <a:gd name="T13" fmla="*/ 631 h 1129"/>
                <a:gd name="T14" fmla="*/ 465 w 1508"/>
                <a:gd name="T15" fmla="*/ 637 h 1129"/>
                <a:gd name="T16" fmla="*/ 503 w 1508"/>
                <a:gd name="T17" fmla="*/ 671 h 1129"/>
                <a:gd name="T18" fmla="*/ 531 w 1508"/>
                <a:gd name="T19" fmla="*/ 719 h 1129"/>
                <a:gd name="T20" fmla="*/ 469 w 1508"/>
                <a:gd name="T21" fmla="*/ 817 h 1129"/>
                <a:gd name="T22" fmla="*/ 472 w 1508"/>
                <a:gd name="T23" fmla="*/ 896 h 1129"/>
                <a:gd name="T24" fmla="*/ 538 w 1508"/>
                <a:gd name="T25" fmla="*/ 902 h 1129"/>
                <a:gd name="T26" fmla="*/ 677 w 1508"/>
                <a:gd name="T27" fmla="*/ 939 h 1129"/>
                <a:gd name="T28" fmla="*/ 732 w 1508"/>
                <a:gd name="T29" fmla="*/ 1055 h 1129"/>
                <a:gd name="T30" fmla="*/ 786 w 1508"/>
                <a:gd name="T31" fmla="*/ 1124 h 1129"/>
                <a:gd name="T32" fmla="*/ 834 w 1508"/>
                <a:gd name="T33" fmla="*/ 1099 h 1129"/>
                <a:gd name="T34" fmla="*/ 912 w 1508"/>
                <a:gd name="T35" fmla="*/ 1093 h 1129"/>
                <a:gd name="T36" fmla="*/ 957 w 1508"/>
                <a:gd name="T37" fmla="*/ 1071 h 1129"/>
                <a:gd name="T38" fmla="*/ 1015 w 1508"/>
                <a:gd name="T39" fmla="*/ 1019 h 1129"/>
                <a:gd name="T40" fmla="*/ 1053 w 1508"/>
                <a:gd name="T41" fmla="*/ 1021 h 1129"/>
                <a:gd name="T42" fmla="*/ 1083 w 1508"/>
                <a:gd name="T43" fmla="*/ 972 h 1129"/>
                <a:gd name="T44" fmla="*/ 1142 w 1508"/>
                <a:gd name="T45" fmla="*/ 948 h 1129"/>
                <a:gd name="T46" fmla="*/ 1190 w 1508"/>
                <a:gd name="T47" fmla="*/ 903 h 1129"/>
                <a:gd name="T48" fmla="*/ 1243 w 1508"/>
                <a:gd name="T49" fmla="*/ 877 h 1129"/>
                <a:gd name="T50" fmla="*/ 1274 w 1508"/>
                <a:gd name="T51" fmla="*/ 875 h 1129"/>
                <a:gd name="T52" fmla="*/ 1272 w 1508"/>
                <a:gd name="T53" fmla="*/ 936 h 1129"/>
                <a:gd name="T54" fmla="*/ 1318 w 1508"/>
                <a:gd name="T55" fmla="*/ 937 h 1129"/>
                <a:gd name="T56" fmla="*/ 1332 w 1508"/>
                <a:gd name="T57" fmla="*/ 879 h 1129"/>
                <a:gd name="T58" fmla="*/ 1269 w 1508"/>
                <a:gd name="T59" fmla="*/ 835 h 1129"/>
                <a:gd name="T60" fmla="*/ 1296 w 1508"/>
                <a:gd name="T61" fmla="*/ 736 h 1129"/>
                <a:gd name="T62" fmla="*/ 1313 w 1508"/>
                <a:gd name="T63" fmla="*/ 700 h 1129"/>
                <a:gd name="T64" fmla="*/ 1324 w 1508"/>
                <a:gd name="T65" fmla="*/ 587 h 1129"/>
                <a:gd name="T66" fmla="*/ 1398 w 1508"/>
                <a:gd name="T67" fmla="*/ 522 h 1129"/>
                <a:gd name="T68" fmla="*/ 1416 w 1508"/>
                <a:gd name="T69" fmla="*/ 471 h 1129"/>
                <a:gd name="T70" fmla="*/ 1479 w 1508"/>
                <a:gd name="T71" fmla="*/ 453 h 1129"/>
                <a:gd name="T72" fmla="*/ 1503 w 1508"/>
                <a:gd name="T73" fmla="*/ 369 h 1129"/>
                <a:gd name="T74" fmla="*/ 1485 w 1508"/>
                <a:gd name="T75" fmla="*/ 332 h 1129"/>
                <a:gd name="T76" fmla="*/ 1440 w 1508"/>
                <a:gd name="T77" fmla="*/ 318 h 1129"/>
                <a:gd name="T78" fmla="*/ 1362 w 1508"/>
                <a:gd name="T79" fmla="*/ 257 h 1129"/>
                <a:gd name="T80" fmla="*/ 1265 w 1508"/>
                <a:gd name="T81" fmla="*/ 208 h 1129"/>
                <a:gd name="T82" fmla="*/ 1209 w 1508"/>
                <a:gd name="T83" fmla="*/ 172 h 1129"/>
                <a:gd name="T84" fmla="*/ 1093 w 1508"/>
                <a:gd name="T85" fmla="*/ 107 h 1129"/>
                <a:gd name="T86" fmla="*/ 998 w 1508"/>
                <a:gd name="T87" fmla="*/ 93 h 1129"/>
                <a:gd name="T88" fmla="*/ 937 w 1508"/>
                <a:gd name="T89" fmla="*/ 24 h 1129"/>
                <a:gd name="T90" fmla="*/ 872 w 1508"/>
                <a:gd name="T91" fmla="*/ 31 h 1129"/>
                <a:gd name="T92" fmla="*/ 761 w 1508"/>
                <a:gd name="T93" fmla="*/ 59 h 1129"/>
                <a:gd name="T94" fmla="*/ 700 w 1508"/>
                <a:gd name="T95" fmla="*/ 56 h 1129"/>
                <a:gd name="T96" fmla="*/ 626 w 1508"/>
                <a:gd name="T97" fmla="*/ 54 h 1129"/>
                <a:gd name="T98" fmla="*/ 575 w 1508"/>
                <a:gd name="T99" fmla="*/ 29 h 1129"/>
                <a:gd name="T100" fmla="*/ 527 w 1508"/>
                <a:gd name="T101" fmla="*/ 57 h 1129"/>
                <a:gd name="T102" fmla="*/ 471 w 1508"/>
                <a:gd name="T103" fmla="*/ 21 h 1129"/>
                <a:gd name="T104" fmla="*/ 399 w 1508"/>
                <a:gd name="T105" fmla="*/ 46 h 1129"/>
                <a:gd name="T106" fmla="*/ 252 w 1508"/>
                <a:gd name="T107" fmla="*/ 27 h 1129"/>
                <a:gd name="T108" fmla="*/ 183 w 1508"/>
                <a:gd name="T109" fmla="*/ 45 h 1129"/>
                <a:gd name="T110" fmla="*/ 127 w 1508"/>
                <a:gd name="T111" fmla="*/ 95 h 1129"/>
                <a:gd name="T112" fmla="*/ 94 w 1508"/>
                <a:gd name="T113" fmla="*/ 122 h 1129"/>
                <a:gd name="T114" fmla="*/ 52 w 1508"/>
                <a:gd name="T115" fmla="*/ 176 h 1129"/>
                <a:gd name="T116" fmla="*/ 24 w 1508"/>
                <a:gd name="T117" fmla="*/ 236 h 1129"/>
                <a:gd name="T118" fmla="*/ 37 w 1508"/>
                <a:gd name="T119" fmla="*/ 348 h 1129"/>
                <a:gd name="T120" fmla="*/ 84 w 1508"/>
                <a:gd name="T121" fmla="*/ 545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08" h="1129">
                  <a:moveTo>
                    <a:pt x="35" y="567"/>
                  </a:moveTo>
                  <a:lnTo>
                    <a:pt x="35" y="562"/>
                  </a:lnTo>
                  <a:lnTo>
                    <a:pt x="34" y="559"/>
                  </a:lnTo>
                  <a:lnTo>
                    <a:pt x="33" y="557"/>
                  </a:lnTo>
                  <a:lnTo>
                    <a:pt x="32" y="557"/>
                  </a:lnTo>
                  <a:lnTo>
                    <a:pt x="31" y="557"/>
                  </a:lnTo>
                  <a:lnTo>
                    <a:pt x="29" y="558"/>
                  </a:lnTo>
                  <a:lnTo>
                    <a:pt x="32" y="540"/>
                  </a:lnTo>
                  <a:lnTo>
                    <a:pt x="37" y="510"/>
                  </a:lnTo>
                  <a:lnTo>
                    <a:pt x="40" y="495"/>
                  </a:lnTo>
                  <a:lnTo>
                    <a:pt x="41" y="482"/>
                  </a:lnTo>
                  <a:lnTo>
                    <a:pt x="40" y="479"/>
                  </a:lnTo>
                  <a:lnTo>
                    <a:pt x="38" y="476"/>
                  </a:lnTo>
                  <a:lnTo>
                    <a:pt x="36" y="475"/>
                  </a:lnTo>
                  <a:lnTo>
                    <a:pt x="34" y="477"/>
                  </a:lnTo>
                  <a:lnTo>
                    <a:pt x="31" y="487"/>
                  </a:lnTo>
                  <a:lnTo>
                    <a:pt x="29" y="500"/>
                  </a:lnTo>
                  <a:lnTo>
                    <a:pt x="21" y="512"/>
                  </a:lnTo>
                  <a:lnTo>
                    <a:pt x="14" y="524"/>
                  </a:lnTo>
                  <a:lnTo>
                    <a:pt x="7" y="536"/>
                  </a:lnTo>
                  <a:lnTo>
                    <a:pt x="0" y="550"/>
                  </a:lnTo>
                  <a:lnTo>
                    <a:pt x="13" y="558"/>
                  </a:lnTo>
                  <a:lnTo>
                    <a:pt x="24" y="564"/>
                  </a:lnTo>
                  <a:lnTo>
                    <a:pt x="27" y="565"/>
                  </a:lnTo>
                  <a:lnTo>
                    <a:pt x="35" y="567"/>
                  </a:lnTo>
                  <a:close/>
                  <a:moveTo>
                    <a:pt x="93" y="558"/>
                  </a:moveTo>
                  <a:lnTo>
                    <a:pt x="101" y="552"/>
                  </a:lnTo>
                  <a:lnTo>
                    <a:pt x="110" y="549"/>
                  </a:lnTo>
                  <a:lnTo>
                    <a:pt x="116" y="549"/>
                  </a:lnTo>
                  <a:lnTo>
                    <a:pt x="121" y="550"/>
                  </a:lnTo>
                  <a:lnTo>
                    <a:pt x="126" y="552"/>
                  </a:lnTo>
                  <a:lnTo>
                    <a:pt x="130" y="555"/>
                  </a:lnTo>
                  <a:lnTo>
                    <a:pt x="139" y="563"/>
                  </a:lnTo>
                  <a:lnTo>
                    <a:pt x="149" y="570"/>
                  </a:lnTo>
                  <a:lnTo>
                    <a:pt x="154" y="576"/>
                  </a:lnTo>
                  <a:lnTo>
                    <a:pt x="160" y="581"/>
                  </a:lnTo>
                  <a:lnTo>
                    <a:pt x="164" y="586"/>
                  </a:lnTo>
                  <a:lnTo>
                    <a:pt x="167" y="592"/>
                  </a:lnTo>
                  <a:lnTo>
                    <a:pt x="171" y="596"/>
                  </a:lnTo>
                  <a:lnTo>
                    <a:pt x="177" y="600"/>
                  </a:lnTo>
                  <a:lnTo>
                    <a:pt x="182" y="604"/>
                  </a:lnTo>
                  <a:lnTo>
                    <a:pt x="188" y="608"/>
                  </a:lnTo>
                  <a:lnTo>
                    <a:pt x="198" y="611"/>
                  </a:lnTo>
                  <a:lnTo>
                    <a:pt x="204" y="614"/>
                  </a:lnTo>
                  <a:lnTo>
                    <a:pt x="211" y="617"/>
                  </a:lnTo>
                  <a:lnTo>
                    <a:pt x="215" y="620"/>
                  </a:lnTo>
                  <a:lnTo>
                    <a:pt x="224" y="628"/>
                  </a:lnTo>
                  <a:lnTo>
                    <a:pt x="238" y="636"/>
                  </a:lnTo>
                  <a:lnTo>
                    <a:pt x="248" y="640"/>
                  </a:lnTo>
                  <a:lnTo>
                    <a:pt x="258" y="643"/>
                  </a:lnTo>
                  <a:lnTo>
                    <a:pt x="269" y="644"/>
                  </a:lnTo>
                  <a:lnTo>
                    <a:pt x="280" y="643"/>
                  </a:lnTo>
                  <a:lnTo>
                    <a:pt x="300" y="640"/>
                  </a:lnTo>
                  <a:lnTo>
                    <a:pt x="317" y="638"/>
                  </a:lnTo>
                  <a:lnTo>
                    <a:pt x="321" y="639"/>
                  </a:lnTo>
                  <a:lnTo>
                    <a:pt x="324" y="642"/>
                  </a:lnTo>
                  <a:lnTo>
                    <a:pt x="325" y="644"/>
                  </a:lnTo>
                  <a:lnTo>
                    <a:pt x="327" y="647"/>
                  </a:lnTo>
                  <a:lnTo>
                    <a:pt x="328" y="650"/>
                  </a:lnTo>
                  <a:lnTo>
                    <a:pt x="329" y="653"/>
                  </a:lnTo>
                  <a:lnTo>
                    <a:pt x="331" y="654"/>
                  </a:lnTo>
                  <a:lnTo>
                    <a:pt x="335" y="654"/>
                  </a:lnTo>
                  <a:lnTo>
                    <a:pt x="344" y="653"/>
                  </a:lnTo>
                  <a:lnTo>
                    <a:pt x="353" y="654"/>
                  </a:lnTo>
                  <a:lnTo>
                    <a:pt x="357" y="654"/>
                  </a:lnTo>
                  <a:lnTo>
                    <a:pt x="362" y="654"/>
                  </a:lnTo>
                  <a:lnTo>
                    <a:pt x="366" y="654"/>
                  </a:lnTo>
                  <a:lnTo>
                    <a:pt x="369" y="653"/>
                  </a:lnTo>
                  <a:lnTo>
                    <a:pt x="372" y="650"/>
                  </a:lnTo>
                  <a:lnTo>
                    <a:pt x="375" y="647"/>
                  </a:lnTo>
                  <a:lnTo>
                    <a:pt x="376" y="644"/>
                  </a:lnTo>
                  <a:lnTo>
                    <a:pt x="379" y="640"/>
                  </a:lnTo>
                  <a:lnTo>
                    <a:pt x="380" y="637"/>
                  </a:lnTo>
                  <a:lnTo>
                    <a:pt x="382" y="634"/>
                  </a:lnTo>
                  <a:lnTo>
                    <a:pt x="384" y="632"/>
                  </a:lnTo>
                  <a:lnTo>
                    <a:pt x="388" y="631"/>
                  </a:lnTo>
                  <a:lnTo>
                    <a:pt x="392" y="631"/>
                  </a:lnTo>
                  <a:lnTo>
                    <a:pt x="396" y="632"/>
                  </a:lnTo>
                  <a:lnTo>
                    <a:pt x="400" y="634"/>
                  </a:lnTo>
                  <a:lnTo>
                    <a:pt x="403" y="636"/>
                  </a:lnTo>
                  <a:lnTo>
                    <a:pt x="412" y="642"/>
                  </a:lnTo>
                  <a:lnTo>
                    <a:pt x="421" y="645"/>
                  </a:lnTo>
                  <a:lnTo>
                    <a:pt x="429" y="646"/>
                  </a:lnTo>
                  <a:lnTo>
                    <a:pt x="435" y="645"/>
                  </a:lnTo>
                  <a:lnTo>
                    <a:pt x="442" y="643"/>
                  </a:lnTo>
                  <a:lnTo>
                    <a:pt x="450" y="640"/>
                  </a:lnTo>
                  <a:lnTo>
                    <a:pt x="457" y="638"/>
                  </a:lnTo>
                  <a:lnTo>
                    <a:pt x="465" y="637"/>
                  </a:lnTo>
                  <a:lnTo>
                    <a:pt x="471" y="636"/>
                  </a:lnTo>
                  <a:lnTo>
                    <a:pt x="479" y="637"/>
                  </a:lnTo>
                  <a:lnTo>
                    <a:pt x="482" y="638"/>
                  </a:lnTo>
                  <a:lnTo>
                    <a:pt x="485" y="640"/>
                  </a:lnTo>
                  <a:lnTo>
                    <a:pt x="486" y="644"/>
                  </a:lnTo>
                  <a:lnTo>
                    <a:pt x="487" y="647"/>
                  </a:lnTo>
                  <a:lnTo>
                    <a:pt x="489" y="653"/>
                  </a:lnTo>
                  <a:lnTo>
                    <a:pt x="492" y="660"/>
                  </a:lnTo>
                  <a:lnTo>
                    <a:pt x="499" y="665"/>
                  </a:lnTo>
                  <a:lnTo>
                    <a:pt x="501" y="668"/>
                  </a:lnTo>
                  <a:lnTo>
                    <a:pt x="503" y="671"/>
                  </a:lnTo>
                  <a:lnTo>
                    <a:pt x="506" y="680"/>
                  </a:lnTo>
                  <a:lnTo>
                    <a:pt x="509" y="686"/>
                  </a:lnTo>
                  <a:lnTo>
                    <a:pt x="514" y="691"/>
                  </a:lnTo>
                  <a:lnTo>
                    <a:pt x="519" y="697"/>
                  </a:lnTo>
                  <a:lnTo>
                    <a:pt x="524" y="700"/>
                  </a:lnTo>
                  <a:lnTo>
                    <a:pt x="530" y="704"/>
                  </a:lnTo>
                  <a:lnTo>
                    <a:pt x="533" y="710"/>
                  </a:lnTo>
                  <a:lnTo>
                    <a:pt x="533" y="712"/>
                  </a:lnTo>
                  <a:lnTo>
                    <a:pt x="533" y="714"/>
                  </a:lnTo>
                  <a:lnTo>
                    <a:pt x="533" y="717"/>
                  </a:lnTo>
                  <a:lnTo>
                    <a:pt x="531" y="719"/>
                  </a:lnTo>
                  <a:lnTo>
                    <a:pt x="523" y="730"/>
                  </a:lnTo>
                  <a:lnTo>
                    <a:pt x="516" y="740"/>
                  </a:lnTo>
                  <a:lnTo>
                    <a:pt x="507" y="751"/>
                  </a:lnTo>
                  <a:lnTo>
                    <a:pt x="498" y="763"/>
                  </a:lnTo>
                  <a:lnTo>
                    <a:pt x="488" y="771"/>
                  </a:lnTo>
                  <a:lnTo>
                    <a:pt x="479" y="781"/>
                  </a:lnTo>
                  <a:lnTo>
                    <a:pt x="475" y="786"/>
                  </a:lnTo>
                  <a:lnTo>
                    <a:pt x="473" y="792"/>
                  </a:lnTo>
                  <a:lnTo>
                    <a:pt x="471" y="798"/>
                  </a:lnTo>
                  <a:lnTo>
                    <a:pt x="470" y="804"/>
                  </a:lnTo>
                  <a:lnTo>
                    <a:pt x="469" y="817"/>
                  </a:lnTo>
                  <a:lnTo>
                    <a:pt x="470" y="830"/>
                  </a:lnTo>
                  <a:lnTo>
                    <a:pt x="472" y="841"/>
                  </a:lnTo>
                  <a:lnTo>
                    <a:pt x="473" y="853"/>
                  </a:lnTo>
                  <a:lnTo>
                    <a:pt x="473" y="863"/>
                  </a:lnTo>
                  <a:lnTo>
                    <a:pt x="472" y="871"/>
                  </a:lnTo>
                  <a:lnTo>
                    <a:pt x="470" y="877"/>
                  </a:lnTo>
                  <a:lnTo>
                    <a:pt x="469" y="883"/>
                  </a:lnTo>
                  <a:lnTo>
                    <a:pt x="469" y="886"/>
                  </a:lnTo>
                  <a:lnTo>
                    <a:pt x="469" y="890"/>
                  </a:lnTo>
                  <a:lnTo>
                    <a:pt x="470" y="893"/>
                  </a:lnTo>
                  <a:lnTo>
                    <a:pt x="472" y="896"/>
                  </a:lnTo>
                  <a:lnTo>
                    <a:pt x="473" y="898"/>
                  </a:lnTo>
                  <a:lnTo>
                    <a:pt x="475" y="900"/>
                  </a:lnTo>
                  <a:lnTo>
                    <a:pt x="481" y="902"/>
                  </a:lnTo>
                  <a:lnTo>
                    <a:pt x="486" y="905"/>
                  </a:lnTo>
                  <a:lnTo>
                    <a:pt x="491" y="908"/>
                  </a:lnTo>
                  <a:lnTo>
                    <a:pt x="496" y="914"/>
                  </a:lnTo>
                  <a:lnTo>
                    <a:pt x="504" y="914"/>
                  </a:lnTo>
                  <a:lnTo>
                    <a:pt x="515" y="909"/>
                  </a:lnTo>
                  <a:lnTo>
                    <a:pt x="521" y="906"/>
                  </a:lnTo>
                  <a:lnTo>
                    <a:pt x="527" y="904"/>
                  </a:lnTo>
                  <a:lnTo>
                    <a:pt x="538" y="902"/>
                  </a:lnTo>
                  <a:lnTo>
                    <a:pt x="552" y="891"/>
                  </a:lnTo>
                  <a:lnTo>
                    <a:pt x="566" y="884"/>
                  </a:lnTo>
                  <a:lnTo>
                    <a:pt x="576" y="886"/>
                  </a:lnTo>
                  <a:lnTo>
                    <a:pt x="589" y="891"/>
                  </a:lnTo>
                  <a:lnTo>
                    <a:pt x="602" y="899"/>
                  </a:lnTo>
                  <a:lnTo>
                    <a:pt x="611" y="902"/>
                  </a:lnTo>
                  <a:lnTo>
                    <a:pt x="622" y="914"/>
                  </a:lnTo>
                  <a:lnTo>
                    <a:pt x="634" y="927"/>
                  </a:lnTo>
                  <a:lnTo>
                    <a:pt x="649" y="927"/>
                  </a:lnTo>
                  <a:lnTo>
                    <a:pt x="664" y="928"/>
                  </a:lnTo>
                  <a:lnTo>
                    <a:pt x="677" y="939"/>
                  </a:lnTo>
                  <a:lnTo>
                    <a:pt x="690" y="951"/>
                  </a:lnTo>
                  <a:lnTo>
                    <a:pt x="701" y="964"/>
                  </a:lnTo>
                  <a:lnTo>
                    <a:pt x="709" y="976"/>
                  </a:lnTo>
                  <a:lnTo>
                    <a:pt x="717" y="991"/>
                  </a:lnTo>
                  <a:lnTo>
                    <a:pt x="724" y="1007"/>
                  </a:lnTo>
                  <a:lnTo>
                    <a:pt x="727" y="1017"/>
                  </a:lnTo>
                  <a:lnTo>
                    <a:pt x="729" y="1025"/>
                  </a:lnTo>
                  <a:lnTo>
                    <a:pt x="732" y="1033"/>
                  </a:lnTo>
                  <a:lnTo>
                    <a:pt x="733" y="1040"/>
                  </a:lnTo>
                  <a:lnTo>
                    <a:pt x="733" y="1046"/>
                  </a:lnTo>
                  <a:lnTo>
                    <a:pt x="732" y="1055"/>
                  </a:lnTo>
                  <a:lnTo>
                    <a:pt x="730" y="1063"/>
                  </a:lnTo>
                  <a:lnTo>
                    <a:pt x="728" y="1072"/>
                  </a:lnTo>
                  <a:lnTo>
                    <a:pt x="725" y="1087"/>
                  </a:lnTo>
                  <a:lnTo>
                    <a:pt x="724" y="1097"/>
                  </a:lnTo>
                  <a:lnTo>
                    <a:pt x="724" y="1108"/>
                  </a:lnTo>
                  <a:lnTo>
                    <a:pt x="724" y="1120"/>
                  </a:lnTo>
                  <a:lnTo>
                    <a:pt x="737" y="1122"/>
                  </a:lnTo>
                  <a:lnTo>
                    <a:pt x="758" y="1122"/>
                  </a:lnTo>
                  <a:lnTo>
                    <a:pt x="769" y="1122"/>
                  </a:lnTo>
                  <a:lnTo>
                    <a:pt x="778" y="1123"/>
                  </a:lnTo>
                  <a:lnTo>
                    <a:pt x="786" y="1124"/>
                  </a:lnTo>
                  <a:lnTo>
                    <a:pt x="791" y="1126"/>
                  </a:lnTo>
                  <a:lnTo>
                    <a:pt x="794" y="1128"/>
                  </a:lnTo>
                  <a:lnTo>
                    <a:pt x="797" y="1129"/>
                  </a:lnTo>
                  <a:lnTo>
                    <a:pt x="800" y="1129"/>
                  </a:lnTo>
                  <a:lnTo>
                    <a:pt x="803" y="1129"/>
                  </a:lnTo>
                  <a:lnTo>
                    <a:pt x="806" y="1126"/>
                  </a:lnTo>
                  <a:lnTo>
                    <a:pt x="810" y="1122"/>
                  </a:lnTo>
                  <a:lnTo>
                    <a:pt x="816" y="1116"/>
                  </a:lnTo>
                  <a:lnTo>
                    <a:pt x="821" y="1109"/>
                  </a:lnTo>
                  <a:lnTo>
                    <a:pt x="826" y="1104"/>
                  </a:lnTo>
                  <a:lnTo>
                    <a:pt x="834" y="1099"/>
                  </a:lnTo>
                  <a:lnTo>
                    <a:pt x="845" y="1094"/>
                  </a:lnTo>
                  <a:lnTo>
                    <a:pt x="858" y="1092"/>
                  </a:lnTo>
                  <a:lnTo>
                    <a:pt x="872" y="1089"/>
                  </a:lnTo>
                  <a:lnTo>
                    <a:pt x="887" y="1084"/>
                  </a:lnTo>
                  <a:lnTo>
                    <a:pt x="890" y="1083"/>
                  </a:lnTo>
                  <a:lnTo>
                    <a:pt x="892" y="1083"/>
                  </a:lnTo>
                  <a:lnTo>
                    <a:pt x="895" y="1083"/>
                  </a:lnTo>
                  <a:lnTo>
                    <a:pt x="897" y="1084"/>
                  </a:lnTo>
                  <a:lnTo>
                    <a:pt x="903" y="1086"/>
                  </a:lnTo>
                  <a:lnTo>
                    <a:pt x="907" y="1090"/>
                  </a:lnTo>
                  <a:lnTo>
                    <a:pt x="912" y="1093"/>
                  </a:lnTo>
                  <a:lnTo>
                    <a:pt x="918" y="1096"/>
                  </a:lnTo>
                  <a:lnTo>
                    <a:pt x="920" y="1097"/>
                  </a:lnTo>
                  <a:lnTo>
                    <a:pt x="923" y="1097"/>
                  </a:lnTo>
                  <a:lnTo>
                    <a:pt x="926" y="1097"/>
                  </a:lnTo>
                  <a:lnTo>
                    <a:pt x="929" y="1096"/>
                  </a:lnTo>
                  <a:lnTo>
                    <a:pt x="937" y="1092"/>
                  </a:lnTo>
                  <a:lnTo>
                    <a:pt x="943" y="1088"/>
                  </a:lnTo>
                  <a:lnTo>
                    <a:pt x="947" y="1084"/>
                  </a:lnTo>
                  <a:lnTo>
                    <a:pt x="951" y="1079"/>
                  </a:lnTo>
                  <a:lnTo>
                    <a:pt x="954" y="1075"/>
                  </a:lnTo>
                  <a:lnTo>
                    <a:pt x="957" y="1071"/>
                  </a:lnTo>
                  <a:lnTo>
                    <a:pt x="961" y="1067"/>
                  </a:lnTo>
                  <a:lnTo>
                    <a:pt x="968" y="1061"/>
                  </a:lnTo>
                  <a:lnTo>
                    <a:pt x="978" y="1052"/>
                  </a:lnTo>
                  <a:lnTo>
                    <a:pt x="986" y="1043"/>
                  </a:lnTo>
                  <a:lnTo>
                    <a:pt x="991" y="1037"/>
                  </a:lnTo>
                  <a:lnTo>
                    <a:pt x="993" y="1031"/>
                  </a:lnTo>
                  <a:lnTo>
                    <a:pt x="995" y="1026"/>
                  </a:lnTo>
                  <a:lnTo>
                    <a:pt x="998" y="1022"/>
                  </a:lnTo>
                  <a:lnTo>
                    <a:pt x="1003" y="1020"/>
                  </a:lnTo>
                  <a:lnTo>
                    <a:pt x="1010" y="1019"/>
                  </a:lnTo>
                  <a:lnTo>
                    <a:pt x="1015" y="1019"/>
                  </a:lnTo>
                  <a:lnTo>
                    <a:pt x="1020" y="1021"/>
                  </a:lnTo>
                  <a:lnTo>
                    <a:pt x="1024" y="1023"/>
                  </a:lnTo>
                  <a:lnTo>
                    <a:pt x="1027" y="1026"/>
                  </a:lnTo>
                  <a:lnTo>
                    <a:pt x="1031" y="1029"/>
                  </a:lnTo>
                  <a:lnTo>
                    <a:pt x="1036" y="1032"/>
                  </a:lnTo>
                  <a:lnTo>
                    <a:pt x="1041" y="1032"/>
                  </a:lnTo>
                  <a:lnTo>
                    <a:pt x="1047" y="1031"/>
                  </a:lnTo>
                  <a:lnTo>
                    <a:pt x="1050" y="1029"/>
                  </a:lnTo>
                  <a:lnTo>
                    <a:pt x="1053" y="1027"/>
                  </a:lnTo>
                  <a:lnTo>
                    <a:pt x="1053" y="1024"/>
                  </a:lnTo>
                  <a:lnTo>
                    <a:pt x="1053" y="1021"/>
                  </a:lnTo>
                  <a:lnTo>
                    <a:pt x="1053" y="1017"/>
                  </a:lnTo>
                  <a:lnTo>
                    <a:pt x="1053" y="1012"/>
                  </a:lnTo>
                  <a:lnTo>
                    <a:pt x="1054" y="1008"/>
                  </a:lnTo>
                  <a:lnTo>
                    <a:pt x="1056" y="1003"/>
                  </a:lnTo>
                  <a:lnTo>
                    <a:pt x="1060" y="994"/>
                  </a:lnTo>
                  <a:lnTo>
                    <a:pt x="1065" y="985"/>
                  </a:lnTo>
                  <a:lnTo>
                    <a:pt x="1067" y="981"/>
                  </a:lnTo>
                  <a:lnTo>
                    <a:pt x="1071" y="977"/>
                  </a:lnTo>
                  <a:lnTo>
                    <a:pt x="1075" y="974"/>
                  </a:lnTo>
                  <a:lnTo>
                    <a:pt x="1078" y="972"/>
                  </a:lnTo>
                  <a:lnTo>
                    <a:pt x="1083" y="972"/>
                  </a:lnTo>
                  <a:lnTo>
                    <a:pt x="1089" y="973"/>
                  </a:lnTo>
                  <a:lnTo>
                    <a:pt x="1094" y="975"/>
                  </a:lnTo>
                  <a:lnTo>
                    <a:pt x="1100" y="977"/>
                  </a:lnTo>
                  <a:lnTo>
                    <a:pt x="1106" y="981"/>
                  </a:lnTo>
                  <a:lnTo>
                    <a:pt x="1112" y="982"/>
                  </a:lnTo>
                  <a:lnTo>
                    <a:pt x="1117" y="983"/>
                  </a:lnTo>
                  <a:lnTo>
                    <a:pt x="1123" y="981"/>
                  </a:lnTo>
                  <a:lnTo>
                    <a:pt x="1129" y="973"/>
                  </a:lnTo>
                  <a:lnTo>
                    <a:pt x="1136" y="960"/>
                  </a:lnTo>
                  <a:lnTo>
                    <a:pt x="1139" y="953"/>
                  </a:lnTo>
                  <a:lnTo>
                    <a:pt x="1142" y="948"/>
                  </a:lnTo>
                  <a:lnTo>
                    <a:pt x="1145" y="943"/>
                  </a:lnTo>
                  <a:lnTo>
                    <a:pt x="1148" y="942"/>
                  </a:lnTo>
                  <a:lnTo>
                    <a:pt x="1155" y="941"/>
                  </a:lnTo>
                  <a:lnTo>
                    <a:pt x="1161" y="939"/>
                  </a:lnTo>
                  <a:lnTo>
                    <a:pt x="1168" y="936"/>
                  </a:lnTo>
                  <a:lnTo>
                    <a:pt x="1175" y="931"/>
                  </a:lnTo>
                  <a:lnTo>
                    <a:pt x="1180" y="925"/>
                  </a:lnTo>
                  <a:lnTo>
                    <a:pt x="1184" y="920"/>
                  </a:lnTo>
                  <a:lnTo>
                    <a:pt x="1188" y="915"/>
                  </a:lnTo>
                  <a:lnTo>
                    <a:pt x="1190" y="909"/>
                  </a:lnTo>
                  <a:lnTo>
                    <a:pt x="1190" y="903"/>
                  </a:lnTo>
                  <a:lnTo>
                    <a:pt x="1190" y="897"/>
                  </a:lnTo>
                  <a:lnTo>
                    <a:pt x="1191" y="891"/>
                  </a:lnTo>
                  <a:lnTo>
                    <a:pt x="1193" y="887"/>
                  </a:lnTo>
                  <a:lnTo>
                    <a:pt x="1196" y="884"/>
                  </a:lnTo>
                  <a:lnTo>
                    <a:pt x="1200" y="882"/>
                  </a:lnTo>
                  <a:lnTo>
                    <a:pt x="1205" y="880"/>
                  </a:lnTo>
                  <a:lnTo>
                    <a:pt x="1211" y="877"/>
                  </a:lnTo>
                  <a:lnTo>
                    <a:pt x="1225" y="880"/>
                  </a:lnTo>
                  <a:lnTo>
                    <a:pt x="1239" y="881"/>
                  </a:lnTo>
                  <a:lnTo>
                    <a:pt x="1241" y="880"/>
                  </a:lnTo>
                  <a:lnTo>
                    <a:pt x="1243" y="877"/>
                  </a:lnTo>
                  <a:lnTo>
                    <a:pt x="1243" y="875"/>
                  </a:lnTo>
                  <a:lnTo>
                    <a:pt x="1244" y="873"/>
                  </a:lnTo>
                  <a:lnTo>
                    <a:pt x="1245" y="870"/>
                  </a:lnTo>
                  <a:lnTo>
                    <a:pt x="1247" y="868"/>
                  </a:lnTo>
                  <a:lnTo>
                    <a:pt x="1251" y="866"/>
                  </a:lnTo>
                  <a:lnTo>
                    <a:pt x="1258" y="865"/>
                  </a:lnTo>
                  <a:lnTo>
                    <a:pt x="1261" y="865"/>
                  </a:lnTo>
                  <a:lnTo>
                    <a:pt x="1264" y="866"/>
                  </a:lnTo>
                  <a:lnTo>
                    <a:pt x="1267" y="868"/>
                  </a:lnTo>
                  <a:lnTo>
                    <a:pt x="1271" y="871"/>
                  </a:lnTo>
                  <a:lnTo>
                    <a:pt x="1274" y="875"/>
                  </a:lnTo>
                  <a:lnTo>
                    <a:pt x="1276" y="881"/>
                  </a:lnTo>
                  <a:lnTo>
                    <a:pt x="1278" y="886"/>
                  </a:lnTo>
                  <a:lnTo>
                    <a:pt x="1280" y="891"/>
                  </a:lnTo>
                  <a:lnTo>
                    <a:pt x="1282" y="897"/>
                  </a:lnTo>
                  <a:lnTo>
                    <a:pt x="1282" y="903"/>
                  </a:lnTo>
                  <a:lnTo>
                    <a:pt x="1283" y="909"/>
                  </a:lnTo>
                  <a:lnTo>
                    <a:pt x="1282" y="916"/>
                  </a:lnTo>
                  <a:lnTo>
                    <a:pt x="1281" y="921"/>
                  </a:lnTo>
                  <a:lnTo>
                    <a:pt x="1279" y="927"/>
                  </a:lnTo>
                  <a:lnTo>
                    <a:pt x="1276" y="932"/>
                  </a:lnTo>
                  <a:lnTo>
                    <a:pt x="1272" y="936"/>
                  </a:lnTo>
                  <a:lnTo>
                    <a:pt x="1269" y="937"/>
                  </a:lnTo>
                  <a:lnTo>
                    <a:pt x="1269" y="938"/>
                  </a:lnTo>
                  <a:lnTo>
                    <a:pt x="1269" y="939"/>
                  </a:lnTo>
                  <a:lnTo>
                    <a:pt x="1269" y="940"/>
                  </a:lnTo>
                  <a:lnTo>
                    <a:pt x="1273" y="941"/>
                  </a:lnTo>
                  <a:lnTo>
                    <a:pt x="1278" y="942"/>
                  </a:lnTo>
                  <a:lnTo>
                    <a:pt x="1290" y="942"/>
                  </a:lnTo>
                  <a:lnTo>
                    <a:pt x="1300" y="942"/>
                  </a:lnTo>
                  <a:lnTo>
                    <a:pt x="1307" y="941"/>
                  </a:lnTo>
                  <a:lnTo>
                    <a:pt x="1313" y="939"/>
                  </a:lnTo>
                  <a:lnTo>
                    <a:pt x="1318" y="937"/>
                  </a:lnTo>
                  <a:lnTo>
                    <a:pt x="1323" y="934"/>
                  </a:lnTo>
                  <a:lnTo>
                    <a:pt x="1327" y="930"/>
                  </a:lnTo>
                  <a:lnTo>
                    <a:pt x="1331" y="925"/>
                  </a:lnTo>
                  <a:lnTo>
                    <a:pt x="1334" y="920"/>
                  </a:lnTo>
                  <a:lnTo>
                    <a:pt x="1336" y="914"/>
                  </a:lnTo>
                  <a:lnTo>
                    <a:pt x="1339" y="904"/>
                  </a:lnTo>
                  <a:lnTo>
                    <a:pt x="1340" y="894"/>
                  </a:lnTo>
                  <a:lnTo>
                    <a:pt x="1339" y="890"/>
                  </a:lnTo>
                  <a:lnTo>
                    <a:pt x="1337" y="886"/>
                  </a:lnTo>
                  <a:lnTo>
                    <a:pt x="1335" y="883"/>
                  </a:lnTo>
                  <a:lnTo>
                    <a:pt x="1332" y="879"/>
                  </a:lnTo>
                  <a:lnTo>
                    <a:pt x="1327" y="872"/>
                  </a:lnTo>
                  <a:lnTo>
                    <a:pt x="1320" y="868"/>
                  </a:lnTo>
                  <a:lnTo>
                    <a:pt x="1314" y="866"/>
                  </a:lnTo>
                  <a:lnTo>
                    <a:pt x="1306" y="862"/>
                  </a:lnTo>
                  <a:lnTo>
                    <a:pt x="1298" y="858"/>
                  </a:lnTo>
                  <a:lnTo>
                    <a:pt x="1292" y="856"/>
                  </a:lnTo>
                  <a:lnTo>
                    <a:pt x="1284" y="853"/>
                  </a:lnTo>
                  <a:lnTo>
                    <a:pt x="1278" y="848"/>
                  </a:lnTo>
                  <a:lnTo>
                    <a:pt x="1274" y="843"/>
                  </a:lnTo>
                  <a:lnTo>
                    <a:pt x="1272" y="839"/>
                  </a:lnTo>
                  <a:lnTo>
                    <a:pt x="1269" y="835"/>
                  </a:lnTo>
                  <a:lnTo>
                    <a:pt x="1268" y="831"/>
                  </a:lnTo>
                  <a:lnTo>
                    <a:pt x="1268" y="825"/>
                  </a:lnTo>
                  <a:lnTo>
                    <a:pt x="1268" y="820"/>
                  </a:lnTo>
                  <a:lnTo>
                    <a:pt x="1269" y="816"/>
                  </a:lnTo>
                  <a:lnTo>
                    <a:pt x="1271" y="811"/>
                  </a:lnTo>
                  <a:lnTo>
                    <a:pt x="1279" y="788"/>
                  </a:lnTo>
                  <a:lnTo>
                    <a:pt x="1285" y="765"/>
                  </a:lnTo>
                  <a:lnTo>
                    <a:pt x="1289" y="754"/>
                  </a:lnTo>
                  <a:lnTo>
                    <a:pt x="1293" y="746"/>
                  </a:lnTo>
                  <a:lnTo>
                    <a:pt x="1295" y="741"/>
                  </a:lnTo>
                  <a:lnTo>
                    <a:pt x="1296" y="736"/>
                  </a:lnTo>
                  <a:lnTo>
                    <a:pt x="1296" y="729"/>
                  </a:lnTo>
                  <a:lnTo>
                    <a:pt x="1295" y="720"/>
                  </a:lnTo>
                  <a:lnTo>
                    <a:pt x="1295" y="716"/>
                  </a:lnTo>
                  <a:lnTo>
                    <a:pt x="1295" y="714"/>
                  </a:lnTo>
                  <a:lnTo>
                    <a:pt x="1296" y="712"/>
                  </a:lnTo>
                  <a:lnTo>
                    <a:pt x="1297" y="710"/>
                  </a:lnTo>
                  <a:lnTo>
                    <a:pt x="1300" y="707"/>
                  </a:lnTo>
                  <a:lnTo>
                    <a:pt x="1305" y="705"/>
                  </a:lnTo>
                  <a:lnTo>
                    <a:pt x="1309" y="703"/>
                  </a:lnTo>
                  <a:lnTo>
                    <a:pt x="1312" y="701"/>
                  </a:lnTo>
                  <a:lnTo>
                    <a:pt x="1313" y="700"/>
                  </a:lnTo>
                  <a:lnTo>
                    <a:pt x="1314" y="698"/>
                  </a:lnTo>
                  <a:lnTo>
                    <a:pt x="1314" y="696"/>
                  </a:lnTo>
                  <a:lnTo>
                    <a:pt x="1314" y="691"/>
                  </a:lnTo>
                  <a:lnTo>
                    <a:pt x="1311" y="673"/>
                  </a:lnTo>
                  <a:lnTo>
                    <a:pt x="1307" y="649"/>
                  </a:lnTo>
                  <a:lnTo>
                    <a:pt x="1306" y="637"/>
                  </a:lnTo>
                  <a:lnTo>
                    <a:pt x="1305" y="626"/>
                  </a:lnTo>
                  <a:lnTo>
                    <a:pt x="1306" y="616"/>
                  </a:lnTo>
                  <a:lnTo>
                    <a:pt x="1308" y="608"/>
                  </a:lnTo>
                  <a:lnTo>
                    <a:pt x="1314" y="598"/>
                  </a:lnTo>
                  <a:lnTo>
                    <a:pt x="1324" y="587"/>
                  </a:lnTo>
                  <a:lnTo>
                    <a:pt x="1332" y="579"/>
                  </a:lnTo>
                  <a:lnTo>
                    <a:pt x="1337" y="569"/>
                  </a:lnTo>
                  <a:lnTo>
                    <a:pt x="1342" y="560"/>
                  </a:lnTo>
                  <a:lnTo>
                    <a:pt x="1345" y="553"/>
                  </a:lnTo>
                  <a:lnTo>
                    <a:pt x="1349" y="549"/>
                  </a:lnTo>
                  <a:lnTo>
                    <a:pt x="1360" y="540"/>
                  </a:lnTo>
                  <a:lnTo>
                    <a:pt x="1365" y="535"/>
                  </a:lnTo>
                  <a:lnTo>
                    <a:pt x="1374" y="531"/>
                  </a:lnTo>
                  <a:lnTo>
                    <a:pt x="1382" y="528"/>
                  </a:lnTo>
                  <a:lnTo>
                    <a:pt x="1391" y="526"/>
                  </a:lnTo>
                  <a:lnTo>
                    <a:pt x="1398" y="522"/>
                  </a:lnTo>
                  <a:lnTo>
                    <a:pt x="1403" y="519"/>
                  </a:lnTo>
                  <a:lnTo>
                    <a:pt x="1406" y="517"/>
                  </a:lnTo>
                  <a:lnTo>
                    <a:pt x="1408" y="515"/>
                  </a:lnTo>
                  <a:lnTo>
                    <a:pt x="1409" y="514"/>
                  </a:lnTo>
                  <a:lnTo>
                    <a:pt x="1410" y="511"/>
                  </a:lnTo>
                  <a:lnTo>
                    <a:pt x="1409" y="503"/>
                  </a:lnTo>
                  <a:lnTo>
                    <a:pt x="1408" y="497"/>
                  </a:lnTo>
                  <a:lnTo>
                    <a:pt x="1407" y="490"/>
                  </a:lnTo>
                  <a:lnTo>
                    <a:pt x="1409" y="483"/>
                  </a:lnTo>
                  <a:lnTo>
                    <a:pt x="1412" y="476"/>
                  </a:lnTo>
                  <a:lnTo>
                    <a:pt x="1416" y="471"/>
                  </a:lnTo>
                  <a:lnTo>
                    <a:pt x="1421" y="467"/>
                  </a:lnTo>
                  <a:lnTo>
                    <a:pt x="1428" y="463"/>
                  </a:lnTo>
                  <a:lnTo>
                    <a:pt x="1434" y="460"/>
                  </a:lnTo>
                  <a:lnTo>
                    <a:pt x="1442" y="458"/>
                  </a:lnTo>
                  <a:lnTo>
                    <a:pt x="1449" y="458"/>
                  </a:lnTo>
                  <a:lnTo>
                    <a:pt x="1457" y="459"/>
                  </a:lnTo>
                  <a:lnTo>
                    <a:pt x="1463" y="459"/>
                  </a:lnTo>
                  <a:lnTo>
                    <a:pt x="1470" y="458"/>
                  </a:lnTo>
                  <a:lnTo>
                    <a:pt x="1474" y="457"/>
                  </a:lnTo>
                  <a:lnTo>
                    <a:pt x="1477" y="456"/>
                  </a:lnTo>
                  <a:lnTo>
                    <a:pt x="1479" y="453"/>
                  </a:lnTo>
                  <a:lnTo>
                    <a:pt x="1482" y="450"/>
                  </a:lnTo>
                  <a:lnTo>
                    <a:pt x="1485" y="446"/>
                  </a:lnTo>
                  <a:lnTo>
                    <a:pt x="1486" y="441"/>
                  </a:lnTo>
                  <a:lnTo>
                    <a:pt x="1487" y="435"/>
                  </a:lnTo>
                  <a:lnTo>
                    <a:pt x="1487" y="430"/>
                  </a:lnTo>
                  <a:lnTo>
                    <a:pt x="1487" y="419"/>
                  </a:lnTo>
                  <a:lnTo>
                    <a:pt x="1487" y="408"/>
                  </a:lnTo>
                  <a:lnTo>
                    <a:pt x="1491" y="397"/>
                  </a:lnTo>
                  <a:lnTo>
                    <a:pt x="1495" y="388"/>
                  </a:lnTo>
                  <a:lnTo>
                    <a:pt x="1499" y="379"/>
                  </a:lnTo>
                  <a:lnTo>
                    <a:pt x="1503" y="369"/>
                  </a:lnTo>
                  <a:lnTo>
                    <a:pt x="1507" y="361"/>
                  </a:lnTo>
                  <a:lnTo>
                    <a:pt x="1508" y="354"/>
                  </a:lnTo>
                  <a:lnTo>
                    <a:pt x="1508" y="349"/>
                  </a:lnTo>
                  <a:lnTo>
                    <a:pt x="1508" y="345"/>
                  </a:lnTo>
                  <a:lnTo>
                    <a:pt x="1505" y="341"/>
                  </a:lnTo>
                  <a:lnTo>
                    <a:pt x="1503" y="337"/>
                  </a:lnTo>
                  <a:lnTo>
                    <a:pt x="1500" y="334"/>
                  </a:lnTo>
                  <a:lnTo>
                    <a:pt x="1498" y="332"/>
                  </a:lnTo>
                  <a:lnTo>
                    <a:pt x="1495" y="331"/>
                  </a:lnTo>
                  <a:lnTo>
                    <a:pt x="1492" y="331"/>
                  </a:lnTo>
                  <a:lnTo>
                    <a:pt x="1485" y="332"/>
                  </a:lnTo>
                  <a:lnTo>
                    <a:pt x="1478" y="335"/>
                  </a:lnTo>
                  <a:lnTo>
                    <a:pt x="1471" y="339"/>
                  </a:lnTo>
                  <a:lnTo>
                    <a:pt x="1464" y="342"/>
                  </a:lnTo>
                  <a:lnTo>
                    <a:pt x="1461" y="343"/>
                  </a:lnTo>
                  <a:lnTo>
                    <a:pt x="1458" y="343"/>
                  </a:lnTo>
                  <a:lnTo>
                    <a:pt x="1454" y="342"/>
                  </a:lnTo>
                  <a:lnTo>
                    <a:pt x="1451" y="340"/>
                  </a:lnTo>
                  <a:lnTo>
                    <a:pt x="1446" y="335"/>
                  </a:lnTo>
                  <a:lnTo>
                    <a:pt x="1443" y="330"/>
                  </a:lnTo>
                  <a:lnTo>
                    <a:pt x="1441" y="325"/>
                  </a:lnTo>
                  <a:lnTo>
                    <a:pt x="1440" y="318"/>
                  </a:lnTo>
                  <a:lnTo>
                    <a:pt x="1438" y="305"/>
                  </a:lnTo>
                  <a:lnTo>
                    <a:pt x="1437" y="290"/>
                  </a:lnTo>
                  <a:lnTo>
                    <a:pt x="1435" y="280"/>
                  </a:lnTo>
                  <a:lnTo>
                    <a:pt x="1434" y="271"/>
                  </a:lnTo>
                  <a:lnTo>
                    <a:pt x="1433" y="262"/>
                  </a:lnTo>
                  <a:lnTo>
                    <a:pt x="1432" y="251"/>
                  </a:lnTo>
                  <a:lnTo>
                    <a:pt x="1415" y="255"/>
                  </a:lnTo>
                  <a:lnTo>
                    <a:pt x="1403" y="256"/>
                  </a:lnTo>
                  <a:lnTo>
                    <a:pt x="1391" y="257"/>
                  </a:lnTo>
                  <a:lnTo>
                    <a:pt x="1373" y="257"/>
                  </a:lnTo>
                  <a:lnTo>
                    <a:pt x="1362" y="257"/>
                  </a:lnTo>
                  <a:lnTo>
                    <a:pt x="1351" y="256"/>
                  </a:lnTo>
                  <a:lnTo>
                    <a:pt x="1342" y="255"/>
                  </a:lnTo>
                  <a:lnTo>
                    <a:pt x="1333" y="254"/>
                  </a:lnTo>
                  <a:lnTo>
                    <a:pt x="1326" y="250"/>
                  </a:lnTo>
                  <a:lnTo>
                    <a:pt x="1318" y="247"/>
                  </a:lnTo>
                  <a:lnTo>
                    <a:pt x="1311" y="242"/>
                  </a:lnTo>
                  <a:lnTo>
                    <a:pt x="1302" y="236"/>
                  </a:lnTo>
                  <a:lnTo>
                    <a:pt x="1291" y="226"/>
                  </a:lnTo>
                  <a:lnTo>
                    <a:pt x="1279" y="215"/>
                  </a:lnTo>
                  <a:lnTo>
                    <a:pt x="1273" y="211"/>
                  </a:lnTo>
                  <a:lnTo>
                    <a:pt x="1265" y="208"/>
                  </a:lnTo>
                  <a:lnTo>
                    <a:pt x="1258" y="206"/>
                  </a:lnTo>
                  <a:lnTo>
                    <a:pt x="1248" y="205"/>
                  </a:lnTo>
                  <a:lnTo>
                    <a:pt x="1243" y="205"/>
                  </a:lnTo>
                  <a:lnTo>
                    <a:pt x="1238" y="204"/>
                  </a:lnTo>
                  <a:lnTo>
                    <a:pt x="1233" y="202"/>
                  </a:lnTo>
                  <a:lnTo>
                    <a:pt x="1230" y="200"/>
                  </a:lnTo>
                  <a:lnTo>
                    <a:pt x="1225" y="195"/>
                  </a:lnTo>
                  <a:lnTo>
                    <a:pt x="1221" y="190"/>
                  </a:lnTo>
                  <a:lnTo>
                    <a:pt x="1216" y="183"/>
                  </a:lnTo>
                  <a:lnTo>
                    <a:pt x="1213" y="177"/>
                  </a:lnTo>
                  <a:lnTo>
                    <a:pt x="1209" y="172"/>
                  </a:lnTo>
                  <a:lnTo>
                    <a:pt x="1204" y="166"/>
                  </a:lnTo>
                  <a:lnTo>
                    <a:pt x="1188" y="155"/>
                  </a:lnTo>
                  <a:lnTo>
                    <a:pt x="1166" y="138"/>
                  </a:lnTo>
                  <a:lnTo>
                    <a:pt x="1155" y="129"/>
                  </a:lnTo>
                  <a:lnTo>
                    <a:pt x="1143" y="122"/>
                  </a:lnTo>
                  <a:lnTo>
                    <a:pt x="1132" y="117"/>
                  </a:lnTo>
                  <a:lnTo>
                    <a:pt x="1125" y="112"/>
                  </a:lnTo>
                  <a:lnTo>
                    <a:pt x="1115" y="110"/>
                  </a:lnTo>
                  <a:lnTo>
                    <a:pt x="1107" y="108"/>
                  </a:lnTo>
                  <a:lnTo>
                    <a:pt x="1100" y="107"/>
                  </a:lnTo>
                  <a:lnTo>
                    <a:pt x="1093" y="107"/>
                  </a:lnTo>
                  <a:lnTo>
                    <a:pt x="1082" y="107"/>
                  </a:lnTo>
                  <a:lnTo>
                    <a:pt x="1072" y="109"/>
                  </a:lnTo>
                  <a:lnTo>
                    <a:pt x="1060" y="110"/>
                  </a:lnTo>
                  <a:lnTo>
                    <a:pt x="1047" y="109"/>
                  </a:lnTo>
                  <a:lnTo>
                    <a:pt x="1040" y="108"/>
                  </a:lnTo>
                  <a:lnTo>
                    <a:pt x="1031" y="107"/>
                  </a:lnTo>
                  <a:lnTo>
                    <a:pt x="1022" y="104"/>
                  </a:lnTo>
                  <a:lnTo>
                    <a:pt x="1011" y="99"/>
                  </a:lnTo>
                  <a:lnTo>
                    <a:pt x="1006" y="97"/>
                  </a:lnTo>
                  <a:lnTo>
                    <a:pt x="1002" y="95"/>
                  </a:lnTo>
                  <a:lnTo>
                    <a:pt x="998" y="93"/>
                  </a:lnTo>
                  <a:lnTo>
                    <a:pt x="995" y="90"/>
                  </a:lnTo>
                  <a:lnTo>
                    <a:pt x="992" y="85"/>
                  </a:lnTo>
                  <a:lnTo>
                    <a:pt x="989" y="77"/>
                  </a:lnTo>
                  <a:lnTo>
                    <a:pt x="987" y="71"/>
                  </a:lnTo>
                  <a:lnTo>
                    <a:pt x="983" y="63"/>
                  </a:lnTo>
                  <a:lnTo>
                    <a:pt x="978" y="56"/>
                  </a:lnTo>
                  <a:lnTo>
                    <a:pt x="971" y="48"/>
                  </a:lnTo>
                  <a:lnTo>
                    <a:pt x="961" y="41"/>
                  </a:lnTo>
                  <a:lnTo>
                    <a:pt x="949" y="34"/>
                  </a:lnTo>
                  <a:lnTo>
                    <a:pt x="943" y="29"/>
                  </a:lnTo>
                  <a:lnTo>
                    <a:pt x="937" y="24"/>
                  </a:lnTo>
                  <a:lnTo>
                    <a:pt x="930" y="18"/>
                  </a:lnTo>
                  <a:lnTo>
                    <a:pt x="925" y="9"/>
                  </a:lnTo>
                  <a:lnTo>
                    <a:pt x="921" y="4"/>
                  </a:lnTo>
                  <a:lnTo>
                    <a:pt x="915" y="1"/>
                  </a:lnTo>
                  <a:lnTo>
                    <a:pt x="911" y="0"/>
                  </a:lnTo>
                  <a:lnTo>
                    <a:pt x="906" y="1"/>
                  </a:lnTo>
                  <a:lnTo>
                    <a:pt x="902" y="4"/>
                  </a:lnTo>
                  <a:lnTo>
                    <a:pt x="896" y="7"/>
                  </a:lnTo>
                  <a:lnTo>
                    <a:pt x="890" y="12"/>
                  </a:lnTo>
                  <a:lnTo>
                    <a:pt x="885" y="19"/>
                  </a:lnTo>
                  <a:lnTo>
                    <a:pt x="872" y="31"/>
                  </a:lnTo>
                  <a:lnTo>
                    <a:pt x="859" y="44"/>
                  </a:lnTo>
                  <a:lnTo>
                    <a:pt x="852" y="50"/>
                  </a:lnTo>
                  <a:lnTo>
                    <a:pt x="845" y="55"/>
                  </a:lnTo>
                  <a:lnTo>
                    <a:pt x="838" y="58"/>
                  </a:lnTo>
                  <a:lnTo>
                    <a:pt x="829" y="60"/>
                  </a:lnTo>
                  <a:lnTo>
                    <a:pt x="814" y="63"/>
                  </a:lnTo>
                  <a:lnTo>
                    <a:pt x="803" y="64"/>
                  </a:lnTo>
                  <a:lnTo>
                    <a:pt x="791" y="63"/>
                  </a:lnTo>
                  <a:lnTo>
                    <a:pt x="776" y="63"/>
                  </a:lnTo>
                  <a:lnTo>
                    <a:pt x="769" y="61"/>
                  </a:lnTo>
                  <a:lnTo>
                    <a:pt x="761" y="59"/>
                  </a:lnTo>
                  <a:lnTo>
                    <a:pt x="754" y="56"/>
                  </a:lnTo>
                  <a:lnTo>
                    <a:pt x="746" y="53"/>
                  </a:lnTo>
                  <a:lnTo>
                    <a:pt x="740" y="50"/>
                  </a:lnTo>
                  <a:lnTo>
                    <a:pt x="734" y="48"/>
                  </a:lnTo>
                  <a:lnTo>
                    <a:pt x="729" y="48"/>
                  </a:lnTo>
                  <a:lnTo>
                    <a:pt x="726" y="48"/>
                  </a:lnTo>
                  <a:lnTo>
                    <a:pt x="723" y="51"/>
                  </a:lnTo>
                  <a:lnTo>
                    <a:pt x="720" y="52"/>
                  </a:lnTo>
                  <a:lnTo>
                    <a:pt x="713" y="54"/>
                  </a:lnTo>
                  <a:lnTo>
                    <a:pt x="707" y="56"/>
                  </a:lnTo>
                  <a:lnTo>
                    <a:pt x="700" y="56"/>
                  </a:lnTo>
                  <a:lnTo>
                    <a:pt x="691" y="56"/>
                  </a:lnTo>
                  <a:lnTo>
                    <a:pt x="674" y="53"/>
                  </a:lnTo>
                  <a:lnTo>
                    <a:pt x="656" y="50"/>
                  </a:lnTo>
                  <a:lnTo>
                    <a:pt x="640" y="46"/>
                  </a:lnTo>
                  <a:lnTo>
                    <a:pt x="628" y="44"/>
                  </a:lnTo>
                  <a:lnTo>
                    <a:pt x="625" y="44"/>
                  </a:lnTo>
                  <a:lnTo>
                    <a:pt x="622" y="45"/>
                  </a:lnTo>
                  <a:lnTo>
                    <a:pt x="622" y="47"/>
                  </a:lnTo>
                  <a:lnTo>
                    <a:pt x="624" y="50"/>
                  </a:lnTo>
                  <a:lnTo>
                    <a:pt x="626" y="53"/>
                  </a:lnTo>
                  <a:lnTo>
                    <a:pt x="626" y="54"/>
                  </a:lnTo>
                  <a:lnTo>
                    <a:pt x="626" y="56"/>
                  </a:lnTo>
                  <a:lnTo>
                    <a:pt x="625" y="57"/>
                  </a:lnTo>
                  <a:lnTo>
                    <a:pt x="620" y="57"/>
                  </a:lnTo>
                  <a:lnTo>
                    <a:pt x="615" y="56"/>
                  </a:lnTo>
                  <a:lnTo>
                    <a:pt x="607" y="53"/>
                  </a:lnTo>
                  <a:lnTo>
                    <a:pt x="599" y="48"/>
                  </a:lnTo>
                  <a:lnTo>
                    <a:pt x="591" y="43"/>
                  </a:lnTo>
                  <a:lnTo>
                    <a:pt x="585" y="36"/>
                  </a:lnTo>
                  <a:lnTo>
                    <a:pt x="582" y="31"/>
                  </a:lnTo>
                  <a:lnTo>
                    <a:pt x="578" y="29"/>
                  </a:lnTo>
                  <a:lnTo>
                    <a:pt x="575" y="29"/>
                  </a:lnTo>
                  <a:lnTo>
                    <a:pt x="572" y="29"/>
                  </a:lnTo>
                  <a:lnTo>
                    <a:pt x="564" y="30"/>
                  </a:lnTo>
                  <a:lnTo>
                    <a:pt x="556" y="29"/>
                  </a:lnTo>
                  <a:lnTo>
                    <a:pt x="554" y="29"/>
                  </a:lnTo>
                  <a:lnTo>
                    <a:pt x="552" y="30"/>
                  </a:lnTo>
                  <a:lnTo>
                    <a:pt x="550" y="31"/>
                  </a:lnTo>
                  <a:lnTo>
                    <a:pt x="548" y="34"/>
                  </a:lnTo>
                  <a:lnTo>
                    <a:pt x="543" y="39"/>
                  </a:lnTo>
                  <a:lnTo>
                    <a:pt x="538" y="45"/>
                  </a:lnTo>
                  <a:lnTo>
                    <a:pt x="533" y="52"/>
                  </a:lnTo>
                  <a:lnTo>
                    <a:pt x="527" y="57"/>
                  </a:lnTo>
                  <a:lnTo>
                    <a:pt x="523" y="60"/>
                  </a:lnTo>
                  <a:lnTo>
                    <a:pt x="518" y="62"/>
                  </a:lnTo>
                  <a:lnTo>
                    <a:pt x="512" y="61"/>
                  </a:lnTo>
                  <a:lnTo>
                    <a:pt x="507" y="60"/>
                  </a:lnTo>
                  <a:lnTo>
                    <a:pt x="504" y="58"/>
                  </a:lnTo>
                  <a:lnTo>
                    <a:pt x="502" y="54"/>
                  </a:lnTo>
                  <a:lnTo>
                    <a:pt x="494" y="42"/>
                  </a:lnTo>
                  <a:lnTo>
                    <a:pt x="482" y="23"/>
                  </a:lnTo>
                  <a:lnTo>
                    <a:pt x="479" y="21"/>
                  </a:lnTo>
                  <a:lnTo>
                    <a:pt x="475" y="20"/>
                  </a:lnTo>
                  <a:lnTo>
                    <a:pt x="471" y="21"/>
                  </a:lnTo>
                  <a:lnTo>
                    <a:pt x="467" y="23"/>
                  </a:lnTo>
                  <a:lnTo>
                    <a:pt x="458" y="28"/>
                  </a:lnTo>
                  <a:lnTo>
                    <a:pt x="449" y="37"/>
                  </a:lnTo>
                  <a:lnTo>
                    <a:pt x="438" y="45"/>
                  </a:lnTo>
                  <a:lnTo>
                    <a:pt x="430" y="53"/>
                  </a:lnTo>
                  <a:lnTo>
                    <a:pt x="425" y="55"/>
                  </a:lnTo>
                  <a:lnTo>
                    <a:pt x="421" y="57"/>
                  </a:lnTo>
                  <a:lnTo>
                    <a:pt x="418" y="57"/>
                  </a:lnTo>
                  <a:lnTo>
                    <a:pt x="415" y="56"/>
                  </a:lnTo>
                  <a:lnTo>
                    <a:pt x="404" y="50"/>
                  </a:lnTo>
                  <a:lnTo>
                    <a:pt x="399" y="46"/>
                  </a:lnTo>
                  <a:lnTo>
                    <a:pt x="392" y="44"/>
                  </a:lnTo>
                  <a:lnTo>
                    <a:pt x="375" y="41"/>
                  </a:lnTo>
                  <a:lnTo>
                    <a:pt x="361" y="37"/>
                  </a:lnTo>
                  <a:lnTo>
                    <a:pt x="345" y="33"/>
                  </a:lnTo>
                  <a:lnTo>
                    <a:pt x="328" y="28"/>
                  </a:lnTo>
                  <a:lnTo>
                    <a:pt x="307" y="25"/>
                  </a:lnTo>
                  <a:lnTo>
                    <a:pt x="296" y="24"/>
                  </a:lnTo>
                  <a:lnTo>
                    <a:pt x="284" y="23"/>
                  </a:lnTo>
                  <a:lnTo>
                    <a:pt x="272" y="23"/>
                  </a:lnTo>
                  <a:lnTo>
                    <a:pt x="260" y="25"/>
                  </a:lnTo>
                  <a:lnTo>
                    <a:pt x="252" y="27"/>
                  </a:lnTo>
                  <a:lnTo>
                    <a:pt x="247" y="30"/>
                  </a:lnTo>
                  <a:lnTo>
                    <a:pt x="241" y="33"/>
                  </a:lnTo>
                  <a:lnTo>
                    <a:pt x="235" y="36"/>
                  </a:lnTo>
                  <a:lnTo>
                    <a:pt x="226" y="43"/>
                  </a:lnTo>
                  <a:lnTo>
                    <a:pt x="215" y="48"/>
                  </a:lnTo>
                  <a:lnTo>
                    <a:pt x="210" y="50"/>
                  </a:lnTo>
                  <a:lnTo>
                    <a:pt x="204" y="50"/>
                  </a:lnTo>
                  <a:lnTo>
                    <a:pt x="199" y="48"/>
                  </a:lnTo>
                  <a:lnTo>
                    <a:pt x="194" y="47"/>
                  </a:lnTo>
                  <a:lnTo>
                    <a:pt x="188" y="46"/>
                  </a:lnTo>
                  <a:lnTo>
                    <a:pt x="183" y="45"/>
                  </a:lnTo>
                  <a:lnTo>
                    <a:pt x="178" y="46"/>
                  </a:lnTo>
                  <a:lnTo>
                    <a:pt x="173" y="48"/>
                  </a:lnTo>
                  <a:lnTo>
                    <a:pt x="162" y="60"/>
                  </a:lnTo>
                  <a:lnTo>
                    <a:pt x="153" y="72"/>
                  </a:lnTo>
                  <a:lnTo>
                    <a:pt x="150" y="77"/>
                  </a:lnTo>
                  <a:lnTo>
                    <a:pt x="146" y="81"/>
                  </a:lnTo>
                  <a:lnTo>
                    <a:pt x="140" y="85"/>
                  </a:lnTo>
                  <a:lnTo>
                    <a:pt x="134" y="88"/>
                  </a:lnTo>
                  <a:lnTo>
                    <a:pt x="132" y="90"/>
                  </a:lnTo>
                  <a:lnTo>
                    <a:pt x="129" y="92"/>
                  </a:lnTo>
                  <a:lnTo>
                    <a:pt x="127" y="95"/>
                  </a:lnTo>
                  <a:lnTo>
                    <a:pt x="123" y="99"/>
                  </a:lnTo>
                  <a:lnTo>
                    <a:pt x="119" y="107"/>
                  </a:lnTo>
                  <a:lnTo>
                    <a:pt x="115" y="117"/>
                  </a:lnTo>
                  <a:lnTo>
                    <a:pt x="111" y="124"/>
                  </a:lnTo>
                  <a:lnTo>
                    <a:pt x="106" y="128"/>
                  </a:lnTo>
                  <a:lnTo>
                    <a:pt x="104" y="129"/>
                  </a:lnTo>
                  <a:lnTo>
                    <a:pt x="102" y="129"/>
                  </a:lnTo>
                  <a:lnTo>
                    <a:pt x="100" y="128"/>
                  </a:lnTo>
                  <a:lnTo>
                    <a:pt x="98" y="126"/>
                  </a:lnTo>
                  <a:lnTo>
                    <a:pt x="96" y="123"/>
                  </a:lnTo>
                  <a:lnTo>
                    <a:pt x="94" y="122"/>
                  </a:lnTo>
                  <a:lnTo>
                    <a:pt x="91" y="121"/>
                  </a:lnTo>
                  <a:lnTo>
                    <a:pt x="88" y="121"/>
                  </a:lnTo>
                  <a:lnTo>
                    <a:pt x="85" y="121"/>
                  </a:lnTo>
                  <a:lnTo>
                    <a:pt x="83" y="122"/>
                  </a:lnTo>
                  <a:lnTo>
                    <a:pt x="80" y="123"/>
                  </a:lnTo>
                  <a:lnTo>
                    <a:pt x="77" y="125"/>
                  </a:lnTo>
                  <a:lnTo>
                    <a:pt x="71" y="131"/>
                  </a:lnTo>
                  <a:lnTo>
                    <a:pt x="66" y="140"/>
                  </a:lnTo>
                  <a:lnTo>
                    <a:pt x="61" y="148"/>
                  </a:lnTo>
                  <a:lnTo>
                    <a:pt x="58" y="159"/>
                  </a:lnTo>
                  <a:lnTo>
                    <a:pt x="52" y="176"/>
                  </a:lnTo>
                  <a:lnTo>
                    <a:pt x="45" y="190"/>
                  </a:lnTo>
                  <a:lnTo>
                    <a:pt x="41" y="196"/>
                  </a:lnTo>
                  <a:lnTo>
                    <a:pt x="35" y="200"/>
                  </a:lnTo>
                  <a:lnTo>
                    <a:pt x="31" y="203"/>
                  </a:lnTo>
                  <a:lnTo>
                    <a:pt x="25" y="204"/>
                  </a:lnTo>
                  <a:lnTo>
                    <a:pt x="0" y="205"/>
                  </a:lnTo>
                  <a:lnTo>
                    <a:pt x="4" y="209"/>
                  </a:lnTo>
                  <a:lnTo>
                    <a:pt x="12" y="215"/>
                  </a:lnTo>
                  <a:lnTo>
                    <a:pt x="18" y="224"/>
                  </a:lnTo>
                  <a:lnTo>
                    <a:pt x="23" y="230"/>
                  </a:lnTo>
                  <a:lnTo>
                    <a:pt x="24" y="236"/>
                  </a:lnTo>
                  <a:lnTo>
                    <a:pt x="24" y="243"/>
                  </a:lnTo>
                  <a:lnTo>
                    <a:pt x="24" y="253"/>
                  </a:lnTo>
                  <a:lnTo>
                    <a:pt x="23" y="263"/>
                  </a:lnTo>
                  <a:lnTo>
                    <a:pt x="21" y="274"/>
                  </a:lnTo>
                  <a:lnTo>
                    <a:pt x="21" y="285"/>
                  </a:lnTo>
                  <a:lnTo>
                    <a:pt x="21" y="296"/>
                  </a:lnTo>
                  <a:lnTo>
                    <a:pt x="23" y="307"/>
                  </a:lnTo>
                  <a:lnTo>
                    <a:pt x="25" y="316"/>
                  </a:lnTo>
                  <a:lnTo>
                    <a:pt x="28" y="327"/>
                  </a:lnTo>
                  <a:lnTo>
                    <a:pt x="32" y="338"/>
                  </a:lnTo>
                  <a:lnTo>
                    <a:pt x="37" y="348"/>
                  </a:lnTo>
                  <a:lnTo>
                    <a:pt x="46" y="369"/>
                  </a:lnTo>
                  <a:lnTo>
                    <a:pt x="52" y="388"/>
                  </a:lnTo>
                  <a:lnTo>
                    <a:pt x="51" y="402"/>
                  </a:lnTo>
                  <a:lnTo>
                    <a:pt x="52" y="417"/>
                  </a:lnTo>
                  <a:lnTo>
                    <a:pt x="63" y="429"/>
                  </a:lnTo>
                  <a:lnTo>
                    <a:pt x="68" y="464"/>
                  </a:lnTo>
                  <a:lnTo>
                    <a:pt x="72" y="500"/>
                  </a:lnTo>
                  <a:lnTo>
                    <a:pt x="75" y="515"/>
                  </a:lnTo>
                  <a:lnTo>
                    <a:pt x="79" y="531"/>
                  </a:lnTo>
                  <a:lnTo>
                    <a:pt x="81" y="538"/>
                  </a:lnTo>
                  <a:lnTo>
                    <a:pt x="84" y="545"/>
                  </a:lnTo>
                  <a:lnTo>
                    <a:pt x="88" y="551"/>
                  </a:lnTo>
                  <a:lnTo>
                    <a:pt x="93" y="558"/>
                  </a:lnTo>
                  <a:close/>
                </a:path>
              </a:pathLst>
            </a:custGeom>
            <a:solidFill>
              <a:srgbClr val="3F8FDE"/>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36" name="shp_Latvia">
              <a:extLst>
                <a:ext uri="{FF2B5EF4-FFF2-40B4-BE49-F238E27FC236}">
                  <a16:creationId xmlns:a16="http://schemas.microsoft.com/office/drawing/2014/main" id="{14CACEBF-B1F0-5C7D-DA91-BDFB76A69775}"/>
                </a:ext>
              </a:extLst>
            </p:cNvPr>
            <p:cNvSpPr>
              <a:spLocks/>
            </p:cNvSpPr>
            <p:nvPr/>
          </p:nvSpPr>
          <p:spPr bwMode="auto">
            <a:xfrm>
              <a:off x="8065895" y="-595510"/>
              <a:ext cx="1391720" cy="835801"/>
            </a:xfrm>
            <a:custGeom>
              <a:avLst/>
              <a:gdLst>
                <a:gd name="T0" fmla="*/ 85 w 1813"/>
                <a:gd name="T1" fmla="*/ 933 h 1050"/>
                <a:gd name="T2" fmla="*/ 119 w 1813"/>
                <a:gd name="T3" fmla="*/ 921 h 1050"/>
                <a:gd name="T4" fmla="*/ 153 w 1813"/>
                <a:gd name="T5" fmla="*/ 881 h 1050"/>
                <a:gd name="T6" fmla="*/ 218 w 1813"/>
                <a:gd name="T7" fmla="*/ 841 h 1050"/>
                <a:gd name="T8" fmla="*/ 303 w 1813"/>
                <a:gd name="T9" fmla="*/ 816 h 1050"/>
                <a:gd name="T10" fmla="*/ 437 w 1813"/>
                <a:gd name="T11" fmla="*/ 850 h 1050"/>
                <a:gd name="T12" fmla="*/ 501 w 1813"/>
                <a:gd name="T13" fmla="*/ 816 h 1050"/>
                <a:gd name="T14" fmla="*/ 562 w 1813"/>
                <a:gd name="T15" fmla="*/ 832 h 1050"/>
                <a:gd name="T16" fmla="*/ 604 w 1813"/>
                <a:gd name="T17" fmla="*/ 829 h 1050"/>
                <a:gd name="T18" fmla="*/ 641 w 1813"/>
                <a:gd name="T19" fmla="*/ 840 h 1050"/>
                <a:gd name="T20" fmla="*/ 739 w 1813"/>
                <a:gd name="T21" fmla="*/ 845 h 1050"/>
                <a:gd name="T22" fmla="*/ 810 w 1813"/>
                <a:gd name="T23" fmla="*/ 856 h 1050"/>
                <a:gd name="T24" fmla="*/ 915 w 1813"/>
                <a:gd name="T25" fmla="*/ 800 h 1050"/>
                <a:gd name="T26" fmla="*/ 980 w 1813"/>
                <a:gd name="T27" fmla="*/ 834 h 1050"/>
                <a:gd name="T28" fmla="*/ 1030 w 1813"/>
                <a:gd name="T29" fmla="*/ 892 h 1050"/>
                <a:gd name="T30" fmla="*/ 1134 w 1813"/>
                <a:gd name="T31" fmla="*/ 903 h 1050"/>
                <a:gd name="T32" fmla="*/ 1240 w 1813"/>
                <a:gd name="T33" fmla="*/ 983 h 1050"/>
                <a:gd name="T34" fmla="*/ 1310 w 1813"/>
                <a:gd name="T35" fmla="*/ 1019 h 1050"/>
                <a:gd name="T36" fmla="*/ 1422 w 1813"/>
                <a:gd name="T37" fmla="*/ 1049 h 1050"/>
                <a:gd name="T38" fmla="*/ 1471 w 1813"/>
                <a:gd name="T39" fmla="*/ 1013 h 1050"/>
                <a:gd name="T40" fmla="*/ 1521 w 1813"/>
                <a:gd name="T41" fmla="*/ 963 h 1050"/>
                <a:gd name="T42" fmla="*/ 1579 w 1813"/>
                <a:gd name="T43" fmla="*/ 955 h 1050"/>
                <a:gd name="T44" fmla="*/ 1644 w 1813"/>
                <a:gd name="T45" fmla="*/ 924 h 1050"/>
                <a:gd name="T46" fmla="*/ 1713 w 1813"/>
                <a:gd name="T47" fmla="*/ 908 h 1050"/>
                <a:gd name="T48" fmla="*/ 1732 w 1813"/>
                <a:gd name="T49" fmla="*/ 881 h 1050"/>
                <a:gd name="T50" fmla="*/ 1788 w 1813"/>
                <a:gd name="T51" fmla="*/ 773 h 1050"/>
                <a:gd name="T52" fmla="*/ 1802 w 1813"/>
                <a:gd name="T53" fmla="*/ 670 h 1050"/>
                <a:gd name="T54" fmla="*/ 1765 w 1813"/>
                <a:gd name="T55" fmla="*/ 583 h 1050"/>
                <a:gd name="T56" fmla="*/ 1718 w 1813"/>
                <a:gd name="T57" fmla="*/ 502 h 1050"/>
                <a:gd name="T58" fmla="*/ 1701 w 1813"/>
                <a:gd name="T59" fmla="*/ 458 h 1050"/>
                <a:gd name="T60" fmla="*/ 1659 w 1813"/>
                <a:gd name="T61" fmla="*/ 471 h 1050"/>
                <a:gd name="T62" fmla="*/ 1678 w 1813"/>
                <a:gd name="T63" fmla="*/ 422 h 1050"/>
                <a:gd name="T64" fmla="*/ 1635 w 1813"/>
                <a:gd name="T65" fmla="*/ 327 h 1050"/>
                <a:gd name="T66" fmla="*/ 1649 w 1813"/>
                <a:gd name="T67" fmla="*/ 303 h 1050"/>
                <a:gd name="T68" fmla="*/ 1566 w 1813"/>
                <a:gd name="T69" fmla="*/ 226 h 1050"/>
                <a:gd name="T70" fmla="*/ 1537 w 1813"/>
                <a:gd name="T71" fmla="*/ 175 h 1050"/>
                <a:gd name="T72" fmla="*/ 1452 w 1813"/>
                <a:gd name="T73" fmla="*/ 161 h 1050"/>
                <a:gd name="T74" fmla="*/ 1353 w 1813"/>
                <a:gd name="T75" fmla="*/ 161 h 1050"/>
                <a:gd name="T76" fmla="*/ 1282 w 1813"/>
                <a:gd name="T77" fmla="*/ 195 h 1050"/>
                <a:gd name="T78" fmla="*/ 1176 w 1813"/>
                <a:gd name="T79" fmla="*/ 111 h 1050"/>
                <a:gd name="T80" fmla="*/ 1057 w 1813"/>
                <a:gd name="T81" fmla="*/ 33 h 1050"/>
                <a:gd name="T82" fmla="*/ 989 w 1813"/>
                <a:gd name="T83" fmla="*/ 20 h 1050"/>
                <a:gd name="T84" fmla="*/ 941 w 1813"/>
                <a:gd name="T85" fmla="*/ 0 h 1050"/>
                <a:gd name="T86" fmla="*/ 886 w 1813"/>
                <a:gd name="T87" fmla="*/ 29 h 1050"/>
                <a:gd name="T88" fmla="*/ 808 w 1813"/>
                <a:gd name="T89" fmla="*/ 57 h 1050"/>
                <a:gd name="T90" fmla="*/ 758 w 1813"/>
                <a:gd name="T91" fmla="*/ 173 h 1050"/>
                <a:gd name="T92" fmla="*/ 792 w 1813"/>
                <a:gd name="T93" fmla="*/ 330 h 1050"/>
                <a:gd name="T94" fmla="*/ 822 w 1813"/>
                <a:gd name="T95" fmla="*/ 438 h 1050"/>
                <a:gd name="T96" fmla="*/ 751 w 1813"/>
                <a:gd name="T97" fmla="*/ 513 h 1050"/>
                <a:gd name="T98" fmla="*/ 631 w 1813"/>
                <a:gd name="T99" fmla="*/ 532 h 1050"/>
                <a:gd name="T100" fmla="*/ 533 w 1813"/>
                <a:gd name="T101" fmla="*/ 494 h 1050"/>
                <a:gd name="T102" fmla="*/ 458 w 1813"/>
                <a:gd name="T103" fmla="*/ 371 h 1050"/>
                <a:gd name="T104" fmla="*/ 380 w 1813"/>
                <a:gd name="T105" fmla="*/ 285 h 1050"/>
                <a:gd name="T106" fmla="*/ 247 w 1813"/>
                <a:gd name="T107" fmla="*/ 278 h 1050"/>
                <a:gd name="T108" fmla="*/ 156 w 1813"/>
                <a:gd name="T109" fmla="*/ 372 h 1050"/>
                <a:gd name="T110" fmla="*/ 111 w 1813"/>
                <a:gd name="T111" fmla="*/ 439 h 1050"/>
                <a:gd name="T112" fmla="*/ 78 w 1813"/>
                <a:gd name="T113" fmla="*/ 586 h 1050"/>
                <a:gd name="T114" fmla="*/ 13 w 1813"/>
                <a:gd name="T115" fmla="*/ 715 h 1050"/>
                <a:gd name="T116" fmla="*/ 6 w 1813"/>
                <a:gd name="T117" fmla="*/ 892 h 1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13" h="1050">
                  <a:moveTo>
                    <a:pt x="19" y="997"/>
                  </a:moveTo>
                  <a:lnTo>
                    <a:pt x="32" y="997"/>
                  </a:lnTo>
                  <a:lnTo>
                    <a:pt x="44" y="997"/>
                  </a:lnTo>
                  <a:lnTo>
                    <a:pt x="50" y="996"/>
                  </a:lnTo>
                  <a:lnTo>
                    <a:pt x="54" y="993"/>
                  </a:lnTo>
                  <a:lnTo>
                    <a:pt x="60" y="989"/>
                  </a:lnTo>
                  <a:lnTo>
                    <a:pt x="64" y="983"/>
                  </a:lnTo>
                  <a:lnTo>
                    <a:pt x="71" y="969"/>
                  </a:lnTo>
                  <a:lnTo>
                    <a:pt x="77" y="952"/>
                  </a:lnTo>
                  <a:lnTo>
                    <a:pt x="80" y="941"/>
                  </a:lnTo>
                  <a:lnTo>
                    <a:pt x="85" y="933"/>
                  </a:lnTo>
                  <a:lnTo>
                    <a:pt x="90" y="924"/>
                  </a:lnTo>
                  <a:lnTo>
                    <a:pt x="96" y="918"/>
                  </a:lnTo>
                  <a:lnTo>
                    <a:pt x="99" y="916"/>
                  </a:lnTo>
                  <a:lnTo>
                    <a:pt x="102" y="915"/>
                  </a:lnTo>
                  <a:lnTo>
                    <a:pt x="104" y="914"/>
                  </a:lnTo>
                  <a:lnTo>
                    <a:pt x="107" y="914"/>
                  </a:lnTo>
                  <a:lnTo>
                    <a:pt x="110" y="914"/>
                  </a:lnTo>
                  <a:lnTo>
                    <a:pt x="113" y="915"/>
                  </a:lnTo>
                  <a:lnTo>
                    <a:pt x="115" y="916"/>
                  </a:lnTo>
                  <a:lnTo>
                    <a:pt x="117" y="919"/>
                  </a:lnTo>
                  <a:lnTo>
                    <a:pt x="119" y="921"/>
                  </a:lnTo>
                  <a:lnTo>
                    <a:pt x="121" y="922"/>
                  </a:lnTo>
                  <a:lnTo>
                    <a:pt x="123" y="922"/>
                  </a:lnTo>
                  <a:lnTo>
                    <a:pt x="125" y="921"/>
                  </a:lnTo>
                  <a:lnTo>
                    <a:pt x="130" y="917"/>
                  </a:lnTo>
                  <a:lnTo>
                    <a:pt x="134" y="910"/>
                  </a:lnTo>
                  <a:lnTo>
                    <a:pt x="138" y="900"/>
                  </a:lnTo>
                  <a:lnTo>
                    <a:pt x="142" y="892"/>
                  </a:lnTo>
                  <a:lnTo>
                    <a:pt x="146" y="888"/>
                  </a:lnTo>
                  <a:lnTo>
                    <a:pt x="148" y="885"/>
                  </a:lnTo>
                  <a:lnTo>
                    <a:pt x="151" y="883"/>
                  </a:lnTo>
                  <a:lnTo>
                    <a:pt x="153" y="881"/>
                  </a:lnTo>
                  <a:lnTo>
                    <a:pt x="159" y="878"/>
                  </a:lnTo>
                  <a:lnTo>
                    <a:pt x="165" y="874"/>
                  </a:lnTo>
                  <a:lnTo>
                    <a:pt x="169" y="870"/>
                  </a:lnTo>
                  <a:lnTo>
                    <a:pt x="172" y="865"/>
                  </a:lnTo>
                  <a:lnTo>
                    <a:pt x="181" y="853"/>
                  </a:lnTo>
                  <a:lnTo>
                    <a:pt x="192" y="841"/>
                  </a:lnTo>
                  <a:lnTo>
                    <a:pt x="197" y="839"/>
                  </a:lnTo>
                  <a:lnTo>
                    <a:pt x="202" y="838"/>
                  </a:lnTo>
                  <a:lnTo>
                    <a:pt x="207" y="839"/>
                  </a:lnTo>
                  <a:lnTo>
                    <a:pt x="213" y="840"/>
                  </a:lnTo>
                  <a:lnTo>
                    <a:pt x="218" y="841"/>
                  </a:lnTo>
                  <a:lnTo>
                    <a:pt x="223" y="843"/>
                  </a:lnTo>
                  <a:lnTo>
                    <a:pt x="229" y="843"/>
                  </a:lnTo>
                  <a:lnTo>
                    <a:pt x="234" y="841"/>
                  </a:lnTo>
                  <a:lnTo>
                    <a:pt x="245" y="836"/>
                  </a:lnTo>
                  <a:lnTo>
                    <a:pt x="254" y="829"/>
                  </a:lnTo>
                  <a:lnTo>
                    <a:pt x="260" y="826"/>
                  </a:lnTo>
                  <a:lnTo>
                    <a:pt x="266" y="823"/>
                  </a:lnTo>
                  <a:lnTo>
                    <a:pt x="271" y="820"/>
                  </a:lnTo>
                  <a:lnTo>
                    <a:pt x="279" y="818"/>
                  </a:lnTo>
                  <a:lnTo>
                    <a:pt x="291" y="816"/>
                  </a:lnTo>
                  <a:lnTo>
                    <a:pt x="303" y="816"/>
                  </a:lnTo>
                  <a:lnTo>
                    <a:pt x="315" y="817"/>
                  </a:lnTo>
                  <a:lnTo>
                    <a:pt x="326" y="818"/>
                  </a:lnTo>
                  <a:lnTo>
                    <a:pt x="347" y="821"/>
                  </a:lnTo>
                  <a:lnTo>
                    <a:pt x="364" y="826"/>
                  </a:lnTo>
                  <a:lnTo>
                    <a:pt x="380" y="830"/>
                  </a:lnTo>
                  <a:lnTo>
                    <a:pt x="394" y="834"/>
                  </a:lnTo>
                  <a:lnTo>
                    <a:pt x="411" y="837"/>
                  </a:lnTo>
                  <a:lnTo>
                    <a:pt x="418" y="839"/>
                  </a:lnTo>
                  <a:lnTo>
                    <a:pt x="423" y="843"/>
                  </a:lnTo>
                  <a:lnTo>
                    <a:pt x="434" y="849"/>
                  </a:lnTo>
                  <a:lnTo>
                    <a:pt x="437" y="850"/>
                  </a:lnTo>
                  <a:lnTo>
                    <a:pt x="440" y="850"/>
                  </a:lnTo>
                  <a:lnTo>
                    <a:pt x="444" y="848"/>
                  </a:lnTo>
                  <a:lnTo>
                    <a:pt x="449" y="846"/>
                  </a:lnTo>
                  <a:lnTo>
                    <a:pt x="457" y="838"/>
                  </a:lnTo>
                  <a:lnTo>
                    <a:pt x="468" y="830"/>
                  </a:lnTo>
                  <a:lnTo>
                    <a:pt x="477" y="821"/>
                  </a:lnTo>
                  <a:lnTo>
                    <a:pt x="486" y="816"/>
                  </a:lnTo>
                  <a:lnTo>
                    <a:pt x="490" y="814"/>
                  </a:lnTo>
                  <a:lnTo>
                    <a:pt x="494" y="813"/>
                  </a:lnTo>
                  <a:lnTo>
                    <a:pt x="498" y="814"/>
                  </a:lnTo>
                  <a:lnTo>
                    <a:pt x="501" y="816"/>
                  </a:lnTo>
                  <a:lnTo>
                    <a:pt x="513" y="835"/>
                  </a:lnTo>
                  <a:lnTo>
                    <a:pt x="521" y="847"/>
                  </a:lnTo>
                  <a:lnTo>
                    <a:pt x="523" y="851"/>
                  </a:lnTo>
                  <a:lnTo>
                    <a:pt x="526" y="853"/>
                  </a:lnTo>
                  <a:lnTo>
                    <a:pt x="531" y="854"/>
                  </a:lnTo>
                  <a:lnTo>
                    <a:pt x="537" y="855"/>
                  </a:lnTo>
                  <a:lnTo>
                    <a:pt x="542" y="853"/>
                  </a:lnTo>
                  <a:lnTo>
                    <a:pt x="546" y="850"/>
                  </a:lnTo>
                  <a:lnTo>
                    <a:pt x="552" y="845"/>
                  </a:lnTo>
                  <a:lnTo>
                    <a:pt x="557" y="838"/>
                  </a:lnTo>
                  <a:lnTo>
                    <a:pt x="562" y="832"/>
                  </a:lnTo>
                  <a:lnTo>
                    <a:pt x="567" y="827"/>
                  </a:lnTo>
                  <a:lnTo>
                    <a:pt x="569" y="824"/>
                  </a:lnTo>
                  <a:lnTo>
                    <a:pt x="571" y="823"/>
                  </a:lnTo>
                  <a:lnTo>
                    <a:pt x="573" y="822"/>
                  </a:lnTo>
                  <a:lnTo>
                    <a:pt x="575" y="822"/>
                  </a:lnTo>
                  <a:lnTo>
                    <a:pt x="583" y="823"/>
                  </a:lnTo>
                  <a:lnTo>
                    <a:pt x="591" y="822"/>
                  </a:lnTo>
                  <a:lnTo>
                    <a:pt x="594" y="822"/>
                  </a:lnTo>
                  <a:lnTo>
                    <a:pt x="597" y="822"/>
                  </a:lnTo>
                  <a:lnTo>
                    <a:pt x="601" y="824"/>
                  </a:lnTo>
                  <a:lnTo>
                    <a:pt x="604" y="829"/>
                  </a:lnTo>
                  <a:lnTo>
                    <a:pt x="610" y="836"/>
                  </a:lnTo>
                  <a:lnTo>
                    <a:pt x="618" y="841"/>
                  </a:lnTo>
                  <a:lnTo>
                    <a:pt x="626" y="846"/>
                  </a:lnTo>
                  <a:lnTo>
                    <a:pt x="634" y="849"/>
                  </a:lnTo>
                  <a:lnTo>
                    <a:pt x="639" y="850"/>
                  </a:lnTo>
                  <a:lnTo>
                    <a:pt x="644" y="850"/>
                  </a:lnTo>
                  <a:lnTo>
                    <a:pt x="645" y="849"/>
                  </a:lnTo>
                  <a:lnTo>
                    <a:pt x="645" y="847"/>
                  </a:lnTo>
                  <a:lnTo>
                    <a:pt x="645" y="846"/>
                  </a:lnTo>
                  <a:lnTo>
                    <a:pt x="643" y="843"/>
                  </a:lnTo>
                  <a:lnTo>
                    <a:pt x="641" y="840"/>
                  </a:lnTo>
                  <a:lnTo>
                    <a:pt x="641" y="838"/>
                  </a:lnTo>
                  <a:lnTo>
                    <a:pt x="644" y="837"/>
                  </a:lnTo>
                  <a:lnTo>
                    <a:pt x="647" y="837"/>
                  </a:lnTo>
                  <a:lnTo>
                    <a:pt x="659" y="839"/>
                  </a:lnTo>
                  <a:lnTo>
                    <a:pt x="675" y="843"/>
                  </a:lnTo>
                  <a:lnTo>
                    <a:pt x="693" y="846"/>
                  </a:lnTo>
                  <a:lnTo>
                    <a:pt x="710" y="849"/>
                  </a:lnTo>
                  <a:lnTo>
                    <a:pt x="719" y="849"/>
                  </a:lnTo>
                  <a:lnTo>
                    <a:pt x="726" y="849"/>
                  </a:lnTo>
                  <a:lnTo>
                    <a:pt x="732" y="847"/>
                  </a:lnTo>
                  <a:lnTo>
                    <a:pt x="739" y="845"/>
                  </a:lnTo>
                  <a:lnTo>
                    <a:pt x="742" y="844"/>
                  </a:lnTo>
                  <a:lnTo>
                    <a:pt x="745" y="841"/>
                  </a:lnTo>
                  <a:lnTo>
                    <a:pt x="748" y="841"/>
                  </a:lnTo>
                  <a:lnTo>
                    <a:pt x="753" y="841"/>
                  </a:lnTo>
                  <a:lnTo>
                    <a:pt x="759" y="843"/>
                  </a:lnTo>
                  <a:lnTo>
                    <a:pt x="765" y="846"/>
                  </a:lnTo>
                  <a:lnTo>
                    <a:pt x="773" y="849"/>
                  </a:lnTo>
                  <a:lnTo>
                    <a:pt x="780" y="852"/>
                  </a:lnTo>
                  <a:lnTo>
                    <a:pt x="788" y="854"/>
                  </a:lnTo>
                  <a:lnTo>
                    <a:pt x="795" y="856"/>
                  </a:lnTo>
                  <a:lnTo>
                    <a:pt x="810" y="856"/>
                  </a:lnTo>
                  <a:lnTo>
                    <a:pt x="822" y="857"/>
                  </a:lnTo>
                  <a:lnTo>
                    <a:pt x="833" y="856"/>
                  </a:lnTo>
                  <a:lnTo>
                    <a:pt x="848" y="853"/>
                  </a:lnTo>
                  <a:lnTo>
                    <a:pt x="857" y="851"/>
                  </a:lnTo>
                  <a:lnTo>
                    <a:pt x="864" y="848"/>
                  </a:lnTo>
                  <a:lnTo>
                    <a:pt x="871" y="843"/>
                  </a:lnTo>
                  <a:lnTo>
                    <a:pt x="878" y="837"/>
                  </a:lnTo>
                  <a:lnTo>
                    <a:pt x="891" y="824"/>
                  </a:lnTo>
                  <a:lnTo>
                    <a:pt x="904" y="812"/>
                  </a:lnTo>
                  <a:lnTo>
                    <a:pt x="909" y="805"/>
                  </a:lnTo>
                  <a:lnTo>
                    <a:pt x="915" y="800"/>
                  </a:lnTo>
                  <a:lnTo>
                    <a:pt x="921" y="797"/>
                  </a:lnTo>
                  <a:lnTo>
                    <a:pt x="925" y="794"/>
                  </a:lnTo>
                  <a:lnTo>
                    <a:pt x="930" y="793"/>
                  </a:lnTo>
                  <a:lnTo>
                    <a:pt x="934" y="794"/>
                  </a:lnTo>
                  <a:lnTo>
                    <a:pt x="940" y="797"/>
                  </a:lnTo>
                  <a:lnTo>
                    <a:pt x="944" y="802"/>
                  </a:lnTo>
                  <a:lnTo>
                    <a:pt x="949" y="811"/>
                  </a:lnTo>
                  <a:lnTo>
                    <a:pt x="956" y="817"/>
                  </a:lnTo>
                  <a:lnTo>
                    <a:pt x="962" y="822"/>
                  </a:lnTo>
                  <a:lnTo>
                    <a:pt x="968" y="827"/>
                  </a:lnTo>
                  <a:lnTo>
                    <a:pt x="980" y="834"/>
                  </a:lnTo>
                  <a:lnTo>
                    <a:pt x="990" y="841"/>
                  </a:lnTo>
                  <a:lnTo>
                    <a:pt x="997" y="849"/>
                  </a:lnTo>
                  <a:lnTo>
                    <a:pt x="1002" y="856"/>
                  </a:lnTo>
                  <a:lnTo>
                    <a:pt x="1006" y="864"/>
                  </a:lnTo>
                  <a:lnTo>
                    <a:pt x="1008" y="870"/>
                  </a:lnTo>
                  <a:lnTo>
                    <a:pt x="1011" y="878"/>
                  </a:lnTo>
                  <a:lnTo>
                    <a:pt x="1014" y="883"/>
                  </a:lnTo>
                  <a:lnTo>
                    <a:pt x="1017" y="886"/>
                  </a:lnTo>
                  <a:lnTo>
                    <a:pt x="1021" y="888"/>
                  </a:lnTo>
                  <a:lnTo>
                    <a:pt x="1025" y="890"/>
                  </a:lnTo>
                  <a:lnTo>
                    <a:pt x="1030" y="892"/>
                  </a:lnTo>
                  <a:lnTo>
                    <a:pt x="1041" y="897"/>
                  </a:lnTo>
                  <a:lnTo>
                    <a:pt x="1050" y="900"/>
                  </a:lnTo>
                  <a:lnTo>
                    <a:pt x="1059" y="901"/>
                  </a:lnTo>
                  <a:lnTo>
                    <a:pt x="1066" y="902"/>
                  </a:lnTo>
                  <a:lnTo>
                    <a:pt x="1079" y="903"/>
                  </a:lnTo>
                  <a:lnTo>
                    <a:pt x="1091" y="902"/>
                  </a:lnTo>
                  <a:lnTo>
                    <a:pt x="1101" y="900"/>
                  </a:lnTo>
                  <a:lnTo>
                    <a:pt x="1112" y="900"/>
                  </a:lnTo>
                  <a:lnTo>
                    <a:pt x="1119" y="900"/>
                  </a:lnTo>
                  <a:lnTo>
                    <a:pt x="1126" y="901"/>
                  </a:lnTo>
                  <a:lnTo>
                    <a:pt x="1134" y="903"/>
                  </a:lnTo>
                  <a:lnTo>
                    <a:pt x="1144" y="905"/>
                  </a:lnTo>
                  <a:lnTo>
                    <a:pt x="1151" y="910"/>
                  </a:lnTo>
                  <a:lnTo>
                    <a:pt x="1162" y="915"/>
                  </a:lnTo>
                  <a:lnTo>
                    <a:pt x="1174" y="922"/>
                  </a:lnTo>
                  <a:lnTo>
                    <a:pt x="1185" y="931"/>
                  </a:lnTo>
                  <a:lnTo>
                    <a:pt x="1207" y="948"/>
                  </a:lnTo>
                  <a:lnTo>
                    <a:pt x="1223" y="959"/>
                  </a:lnTo>
                  <a:lnTo>
                    <a:pt x="1228" y="965"/>
                  </a:lnTo>
                  <a:lnTo>
                    <a:pt x="1232" y="970"/>
                  </a:lnTo>
                  <a:lnTo>
                    <a:pt x="1235" y="976"/>
                  </a:lnTo>
                  <a:lnTo>
                    <a:pt x="1240" y="983"/>
                  </a:lnTo>
                  <a:lnTo>
                    <a:pt x="1244" y="988"/>
                  </a:lnTo>
                  <a:lnTo>
                    <a:pt x="1249" y="993"/>
                  </a:lnTo>
                  <a:lnTo>
                    <a:pt x="1252" y="995"/>
                  </a:lnTo>
                  <a:lnTo>
                    <a:pt x="1257" y="997"/>
                  </a:lnTo>
                  <a:lnTo>
                    <a:pt x="1262" y="998"/>
                  </a:lnTo>
                  <a:lnTo>
                    <a:pt x="1267" y="998"/>
                  </a:lnTo>
                  <a:lnTo>
                    <a:pt x="1277" y="999"/>
                  </a:lnTo>
                  <a:lnTo>
                    <a:pt x="1284" y="1001"/>
                  </a:lnTo>
                  <a:lnTo>
                    <a:pt x="1292" y="1004"/>
                  </a:lnTo>
                  <a:lnTo>
                    <a:pt x="1298" y="1008"/>
                  </a:lnTo>
                  <a:lnTo>
                    <a:pt x="1310" y="1019"/>
                  </a:lnTo>
                  <a:lnTo>
                    <a:pt x="1321" y="1029"/>
                  </a:lnTo>
                  <a:lnTo>
                    <a:pt x="1330" y="1035"/>
                  </a:lnTo>
                  <a:lnTo>
                    <a:pt x="1337" y="1040"/>
                  </a:lnTo>
                  <a:lnTo>
                    <a:pt x="1345" y="1043"/>
                  </a:lnTo>
                  <a:lnTo>
                    <a:pt x="1352" y="1047"/>
                  </a:lnTo>
                  <a:lnTo>
                    <a:pt x="1361" y="1048"/>
                  </a:lnTo>
                  <a:lnTo>
                    <a:pt x="1370" y="1049"/>
                  </a:lnTo>
                  <a:lnTo>
                    <a:pt x="1381" y="1050"/>
                  </a:lnTo>
                  <a:lnTo>
                    <a:pt x="1392" y="1050"/>
                  </a:lnTo>
                  <a:lnTo>
                    <a:pt x="1410" y="1050"/>
                  </a:lnTo>
                  <a:lnTo>
                    <a:pt x="1422" y="1049"/>
                  </a:lnTo>
                  <a:lnTo>
                    <a:pt x="1434" y="1048"/>
                  </a:lnTo>
                  <a:lnTo>
                    <a:pt x="1451" y="1044"/>
                  </a:lnTo>
                  <a:lnTo>
                    <a:pt x="1453" y="1035"/>
                  </a:lnTo>
                  <a:lnTo>
                    <a:pt x="1453" y="1026"/>
                  </a:lnTo>
                  <a:lnTo>
                    <a:pt x="1453" y="1022"/>
                  </a:lnTo>
                  <a:lnTo>
                    <a:pt x="1455" y="1019"/>
                  </a:lnTo>
                  <a:lnTo>
                    <a:pt x="1457" y="1016"/>
                  </a:lnTo>
                  <a:lnTo>
                    <a:pt x="1461" y="1013"/>
                  </a:lnTo>
                  <a:lnTo>
                    <a:pt x="1465" y="1012"/>
                  </a:lnTo>
                  <a:lnTo>
                    <a:pt x="1468" y="1012"/>
                  </a:lnTo>
                  <a:lnTo>
                    <a:pt x="1471" y="1013"/>
                  </a:lnTo>
                  <a:lnTo>
                    <a:pt x="1474" y="1014"/>
                  </a:lnTo>
                  <a:lnTo>
                    <a:pt x="1481" y="1016"/>
                  </a:lnTo>
                  <a:lnTo>
                    <a:pt x="1487" y="1017"/>
                  </a:lnTo>
                  <a:lnTo>
                    <a:pt x="1494" y="1016"/>
                  </a:lnTo>
                  <a:lnTo>
                    <a:pt x="1498" y="1014"/>
                  </a:lnTo>
                  <a:lnTo>
                    <a:pt x="1502" y="1010"/>
                  </a:lnTo>
                  <a:lnTo>
                    <a:pt x="1505" y="1006"/>
                  </a:lnTo>
                  <a:lnTo>
                    <a:pt x="1510" y="997"/>
                  </a:lnTo>
                  <a:lnTo>
                    <a:pt x="1513" y="985"/>
                  </a:lnTo>
                  <a:lnTo>
                    <a:pt x="1517" y="973"/>
                  </a:lnTo>
                  <a:lnTo>
                    <a:pt x="1521" y="963"/>
                  </a:lnTo>
                  <a:lnTo>
                    <a:pt x="1524" y="958"/>
                  </a:lnTo>
                  <a:lnTo>
                    <a:pt x="1528" y="954"/>
                  </a:lnTo>
                  <a:lnTo>
                    <a:pt x="1532" y="951"/>
                  </a:lnTo>
                  <a:lnTo>
                    <a:pt x="1538" y="949"/>
                  </a:lnTo>
                  <a:lnTo>
                    <a:pt x="1545" y="948"/>
                  </a:lnTo>
                  <a:lnTo>
                    <a:pt x="1551" y="948"/>
                  </a:lnTo>
                  <a:lnTo>
                    <a:pt x="1556" y="949"/>
                  </a:lnTo>
                  <a:lnTo>
                    <a:pt x="1563" y="951"/>
                  </a:lnTo>
                  <a:lnTo>
                    <a:pt x="1568" y="953"/>
                  </a:lnTo>
                  <a:lnTo>
                    <a:pt x="1573" y="954"/>
                  </a:lnTo>
                  <a:lnTo>
                    <a:pt x="1579" y="955"/>
                  </a:lnTo>
                  <a:lnTo>
                    <a:pt x="1586" y="955"/>
                  </a:lnTo>
                  <a:lnTo>
                    <a:pt x="1591" y="954"/>
                  </a:lnTo>
                  <a:lnTo>
                    <a:pt x="1596" y="953"/>
                  </a:lnTo>
                  <a:lnTo>
                    <a:pt x="1601" y="951"/>
                  </a:lnTo>
                  <a:lnTo>
                    <a:pt x="1605" y="949"/>
                  </a:lnTo>
                  <a:lnTo>
                    <a:pt x="1613" y="942"/>
                  </a:lnTo>
                  <a:lnTo>
                    <a:pt x="1621" y="937"/>
                  </a:lnTo>
                  <a:lnTo>
                    <a:pt x="1629" y="933"/>
                  </a:lnTo>
                  <a:lnTo>
                    <a:pt x="1636" y="928"/>
                  </a:lnTo>
                  <a:lnTo>
                    <a:pt x="1640" y="927"/>
                  </a:lnTo>
                  <a:lnTo>
                    <a:pt x="1644" y="924"/>
                  </a:lnTo>
                  <a:lnTo>
                    <a:pt x="1649" y="924"/>
                  </a:lnTo>
                  <a:lnTo>
                    <a:pt x="1653" y="924"/>
                  </a:lnTo>
                  <a:lnTo>
                    <a:pt x="1659" y="924"/>
                  </a:lnTo>
                  <a:lnTo>
                    <a:pt x="1665" y="924"/>
                  </a:lnTo>
                  <a:lnTo>
                    <a:pt x="1670" y="924"/>
                  </a:lnTo>
                  <a:lnTo>
                    <a:pt x="1675" y="923"/>
                  </a:lnTo>
                  <a:lnTo>
                    <a:pt x="1684" y="920"/>
                  </a:lnTo>
                  <a:lnTo>
                    <a:pt x="1691" y="916"/>
                  </a:lnTo>
                  <a:lnTo>
                    <a:pt x="1700" y="913"/>
                  </a:lnTo>
                  <a:lnTo>
                    <a:pt x="1708" y="910"/>
                  </a:lnTo>
                  <a:lnTo>
                    <a:pt x="1713" y="908"/>
                  </a:lnTo>
                  <a:lnTo>
                    <a:pt x="1718" y="907"/>
                  </a:lnTo>
                  <a:lnTo>
                    <a:pt x="1723" y="907"/>
                  </a:lnTo>
                  <a:lnTo>
                    <a:pt x="1730" y="908"/>
                  </a:lnTo>
                  <a:lnTo>
                    <a:pt x="1732" y="908"/>
                  </a:lnTo>
                  <a:lnTo>
                    <a:pt x="1734" y="907"/>
                  </a:lnTo>
                  <a:lnTo>
                    <a:pt x="1736" y="906"/>
                  </a:lnTo>
                  <a:lnTo>
                    <a:pt x="1736" y="904"/>
                  </a:lnTo>
                  <a:lnTo>
                    <a:pt x="1737" y="900"/>
                  </a:lnTo>
                  <a:lnTo>
                    <a:pt x="1736" y="895"/>
                  </a:lnTo>
                  <a:lnTo>
                    <a:pt x="1734" y="888"/>
                  </a:lnTo>
                  <a:lnTo>
                    <a:pt x="1732" y="881"/>
                  </a:lnTo>
                  <a:lnTo>
                    <a:pt x="1731" y="874"/>
                  </a:lnTo>
                  <a:lnTo>
                    <a:pt x="1732" y="868"/>
                  </a:lnTo>
                  <a:lnTo>
                    <a:pt x="1734" y="857"/>
                  </a:lnTo>
                  <a:lnTo>
                    <a:pt x="1737" y="848"/>
                  </a:lnTo>
                  <a:lnTo>
                    <a:pt x="1740" y="839"/>
                  </a:lnTo>
                  <a:lnTo>
                    <a:pt x="1744" y="831"/>
                  </a:lnTo>
                  <a:lnTo>
                    <a:pt x="1754" y="815"/>
                  </a:lnTo>
                  <a:lnTo>
                    <a:pt x="1765" y="798"/>
                  </a:lnTo>
                  <a:lnTo>
                    <a:pt x="1772" y="789"/>
                  </a:lnTo>
                  <a:lnTo>
                    <a:pt x="1780" y="782"/>
                  </a:lnTo>
                  <a:lnTo>
                    <a:pt x="1788" y="773"/>
                  </a:lnTo>
                  <a:lnTo>
                    <a:pt x="1797" y="765"/>
                  </a:lnTo>
                  <a:lnTo>
                    <a:pt x="1801" y="760"/>
                  </a:lnTo>
                  <a:lnTo>
                    <a:pt x="1805" y="755"/>
                  </a:lnTo>
                  <a:lnTo>
                    <a:pt x="1808" y="750"/>
                  </a:lnTo>
                  <a:lnTo>
                    <a:pt x="1810" y="743"/>
                  </a:lnTo>
                  <a:lnTo>
                    <a:pt x="1813" y="730"/>
                  </a:lnTo>
                  <a:lnTo>
                    <a:pt x="1811" y="717"/>
                  </a:lnTo>
                  <a:lnTo>
                    <a:pt x="1809" y="705"/>
                  </a:lnTo>
                  <a:lnTo>
                    <a:pt x="1807" y="692"/>
                  </a:lnTo>
                  <a:lnTo>
                    <a:pt x="1805" y="681"/>
                  </a:lnTo>
                  <a:lnTo>
                    <a:pt x="1802" y="670"/>
                  </a:lnTo>
                  <a:lnTo>
                    <a:pt x="1799" y="661"/>
                  </a:lnTo>
                  <a:lnTo>
                    <a:pt x="1796" y="651"/>
                  </a:lnTo>
                  <a:lnTo>
                    <a:pt x="1788" y="640"/>
                  </a:lnTo>
                  <a:lnTo>
                    <a:pt x="1780" y="629"/>
                  </a:lnTo>
                  <a:lnTo>
                    <a:pt x="1775" y="624"/>
                  </a:lnTo>
                  <a:lnTo>
                    <a:pt x="1772" y="617"/>
                  </a:lnTo>
                  <a:lnTo>
                    <a:pt x="1770" y="610"/>
                  </a:lnTo>
                  <a:lnTo>
                    <a:pt x="1769" y="600"/>
                  </a:lnTo>
                  <a:lnTo>
                    <a:pt x="1768" y="595"/>
                  </a:lnTo>
                  <a:lnTo>
                    <a:pt x="1767" y="590"/>
                  </a:lnTo>
                  <a:lnTo>
                    <a:pt x="1765" y="583"/>
                  </a:lnTo>
                  <a:lnTo>
                    <a:pt x="1763" y="578"/>
                  </a:lnTo>
                  <a:lnTo>
                    <a:pt x="1757" y="566"/>
                  </a:lnTo>
                  <a:lnTo>
                    <a:pt x="1754" y="553"/>
                  </a:lnTo>
                  <a:lnTo>
                    <a:pt x="1752" y="535"/>
                  </a:lnTo>
                  <a:lnTo>
                    <a:pt x="1750" y="524"/>
                  </a:lnTo>
                  <a:lnTo>
                    <a:pt x="1748" y="517"/>
                  </a:lnTo>
                  <a:lnTo>
                    <a:pt x="1747" y="514"/>
                  </a:lnTo>
                  <a:lnTo>
                    <a:pt x="1740" y="513"/>
                  </a:lnTo>
                  <a:lnTo>
                    <a:pt x="1726" y="508"/>
                  </a:lnTo>
                  <a:lnTo>
                    <a:pt x="1721" y="505"/>
                  </a:lnTo>
                  <a:lnTo>
                    <a:pt x="1718" y="502"/>
                  </a:lnTo>
                  <a:lnTo>
                    <a:pt x="1716" y="499"/>
                  </a:lnTo>
                  <a:lnTo>
                    <a:pt x="1715" y="497"/>
                  </a:lnTo>
                  <a:lnTo>
                    <a:pt x="1715" y="492"/>
                  </a:lnTo>
                  <a:lnTo>
                    <a:pt x="1716" y="487"/>
                  </a:lnTo>
                  <a:lnTo>
                    <a:pt x="1717" y="480"/>
                  </a:lnTo>
                  <a:lnTo>
                    <a:pt x="1717" y="475"/>
                  </a:lnTo>
                  <a:lnTo>
                    <a:pt x="1716" y="471"/>
                  </a:lnTo>
                  <a:lnTo>
                    <a:pt x="1714" y="467"/>
                  </a:lnTo>
                  <a:lnTo>
                    <a:pt x="1710" y="464"/>
                  </a:lnTo>
                  <a:lnTo>
                    <a:pt x="1706" y="460"/>
                  </a:lnTo>
                  <a:lnTo>
                    <a:pt x="1701" y="458"/>
                  </a:lnTo>
                  <a:lnTo>
                    <a:pt x="1697" y="457"/>
                  </a:lnTo>
                  <a:lnTo>
                    <a:pt x="1693" y="457"/>
                  </a:lnTo>
                  <a:lnTo>
                    <a:pt x="1689" y="458"/>
                  </a:lnTo>
                  <a:lnTo>
                    <a:pt x="1683" y="462"/>
                  </a:lnTo>
                  <a:lnTo>
                    <a:pt x="1678" y="468"/>
                  </a:lnTo>
                  <a:lnTo>
                    <a:pt x="1672" y="474"/>
                  </a:lnTo>
                  <a:lnTo>
                    <a:pt x="1668" y="477"/>
                  </a:lnTo>
                  <a:lnTo>
                    <a:pt x="1666" y="478"/>
                  </a:lnTo>
                  <a:lnTo>
                    <a:pt x="1664" y="477"/>
                  </a:lnTo>
                  <a:lnTo>
                    <a:pt x="1662" y="475"/>
                  </a:lnTo>
                  <a:lnTo>
                    <a:pt x="1659" y="471"/>
                  </a:lnTo>
                  <a:lnTo>
                    <a:pt x="1658" y="467"/>
                  </a:lnTo>
                  <a:lnTo>
                    <a:pt x="1658" y="463"/>
                  </a:lnTo>
                  <a:lnTo>
                    <a:pt x="1658" y="460"/>
                  </a:lnTo>
                  <a:lnTo>
                    <a:pt x="1659" y="457"/>
                  </a:lnTo>
                  <a:lnTo>
                    <a:pt x="1663" y="450"/>
                  </a:lnTo>
                  <a:lnTo>
                    <a:pt x="1667" y="444"/>
                  </a:lnTo>
                  <a:lnTo>
                    <a:pt x="1671" y="439"/>
                  </a:lnTo>
                  <a:lnTo>
                    <a:pt x="1675" y="432"/>
                  </a:lnTo>
                  <a:lnTo>
                    <a:pt x="1676" y="429"/>
                  </a:lnTo>
                  <a:lnTo>
                    <a:pt x="1678" y="426"/>
                  </a:lnTo>
                  <a:lnTo>
                    <a:pt x="1678" y="422"/>
                  </a:lnTo>
                  <a:lnTo>
                    <a:pt x="1678" y="418"/>
                  </a:lnTo>
                  <a:lnTo>
                    <a:pt x="1674" y="403"/>
                  </a:lnTo>
                  <a:lnTo>
                    <a:pt x="1671" y="391"/>
                  </a:lnTo>
                  <a:lnTo>
                    <a:pt x="1667" y="380"/>
                  </a:lnTo>
                  <a:lnTo>
                    <a:pt x="1661" y="367"/>
                  </a:lnTo>
                  <a:lnTo>
                    <a:pt x="1656" y="362"/>
                  </a:lnTo>
                  <a:lnTo>
                    <a:pt x="1649" y="354"/>
                  </a:lnTo>
                  <a:lnTo>
                    <a:pt x="1645" y="348"/>
                  </a:lnTo>
                  <a:lnTo>
                    <a:pt x="1641" y="342"/>
                  </a:lnTo>
                  <a:lnTo>
                    <a:pt x="1637" y="336"/>
                  </a:lnTo>
                  <a:lnTo>
                    <a:pt x="1635" y="327"/>
                  </a:lnTo>
                  <a:lnTo>
                    <a:pt x="1634" y="323"/>
                  </a:lnTo>
                  <a:lnTo>
                    <a:pt x="1636" y="320"/>
                  </a:lnTo>
                  <a:lnTo>
                    <a:pt x="1639" y="316"/>
                  </a:lnTo>
                  <a:lnTo>
                    <a:pt x="1642" y="313"/>
                  </a:lnTo>
                  <a:lnTo>
                    <a:pt x="1647" y="311"/>
                  </a:lnTo>
                  <a:lnTo>
                    <a:pt x="1650" y="308"/>
                  </a:lnTo>
                  <a:lnTo>
                    <a:pt x="1651" y="306"/>
                  </a:lnTo>
                  <a:lnTo>
                    <a:pt x="1651" y="304"/>
                  </a:lnTo>
                  <a:lnTo>
                    <a:pt x="1651" y="302"/>
                  </a:lnTo>
                  <a:lnTo>
                    <a:pt x="1651" y="299"/>
                  </a:lnTo>
                  <a:lnTo>
                    <a:pt x="1649" y="303"/>
                  </a:lnTo>
                  <a:lnTo>
                    <a:pt x="1645" y="289"/>
                  </a:lnTo>
                  <a:lnTo>
                    <a:pt x="1638" y="272"/>
                  </a:lnTo>
                  <a:lnTo>
                    <a:pt x="1634" y="263"/>
                  </a:lnTo>
                  <a:lnTo>
                    <a:pt x="1630" y="256"/>
                  </a:lnTo>
                  <a:lnTo>
                    <a:pt x="1626" y="251"/>
                  </a:lnTo>
                  <a:lnTo>
                    <a:pt x="1622" y="246"/>
                  </a:lnTo>
                  <a:lnTo>
                    <a:pt x="1615" y="241"/>
                  </a:lnTo>
                  <a:lnTo>
                    <a:pt x="1603" y="237"/>
                  </a:lnTo>
                  <a:lnTo>
                    <a:pt x="1591" y="234"/>
                  </a:lnTo>
                  <a:lnTo>
                    <a:pt x="1578" y="230"/>
                  </a:lnTo>
                  <a:lnTo>
                    <a:pt x="1566" y="226"/>
                  </a:lnTo>
                  <a:lnTo>
                    <a:pt x="1554" y="222"/>
                  </a:lnTo>
                  <a:lnTo>
                    <a:pt x="1550" y="219"/>
                  </a:lnTo>
                  <a:lnTo>
                    <a:pt x="1545" y="217"/>
                  </a:lnTo>
                  <a:lnTo>
                    <a:pt x="1541" y="212"/>
                  </a:lnTo>
                  <a:lnTo>
                    <a:pt x="1539" y="209"/>
                  </a:lnTo>
                  <a:lnTo>
                    <a:pt x="1537" y="204"/>
                  </a:lnTo>
                  <a:lnTo>
                    <a:pt x="1536" y="197"/>
                  </a:lnTo>
                  <a:lnTo>
                    <a:pt x="1536" y="191"/>
                  </a:lnTo>
                  <a:lnTo>
                    <a:pt x="1536" y="187"/>
                  </a:lnTo>
                  <a:lnTo>
                    <a:pt x="1537" y="180"/>
                  </a:lnTo>
                  <a:lnTo>
                    <a:pt x="1537" y="175"/>
                  </a:lnTo>
                  <a:lnTo>
                    <a:pt x="1535" y="171"/>
                  </a:lnTo>
                  <a:lnTo>
                    <a:pt x="1532" y="166"/>
                  </a:lnTo>
                  <a:lnTo>
                    <a:pt x="1528" y="162"/>
                  </a:lnTo>
                  <a:lnTo>
                    <a:pt x="1523" y="161"/>
                  </a:lnTo>
                  <a:lnTo>
                    <a:pt x="1518" y="160"/>
                  </a:lnTo>
                  <a:lnTo>
                    <a:pt x="1514" y="160"/>
                  </a:lnTo>
                  <a:lnTo>
                    <a:pt x="1504" y="161"/>
                  </a:lnTo>
                  <a:lnTo>
                    <a:pt x="1494" y="162"/>
                  </a:lnTo>
                  <a:lnTo>
                    <a:pt x="1478" y="161"/>
                  </a:lnTo>
                  <a:lnTo>
                    <a:pt x="1465" y="161"/>
                  </a:lnTo>
                  <a:lnTo>
                    <a:pt x="1452" y="161"/>
                  </a:lnTo>
                  <a:lnTo>
                    <a:pt x="1436" y="160"/>
                  </a:lnTo>
                  <a:lnTo>
                    <a:pt x="1419" y="157"/>
                  </a:lnTo>
                  <a:lnTo>
                    <a:pt x="1403" y="153"/>
                  </a:lnTo>
                  <a:lnTo>
                    <a:pt x="1396" y="152"/>
                  </a:lnTo>
                  <a:lnTo>
                    <a:pt x="1387" y="151"/>
                  </a:lnTo>
                  <a:lnTo>
                    <a:pt x="1380" y="151"/>
                  </a:lnTo>
                  <a:lnTo>
                    <a:pt x="1371" y="152"/>
                  </a:lnTo>
                  <a:lnTo>
                    <a:pt x="1366" y="154"/>
                  </a:lnTo>
                  <a:lnTo>
                    <a:pt x="1362" y="156"/>
                  </a:lnTo>
                  <a:lnTo>
                    <a:pt x="1358" y="158"/>
                  </a:lnTo>
                  <a:lnTo>
                    <a:pt x="1353" y="161"/>
                  </a:lnTo>
                  <a:lnTo>
                    <a:pt x="1347" y="168"/>
                  </a:lnTo>
                  <a:lnTo>
                    <a:pt x="1342" y="175"/>
                  </a:lnTo>
                  <a:lnTo>
                    <a:pt x="1335" y="183"/>
                  </a:lnTo>
                  <a:lnTo>
                    <a:pt x="1329" y="189"/>
                  </a:lnTo>
                  <a:lnTo>
                    <a:pt x="1325" y="191"/>
                  </a:lnTo>
                  <a:lnTo>
                    <a:pt x="1320" y="193"/>
                  </a:lnTo>
                  <a:lnTo>
                    <a:pt x="1316" y="195"/>
                  </a:lnTo>
                  <a:lnTo>
                    <a:pt x="1311" y="196"/>
                  </a:lnTo>
                  <a:lnTo>
                    <a:pt x="1300" y="197"/>
                  </a:lnTo>
                  <a:lnTo>
                    <a:pt x="1292" y="196"/>
                  </a:lnTo>
                  <a:lnTo>
                    <a:pt x="1282" y="195"/>
                  </a:lnTo>
                  <a:lnTo>
                    <a:pt x="1271" y="193"/>
                  </a:lnTo>
                  <a:lnTo>
                    <a:pt x="1259" y="192"/>
                  </a:lnTo>
                  <a:lnTo>
                    <a:pt x="1246" y="189"/>
                  </a:lnTo>
                  <a:lnTo>
                    <a:pt x="1237" y="185"/>
                  </a:lnTo>
                  <a:lnTo>
                    <a:pt x="1229" y="178"/>
                  </a:lnTo>
                  <a:lnTo>
                    <a:pt x="1215" y="168"/>
                  </a:lnTo>
                  <a:lnTo>
                    <a:pt x="1204" y="158"/>
                  </a:lnTo>
                  <a:lnTo>
                    <a:pt x="1195" y="146"/>
                  </a:lnTo>
                  <a:lnTo>
                    <a:pt x="1186" y="133"/>
                  </a:lnTo>
                  <a:lnTo>
                    <a:pt x="1181" y="122"/>
                  </a:lnTo>
                  <a:lnTo>
                    <a:pt x="1176" y="111"/>
                  </a:lnTo>
                  <a:lnTo>
                    <a:pt x="1168" y="103"/>
                  </a:lnTo>
                  <a:lnTo>
                    <a:pt x="1160" y="96"/>
                  </a:lnTo>
                  <a:lnTo>
                    <a:pt x="1151" y="91"/>
                  </a:lnTo>
                  <a:lnTo>
                    <a:pt x="1142" y="86"/>
                  </a:lnTo>
                  <a:lnTo>
                    <a:pt x="1129" y="78"/>
                  </a:lnTo>
                  <a:lnTo>
                    <a:pt x="1117" y="74"/>
                  </a:lnTo>
                  <a:lnTo>
                    <a:pt x="1106" y="69"/>
                  </a:lnTo>
                  <a:lnTo>
                    <a:pt x="1093" y="62"/>
                  </a:lnTo>
                  <a:lnTo>
                    <a:pt x="1080" y="54"/>
                  </a:lnTo>
                  <a:lnTo>
                    <a:pt x="1067" y="43"/>
                  </a:lnTo>
                  <a:lnTo>
                    <a:pt x="1057" y="33"/>
                  </a:lnTo>
                  <a:lnTo>
                    <a:pt x="1046" y="22"/>
                  </a:lnTo>
                  <a:lnTo>
                    <a:pt x="1037" y="12"/>
                  </a:lnTo>
                  <a:lnTo>
                    <a:pt x="1027" y="6"/>
                  </a:lnTo>
                  <a:lnTo>
                    <a:pt x="1022" y="3"/>
                  </a:lnTo>
                  <a:lnTo>
                    <a:pt x="1017" y="2"/>
                  </a:lnTo>
                  <a:lnTo>
                    <a:pt x="1012" y="1"/>
                  </a:lnTo>
                  <a:lnTo>
                    <a:pt x="1008" y="1"/>
                  </a:lnTo>
                  <a:lnTo>
                    <a:pt x="1002" y="9"/>
                  </a:lnTo>
                  <a:lnTo>
                    <a:pt x="996" y="20"/>
                  </a:lnTo>
                  <a:lnTo>
                    <a:pt x="992" y="21"/>
                  </a:lnTo>
                  <a:lnTo>
                    <a:pt x="989" y="20"/>
                  </a:lnTo>
                  <a:lnTo>
                    <a:pt x="985" y="17"/>
                  </a:lnTo>
                  <a:lnTo>
                    <a:pt x="983" y="14"/>
                  </a:lnTo>
                  <a:lnTo>
                    <a:pt x="980" y="10"/>
                  </a:lnTo>
                  <a:lnTo>
                    <a:pt x="978" y="6"/>
                  </a:lnTo>
                  <a:lnTo>
                    <a:pt x="974" y="4"/>
                  </a:lnTo>
                  <a:lnTo>
                    <a:pt x="971" y="2"/>
                  </a:lnTo>
                  <a:lnTo>
                    <a:pt x="964" y="1"/>
                  </a:lnTo>
                  <a:lnTo>
                    <a:pt x="958" y="0"/>
                  </a:lnTo>
                  <a:lnTo>
                    <a:pt x="951" y="0"/>
                  </a:lnTo>
                  <a:lnTo>
                    <a:pt x="945" y="0"/>
                  </a:lnTo>
                  <a:lnTo>
                    <a:pt x="941" y="0"/>
                  </a:lnTo>
                  <a:lnTo>
                    <a:pt x="938" y="2"/>
                  </a:lnTo>
                  <a:lnTo>
                    <a:pt x="934" y="4"/>
                  </a:lnTo>
                  <a:lnTo>
                    <a:pt x="932" y="6"/>
                  </a:lnTo>
                  <a:lnTo>
                    <a:pt x="930" y="9"/>
                  </a:lnTo>
                  <a:lnTo>
                    <a:pt x="927" y="12"/>
                  </a:lnTo>
                  <a:lnTo>
                    <a:pt x="924" y="15"/>
                  </a:lnTo>
                  <a:lnTo>
                    <a:pt x="920" y="17"/>
                  </a:lnTo>
                  <a:lnTo>
                    <a:pt x="911" y="19"/>
                  </a:lnTo>
                  <a:lnTo>
                    <a:pt x="903" y="22"/>
                  </a:lnTo>
                  <a:lnTo>
                    <a:pt x="894" y="25"/>
                  </a:lnTo>
                  <a:lnTo>
                    <a:pt x="886" y="29"/>
                  </a:lnTo>
                  <a:lnTo>
                    <a:pt x="879" y="32"/>
                  </a:lnTo>
                  <a:lnTo>
                    <a:pt x="873" y="34"/>
                  </a:lnTo>
                  <a:lnTo>
                    <a:pt x="866" y="35"/>
                  </a:lnTo>
                  <a:lnTo>
                    <a:pt x="860" y="36"/>
                  </a:lnTo>
                  <a:lnTo>
                    <a:pt x="854" y="36"/>
                  </a:lnTo>
                  <a:lnTo>
                    <a:pt x="847" y="37"/>
                  </a:lnTo>
                  <a:lnTo>
                    <a:pt x="842" y="39"/>
                  </a:lnTo>
                  <a:lnTo>
                    <a:pt x="837" y="42"/>
                  </a:lnTo>
                  <a:lnTo>
                    <a:pt x="828" y="48"/>
                  </a:lnTo>
                  <a:lnTo>
                    <a:pt x="820" y="53"/>
                  </a:lnTo>
                  <a:lnTo>
                    <a:pt x="808" y="57"/>
                  </a:lnTo>
                  <a:lnTo>
                    <a:pt x="797" y="61"/>
                  </a:lnTo>
                  <a:lnTo>
                    <a:pt x="777" y="69"/>
                  </a:lnTo>
                  <a:lnTo>
                    <a:pt x="762" y="73"/>
                  </a:lnTo>
                  <a:lnTo>
                    <a:pt x="763" y="82"/>
                  </a:lnTo>
                  <a:lnTo>
                    <a:pt x="765" y="95"/>
                  </a:lnTo>
                  <a:lnTo>
                    <a:pt x="769" y="111"/>
                  </a:lnTo>
                  <a:lnTo>
                    <a:pt x="769" y="126"/>
                  </a:lnTo>
                  <a:lnTo>
                    <a:pt x="765" y="140"/>
                  </a:lnTo>
                  <a:lnTo>
                    <a:pt x="761" y="156"/>
                  </a:lnTo>
                  <a:lnTo>
                    <a:pt x="759" y="164"/>
                  </a:lnTo>
                  <a:lnTo>
                    <a:pt x="758" y="173"/>
                  </a:lnTo>
                  <a:lnTo>
                    <a:pt x="757" y="183"/>
                  </a:lnTo>
                  <a:lnTo>
                    <a:pt x="757" y="191"/>
                  </a:lnTo>
                  <a:lnTo>
                    <a:pt x="758" y="201"/>
                  </a:lnTo>
                  <a:lnTo>
                    <a:pt x="761" y="211"/>
                  </a:lnTo>
                  <a:lnTo>
                    <a:pt x="765" y="223"/>
                  </a:lnTo>
                  <a:lnTo>
                    <a:pt x="770" y="235"/>
                  </a:lnTo>
                  <a:lnTo>
                    <a:pt x="779" y="258"/>
                  </a:lnTo>
                  <a:lnTo>
                    <a:pt x="787" y="278"/>
                  </a:lnTo>
                  <a:lnTo>
                    <a:pt x="790" y="301"/>
                  </a:lnTo>
                  <a:lnTo>
                    <a:pt x="791" y="321"/>
                  </a:lnTo>
                  <a:lnTo>
                    <a:pt x="792" y="330"/>
                  </a:lnTo>
                  <a:lnTo>
                    <a:pt x="793" y="340"/>
                  </a:lnTo>
                  <a:lnTo>
                    <a:pt x="795" y="349"/>
                  </a:lnTo>
                  <a:lnTo>
                    <a:pt x="798" y="361"/>
                  </a:lnTo>
                  <a:lnTo>
                    <a:pt x="804" y="363"/>
                  </a:lnTo>
                  <a:lnTo>
                    <a:pt x="810" y="366"/>
                  </a:lnTo>
                  <a:lnTo>
                    <a:pt x="814" y="375"/>
                  </a:lnTo>
                  <a:lnTo>
                    <a:pt x="818" y="384"/>
                  </a:lnTo>
                  <a:lnTo>
                    <a:pt x="821" y="397"/>
                  </a:lnTo>
                  <a:lnTo>
                    <a:pt x="822" y="411"/>
                  </a:lnTo>
                  <a:lnTo>
                    <a:pt x="822" y="424"/>
                  </a:lnTo>
                  <a:lnTo>
                    <a:pt x="822" y="438"/>
                  </a:lnTo>
                  <a:lnTo>
                    <a:pt x="820" y="449"/>
                  </a:lnTo>
                  <a:lnTo>
                    <a:pt x="815" y="460"/>
                  </a:lnTo>
                  <a:lnTo>
                    <a:pt x="812" y="464"/>
                  </a:lnTo>
                  <a:lnTo>
                    <a:pt x="808" y="468"/>
                  </a:lnTo>
                  <a:lnTo>
                    <a:pt x="803" y="473"/>
                  </a:lnTo>
                  <a:lnTo>
                    <a:pt x="797" y="476"/>
                  </a:lnTo>
                  <a:lnTo>
                    <a:pt x="785" y="482"/>
                  </a:lnTo>
                  <a:lnTo>
                    <a:pt x="775" y="490"/>
                  </a:lnTo>
                  <a:lnTo>
                    <a:pt x="764" y="498"/>
                  </a:lnTo>
                  <a:lnTo>
                    <a:pt x="756" y="509"/>
                  </a:lnTo>
                  <a:lnTo>
                    <a:pt x="751" y="513"/>
                  </a:lnTo>
                  <a:lnTo>
                    <a:pt x="745" y="518"/>
                  </a:lnTo>
                  <a:lnTo>
                    <a:pt x="740" y="522"/>
                  </a:lnTo>
                  <a:lnTo>
                    <a:pt x="734" y="525"/>
                  </a:lnTo>
                  <a:lnTo>
                    <a:pt x="722" y="528"/>
                  </a:lnTo>
                  <a:lnTo>
                    <a:pt x="710" y="530"/>
                  </a:lnTo>
                  <a:lnTo>
                    <a:pt x="698" y="532"/>
                  </a:lnTo>
                  <a:lnTo>
                    <a:pt x="685" y="533"/>
                  </a:lnTo>
                  <a:lnTo>
                    <a:pt x="672" y="534"/>
                  </a:lnTo>
                  <a:lnTo>
                    <a:pt x="658" y="534"/>
                  </a:lnTo>
                  <a:lnTo>
                    <a:pt x="644" y="533"/>
                  </a:lnTo>
                  <a:lnTo>
                    <a:pt x="631" y="532"/>
                  </a:lnTo>
                  <a:lnTo>
                    <a:pt x="619" y="530"/>
                  </a:lnTo>
                  <a:lnTo>
                    <a:pt x="606" y="528"/>
                  </a:lnTo>
                  <a:lnTo>
                    <a:pt x="593" y="526"/>
                  </a:lnTo>
                  <a:lnTo>
                    <a:pt x="582" y="523"/>
                  </a:lnTo>
                  <a:lnTo>
                    <a:pt x="571" y="519"/>
                  </a:lnTo>
                  <a:lnTo>
                    <a:pt x="561" y="515"/>
                  </a:lnTo>
                  <a:lnTo>
                    <a:pt x="553" y="511"/>
                  </a:lnTo>
                  <a:lnTo>
                    <a:pt x="545" y="507"/>
                  </a:lnTo>
                  <a:lnTo>
                    <a:pt x="540" y="502"/>
                  </a:lnTo>
                  <a:lnTo>
                    <a:pt x="536" y="498"/>
                  </a:lnTo>
                  <a:lnTo>
                    <a:pt x="533" y="494"/>
                  </a:lnTo>
                  <a:lnTo>
                    <a:pt x="529" y="489"/>
                  </a:lnTo>
                  <a:lnTo>
                    <a:pt x="524" y="479"/>
                  </a:lnTo>
                  <a:lnTo>
                    <a:pt x="520" y="467"/>
                  </a:lnTo>
                  <a:lnTo>
                    <a:pt x="518" y="456"/>
                  </a:lnTo>
                  <a:lnTo>
                    <a:pt x="513" y="444"/>
                  </a:lnTo>
                  <a:lnTo>
                    <a:pt x="510" y="431"/>
                  </a:lnTo>
                  <a:lnTo>
                    <a:pt x="504" y="418"/>
                  </a:lnTo>
                  <a:lnTo>
                    <a:pt x="494" y="406"/>
                  </a:lnTo>
                  <a:lnTo>
                    <a:pt x="476" y="387"/>
                  </a:lnTo>
                  <a:lnTo>
                    <a:pt x="468" y="378"/>
                  </a:lnTo>
                  <a:lnTo>
                    <a:pt x="458" y="371"/>
                  </a:lnTo>
                  <a:lnTo>
                    <a:pt x="451" y="364"/>
                  </a:lnTo>
                  <a:lnTo>
                    <a:pt x="447" y="361"/>
                  </a:lnTo>
                  <a:lnTo>
                    <a:pt x="431" y="358"/>
                  </a:lnTo>
                  <a:lnTo>
                    <a:pt x="417" y="355"/>
                  </a:lnTo>
                  <a:lnTo>
                    <a:pt x="417" y="346"/>
                  </a:lnTo>
                  <a:lnTo>
                    <a:pt x="417" y="337"/>
                  </a:lnTo>
                  <a:lnTo>
                    <a:pt x="405" y="328"/>
                  </a:lnTo>
                  <a:lnTo>
                    <a:pt x="393" y="320"/>
                  </a:lnTo>
                  <a:lnTo>
                    <a:pt x="387" y="309"/>
                  </a:lnTo>
                  <a:lnTo>
                    <a:pt x="383" y="297"/>
                  </a:lnTo>
                  <a:lnTo>
                    <a:pt x="380" y="285"/>
                  </a:lnTo>
                  <a:lnTo>
                    <a:pt x="377" y="270"/>
                  </a:lnTo>
                  <a:lnTo>
                    <a:pt x="375" y="239"/>
                  </a:lnTo>
                  <a:lnTo>
                    <a:pt x="375" y="207"/>
                  </a:lnTo>
                  <a:lnTo>
                    <a:pt x="354" y="222"/>
                  </a:lnTo>
                  <a:lnTo>
                    <a:pt x="332" y="239"/>
                  </a:lnTo>
                  <a:lnTo>
                    <a:pt x="309" y="254"/>
                  </a:lnTo>
                  <a:lnTo>
                    <a:pt x="287" y="267"/>
                  </a:lnTo>
                  <a:lnTo>
                    <a:pt x="276" y="270"/>
                  </a:lnTo>
                  <a:lnTo>
                    <a:pt x="266" y="272"/>
                  </a:lnTo>
                  <a:lnTo>
                    <a:pt x="256" y="274"/>
                  </a:lnTo>
                  <a:lnTo>
                    <a:pt x="247" y="278"/>
                  </a:lnTo>
                  <a:lnTo>
                    <a:pt x="238" y="290"/>
                  </a:lnTo>
                  <a:lnTo>
                    <a:pt x="230" y="302"/>
                  </a:lnTo>
                  <a:lnTo>
                    <a:pt x="220" y="302"/>
                  </a:lnTo>
                  <a:lnTo>
                    <a:pt x="212" y="302"/>
                  </a:lnTo>
                  <a:lnTo>
                    <a:pt x="203" y="307"/>
                  </a:lnTo>
                  <a:lnTo>
                    <a:pt x="187" y="319"/>
                  </a:lnTo>
                  <a:lnTo>
                    <a:pt x="172" y="330"/>
                  </a:lnTo>
                  <a:lnTo>
                    <a:pt x="164" y="337"/>
                  </a:lnTo>
                  <a:lnTo>
                    <a:pt x="164" y="348"/>
                  </a:lnTo>
                  <a:lnTo>
                    <a:pt x="164" y="361"/>
                  </a:lnTo>
                  <a:lnTo>
                    <a:pt x="156" y="372"/>
                  </a:lnTo>
                  <a:lnTo>
                    <a:pt x="147" y="383"/>
                  </a:lnTo>
                  <a:lnTo>
                    <a:pt x="138" y="391"/>
                  </a:lnTo>
                  <a:lnTo>
                    <a:pt x="128" y="400"/>
                  </a:lnTo>
                  <a:lnTo>
                    <a:pt x="122" y="405"/>
                  </a:lnTo>
                  <a:lnTo>
                    <a:pt x="118" y="409"/>
                  </a:lnTo>
                  <a:lnTo>
                    <a:pt x="114" y="414"/>
                  </a:lnTo>
                  <a:lnTo>
                    <a:pt x="112" y="418"/>
                  </a:lnTo>
                  <a:lnTo>
                    <a:pt x="110" y="424"/>
                  </a:lnTo>
                  <a:lnTo>
                    <a:pt x="110" y="428"/>
                  </a:lnTo>
                  <a:lnTo>
                    <a:pt x="110" y="433"/>
                  </a:lnTo>
                  <a:lnTo>
                    <a:pt x="111" y="439"/>
                  </a:lnTo>
                  <a:lnTo>
                    <a:pt x="112" y="449"/>
                  </a:lnTo>
                  <a:lnTo>
                    <a:pt x="112" y="460"/>
                  </a:lnTo>
                  <a:lnTo>
                    <a:pt x="99" y="460"/>
                  </a:lnTo>
                  <a:lnTo>
                    <a:pt x="99" y="490"/>
                  </a:lnTo>
                  <a:lnTo>
                    <a:pt x="98" y="516"/>
                  </a:lnTo>
                  <a:lnTo>
                    <a:pt x="97" y="529"/>
                  </a:lnTo>
                  <a:lnTo>
                    <a:pt x="95" y="541"/>
                  </a:lnTo>
                  <a:lnTo>
                    <a:pt x="91" y="553"/>
                  </a:lnTo>
                  <a:lnTo>
                    <a:pt x="87" y="565"/>
                  </a:lnTo>
                  <a:lnTo>
                    <a:pt x="83" y="576"/>
                  </a:lnTo>
                  <a:lnTo>
                    <a:pt x="78" y="586"/>
                  </a:lnTo>
                  <a:lnTo>
                    <a:pt x="72" y="597"/>
                  </a:lnTo>
                  <a:lnTo>
                    <a:pt x="65" y="608"/>
                  </a:lnTo>
                  <a:lnTo>
                    <a:pt x="50" y="629"/>
                  </a:lnTo>
                  <a:lnTo>
                    <a:pt x="35" y="647"/>
                  </a:lnTo>
                  <a:lnTo>
                    <a:pt x="27" y="653"/>
                  </a:lnTo>
                  <a:lnTo>
                    <a:pt x="18" y="660"/>
                  </a:lnTo>
                  <a:lnTo>
                    <a:pt x="15" y="667"/>
                  </a:lnTo>
                  <a:lnTo>
                    <a:pt x="14" y="676"/>
                  </a:lnTo>
                  <a:lnTo>
                    <a:pt x="13" y="685"/>
                  </a:lnTo>
                  <a:lnTo>
                    <a:pt x="13" y="695"/>
                  </a:lnTo>
                  <a:lnTo>
                    <a:pt x="13" y="715"/>
                  </a:lnTo>
                  <a:lnTo>
                    <a:pt x="12" y="736"/>
                  </a:lnTo>
                  <a:lnTo>
                    <a:pt x="6" y="742"/>
                  </a:lnTo>
                  <a:lnTo>
                    <a:pt x="0" y="748"/>
                  </a:lnTo>
                  <a:lnTo>
                    <a:pt x="0" y="750"/>
                  </a:lnTo>
                  <a:lnTo>
                    <a:pt x="0" y="752"/>
                  </a:lnTo>
                  <a:lnTo>
                    <a:pt x="2" y="761"/>
                  </a:lnTo>
                  <a:lnTo>
                    <a:pt x="3" y="779"/>
                  </a:lnTo>
                  <a:lnTo>
                    <a:pt x="4" y="805"/>
                  </a:lnTo>
                  <a:lnTo>
                    <a:pt x="5" y="835"/>
                  </a:lnTo>
                  <a:lnTo>
                    <a:pt x="5" y="865"/>
                  </a:lnTo>
                  <a:lnTo>
                    <a:pt x="6" y="892"/>
                  </a:lnTo>
                  <a:lnTo>
                    <a:pt x="6" y="913"/>
                  </a:lnTo>
                  <a:lnTo>
                    <a:pt x="6" y="923"/>
                  </a:lnTo>
                  <a:lnTo>
                    <a:pt x="4" y="930"/>
                  </a:lnTo>
                  <a:lnTo>
                    <a:pt x="2" y="939"/>
                  </a:lnTo>
                  <a:lnTo>
                    <a:pt x="0" y="952"/>
                  </a:lnTo>
                  <a:lnTo>
                    <a:pt x="0" y="964"/>
                  </a:lnTo>
                  <a:lnTo>
                    <a:pt x="2" y="973"/>
                  </a:lnTo>
                  <a:lnTo>
                    <a:pt x="6" y="982"/>
                  </a:lnTo>
                  <a:lnTo>
                    <a:pt x="13" y="989"/>
                  </a:lnTo>
                  <a:lnTo>
                    <a:pt x="19" y="997"/>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37" name="Freeform 35">
              <a:extLst>
                <a:ext uri="{FF2B5EF4-FFF2-40B4-BE49-F238E27FC236}">
                  <a16:creationId xmlns:a16="http://schemas.microsoft.com/office/drawing/2014/main" id="{03BCC0E1-D562-F115-1C5E-9501590334C8}"/>
                </a:ext>
              </a:extLst>
            </p:cNvPr>
            <p:cNvSpPr>
              <a:spLocks/>
            </p:cNvSpPr>
            <p:nvPr/>
          </p:nvSpPr>
          <p:spPr bwMode="auto">
            <a:xfrm>
              <a:off x="4870871" y="5385511"/>
              <a:ext cx="447570" cy="815633"/>
            </a:xfrm>
            <a:custGeom>
              <a:avLst/>
              <a:gdLst>
                <a:gd name="T0" fmla="*/ 540 w 586"/>
                <a:gd name="T1" fmla="*/ 94 h 1015"/>
                <a:gd name="T2" fmla="*/ 507 w 586"/>
                <a:gd name="T3" fmla="*/ 53 h 1015"/>
                <a:gd name="T4" fmla="*/ 468 w 586"/>
                <a:gd name="T5" fmla="*/ 16 h 1015"/>
                <a:gd name="T6" fmla="*/ 401 w 586"/>
                <a:gd name="T7" fmla="*/ 25 h 1015"/>
                <a:gd name="T8" fmla="*/ 366 w 586"/>
                <a:gd name="T9" fmla="*/ 52 h 1015"/>
                <a:gd name="T10" fmla="*/ 316 w 586"/>
                <a:gd name="T11" fmla="*/ 82 h 1015"/>
                <a:gd name="T12" fmla="*/ 268 w 586"/>
                <a:gd name="T13" fmla="*/ 116 h 1015"/>
                <a:gd name="T14" fmla="*/ 228 w 586"/>
                <a:gd name="T15" fmla="*/ 123 h 1015"/>
                <a:gd name="T16" fmla="*/ 189 w 586"/>
                <a:gd name="T17" fmla="*/ 140 h 1015"/>
                <a:gd name="T18" fmla="*/ 147 w 586"/>
                <a:gd name="T19" fmla="*/ 117 h 1015"/>
                <a:gd name="T20" fmla="*/ 130 w 586"/>
                <a:gd name="T21" fmla="*/ 124 h 1015"/>
                <a:gd name="T22" fmla="*/ 110 w 586"/>
                <a:gd name="T23" fmla="*/ 106 h 1015"/>
                <a:gd name="T24" fmla="*/ 88 w 586"/>
                <a:gd name="T25" fmla="*/ 93 h 1015"/>
                <a:gd name="T26" fmla="*/ 69 w 586"/>
                <a:gd name="T27" fmla="*/ 147 h 1015"/>
                <a:gd name="T28" fmla="*/ 67 w 586"/>
                <a:gd name="T29" fmla="*/ 180 h 1015"/>
                <a:gd name="T30" fmla="*/ 59 w 586"/>
                <a:gd name="T31" fmla="*/ 208 h 1015"/>
                <a:gd name="T32" fmla="*/ 93 w 586"/>
                <a:gd name="T33" fmla="*/ 254 h 1015"/>
                <a:gd name="T34" fmla="*/ 118 w 586"/>
                <a:gd name="T35" fmla="*/ 328 h 1015"/>
                <a:gd name="T36" fmla="*/ 126 w 586"/>
                <a:gd name="T37" fmla="*/ 370 h 1015"/>
                <a:gd name="T38" fmla="*/ 127 w 586"/>
                <a:gd name="T39" fmla="*/ 425 h 1015"/>
                <a:gd name="T40" fmla="*/ 116 w 586"/>
                <a:gd name="T41" fmla="*/ 473 h 1015"/>
                <a:gd name="T42" fmla="*/ 89 w 586"/>
                <a:gd name="T43" fmla="*/ 530 h 1015"/>
                <a:gd name="T44" fmla="*/ 126 w 586"/>
                <a:gd name="T45" fmla="*/ 591 h 1015"/>
                <a:gd name="T46" fmla="*/ 113 w 586"/>
                <a:gd name="T47" fmla="*/ 600 h 1015"/>
                <a:gd name="T48" fmla="*/ 94 w 586"/>
                <a:gd name="T49" fmla="*/ 579 h 1015"/>
                <a:gd name="T50" fmla="*/ 71 w 586"/>
                <a:gd name="T51" fmla="*/ 697 h 1015"/>
                <a:gd name="T52" fmla="*/ 52 w 586"/>
                <a:gd name="T53" fmla="*/ 753 h 1015"/>
                <a:gd name="T54" fmla="*/ 36 w 586"/>
                <a:gd name="T55" fmla="*/ 855 h 1015"/>
                <a:gd name="T56" fmla="*/ 10 w 586"/>
                <a:gd name="T57" fmla="*/ 888 h 1015"/>
                <a:gd name="T58" fmla="*/ 0 w 586"/>
                <a:gd name="T59" fmla="*/ 901 h 1015"/>
                <a:gd name="T60" fmla="*/ 7 w 586"/>
                <a:gd name="T61" fmla="*/ 937 h 1015"/>
                <a:gd name="T62" fmla="*/ 38 w 586"/>
                <a:gd name="T63" fmla="*/ 933 h 1015"/>
                <a:gd name="T64" fmla="*/ 75 w 586"/>
                <a:gd name="T65" fmla="*/ 946 h 1015"/>
                <a:gd name="T66" fmla="*/ 75 w 586"/>
                <a:gd name="T67" fmla="*/ 954 h 1015"/>
                <a:gd name="T68" fmla="*/ 69 w 586"/>
                <a:gd name="T69" fmla="*/ 982 h 1015"/>
                <a:gd name="T70" fmla="*/ 102 w 586"/>
                <a:gd name="T71" fmla="*/ 997 h 1015"/>
                <a:gd name="T72" fmla="*/ 155 w 586"/>
                <a:gd name="T73" fmla="*/ 1011 h 1015"/>
                <a:gd name="T74" fmla="*/ 186 w 586"/>
                <a:gd name="T75" fmla="*/ 1010 h 1015"/>
                <a:gd name="T76" fmla="*/ 236 w 586"/>
                <a:gd name="T77" fmla="*/ 947 h 1015"/>
                <a:gd name="T78" fmla="*/ 246 w 586"/>
                <a:gd name="T79" fmla="*/ 897 h 1015"/>
                <a:gd name="T80" fmla="*/ 323 w 586"/>
                <a:gd name="T81" fmla="*/ 888 h 1015"/>
                <a:gd name="T82" fmla="val 11880000"/>
                <a:gd name="T83" fmla="*/ 943 h 1015"/>
                <a:gd name="T84" fmla="*/ 398 w 586"/>
                <a:gd name="T85" fmla="*/ 943 h 1015"/>
                <a:gd name="T86" fmla="*/ 442 w 586"/>
                <a:gd name="T87" fmla="*/ 869 h 1015"/>
                <a:gd name="T88" fmla="*/ 459 w 586"/>
                <a:gd name="T89" fmla="*/ 811 h 1015"/>
                <a:gd name="T90" fmla="*/ 463 w 586"/>
                <a:gd name="T91" fmla="*/ 750 h 1015"/>
                <a:gd name="T92" fmla="*/ 487 w 586"/>
                <a:gd name="T93" fmla="*/ 688 h 1015"/>
                <a:gd name="T94" fmla="*/ 507 w 586"/>
                <a:gd name="T95" fmla="*/ 635 h 1015"/>
                <a:gd name="T96" fmla="*/ 511 w 586"/>
                <a:gd name="T97" fmla="*/ 597 h 1015"/>
                <a:gd name="T98" fmla="*/ 527 w 586"/>
                <a:gd name="T99" fmla="*/ 546 h 1015"/>
                <a:gd name="T100" fmla="*/ 523 w 586"/>
                <a:gd name="T101" fmla="*/ 490 h 1015"/>
                <a:gd name="T102" fmla="*/ 546 w 586"/>
                <a:gd name="T103" fmla="*/ 423 h 1015"/>
                <a:gd name="T104" fmla="*/ 583 w 586"/>
                <a:gd name="T105" fmla="*/ 334 h 1015"/>
                <a:gd name="T106" fmla="*/ 584 w 586"/>
                <a:gd name="T107" fmla="*/ 257 h 1015"/>
                <a:gd name="T108" fmla="*/ 564 w 586"/>
                <a:gd name="T109" fmla="*/ 192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6" h="1015">
                  <a:moveTo>
                    <a:pt x="546" y="163"/>
                  </a:moveTo>
                  <a:lnTo>
                    <a:pt x="543" y="154"/>
                  </a:lnTo>
                  <a:lnTo>
                    <a:pt x="541" y="143"/>
                  </a:lnTo>
                  <a:lnTo>
                    <a:pt x="540" y="131"/>
                  </a:lnTo>
                  <a:lnTo>
                    <a:pt x="540" y="120"/>
                  </a:lnTo>
                  <a:lnTo>
                    <a:pt x="540" y="94"/>
                  </a:lnTo>
                  <a:lnTo>
                    <a:pt x="540" y="70"/>
                  </a:lnTo>
                  <a:lnTo>
                    <a:pt x="532" y="68"/>
                  </a:lnTo>
                  <a:lnTo>
                    <a:pt x="528" y="68"/>
                  </a:lnTo>
                  <a:lnTo>
                    <a:pt x="524" y="69"/>
                  </a:lnTo>
                  <a:lnTo>
                    <a:pt x="516" y="70"/>
                  </a:lnTo>
                  <a:lnTo>
                    <a:pt x="507" y="53"/>
                  </a:lnTo>
                  <a:lnTo>
                    <a:pt x="498" y="39"/>
                  </a:lnTo>
                  <a:lnTo>
                    <a:pt x="493" y="34"/>
                  </a:lnTo>
                  <a:lnTo>
                    <a:pt x="489" y="28"/>
                  </a:lnTo>
                  <a:lnTo>
                    <a:pt x="484" y="24"/>
                  </a:lnTo>
                  <a:lnTo>
                    <a:pt x="479" y="21"/>
                  </a:lnTo>
                  <a:lnTo>
                    <a:pt x="468" y="16"/>
                  </a:lnTo>
                  <a:lnTo>
                    <a:pt x="455" y="10"/>
                  </a:lnTo>
                  <a:lnTo>
                    <a:pt x="438" y="5"/>
                  </a:lnTo>
                  <a:lnTo>
                    <a:pt x="416" y="0"/>
                  </a:lnTo>
                  <a:lnTo>
                    <a:pt x="415" y="8"/>
                  </a:lnTo>
                  <a:lnTo>
                    <a:pt x="416" y="18"/>
                  </a:lnTo>
                  <a:lnTo>
                    <a:pt x="401" y="25"/>
                  </a:lnTo>
                  <a:lnTo>
                    <a:pt x="387" y="34"/>
                  </a:lnTo>
                  <a:lnTo>
                    <a:pt x="387" y="45"/>
                  </a:lnTo>
                  <a:lnTo>
                    <a:pt x="381" y="49"/>
                  </a:lnTo>
                  <a:lnTo>
                    <a:pt x="376" y="51"/>
                  </a:lnTo>
                  <a:lnTo>
                    <a:pt x="371" y="52"/>
                  </a:lnTo>
                  <a:lnTo>
                    <a:pt x="366" y="52"/>
                  </a:lnTo>
                  <a:lnTo>
                    <a:pt x="356" y="54"/>
                  </a:lnTo>
                  <a:lnTo>
                    <a:pt x="346" y="58"/>
                  </a:lnTo>
                  <a:lnTo>
                    <a:pt x="341" y="67"/>
                  </a:lnTo>
                  <a:lnTo>
                    <a:pt x="334" y="75"/>
                  </a:lnTo>
                  <a:lnTo>
                    <a:pt x="326" y="79"/>
                  </a:lnTo>
                  <a:lnTo>
                    <a:pt x="316" y="82"/>
                  </a:lnTo>
                  <a:lnTo>
                    <a:pt x="308" y="83"/>
                  </a:lnTo>
                  <a:lnTo>
                    <a:pt x="299" y="87"/>
                  </a:lnTo>
                  <a:lnTo>
                    <a:pt x="291" y="100"/>
                  </a:lnTo>
                  <a:lnTo>
                    <a:pt x="281" y="111"/>
                  </a:lnTo>
                  <a:lnTo>
                    <a:pt x="274" y="113"/>
                  </a:lnTo>
                  <a:lnTo>
                    <a:pt x="268" y="116"/>
                  </a:lnTo>
                  <a:lnTo>
                    <a:pt x="260" y="117"/>
                  </a:lnTo>
                  <a:lnTo>
                    <a:pt x="254" y="117"/>
                  </a:lnTo>
                  <a:lnTo>
                    <a:pt x="247" y="118"/>
                  </a:lnTo>
                  <a:lnTo>
                    <a:pt x="241" y="118"/>
                  </a:lnTo>
                  <a:lnTo>
                    <a:pt x="235" y="120"/>
                  </a:lnTo>
                  <a:lnTo>
                    <a:pt x="228" y="123"/>
                  </a:lnTo>
                  <a:lnTo>
                    <a:pt x="220" y="131"/>
                  </a:lnTo>
                  <a:lnTo>
                    <a:pt x="211" y="140"/>
                  </a:lnTo>
                  <a:lnTo>
                    <a:pt x="205" y="141"/>
                  </a:lnTo>
                  <a:lnTo>
                    <a:pt x="198" y="141"/>
                  </a:lnTo>
                  <a:lnTo>
                    <a:pt x="193" y="141"/>
                  </a:lnTo>
                  <a:lnTo>
                    <a:pt x="189" y="140"/>
                  </a:lnTo>
                  <a:lnTo>
                    <a:pt x="180" y="137"/>
                  </a:lnTo>
                  <a:lnTo>
                    <a:pt x="173" y="131"/>
                  </a:lnTo>
                  <a:lnTo>
                    <a:pt x="167" y="127"/>
                  </a:lnTo>
                  <a:lnTo>
                    <a:pt x="160" y="123"/>
                  </a:lnTo>
                  <a:lnTo>
                    <a:pt x="154" y="119"/>
                  </a:lnTo>
                  <a:lnTo>
                    <a:pt x="147" y="117"/>
                  </a:lnTo>
                  <a:lnTo>
                    <a:pt x="143" y="117"/>
                  </a:lnTo>
                  <a:lnTo>
                    <a:pt x="139" y="118"/>
                  </a:lnTo>
                  <a:lnTo>
                    <a:pt x="137" y="119"/>
                  </a:lnTo>
                  <a:lnTo>
                    <a:pt x="135" y="121"/>
                  </a:lnTo>
                  <a:lnTo>
                    <a:pt x="133" y="123"/>
                  </a:lnTo>
                  <a:lnTo>
                    <a:pt x="130" y="124"/>
                  </a:lnTo>
                  <a:lnTo>
                    <a:pt x="127" y="124"/>
                  </a:lnTo>
                  <a:lnTo>
                    <a:pt x="123" y="123"/>
                  </a:lnTo>
                  <a:lnTo>
                    <a:pt x="121" y="120"/>
                  </a:lnTo>
                  <a:lnTo>
                    <a:pt x="118" y="117"/>
                  </a:lnTo>
                  <a:lnTo>
                    <a:pt x="113" y="111"/>
                  </a:lnTo>
                  <a:lnTo>
                    <a:pt x="110" y="106"/>
                  </a:lnTo>
                  <a:lnTo>
                    <a:pt x="105" y="95"/>
                  </a:lnTo>
                  <a:lnTo>
                    <a:pt x="100" y="87"/>
                  </a:lnTo>
                  <a:lnTo>
                    <a:pt x="97" y="89"/>
                  </a:lnTo>
                  <a:lnTo>
                    <a:pt x="94" y="91"/>
                  </a:lnTo>
                  <a:lnTo>
                    <a:pt x="91" y="93"/>
                  </a:lnTo>
                  <a:lnTo>
                    <a:pt x="88" y="93"/>
                  </a:lnTo>
                  <a:lnTo>
                    <a:pt x="88" y="105"/>
                  </a:lnTo>
                  <a:lnTo>
                    <a:pt x="88" y="117"/>
                  </a:lnTo>
                  <a:lnTo>
                    <a:pt x="84" y="126"/>
                  </a:lnTo>
                  <a:lnTo>
                    <a:pt x="76" y="137"/>
                  </a:lnTo>
                  <a:lnTo>
                    <a:pt x="72" y="142"/>
                  </a:lnTo>
                  <a:lnTo>
                    <a:pt x="69" y="147"/>
                  </a:lnTo>
                  <a:lnTo>
                    <a:pt x="66" y="153"/>
                  </a:lnTo>
                  <a:lnTo>
                    <a:pt x="64" y="158"/>
                  </a:lnTo>
                  <a:lnTo>
                    <a:pt x="63" y="164"/>
                  </a:lnTo>
                  <a:lnTo>
                    <a:pt x="64" y="171"/>
                  </a:lnTo>
                  <a:lnTo>
                    <a:pt x="66" y="176"/>
                  </a:lnTo>
                  <a:lnTo>
                    <a:pt x="67" y="180"/>
                  </a:lnTo>
                  <a:lnTo>
                    <a:pt x="69" y="186"/>
                  </a:lnTo>
                  <a:lnTo>
                    <a:pt x="70" y="190"/>
                  </a:lnTo>
                  <a:lnTo>
                    <a:pt x="71" y="194"/>
                  </a:lnTo>
                  <a:lnTo>
                    <a:pt x="70" y="199"/>
                  </a:lnTo>
                  <a:lnTo>
                    <a:pt x="64" y="199"/>
                  </a:lnTo>
                  <a:lnTo>
                    <a:pt x="59" y="208"/>
                  </a:lnTo>
                  <a:lnTo>
                    <a:pt x="56" y="218"/>
                  </a:lnTo>
                  <a:lnTo>
                    <a:pt x="52" y="227"/>
                  </a:lnTo>
                  <a:lnTo>
                    <a:pt x="46" y="240"/>
                  </a:lnTo>
                  <a:lnTo>
                    <a:pt x="61" y="243"/>
                  </a:lnTo>
                  <a:lnTo>
                    <a:pt x="77" y="248"/>
                  </a:lnTo>
                  <a:lnTo>
                    <a:pt x="93" y="254"/>
                  </a:lnTo>
                  <a:lnTo>
                    <a:pt x="106" y="257"/>
                  </a:lnTo>
                  <a:lnTo>
                    <a:pt x="108" y="275"/>
                  </a:lnTo>
                  <a:lnTo>
                    <a:pt x="112" y="290"/>
                  </a:lnTo>
                  <a:lnTo>
                    <a:pt x="116" y="304"/>
                  </a:lnTo>
                  <a:lnTo>
                    <a:pt x="118" y="316"/>
                  </a:lnTo>
                  <a:lnTo>
                    <a:pt x="118" y="328"/>
                  </a:lnTo>
                  <a:lnTo>
                    <a:pt x="117" y="340"/>
                  </a:lnTo>
                  <a:lnTo>
                    <a:pt x="116" y="346"/>
                  </a:lnTo>
                  <a:lnTo>
                    <a:pt x="116" y="353"/>
                  </a:lnTo>
                  <a:lnTo>
                    <a:pt x="117" y="358"/>
                  </a:lnTo>
                  <a:lnTo>
                    <a:pt x="118" y="363"/>
                  </a:lnTo>
                  <a:lnTo>
                    <a:pt x="126" y="370"/>
                  </a:lnTo>
                  <a:lnTo>
                    <a:pt x="136" y="375"/>
                  </a:lnTo>
                  <a:lnTo>
                    <a:pt x="137" y="385"/>
                  </a:lnTo>
                  <a:lnTo>
                    <a:pt x="136" y="393"/>
                  </a:lnTo>
                  <a:lnTo>
                    <a:pt x="135" y="401"/>
                  </a:lnTo>
                  <a:lnTo>
                    <a:pt x="133" y="410"/>
                  </a:lnTo>
                  <a:lnTo>
                    <a:pt x="127" y="425"/>
                  </a:lnTo>
                  <a:lnTo>
                    <a:pt x="123" y="439"/>
                  </a:lnTo>
                  <a:lnTo>
                    <a:pt x="124" y="453"/>
                  </a:lnTo>
                  <a:lnTo>
                    <a:pt x="123" y="468"/>
                  </a:lnTo>
                  <a:lnTo>
                    <a:pt x="121" y="470"/>
                  </a:lnTo>
                  <a:lnTo>
                    <a:pt x="119" y="473"/>
                  </a:lnTo>
                  <a:lnTo>
                    <a:pt x="116" y="473"/>
                  </a:lnTo>
                  <a:lnTo>
                    <a:pt x="111" y="474"/>
                  </a:lnTo>
                  <a:lnTo>
                    <a:pt x="103" y="474"/>
                  </a:lnTo>
                  <a:lnTo>
                    <a:pt x="94" y="475"/>
                  </a:lnTo>
                  <a:lnTo>
                    <a:pt x="92" y="490"/>
                  </a:lnTo>
                  <a:lnTo>
                    <a:pt x="90" y="509"/>
                  </a:lnTo>
                  <a:lnTo>
                    <a:pt x="89" y="530"/>
                  </a:lnTo>
                  <a:lnTo>
                    <a:pt x="88" y="551"/>
                  </a:lnTo>
                  <a:lnTo>
                    <a:pt x="109" y="560"/>
                  </a:lnTo>
                  <a:lnTo>
                    <a:pt x="117" y="564"/>
                  </a:lnTo>
                  <a:lnTo>
                    <a:pt x="121" y="571"/>
                  </a:lnTo>
                  <a:lnTo>
                    <a:pt x="129" y="592"/>
                  </a:lnTo>
                  <a:lnTo>
                    <a:pt x="126" y="591"/>
                  </a:lnTo>
                  <a:lnTo>
                    <a:pt x="124" y="592"/>
                  </a:lnTo>
                  <a:lnTo>
                    <a:pt x="123" y="593"/>
                  </a:lnTo>
                  <a:lnTo>
                    <a:pt x="122" y="595"/>
                  </a:lnTo>
                  <a:lnTo>
                    <a:pt x="120" y="599"/>
                  </a:lnTo>
                  <a:lnTo>
                    <a:pt x="118" y="603"/>
                  </a:lnTo>
                  <a:lnTo>
                    <a:pt x="113" y="600"/>
                  </a:lnTo>
                  <a:lnTo>
                    <a:pt x="111" y="598"/>
                  </a:lnTo>
                  <a:lnTo>
                    <a:pt x="110" y="596"/>
                  </a:lnTo>
                  <a:lnTo>
                    <a:pt x="109" y="594"/>
                  </a:lnTo>
                  <a:lnTo>
                    <a:pt x="108" y="588"/>
                  </a:lnTo>
                  <a:lnTo>
                    <a:pt x="106" y="579"/>
                  </a:lnTo>
                  <a:lnTo>
                    <a:pt x="94" y="579"/>
                  </a:lnTo>
                  <a:lnTo>
                    <a:pt x="88" y="602"/>
                  </a:lnTo>
                  <a:lnTo>
                    <a:pt x="80" y="629"/>
                  </a:lnTo>
                  <a:lnTo>
                    <a:pt x="74" y="656"/>
                  </a:lnTo>
                  <a:lnTo>
                    <a:pt x="70" y="680"/>
                  </a:lnTo>
                  <a:lnTo>
                    <a:pt x="70" y="688"/>
                  </a:lnTo>
                  <a:lnTo>
                    <a:pt x="71" y="697"/>
                  </a:lnTo>
                  <a:lnTo>
                    <a:pt x="72" y="706"/>
                  </a:lnTo>
                  <a:lnTo>
                    <a:pt x="70" y="715"/>
                  </a:lnTo>
                  <a:lnTo>
                    <a:pt x="61" y="723"/>
                  </a:lnTo>
                  <a:lnTo>
                    <a:pt x="53" y="733"/>
                  </a:lnTo>
                  <a:lnTo>
                    <a:pt x="52" y="743"/>
                  </a:lnTo>
                  <a:lnTo>
                    <a:pt x="52" y="753"/>
                  </a:lnTo>
                  <a:lnTo>
                    <a:pt x="53" y="763"/>
                  </a:lnTo>
                  <a:lnTo>
                    <a:pt x="53" y="773"/>
                  </a:lnTo>
                  <a:lnTo>
                    <a:pt x="41" y="797"/>
                  </a:lnTo>
                  <a:lnTo>
                    <a:pt x="38" y="819"/>
                  </a:lnTo>
                  <a:lnTo>
                    <a:pt x="37" y="842"/>
                  </a:lnTo>
                  <a:lnTo>
                    <a:pt x="36" y="855"/>
                  </a:lnTo>
                  <a:lnTo>
                    <a:pt x="35" y="866"/>
                  </a:lnTo>
                  <a:lnTo>
                    <a:pt x="33" y="876"/>
                  </a:lnTo>
                  <a:lnTo>
                    <a:pt x="29" y="885"/>
                  </a:lnTo>
                  <a:lnTo>
                    <a:pt x="21" y="885"/>
                  </a:lnTo>
                  <a:lnTo>
                    <a:pt x="11" y="885"/>
                  </a:lnTo>
                  <a:lnTo>
                    <a:pt x="10" y="888"/>
                  </a:lnTo>
                  <a:lnTo>
                    <a:pt x="10" y="890"/>
                  </a:lnTo>
                  <a:lnTo>
                    <a:pt x="9" y="891"/>
                  </a:lnTo>
                  <a:lnTo>
                    <a:pt x="8" y="891"/>
                  </a:lnTo>
                  <a:lnTo>
                    <a:pt x="5" y="890"/>
                  </a:lnTo>
                  <a:lnTo>
                    <a:pt x="0" y="891"/>
                  </a:lnTo>
                  <a:lnTo>
                    <a:pt x="0" y="901"/>
                  </a:lnTo>
                  <a:lnTo>
                    <a:pt x="1" y="912"/>
                  </a:lnTo>
                  <a:lnTo>
                    <a:pt x="1" y="922"/>
                  </a:lnTo>
                  <a:lnTo>
                    <a:pt x="0" y="932"/>
                  </a:lnTo>
                  <a:lnTo>
                    <a:pt x="3" y="933"/>
                  </a:lnTo>
                  <a:lnTo>
                    <a:pt x="5" y="935"/>
                  </a:lnTo>
                  <a:lnTo>
                    <a:pt x="7" y="937"/>
                  </a:lnTo>
                  <a:lnTo>
                    <a:pt x="9" y="940"/>
                  </a:lnTo>
                  <a:lnTo>
                    <a:pt x="12" y="942"/>
                  </a:lnTo>
                  <a:lnTo>
                    <a:pt x="17" y="945"/>
                  </a:lnTo>
                  <a:lnTo>
                    <a:pt x="22" y="945"/>
                  </a:lnTo>
                  <a:lnTo>
                    <a:pt x="29" y="943"/>
                  </a:lnTo>
                  <a:lnTo>
                    <a:pt x="38" y="933"/>
                  </a:lnTo>
                  <a:lnTo>
                    <a:pt x="46" y="920"/>
                  </a:lnTo>
                  <a:lnTo>
                    <a:pt x="55" y="921"/>
                  </a:lnTo>
                  <a:lnTo>
                    <a:pt x="64" y="920"/>
                  </a:lnTo>
                  <a:lnTo>
                    <a:pt x="67" y="926"/>
                  </a:lnTo>
                  <a:lnTo>
                    <a:pt x="73" y="939"/>
                  </a:lnTo>
                  <a:lnTo>
                    <a:pt x="75" y="946"/>
                  </a:lnTo>
                  <a:lnTo>
                    <a:pt x="77" y="951"/>
                  </a:lnTo>
                  <a:lnTo>
                    <a:pt x="77" y="953"/>
                  </a:lnTo>
                  <a:lnTo>
                    <a:pt x="77" y="954"/>
                  </a:lnTo>
                  <a:lnTo>
                    <a:pt x="77" y="955"/>
                  </a:lnTo>
                  <a:lnTo>
                    <a:pt x="76" y="955"/>
                  </a:lnTo>
                  <a:lnTo>
                    <a:pt x="75" y="954"/>
                  </a:lnTo>
                  <a:lnTo>
                    <a:pt x="74" y="955"/>
                  </a:lnTo>
                  <a:lnTo>
                    <a:pt x="73" y="956"/>
                  </a:lnTo>
                  <a:lnTo>
                    <a:pt x="72" y="957"/>
                  </a:lnTo>
                  <a:lnTo>
                    <a:pt x="70" y="963"/>
                  </a:lnTo>
                  <a:lnTo>
                    <a:pt x="70" y="968"/>
                  </a:lnTo>
                  <a:lnTo>
                    <a:pt x="69" y="982"/>
                  </a:lnTo>
                  <a:lnTo>
                    <a:pt x="70" y="990"/>
                  </a:lnTo>
                  <a:lnTo>
                    <a:pt x="76" y="994"/>
                  </a:lnTo>
                  <a:lnTo>
                    <a:pt x="83" y="1002"/>
                  </a:lnTo>
                  <a:lnTo>
                    <a:pt x="91" y="1001"/>
                  </a:lnTo>
                  <a:lnTo>
                    <a:pt x="99" y="998"/>
                  </a:lnTo>
                  <a:lnTo>
                    <a:pt x="102" y="997"/>
                  </a:lnTo>
                  <a:lnTo>
                    <a:pt x="106" y="996"/>
                  </a:lnTo>
                  <a:lnTo>
                    <a:pt x="111" y="996"/>
                  </a:lnTo>
                  <a:lnTo>
                    <a:pt x="118" y="996"/>
                  </a:lnTo>
                  <a:lnTo>
                    <a:pt x="130" y="1001"/>
                  </a:lnTo>
                  <a:lnTo>
                    <a:pt x="146" y="1008"/>
                  </a:lnTo>
                  <a:lnTo>
                    <a:pt x="155" y="1011"/>
                  </a:lnTo>
                  <a:lnTo>
                    <a:pt x="163" y="1014"/>
                  </a:lnTo>
                  <a:lnTo>
                    <a:pt x="168" y="1015"/>
                  </a:lnTo>
                  <a:lnTo>
                    <a:pt x="173" y="1015"/>
                  </a:lnTo>
                  <a:lnTo>
                    <a:pt x="177" y="1015"/>
                  </a:lnTo>
                  <a:lnTo>
                    <a:pt x="181" y="1014"/>
                  </a:lnTo>
                  <a:lnTo>
                    <a:pt x="186" y="1010"/>
                  </a:lnTo>
                  <a:lnTo>
                    <a:pt x="192" y="1005"/>
                  </a:lnTo>
                  <a:lnTo>
                    <a:pt x="201" y="997"/>
                  </a:lnTo>
                  <a:lnTo>
                    <a:pt x="210" y="986"/>
                  </a:lnTo>
                  <a:lnTo>
                    <a:pt x="226" y="967"/>
                  </a:lnTo>
                  <a:lnTo>
                    <a:pt x="235" y="955"/>
                  </a:lnTo>
                  <a:lnTo>
                    <a:pt x="236" y="947"/>
                  </a:lnTo>
                  <a:lnTo>
                    <a:pt x="236" y="941"/>
                  </a:lnTo>
                  <a:lnTo>
                    <a:pt x="236" y="935"/>
                  </a:lnTo>
                  <a:lnTo>
                    <a:pt x="235" y="929"/>
                  </a:lnTo>
                  <a:lnTo>
                    <a:pt x="231" y="916"/>
                  </a:lnTo>
                  <a:lnTo>
                    <a:pt x="228" y="903"/>
                  </a:lnTo>
                  <a:lnTo>
                    <a:pt x="246" y="897"/>
                  </a:lnTo>
                  <a:lnTo>
                    <a:pt x="273" y="890"/>
                  </a:lnTo>
                  <a:lnTo>
                    <a:pt x="288" y="887"/>
                  </a:lnTo>
                  <a:lnTo>
                    <a:pt x="303" y="886"/>
                  </a:lnTo>
                  <a:lnTo>
                    <a:pt x="309" y="886"/>
                  </a:lnTo>
                  <a:lnTo>
                    <a:pt x="316" y="887"/>
                  </a:lnTo>
                  <a:lnTo>
                    <a:pt x="323" y="888"/>
                  </a:lnTo>
                  <a:lnTo>
                    <a:pt x="329" y="891"/>
                  </a:lnTo>
                  <a:lnTo>
                    <a:pt x="329" y="902"/>
                  </a:lnTo>
                  <a:lnTo>
                    <a:pt x="329" y="915"/>
                  </a:lnTo>
                  <a:lnTo>
                    <a:pt x="343" y="926"/>
                  </a:lnTo>
                  <a:lnTo>
                    <a:pt x="358" y="938"/>
                  </a:lnTo>
                  <a:lnTo>
                    <a:pt x="358" y="943"/>
                  </a:lnTo>
                  <a:lnTo>
                    <a:pt x="363" y="946"/>
                  </a:lnTo>
                  <a:lnTo>
                    <a:pt x="367" y="946"/>
                  </a:lnTo>
                  <a:lnTo>
                    <a:pt x="372" y="946"/>
                  </a:lnTo>
                  <a:lnTo>
                    <a:pt x="377" y="945"/>
                  </a:lnTo>
                  <a:lnTo>
                    <a:pt x="388" y="943"/>
                  </a:lnTo>
                  <a:lnTo>
                    <a:pt x="398" y="943"/>
                  </a:lnTo>
                  <a:lnTo>
                    <a:pt x="408" y="938"/>
                  </a:lnTo>
                  <a:lnTo>
                    <a:pt x="416" y="932"/>
                  </a:lnTo>
                  <a:lnTo>
                    <a:pt x="420" y="918"/>
                  </a:lnTo>
                  <a:lnTo>
                    <a:pt x="422" y="903"/>
                  </a:lnTo>
                  <a:lnTo>
                    <a:pt x="430" y="887"/>
                  </a:lnTo>
                  <a:lnTo>
                    <a:pt x="442" y="869"/>
                  </a:lnTo>
                  <a:lnTo>
                    <a:pt x="447" y="861"/>
                  </a:lnTo>
                  <a:lnTo>
                    <a:pt x="451" y="851"/>
                  </a:lnTo>
                  <a:lnTo>
                    <a:pt x="455" y="841"/>
                  </a:lnTo>
                  <a:lnTo>
                    <a:pt x="458" y="832"/>
                  </a:lnTo>
                  <a:lnTo>
                    <a:pt x="459" y="820"/>
                  </a:lnTo>
                  <a:lnTo>
                    <a:pt x="459" y="811"/>
                  </a:lnTo>
                  <a:lnTo>
                    <a:pt x="459" y="801"/>
                  </a:lnTo>
                  <a:lnTo>
                    <a:pt x="458" y="793"/>
                  </a:lnTo>
                  <a:lnTo>
                    <a:pt x="458" y="783"/>
                  </a:lnTo>
                  <a:lnTo>
                    <a:pt x="459" y="773"/>
                  </a:lnTo>
                  <a:lnTo>
                    <a:pt x="460" y="762"/>
                  </a:lnTo>
                  <a:lnTo>
                    <a:pt x="463" y="750"/>
                  </a:lnTo>
                  <a:lnTo>
                    <a:pt x="468" y="740"/>
                  </a:lnTo>
                  <a:lnTo>
                    <a:pt x="476" y="729"/>
                  </a:lnTo>
                  <a:lnTo>
                    <a:pt x="482" y="718"/>
                  </a:lnTo>
                  <a:lnTo>
                    <a:pt x="487" y="710"/>
                  </a:lnTo>
                  <a:lnTo>
                    <a:pt x="488" y="699"/>
                  </a:lnTo>
                  <a:lnTo>
                    <a:pt x="487" y="688"/>
                  </a:lnTo>
                  <a:lnTo>
                    <a:pt x="485" y="678"/>
                  </a:lnTo>
                  <a:lnTo>
                    <a:pt x="487" y="668"/>
                  </a:lnTo>
                  <a:lnTo>
                    <a:pt x="496" y="659"/>
                  </a:lnTo>
                  <a:lnTo>
                    <a:pt x="505" y="650"/>
                  </a:lnTo>
                  <a:lnTo>
                    <a:pt x="507" y="643"/>
                  </a:lnTo>
                  <a:lnTo>
                    <a:pt x="507" y="635"/>
                  </a:lnTo>
                  <a:lnTo>
                    <a:pt x="507" y="628"/>
                  </a:lnTo>
                  <a:lnTo>
                    <a:pt x="507" y="621"/>
                  </a:lnTo>
                  <a:lnTo>
                    <a:pt x="507" y="615"/>
                  </a:lnTo>
                  <a:lnTo>
                    <a:pt x="507" y="609"/>
                  </a:lnTo>
                  <a:lnTo>
                    <a:pt x="508" y="602"/>
                  </a:lnTo>
                  <a:lnTo>
                    <a:pt x="511" y="597"/>
                  </a:lnTo>
                  <a:lnTo>
                    <a:pt x="519" y="591"/>
                  </a:lnTo>
                  <a:lnTo>
                    <a:pt x="528" y="585"/>
                  </a:lnTo>
                  <a:lnTo>
                    <a:pt x="530" y="575"/>
                  </a:lnTo>
                  <a:lnTo>
                    <a:pt x="530" y="565"/>
                  </a:lnTo>
                  <a:lnTo>
                    <a:pt x="529" y="556"/>
                  </a:lnTo>
                  <a:lnTo>
                    <a:pt x="527" y="546"/>
                  </a:lnTo>
                  <a:lnTo>
                    <a:pt x="522" y="529"/>
                  </a:lnTo>
                  <a:lnTo>
                    <a:pt x="516" y="515"/>
                  </a:lnTo>
                  <a:lnTo>
                    <a:pt x="516" y="503"/>
                  </a:lnTo>
                  <a:lnTo>
                    <a:pt x="518" y="502"/>
                  </a:lnTo>
                  <a:lnTo>
                    <a:pt x="521" y="497"/>
                  </a:lnTo>
                  <a:lnTo>
                    <a:pt x="523" y="490"/>
                  </a:lnTo>
                  <a:lnTo>
                    <a:pt x="524" y="480"/>
                  </a:lnTo>
                  <a:lnTo>
                    <a:pt x="526" y="462"/>
                  </a:lnTo>
                  <a:lnTo>
                    <a:pt x="528" y="450"/>
                  </a:lnTo>
                  <a:lnTo>
                    <a:pt x="532" y="443"/>
                  </a:lnTo>
                  <a:lnTo>
                    <a:pt x="540" y="432"/>
                  </a:lnTo>
                  <a:lnTo>
                    <a:pt x="546" y="423"/>
                  </a:lnTo>
                  <a:lnTo>
                    <a:pt x="551" y="415"/>
                  </a:lnTo>
                  <a:lnTo>
                    <a:pt x="563" y="392"/>
                  </a:lnTo>
                  <a:lnTo>
                    <a:pt x="574" y="370"/>
                  </a:lnTo>
                  <a:lnTo>
                    <a:pt x="577" y="358"/>
                  </a:lnTo>
                  <a:lnTo>
                    <a:pt x="580" y="346"/>
                  </a:lnTo>
                  <a:lnTo>
                    <a:pt x="583" y="334"/>
                  </a:lnTo>
                  <a:lnTo>
                    <a:pt x="585" y="323"/>
                  </a:lnTo>
                  <a:lnTo>
                    <a:pt x="586" y="310"/>
                  </a:lnTo>
                  <a:lnTo>
                    <a:pt x="586" y="297"/>
                  </a:lnTo>
                  <a:lnTo>
                    <a:pt x="586" y="285"/>
                  </a:lnTo>
                  <a:lnTo>
                    <a:pt x="585" y="271"/>
                  </a:lnTo>
                  <a:lnTo>
                    <a:pt x="584" y="257"/>
                  </a:lnTo>
                  <a:lnTo>
                    <a:pt x="581" y="242"/>
                  </a:lnTo>
                  <a:lnTo>
                    <a:pt x="578" y="226"/>
                  </a:lnTo>
                  <a:lnTo>
                    <a:pt x="575" y="210"/>
                  </a:lnTo>
                  <a:lnTo>
                    <a:pt x="572" y="204"/>
                  </a:lnTo>
                  <a:lnTo>
                    <a:pt x="568" y="198"/>
                  </a:lnTo>
                  <a:lnTo>
                    <a:pt x="564" y="192"/>
                  </a:lnTo>
                  <a:lnTo>
                    <a:pt x="560" y="186"/>
                  </a:lnTo>
                  <a:lnTo>
                    <a:pt x="551" y="174"/>
                  </a:lnTo>
                  <a:lnTo>
                    <a:pt x="546" y="163"/>
                  </a:lnTo>
                  <a:close/>
                </a:path>
              </a:pathLst>
            </a:custGeom>
            <a:solidFill>
              <a:srgbClr val="D5D6D9"/>
            </a:solidFill>
            <a:ln w="9525" cap="flat" cmpd="sng" algn="ctr">
              <a:solidFill>
                <a:srgbClr val="FFFFFF"/>
              </a:solidFill>
              <a:prstDash val="solid"/>
            </a:ln>
            <a:effectLst/>
          </p:spPr>
          <p:txBody>
            <a:bodyPr rtlCol="0" anchor="ct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5000" b="0" i="0" u="none" strike="noStrike" kern="0" cap="none" spc="0" normalizeH="0" baseline="0" noProof="0" dirty="0">
                <a:ln>
                  <a:noFill/>
                </a:ln>
                <a:solidFill>
                  <a:srgbClr val="3279D4"/>
                </a:solidFill>
                <a:effectLst/>
                <a:uLnTx/>
                <a:uFillTx/>
                <a:latin typeface="Harmonia Sans Pro"/>
                <a:sym typeface="Harmonia Sans Pro"/>
              </a:endParaRPr>
            </a:p>
          </p:txBody>
        </p:sp>
        <p:sp>
          <p:nvSpPr>
            <p:cNvPr id="38" name="Freeform 37">
              <a:extLst>
                <a:ext uri="{FF2B5EF4-FFF2-40B4-BE49-F238E27FC236}">
                  <a16:creationId xmlns:a16="http://schemas.microsoft.com/office/drawing/2014/main" id="{B244C719-3164-6A89-4F04-C8B6AE5AD200}"/>
                </a:ext>
              </a:extLst>
            </p:cNvPr>
            <p:cNvSpPr>
              <a:spLocks/>
            </p:cNvSpPr>
            <p:nvPr/>
          </p:nvSpPr>
          <p:spPr bwMode="auto">
            <a:xfrm>
              <a:off x="5896407" y="6562753"/>
              <a:ext cx="852850" cy="582591"/>
            </a:xfrm>
            <a:custGeom>
              <a:avLst/>
              <a:gdLst>
                <a:gd name="T0" fmla="*/ 1062 w 1114"/>
                <a:gd name="T1" fmla="*/ 17 h 722"/>
                <a:gd name="T2" fmla="*/ 985 w 1114"/>
                <a:gd name="T3" fmla="*/ 16 h 722"/>
                <a:gd name="T4" fmla="*/ 944 w 1114"/>
                <a:gd name="T5" fmla="*/ 56 h 722"/>
                <a:gd name="T6" fmla="*/ 916 w 1114"/>
                <a:gd name="T7" fmla="*/ 70 h 722"/>
                <a:gd name="T8" fmla="*/ 873 w 1114"/>
                <a:gd name="T9" fmla="*/ 58 h 722"/>
                <a:gd name="T10" fmla="*/ 753 w 1114"/>
                <a:gd name="T11" fmla="*/ 80 h 722"/>
                <a:gd name="T12" fmla="*/ 685 w 1114"/>
                <a:gd name="T13" fmla="*/ 121 h 722"/>
                <a:gd name="T14" fmla="*/ 594 w 1114"/>
                <a:gd name="T15" fmla="*/ 101 h 722"/>
                <a:gd name="T16" fmla="*/ 536 w 1114"/>
                <a:gd name="T17" fmla="*/ 114 h 722"/>
                <a:gd name="T18" fmla="*/ 496 w 1114"/>
                <a:gd name="T19" fmla="*/ 123 h 722"/>
                <a:gd name="T20" fmla="*/ 427 w 1114"/>
                <a:gd name="T21" fmla="*/ 98 h 722"/>
                <a:gd name="T22" fmla="*/ 399 w 1114"/>
                <a:gd name="T23" fmla="*/ 63 h 722"/>
                <a:gd name="T24" fmla="*/ 356 w 1114"/>
                <a:gd name="T25" fmla="*/ 53 h 722"/>
                <a:gd name="T26" fmla="*/ 340 w 1114"/>
                <a:gd name="T27" fmla="*/ 29 h 722"/>
                <a:gd name="T28" fmla="*/ 255 w 1114"/>
                <a:gd name="T29" fmla="*/ 16 h 722"/>
                <a:gd name="T30" fmla="*/ 218 w 1114"/>
                <a:gd name="T31" fmla="*/ 15 h 722"/>
                <a:gd name="T32" fmla="*/ 221 w 1114"/>
                <a:gd name="T33" fmla="*/ 42 h 722"/>
                <a:gd name="T34" fmla="*/ 230 w 1114"/>
                <a:gd name="T35" fmla="*/ 64 h 722"/>
                <a:gd name="T36" fmla="*/ 189 w 1114"/>
                <a:gd name="T37" fmla="*/ 57 h 722"/>
                <a:gd name="T38" fmla="*/ 149 w 1114"/>
                <a:gd name="T39" fmla="*/ 28 h 722"/>
                <a:gd name="T40" fmla="*/ 146 w 1114"/>
                <a:gd name="T41" fmla="*/ 7 h 722"/>
                <a:gd name="T42" fmla="*/ 112 w 1114"/>
                <a:gd name="T43" fmla="*/ 0 h 722"/>
                <a:gd name="T44" fmla="*/ 62 w 1114"/>
                <a:gd name="T45" fmla="*/ 58 h 722"/>
                <a:gd name="T46" fmla="*/ 37 w 1114"/>
                <a:gd name="T47" fmla="*/ 82 h 722"/>
                <a:gd name="T48" fmla="*/ 5 w 1114"/>
                <a:gd name="T49" fmla="*/ 134 h 722"/>
                <a:gd name="T50" fmla="*/ 7 w 1114"/>
                <a:gd name="T51" fmla="*/ 170 h 722"/>
                <a:gd name="T52" fmla="*/ 10 w 1114"/>
                <a:gd name="T53" fmla="*/ 191 h 722"/>
                <a:gd name="T54" fmla="*/ 26 w 1114"/>
                <a:gd name="T55" fmla="*/ 210 h 722"/>
                <a:gd name="T56" fmla="*/ 44 w 1114"/>
                <a:gd name="T57" fmla="*/ 247 h 722"/>
                <a:gd name="T58" fmla="*/ 90 w 1114"/>
                <a:gd name="T59" fmla="*/ 282 h 722"/>
                <a:gd name="T60" fmla="*/ 130 w 1114"/>
                <a:gd name="T61" fmla="*/ 276 h 722"/>
                <a:gd name="T62" fmla="*/ 176 w 1114"/>
                <a:gd name="T63" fmla="*/ 298 h 722"/>
                <a:gd name="T64" fmla="*/ 243 w 1114"/>
                <a:gd name="T65" fmla="*/ 340 h 722"/>
                <a:gd name="T66" fmla="*/ 292 w 1114"/>
                <a:gd name="T67" fmla="*/ 385 h 722"/>
                <a:gd name="T68" fmla="*/ 305 w 1114"/>
                <a:gd name="T69" fmla="*/ 420 h 722"/>
                <a:gd name="T70" fmla="*/ 332 w 1114"/>
                <a:gd name="T71" fmla="*/ 422 h 722"/>
                <a:gd name="T72" fmla="*/ 413 w 1114"/>
                <a:gd name="T73" fmla="*/ 475 h 722"/>
                <a:gd name="T74" fmla="*/ 474 w 1114"/>
                <a:gd name="T75" fmla="*/ 524 h 722"/>
                <a:gd name="T76" fmla="*/ 531 w 1114"/>
                <a:gd name="T77" fmla="*/ 522 h 722"/>
                <a:gd name="T78" fmla="*/ 597 w 1114"/>
                <a:gd name="T79" fmla="*/ 540 h 722"/>
                <a:gd name="T80" fmla="*/ 643 w 1114"/>
                <a:gd name="T81" fmla="*/ 560 h 722"/>
                <a:gd name="T82" fmla="*/ 665 w 1114"/>
                <a:gd name="T83" fmla="*/ 622 h 722"/>
                <a:gd name="T84" fmla="*/ 689 w 1114"/>
                <a:gd name="T85" fmla="*/ 655 h 722"/>
                <a:gd name="T86" fmla="*/ 741 w 1114"/>
                <a:gd name="T87" fmla="*/ 693 h 722"/>
                <a:gd name="T88" fmla="*/ 826 w 1114"/>
                <a:gd name="T89" fmla="*/ 713 h 722"/>
                <a:gd name="T90" fmla="*/ 884 w 1114"/>
                <a:gd name="T91" fmla="*/ 720 h 722"/>
                <a:gd name="T92" fmla="*/ 906 w 1114"/>
                <a:gd name="T93" fmla="*/ 639 h 722"/>
                <a:gd name="T94" fmla="*/ 948 w 1114"/>
                <a:gd name="T95" fmla="*/ 594 h 722"/>
                <a:gd name="T96" fmla="*/ 954 w 1114"/>
                <a:gd name="T97" fmla="*/ 539 h 722"/>
                <a:gd name="T98" fmla="*/ 929 w 1114"/>
                <a:gd name="T99" fmla="*/ 519 h 722"/>
                <a:gd name="T100" fmla="*/ 932 w 1114"/>
                <a:gd name="T101" fmla="*/ 482 h 722"/>
                <a:gd name="T102" fmla="*/ 923 w 1114"/>
                <a:gd name="T103" fmla="*/ 440 h 722"/>
                <a:gd name="T104" fmla="*/ 902 w 1114"/>
                <a:gd name="T105" fmla="*/ 401 h 722"/>
                <a:gd name="T106" fmla="*/ 914 w 1114"/>
                <a:gd name="T107" fmla="*/ 358 h 722"/>
                <a:gd name="T108" fmla="*/ 962 w 1114"/>
                <a:gd name="T109" fmla="*/ 289 h 722"/>
                <a:gd name="T110" fmla="*/ 1004 w 1114"/>
                <a:gd name="T111" fmla="*/ 185 h 722"/>
                <a:gd name="T112" fmla="*/ 1106 w 1114"/>
                <a:gd name="T113" fmla="*/ 50 h 722"/>
                <a:gd name="T114" fmla="*/ 1108 w 1114"/>
                <a:gd name="T115" fmla="*/ 20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14" h="722">
                  <a:moveTo>
                    <a:pt x="1103" y="18"/>
                  </a:moveTo>
                  <a:lnTo>
                    <a:pt x="1096" y="16"/>
                  </a:lnTo>
                  <a:lnTo>
                    <a:pt x="1089" y="15"/>
                  </a:lnTo>
                  <a:lnTo>
                    <a:pt x="1082" y="15"/>
                  </a:lnTo>
                  <a:lnTo>
                    <a:pt x="1074" y="15"/>
                  </a:lnTo>
                  <a:lnTo>
                    <a:pt x="1062" y="17"/>
                  </a:lnTo>
                  <a:lnTo>
                    <a:pt x="1048" y="20"/>
                  </a:lnTo>
                  <a:lnTo>
                    <a:pt x="1021" y="29"/>
                  </a:lnTo>
                  <a:lnTo>
                    <a:pt x="998" y="36"/>
                  </a:lnTo>
                  <a:lnTo>
                    <a:pt x="995" y="30"/>
                  </a:lnTo>
                  <a:lnTo>
                    <a:pt x="989" y="23"/>
                  </a:lnTo>
                  <a:lnTo>
                    <a:pt x="985" y="16"/>
                  </a:lnTo>
                  <a:lnTo>
                    <a:pt x="981" y="12"/>
                  </a:lnTo>
                  <a:lnTo>
                    <a:pt x="971" y="13"/>
                  </a:lnTo>
                  <a:lnTo>
                    <a:pt x="963" y="12"/>
                  </a:lnTo>
                  <a:lnTo>
                    <a:pt x="956" y="31"/>
                  </a:lnTo>
                  <a:lnTo>
                    <a:pt x="949" y="48"/>
                  </a:lnTo>
                  <a:lnTo>
                    <a:pt x="944" y="56"/>
                  </a:lnTo>
                  <a:lnTo>
                    <a:pt x="938" y="63"/>
                  </a:lnTo>
                  <a:lnTo>
                    <a:pt x="934" y="65"/>
                  </a:lnTo>
                  <a:lnTo>
                    <a:pt x="931" y="67"/>
                  </a:lnTo>
                  <a:lnTo>
                    <a:pt x="927" y="69"/>
                  </a:lnTo>
                  <a:lnTo>
                    <a:pt x="921" y="70"/>
                  </a:lnTo>
                  <a:lnTo>
                    <a:pt x="916" y="70"/>
                  </a:lnTo>
                  <a:lnTo>
                    <a:pt x="911" y="70"/>
                  </a:lnTo>
                  <a:lnTo>
                    <a:pt x="905" y="70"/>
                  </a:lnTo>
                  <a:lnTo>
                    <a:pt x="900" y="69"/>
                  </a:lnTo>
                  <a:lnTo>
                    <a:pt x="890" y="66"/>
                  </a:lnTo>
                  <a:lnTo>
                    <a:pt x="883" y="62"/>
                  </a:lnTo>
                  <a:lnTo>
                    <a:pt x="873" y="58"/>
                  </a:lnTo>
                  <a:lnTo>
                    <a:pt x="863" y="54"/>
                  </a:lnTo>
                  <a:lnTo>
                    <a:pt x="852" y="52"/>
                  </a:lnTo>
                  <a:lnTo>
                    <a:pt x="839" y="52"/>
                  </a:lnTo>
                  <a:lnTo>
                    <a:pt x="822" y="58"/>
                  </a:lnTo>
                  <a:lnTo>
                    <a:pt x="787" y="68"/>
                  </a:lnTo>
                  <a:lnTo>
                    <a:pt x="753" y="80"/>
                  </a:lnTo>
                  <a:lnTo>
                    <a:pt x="734" y="89"/>
                  </a:lnTo>
                  <a:lnTo>
                    <a:pt x="722" y="103"/>
                  </a:lnTo>
                  <a:lnTo>
                    <a:pt x="710" y="117"/>
                  </a:lnTo>
                  <a:lnTo>
                    <a:pt x="702" y="119"/>
                  </a:lnTo>
                  <a:lnTo>
                    <a:pt x="695" y="120"/>
                  </a:lnTo>
                  <a:lnTo>
                    <a:pt x="685" y="121"/>
                  </a:lnTo>
                  <a:lnTo>
                    <a:pt x="677" y="120"/>
                  </a:lnTo>
                  <a:lnTo>
                    <a:pt x="659" y="118"/>
                  </a:lnTo>
                  <a:lnTo>
                    <a:pt x="642" y="114"/>
                  </a:lnTo>
                  <a:lnTo>
                    <a:pt x="625" y="110"/>
                  </a:lnTo>
                  <a:lnTo>
                    <a:pt x="609" y="106"/>
                  </a:lnTo>
                  <a:lnTo>
                    <a:pt x="594" y="101"/>
                  </a:lnTo>
                  <a:lnTo>
                    <a:pt x="581" y="100"/>
                  </a:lnTo>
                  <a:lnTo>
                    <a:pt x="569" y="100"/>
                  </a:lnTo>
                  <a:lnTo>
                    <a:pt x="559" y="102"/>
                  </a:lnTo>
                  <a:lnTo>
                    <a:pt x="551" y="106"/>
                  </a:lnTo>
                  <a:lnTo>
                    <a:pt x="544" y="110"/>
                  </a:lnTo>
                  <a:lnTo>
                    <a:pt x="536" y="114"/>
                  </a:lnTo>
                  <a:lnTo>
                    <a:pt x="530" y="118"/>
                  </a:lnTo>
                  <a:lnTo>
                    <a:pt x="524" y="121"/>
                  </a:lnTo>
                  <a:lnTo>
                    <a:pt x="516" y="124"/>
                  </a:lnTo>
                  <a:lnTo>
                    <a:pt x="510" y="125"/>
                  </a:lnTo>
                  <a:lnTo>
                    <a:pt x="502" y="124"/>
                  </a:lnTo>
                  <a:lnTo>
                    <a:pt x="496" y="123"/>
                  </a:lnTo>
                  <a:lnTo>
                    <a:pt x="490" y="120"/>
                  </a:lnTo>
                  <a:lnTo>
                    <a:pt x="480" y="115"/>
                  </a:lnTo>
                  <a:lnTo>
                    <a:pt x="471" y="112"/>
                  </a:lnTo>
                  <a:lnTo>
                    <a:pt x="452" y="107"/>
                  </a:lnTo>
                  <a:lnTo>
                    <a:pt x="439" y="102"/>
                  </a:lnTo>
                  <a:lnTo>
                    <a:pt x="427" y="98"/>
                  </a:lnTo>
                  <a:lnTo>
                    <a:pt x="418" y="93"/>
                  </a:lnTo>
                  <a:lnTo>
                    <a:pt x="414" y="90"/>
                  </a:lnTo>
                  <a:lnTo>
                    <a:pt x="411" y="85"/>
                  </a:lnTo>
                  <a:lnTo>
                    <a:pt x="408" y="81"/>
                  </a:lnTo>
                  <a:lnTo>
                    <a:pt x="405" y="76"/>
                  </a:lnTo>
                  <a:lnTo>
                    <a:pt x="399" y="63"/>
                  </a:lnTo>
                  <a:lnTo>
                    <a:pt x="394" y="47"/>
                  </a:lnTo>
                  <a:lnTo>
                    <a:pt x="378" y="51"/>
                  </a:lnTo>
                  <a:lnTo>
                    <a:pt x="366" y="53"/>
                  </a:lnTo>
                  <a:lnTo>
                    <a:pt x="362" y="54"/>
                  </a:lnTo>
                  <a:lnTo>
                    <a:pt x="359" y="54"/>
                  </a:lnTo>
                  <a:lnTo>
                    <a:pt x="356" y="53"/>
                  </a:lnTo>
                  <a:lnTo>
                    <a:pt x="353" y="52"/>
                  </a:lnTo>
                  <a:lnTo>
                    <a:pt x="350" y="51"/>
                  </a:lnTo>
                  <a:lnTo>
                    <a:pt x="348" y="48"/>
                  </a:lnTo>
                  <a:lnTo>
                    <a:pt x="346" y="45"/>
                  </a:lnTo>
                  <a:lnTo>
                    <a:pt x="344" y="40"/>
                  </a:lnTo>
                  <a:lnTo>
                    <a:pt x="340" y="29"/>
                  </a:lnTo>
                  <a:lnTo>
                    <a:pt x="334" y="12"/>
                  </a:lnTo>
                  <a:lnTo>
                    <a:pt x="315" y="13"/>
                  </a:lnTo>
                  <a:lnTo>
                    <a:pt x="296" y="15"/>
                  </a:lnTo>
                  <a:lnTo>
                    <a:pt x="278" y="17"/>
                  </a:lnTo>
                  <a:lnTo>
                    <a:pt x="259" y="18"/>
                  </a:lnTo>
                  <a:lnTo>
                    <a:pt x="255" y="16"/>
                  </a:lnTo>
                  <a:lnTo>
                    <a:pt x="245" y="13"/>
                  </a:lnTo>
                  <a:lnTo>
                    <a:pt x="240" y="12"/>
                  </a:lnTo>
                  <a:lnTo>
                    <a:pt x="235" y="11"/>
                  </a:lnTo>
                  <a:lnTo>
                    <a:pt x="229" y="11"/>
                  </a:lnTo>
                  <a:lnTo>
                    <a:pt x="224" y="12"/>
                  </a:lnTo>
                  <a:lnTo>
                    <a:pt x="218" y="15"/>
                  </a:lnTo>
                  <a:lnTo>
                    <a:pt x="214" y="19"/>
                  </a:lnTo>
                  <a:lnTo>
                    <a:pt x="212" y="24"/>
                  </a:lnTo>
                  <a:lnTo>
                    <a:pt x="212" y="28"/>
                  </a:lnTo>
                  <a:lnTo>
                    <a:pt x="214" y="33"/>
                  </a:lnTo>
                  <a:lnTo>
                    <a:pt x="216" y="37"/>
                  </a:lnTo>
                  <a:lnTo>
                    <a:pt x="221" y="42"/>
                  </a:lnTo>
                  <a:lnTo>
                    <a:pt x="224" y="46"/>
                  </a:lnTo>
                  <a:lnTo>
                    <a:pt x="227" y="50"/>
                  </a:lnTo>
                  <a:lnTo>
                    <a:pt x="229" y="54"/>
                  </a:lnTo>
                  <a:lnTo>
                    <a:pt x="231" y="59"/>
                  </a:lnTo>
                  <a:lnTo>
                    <a:pt x="231" y="61"/>
                  </a:lnTo>
                  <a:lnTo>
                    <a:pt x="230" y="64"/>
                  </a:lnTo>
                  <a:lnTo>
                    <a:pt x="227" y="65"/>
                  </a:lnTo>
                  <a:lnTo>
                    <a:pt x="221" y="65"/>
                  </a:lnTo>
                  <a:lnTo>
                    <a:pt x="212" y="64"/>
                  </a:lnTo>
                  <a:lnTo>
                    <a:pt x="206" y="63"/>
                  </a:lnTo>
                  <a:lnTo>
                    <a:pt x="197" y="61"/>
                  </a:lnTo>
                  <a:lnTo>
                    <a:pt x="189" y="57"/>
                  </a:lnTo>
                  <a:lnTo>
                    <a:pt x="180" y="52"/>
                  </a:lnTo>
                  <a:lnTo>
                    <a:pt x="164" y="44"/>
                  </a:lnTo>
                  <a:lnTo>
                    <a:pt x="153" y="36"/>
                  </a:lnTo>
                  <a:lnTo>
                    <a:pt x="151" y="33"/>
                  </a:lnTo>
                  <a:lnTo>
                    <a:pt x="149" y="31"/>
                  </a:lnTo>
                  <a:lnTo>
                    <a:pt x="149" y="28"/>
                  </a:lnTo>
                  <a:lnTo>
                    <a:pt x="149" y="25"/>
                  </a:lnTo>
                  <a:lnTo>
                    <a:pt x="149" y="19"/>
                  </a:lnTo>
                  <a:lnTo>
                    <a:pt x="151" y="14"/>
                  </a:lnTo>
                  <a:lnTo>
                    <a:pt x="149" y="11"/>
                  </a:lnTo>
                  <a:lnTo>
                    <a:pt x="148" y="9"/>
                  </a:lnTo>
                  <a:lnTo>
                    <a:pt x="146" y="7"/>
                  </a:lnTo>
                  <a:lnTo>
                    <a:pt x="143" y="5"/>
                  </a:lnTo>
                  <a:lnTo>
                    <a:pt x="139" y="2"/>
                  </a:lnTo>
                  <a:lnTo>
                    <a:pt x="135" y="1"/>
                  </a:lnTo>
                  <a:lnTo>
                    <a:pt x="127" y="1"/>
                  </a:lnTo>
                  <a:lnTo>
                    <a:pt x="119" y="0"/>
                  </a:lnTo>
                  <a:lnTo>
                    <a:pt x="112" y="0"/>
                  </a:lnTo>
                  <a:lnTo>
                    <a:pt x="101" y="36"/>
                  </a:lnTo>
                  <a:lnTo>
                    <a:pt x="96" y="41"/>
                  </a:lnTo>
                  <a:lnTo>
                    <a:pt x="89" y="45"/>
                  </a:lnTo>
                  <a:lnTo>
                    <a:pt x="80" y="50"/>
                  </a:lnTo>
                  <a:lnTo>
                    <a:pt x="72" y="54"/>
                  </a:lnTo>
                  <a:lnTo>
                    <a:pt x="62" y="58"/>
                  </a:lnTo>
                  <a:lnTo>
                    <a:pt x="54" y="62"/>
                  </a:lnTo>
                  <a:lnTo>
                    <a:pt x="47" y="66"/>
                  </a:lnTo>
                  <a:lnTo>
                    <a:pt x="42" y="70"/>
                  </a:lnTo>
                  <a:lnTo>
                    <a:pt x="39" y="75"/>
                  </a:lnTo>
                  <a:lnTo>
                    <a:pt x="38" y="78"/>
                  </a:lnTo>
                  <a:lnTo>
                    <a:pt x="37" y="82"/>
                  </a:lnTo>
                  <a:lnTo>
                    <a:pt x="36" y="87"/>
                  </a:lnTo>
                  <a:lnTo>
                    <a:pt x="34" y="97"/>
                  </a:lnTo>
                  <a:lnTo>
                    <a:pt x="30" y="106"/>
                  </a:lnTo>
                  <a:lnTo>
                    <a:pt x="20" y="117"/>
                  </a:lnTo>
                  <a:lnTo>
                    <a:pt x="9" y="128"/>
                  </a:lnTo>
                  <a:lnTo>
                    <a:pt x="5" y="134"/>
                  </a:lnTo>
                  <a:lnTo>
                    <a:pt x="2" y="142"/>
                  </a:lnTo>
                  <a:lnTo>
                    <a:pt x="1" y="146"/>
                  </a:lnTo>
                  <a:lnTo>
                    <a:pt x="0" y="151"/>
                  </a:lnTo>
                  <a:lnTo>
                    <a:pt x="1" y="158"/>
                  </a:lnTo>
                  <a:lnTo>
                    <a:pt x="1" y="165"/>
                  </a:lnTo>
                  <a:lnTo>
                    <a:pt x="7" y="170"/>
                  </a:lnTo>
                  <a:lnTo>
                    <a:pt x="9" y="174"/>
                  </a:lnTo>
                  <a:lnTo>
                    <a:pt x="11" y="177"/>
                  </a:lnTo>
                  <a:lnTo>
                    <a:pt x="11" y="180"/>
                  </a:lnTo>
                  <a:lnTo>
                    <a:pt x="11" y="183"/>
                  </a:lnTo>
                  <a:lnTo>
                    <a:pt x="10" y="187"/>
                  </a:lnTo>
                  <a:lnTo>
                    <a:pt x="10" y="191"/>
                  </a:lnTo>
                  <a:lnTo>
                    <a:pt x="11" y="196"/>
                  </a:lnTo>
                  <a:lnTo>
                    <a:pt x="12" y="200"/>
                  </a:lnTo>
                  <a:lnTo>
                    <a:pt x="14" y="203"/>
                  </a:lnTo>
                  <a:lnTo>
                    <a:pt x="18" y="205"/>
                  </a:lnTo>
                  <a:lnTo>
                    <a:pt x="22" y="208"/>
                  </a:lnTo>
                  <a:lnTo>
                    <a:pt x="26" y="210"/>
                  </a:lnTo>
                  <a:lnTo>
                    <a:pt x="35" y="214"/>
                  </a:lnTo>
                  <a:lnTo>
                    <a:pt x="42" y="218"/>
                  </a:lnTo>
                  <a:lnTo>
                    <a:pt x="47" y="223"/>
                  </a:lnTo>
                  <a:lnTo>
                    <a:pt x="47" y="231"/>
                  </a:lnTo>
                  <a:lnTo>
                    <a:pt x="45" y="242"/>
                  </a:lnTo>
                  <a:lnTo>
                    <a:pt x="44" y="247"/>
                  </a:lnTo>
                  <a:lnTo>
                    <a:pt x="44" y="253"/>
                  </a:lnTo>
                  <a:lnTo>
                    <a:pt x="45" y="259"/>
                  </a:lnTo>
                  <a:lnTo>
                    <a:pt x="47" y="264"/>
                  </a:lnTo>
                  <a:lnTo>
                    <a:pt x="77" y="282"/>
                  </a:lnTo>
                  <a:lnTo>
                    <a:pt x="84" y="282"/>
                  </a:lnTo>
                  <a:lnTo>
                    <a:pt x="90" y="282"/>
                  </a:lnTo>
                  <a:lnTo>
                    <a:pt x="96" y="281"/>
                  </a:lnTo>
                  <a:lnTo>
                    <a:pt x="102" y="279"/>
                  </a:lnTo>
                  <a:lnTo>
                    <a:pt x="108" y="278"/>
                  </a:lnTo>
                  <a:lnTo>
                    <a:pt x="114" y="276"/>
                  </a:lnTo>
                  <a:lnTo>
                    <a:pt x="122" y="276"/>
                  </a:lnTo>
                  <a:lnTo>
                    <a:pt x="130" y="276"/>
                  </a:lnTo>
                  <a:lnTo>
                    <a:pt x="138" y="277"/>
                  </a:lnTo>
                  <a:lnTo>
                    <a:pt x="143" y="279"/>
                  </a:lnTo>
                  <a:lnTo>
                    <a:pt x="149" y="281"/>
                  </a:lnTo>
                  <a:lnTo>
                    <a:pt x="155" y="283"/>
                  </a:lnTo>
                  <a:lnTo>
                    <a:pt x="166" y="289"/>
                  </a:lnTo>
                  <a:lnTo>
                    <a:pt x="176" y="298"/>
                  </a:lnTo>
                  <a:lnTo>
                    <a:pt x="194" y="314"/>
                  </a:lnTo>
                  <a:lnTo>
                    <a:pt x="212" y="329"/>
                  </a:lnTo>
                  <a:lnTo>
                    <a:pt x="223" y="334"/>
                  </a:lnTo>
                  <a:lnTo>
                    <a:pt x="232" y="337"/>
                  </a:lnTo>
                  <a:lnTo>
                    <a:pt x="238" y="338"/>
                  </a:lnTo>
                  <a:lnTo>
                    <a:pt x="243" y="340"/>
                  </a:lnTo>
                  <a:lnTo>
                    <a:pt x="248" y="344"/>
                  </a:lnTo>
                  <a:lnTo>
                    <a:pt x="254" y="347"/>
                  </a:lnTo>
                  <a:lnTo>
                    <a:pt x="262" y="362"/>
                  </a:lnTo>
                  <a:lnTo>
                    <a:pt x="271" y="375"/>
                  </a:lnTo>
                  <a:lnTo>
                    <a:pt x="282" y="375"/>
                  </a:lnTo>
                  <a:lnTo>
                    <a:pt x="292" y="385"/>
                  </a:lnTo>
                  <a:lnTo>
                    <a:pt x="300" y="394"/>
                  </a:lnTo>
                  <a:lnTo>
                    <a:pt x="303" y="401"/>
                  </a:lnTo>
                  <a:lnTo>
                    <a:pt x="303" y="409"/>
                  </a:lnTo>
                  <a:lnTo>
                    <a:pt x="303" y="413"/>
                  </a:lnTo>
                  <a:lnTo>
                    <a:pt x="304" y="417"/>
                  </a:lnTo>
                  <a:lnTo>
                    <a:pt x="305" y="420"/>
                  </a:lnTo>
                  <a:lnTo>
                    <a:pt x="307" y="422"/>
                  </a:lnTo>
                  <a:lnTo>
                    <a:pt x="310" y="423"/>
                  </a:lnTo>
                  <a:lnTo>
                    <a:pt x="314" y="424"/>
                  </a:lnTo>
                  <a:lnTo>
                    <a:pt x="318" y="423"/>
                  </a:lnTo>
                  <a:lnTo>
                    <a:pt x="324" y="423"/>
                  </a:lnTo>
                  <a:lnTo>
                    <a:pt x="332" y="422"/>
                  </a:lnTo>
                  <a:lnTo>
                    <a:pt x="341" y="422"/>
                  </a:lnTo>
                  <a:lnTo>
                    <a:pt x="350" y="428"/>
                  </a:lnTo>
                  <a:lnTo>
                    <a:pt x="368" y="441"/>
                  </a:lnTo>
                  <a:lnTo>
                    <a:pt x="388" y="454"/>
                  </a:lnTo>
                  <a:lnTo>
                    <a:pt x="399" y="464"/>
                  </a:lnTo>
                  <a:lnTo>
                    <a:pt x="413" y="475"/>
                  </a:lnTo>
                  <a:lnTo>
                    <a:pt x="432" y="494"/>
                  </a:lnTo>
                  <a:lnTo>
                    <a:pt x="443" y="504"/>
                  </a:lnTo>
                  <a:lnTo>
                    <a:pt x="452" y="513"/>
                  </a:lnTo>
                  <a:lnTo>
                    <a:pt x="460" y="519"/>
                  </a:lnTo>
                  <a:lnTo>
                    <a:pt x="464" y="522"/>
                  </a:lnTo>
                  <a:lnTo>
                    <a:pt x="474" y="524"/>
                  </a:lnTo>
                  <a:lnTo>
                    <a:pt x="483" y="525"/>
                  </a:lnTo>
                  <a:lnTo>
                    <a:pt x="493" y="524"/>
                  </a:lnTo>
                  <a:lnTo>
                    <a:pt x="502" y="524"/>
                  </a:lnTo>
                  <a:lnTo>
                    <a:pt x="512" y="523"/>
                  </a:lnTo>
                  <a:lnTo>
                    <a:pt x="522" y="522"/>
                  </a:lnTo>
                  <a:lnTo>
                    <a:pt x="531" y="522"/>
                  </a:lnTo>
                  <a:lnTo>
                    <a:pt x="541" y="522"/>
                  </a:lnTo>
                  <a:lnTo>
                    <a:pt x="552" y="534"/>
                  </a:lnTo>
                  <a:lnTo>
                    <a:pt x="564" y="537"/>
                  </a:lnTo>
                  <a:lnTo>
                    <a:pt x="576" y="538"/>
                  </a:lnTo>
                  <a:lnTo>
                    <a:pt x="586" y="539"/>
                  </a:lnTo>
                  <a:lnTo>
                    <a:pt x="597" y="540"/>
                  </a:lnTo>
                  <a:lnTo>
                    <a:pt x="608" y="541"/>
                  </a:lnTo>
                  <a:lnTo>
                    <a:pt x="616" y="543"/>
                  </a:lnTo>
                  <a:lnTo>
                    <a:pt x="626" y="547"/>
                  </a:lnTo>
                  <a:lnTo>
                    <a:pt x="634" y="552"/>
                  </a:lnTo>
                  <a:lnTo>
                    <a:pt x="638" y="556"/>
                  </a:lnTo>
                  <a:lnTo>
                    <a:pt x="643" y="560"/>
                  </a:lnTo>
                  <a:lnTo>
                    <a:pt x="646" y="566"/>
                  </a:lnTo>
                  <a:lnTo>
                    <a:pt x="649" y="571"/>
                  </a:lnTo>
                  <a:lnTo>
                    <a:pt x="653" y="583"/>
                  </a:lnTo>
                  <a:lnTo>
                    <a:pt x="658" y="597"/>
                  </a:lnTo>
                  <a:lnTo>
                    <a:pt x="661" y="609"/>
                  </a:lnTo>
                  <a:lnTo>
                    <a:pt x="665" y="622"/>
                  </a:lnTo>
                  <a:lnTo>
                    <a:pt x="669" y="635"/>
                  </a:lnTo>
                  <a:lnTo>
                    <a:pt x="676" y="645"/>
                  </a:lnTo>
                  <a:lnTo>
                    <a:pt x="679" y="649"/>
                  </a:lnTo>
                  <a:lnTo>
                    <a:pt x="682" y="651"/>
                  </a:lnTo>
                  <a:lnTo>
                    <a:pt x="685" y="653"/>
                  </a:lnTo>
                  <a:lnTo>
                    <a:pt x="689" y="655"/>
                  </a:lnTo>
                  <a:lnTo>
                    <a:pt x="697" y="658"/>
                  </a:lnTo>
                  <a:lnTo>
                    <a:pt x="704" y="662"/>
                  </a:lnTo>
                  <a:lnTo>
                    <a:pt x="713" y="675"/>
                  </a:lnTo>
                  <a:lnTo>
                    <a:pt x="722" y="687"/>
                  </a:lnTo>
                  <a:lnTo>
                    <a:pt x="731" y="691"/>
                  </a:lnTo>
                  <a:lnTo>
                    <a:pt x="741" y="693"/>
                  </a:lnTo>
                  <a:lnTo>
                    <a:pt x="751" y="695"/>
                  </a:lnTo>
                  <a:lnTo>
                    <a:pt x="762" y="695"/>
                  </a:lnTo>
                  <a:lnTo>
                    <a:pt x="785" y="696"/>
                  </a:lnTo>
                  <a:lnTo>
                    <a:pt x="811" y="699"/>
                  </a:lnTo>
                  <a:lnTo>
                    <a:pt x="816" y="710"/>
                  </a:lnTo>
                  <a:lnTo>
                    <a:pt x="826" y="713"/>
                  </a:lnTo>
                  <a:lnTo>
                    <a:pt x="835" y="714"/>
                  </a:lnTo>
                  <a:lnTo>
                    <a:pt x="845" y="716"/>
                  </a:lnTo>
                  <a:lnTo>
                    <a:pt x="854" y="717"/>
                  </a:lnTo>
                  <a:lnTo>
                    <a:pt x="864" y="718"/>
                  </a:lnTo>
                  <a:lnTo>
                    <a:pt x="874" y="718"/>
                  </a:lnTo>
                  <a:lnTo>
                    <a:pt x="884" y="720"/>
                  </a:lnTo>
                  <a:lnTo>
                    <a:pt x="891" y="722"/>
                  </a:lnTo>
                  <a:lnTo>
                    <a:pt x="895" y="692"/>
                  </a:lnTo>
                  <a:lnTo>
                    <a:pt x="898" y="668"/>
                  </a:lnTo>
                  <a:lnTo>
                    <a:pt x="901" y="657"/>
                  </a:lnTo>
                  <a:lnTo>
                    <a:pt x="903" y="648"/>
                  </a:lnTo>
                  <a:lnTo>
                    <a:pt x="906" y="639"/>
                  </a:lnTo>
                  <a:lnTo>
                    <a:pt x="911" y="632"/>
                  </a:lnTo>
                  <a:lnTo>
                    <a:pt x="915" y="624"/>
                  </a:lnTo>
                  <a:lnTo>
                    <a:pt x="919" y="618"/>
                  </a:lnTo>
                  <a:lnTo>
                    <a:pt x="925" y="611"/>
                  </a:lnTo>
                  <a:lnTo>
                    <a:pt x="932" y="605"/>
                  </a:lnTo>
                  <a:lnTo>
                    <a:pt x="948" y="594"/>
                  </a:lnTo>
                  <a:lnTo>
                    <a:pt x="969" y="582"/>
                  </a:lnTo>
                  <a:lnTo>
                    <a:pt x="968" y="567"/>
                  </a:lnTo>
                  <a:lnTo>
                    <a:pt x="969" y="552"/>
                  </a:lnTo>
                  <a:lnTo>
                    <a:pt x="966" y="547"/>
                  </a:lnTo>
                  <a:lnTo>
                    <a:pt x="961" y="542"/>
                  </a:lnTo>
                  <a:lnTo>
                    <a:pt x="954" y="539"/>
                  </a:lnTo>
                  <a:lnTo>
                    <a:pt x="948" y="535"/>
                  </a:lnTo>
                  <a:lnTo>
                    <a:pt x="940" y="531"/>
                  </a:lnTo>
                  <a:lnTo>
                    <a:pt x="935" y="527"/>
                  </a:lnTo>
                  <a:lnTo>
                    <a:pt x="932" y="524"/>
                  </a:lnTo>
                  <a:lnTo>
                    <a:pt x="930" y="522"/>
                  </a:lnTo>
                  <a:lnTo>
                    <a:pt x="929" y="519"/>
                  </a:lnTo>
                  <a:lnTo>
                    <a:pt x="928" y="517"/>
                  </a:lnTo>
                  <a:lnTo>
                    <a:pt x="927" y="508"/>
                  </a:lnTo>
                  <a:lnTo>
                    <a:pt x="927" y="502"/>
                  </a:lnTo>
                  <a:lnTo>
                    <a:pt x="928" y="494"/>
                  </a:lnTo>
                  <a:lnTo>
                    <a:pt x="930" y="488"/>
                  </a:lnTo>
                  <a:lnTo>
                    <a:pt x="932" y="482"/>
                  </a:lnTo>
                  <a:lnTo>
                    <a:pt x="933" y="474"/>
                  </a:lnTo>
                  <a:lnTo>
                    <a:pt x="934" y="467"/>
                  </a:lnTo>
                  <a:lnTo>
                    <a:pt x="933" y="457"/>
                  </a:lnTo>
                  <a:lnTo>
                    <a:pt x="931" y="452"/>
                  </a:lnTo>
                  <a:lnTo>
                    <a:pt x="928" y="447"/>
                  </a:lnTo>
                  <a:lnTo>
                    <a:pt x="923" y="440"/>
                  </a:lnTo>
                  <a:lnTo>
                    <a:pt x="918" y="434"/>
                  </a:lnTo>
                  <a:lnTo>
                    <a:pt x="914" y="428"/>
                  </a:lnTo>
                  <a:lnTo>
                    <a:pt x="908" y="421"/>
                  </a:lnTo>
                  <a:lnTo>
                    <a:pt x="905" y="416"/>
                  </a:lnTo>
                  <a:lnTo>
                    <a:pt x="903" y="412"/>
                  </a:lnTo>
                  <a:lnTo>
                    <a:pt x="902" y="401"/>
                  </a:lnTo>
                  <a:lnTo>
                    <a:pt x="902" y="392"/>
                  </a:lnTo>
                  <a:lnTo>
                    <a:pt x="903" y="384"/>
                  </a:lnTo>
                  <a:lnTo>
                    <a:pt x="905" y="377"/>
                  </a:lnTo>
                  <a:lnTo>
                    <a:pt x="907" y="370"/>
                  </a:lnTo>
                  <a:lnTo>
                    <a:pt x="911" y="364"/>
                  </a:lnTo>
                  <a:lnTo>
                    <a:pt x="914" y="358"/>
                  </a:lnTo>
                  <a:lnTo>
                    <a:pt x="918" y="353"/>
                  </a:lnTo>
                  <a:lnTo>
                    <a:pt x="936" y="335"/>
                  </a:lnTo>
                  <a:lnTo>
                    <a:pt x="951" y="317"/>
                  </a:lnTo>
                  <a:lnTo>
                    <a:pt x="955" y="309"/>
                  </a:lnTo>
                  <a:lnTo>
                    <a:pt x="958" y="299"/>
                  </a:lnTo>
                  <a:lnTo>
                    <a:pt x="962" y="289"/>
                  </a:lnTo>
                  <a:lnTo>
                    <a:pt x="964" y="280"/>
                  </a:lnTo>
                  <a:lnTo>
                    <a:pt x="968" y="260"/>
                  </a:lnTo>
                  <a:lnTo>
                    <a:pt x="974" y="240"/>
                  </a:lnTo>
                  <a:lnTo>
                    <a:pt x="983" y="223"/>
                  </a:lnTo>
                  <a:lnTo>
                    <a:pt x="992" y="204"/>
                  </a:lnTo>
                  <a:lnTo>
                    <a:pt x="1004" y="185"/>
                  </a:lnTo>
                  <a:lnTo>
                    <a:pt x="1017" y="165"/>
                  </a:lnTo>
                  <a:lnTo>
                    <a:pt x="1043" y="127"/>
                  </a:lnTo>
                  <a:lnTo>
                    <a:pt x="1069" y="94"/>
                  </a:lnTo>
                  <a:lnTo>
                    <a:pt x="1082" y="80"/>
                  </a:lnTo>
                  <a:lnTo>
                    <a:pt x="1102" y="57"/>
                  </a:lnTo>
                  <a:lnTo>
                    <a:pt x="1106" y="50"/>
                  </a:lnTo>
                  <a:lnTo>
                    <a:pt x="1109" y="44"/>
                  </a:lnTo>
                  <a:lnTo>
                    <a:pt x="1113" y="40"/>
                  </a:lnTo>
                  <a:lnTo>
                    <a:pt x="1114" y="33"/>
                  </a:lnTo>
                  <a:lnTo>
                    <a:pt x="1114" y="29"/>
                  </a:lnTo>
                  <a:lnTo>
                    <a:pt x="1113" y="25"/>
                  </a:lnTo>
                  <a:lnTo>
                    <a:pt x="1108" y="20"/>
                  </a:lnTo>
                  <a:lnTo>
                    <a:pt x="1103" y="18"/>
                  </a:lnTo>
                  <a:close/>
                </a:path>
              </a:pathLst>
            </a:custGeom>
            <a:solidFill>
              <a:srgbClr val="3F8FDE"/>
            </a:solidFill>
            <a:ln w="9525" cap="flat" cmpd="sng" algn="ctr">
              <a:solidFill>
                <a:srgbClr val="FFFFFF"/>
              </a:solidFill>
              <a:prstDash val="solid"/>
            </a:ln>
            <a:effectLst/>
          </p:spPr>
          <p:txBody>
            <a:bodyPr rtlCol="0" anchor="ct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5000" b="0" i="0" u="none" strike="noStrike" kern="0" cap="none" spc="0" normalizeH="0" baseline="0" noProof="0" dirty="0">
                <a:ln>
                  <a:noFill/>
                </a:ln>
                <a:solidFill>
                  <a:srgbClr val="3279D4"/>
                </a:solidFill>
                <a:effectLst/>
                <a:uLnTx/>
                <a:uFillTx/>
                <a:latin typeface="Harmonia Sans Pro"/>
                <a:sym typeface="Harmonia Sans Pro"/>
              </a:endParaRPr>
            </a:p>
          </p:txBody>
        </p:sp>
        <p:sp>
          <p:nvSpPr>
            <p:cNvPr id="39" name="Freeform 38">
              <a:extLst>
                <a:ext uri="{FF2B5EF4-FFF2-40B4-BE49-F238E27FC236}">
                  <a16:creationId xmlns:a16="http://schemas.microsoft.com/office/drawing/2014/main" id="{881175EA-FB90-A941-7ECA-41E60302DA2E}"/>
                </a:ext>
              </a:extLst>
            </p:cNvPr>
            <p:cNvSpPr>
              <a:spLocks/>
            </p:cNvSpPr>
            <p:nvPr/>
          </p:nvSpPr>
          <p:spPr bwMode="auto">
            <a:xfrm>
              <a:off x="6340453" y="7334184"/>
              <a:ext cx="105724" cy="104467"/>
            </a:xfrm>
            <a:custGeom>
              <a:avLst/>
              <a:gdLst>
                <a:gd name="T0" fmla="*/ 5 w 140"/>
                <a:gd name="T1" fmla="*/ 0 h 131"/>
                <a:gd name="T2" fmla="*/ 6 w 140"/>
                <a:gd name="T3" fmla="*/ 4 h 131"/>
                <a:gd name="T4" fmla="*/ 6 w 140"/>
                <a:gd name="T5" fmla="*/ 6 h 131"/>
                <a:gd name="T6" fmla="*/ 6 w 140"/>
                <a:gd name="T7" fmla="*/ 8 h 131"/>
                <a:gd name="T8" fmla="*/ 5 w 140"/>
                <a:gd name="T9" fmla="*/ 10 h 131"/>
                <a:gd name="T10" fmla="*/ 2 w 140"/>
                <a:gd name="T11" fmla="*/ 13 h 131"/>
                <a:gd name="T12" fmla="*/ 0 w 140"/>
                <a:gd name="T13" fmla="*/ 16 h 131"/>
                <a:gd name="T14" fmla="*/ 8 w 140"/>
                <a:gd name="T15" fmla="*/ 29 h 131"/>
                <a:gd name="T16" fmla="*/ 17 w 140"/>
                <a:gd name="T17" fmla="*/ 40 h 131"/>
                <a:gd name="T18" fmla="*/ 32 w 140"/>
                <a:gd name="T19" fmla="*/ 40 h 131"/>
                <a:gd name="T20" fmla="*/ 47 w 140"/>
                <a:gd name="T21" fmla="*/ 40 h 131"/>
                <a:gd name="T22" fmla="*/ 47 w 140"/>
                <a:gd name="T23" fmla="*/ 53 h 131"/>
                <a:gd name="T24" fmla="*/ 45 w 140"/>
                <a:gd name="T25" fmla="*/ 67 h 131"/>
                <a:gd name="T26" fmla="*/ 44 w 140"/>
                <a:gd name="T27" fmla="*/ 73 h 131"/>
                <a:gd name="T28" fmla="*/ 44 w 140"/>
                <a:gd name="T29" fmla="*/ 81 h 131"/>
                <a:gd name="T30" fmla="*/ 45 w 140"/>
                <a:gd name="T31" fmla="*/ 87 h 131"/>
                <a:gd name="T32" fmla="*/ 47 w 140"/>
                <a:gd name="T33" fmla="*/ 93 h 131"/>
                <a:gd name="T34" fmla="*/ 48 w 140"/>
                <a:gd name="T35" fmla="*/ 97 h 131"/>
                <a:gd name="T36" fmla="*/ 51 w 140"/>
                <a:gd name="T37" fmla="*/ 100 h 131"/>
                <a:gd name="T38" fmla="*/ 53 w 140"/>
                <a:gd name="T39" fmla="*/ 104 h 131"/>
                <a:gd name="T40" fmla="*/ 57 w 140"/>
                <a:gd name="T41" fmla="*/ 107 h 131"/>
                <a:gd name="T42" fmla="*/ 67 w 140"/>
                <a:gd name="T43" fmla="*/ 115 h 131"/>
                <a:gd name="T44" fmla="*/ 77 w 140"/>
                <a:gd name="T45" fmla="*/ 121 h 131"/>
                <a:gd name="T46" fmla="*/ 90 w 140"/>
                <a:gd name="T47" fmla="*/ 126 h 131"/>
                <a:gd name="T48" fmla="*/ 104 w 140"/>
                <a:gd name="T49" fmla="*/ 129 h 131"/>
                <a:gd name="T50" fmla="*/ 110 w 140"/>
                <a:gd name="T51" fmla="*/ 131 h 131"/>
                <a:gd name="T52" fmla="*/ 117 w 140"/>
                <a:gd name="T53" fmla="*/ 131 h 131"/>
                <a:gd name="T54" fmla="*/ 123 w 140"/>
                <a:gd name="T55" fmla="*/ 129 h 131"/>
                <a:gd name="T56" fmla="*/ 128 w 140"/>
                <a:gd name="T57" fmla="*/ 128 h 131"/>
                <a:gd name="T58" fmla="*/ 133 w 140"/>
                <a:gd name="T59" fmla="*/ 122 h 131"/>
                <a:gd name="T60" fmla="*/ 140 w 140"/>
                <a:gd name="T61" fmla="*/ 117 h 131"/>
                <a:gd name="T62" fmla="*/ 139 w 140"/>
                <a:gd name="T63" fmla="*/ 102 h 131"/>
                <a:gd name="T64" fmla="*/ 140 w 140"/>
                <a:gd name="T65" fmla="*/ 87 h 131"/>
                <a:gd name="T66" fmla="*/ 132 w 140"/>
                <a:gd name="T67" fmla="*/ 80 h 131"/>
                <a:gd name="T68" fmla="*/ 123 w 140"/>
                <a:gd name="T69" fmla="*/ 71 h 131"/>
                <a:gd name="T70" fmla="*/ 115 w 140"/>
                <a:gd name="T71" fmla="*/ 64 h 131"/>
                <a:gd name="T72" fmla="*/ 106 w 140"/>
                <a:gd name="T73" fmla="*/ 57 h 131"/>
                <a:gd name="T74" fmla="*/ 100 w 140"/>
                <a:gd name="T75" fmla="*/ 55 h 131"/>
                <a:gd name="T76" fmla="*/ 94 w 140"/>
                <a:gd name="T77" fmla="*/ 54 h 131"/>
                <a:gd name="T78" fmla="*/ 89 w 140"/>
                <a:gd name="T79" fmla="*/ 53 h 131"/>
                <a:gd name="T80" fmla="*/ 84 w 140"/>
                <a:gd name="T81" fmla="*/ 52 h 131"/>
                <a:gd name="T82" fmla="*/ 78 w 140"/>
                <a:gd name="T83" fmla="*/ 52 h 131"/>
                <a:gd name="T84" fmla="*/ 74 w 140"/>
                <a:gd name="T85" fmla="*/ 51 h 131"/>
                <a:gd name="T86" fmla="*/ 69 w 140"/>
                <a:gd name="T87" fmla="*/ 49 h 131"/>
                <a:gd name="T88" fmla="*/ 65 w 140"/>
                <a:gd name="T89" fmla="*/ 46 h 131"/>
                <a:gd name="T90" fmla="*/ 64 w 140"/>
                <a:gd name="T91" fmla="*/ 37 h 131"/>
                <a:gd name="T92" fmla="*/ 65 w 140"/>
                <a:gd name="T93" fmla="*/ 29 h 131"/>
                <a:gd name="T94" fmla="*/ 62 w 140"/>
                <a:gd name="T95" fmla="*/ 24 h 131"/>
                <a:gd name="T96" fmla="*/ 60 w 140"/>
                <a:gd name="T97" fmla="*/ 21 h 131"/>
                <a:gd name="T98" fmla="*/ 57 w 140"/>
                <a:gd name="T99" fmla="*/ 18 h 131"/>
                <a:gd name="T100" fmla="*/ 55 w 140"/>
                <a:gd name="T101" fmla="*/ 15 h 131"/>
                <a:gd name="T102" fmla="*/ 48 w 140"/>
                <a:gd name="T103" fmla="*/ 12 h 131"/>
                <a:gd name="T104" fmla="*/ 40 w 140"/>
                <a:gd name="T105" fmla="*/ 9 h 131"/>
                <a:gd name="T106" fmla="*/ 23 w 140"/>
                <a:gd name="T107" fmla="*/ 4 h 131"/>
                <a:gd name="T108" fmla="*/ 5 w 140"/>
                <a:gd name="T10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0" h="131">
                  <a:moveTo>
                    <a:pt x="5" y="0"/>
                  </a:moveTo>
                  <a:lnTo>
                    <a:pt x="6" y="4"/>
                  </a:lnTo>
                  <a:lnTo>
                    <a:pt x="6" y="6"/>
                  </a:lnTo>
                  <a:lnTo>
                    <a:pt x="6" y="8"/>
                  </a:lnTo>
                  <a:lnTo>
                    <a:pt x="5" y="10"/>
                  </a:lnTo>
                  <a:lnTo>
                    <a:pt x="2" y="13"/>
                  </a:lnTo>
                  <a:lnTo>
                    <a:pt x="0" y="16"/>
                  </a:lnTo>
                  <a:lnTo>
                    <a:pt x="8" y="29"/>
                  </a:lnTo>
                  <a:lnTo>
                    <a:pt x="17" y="40"/>
                  </a:lnTo>
                  <a:lnTo>
                    <a:pt x="32" y="40"/>
                  </a:lnTo>
                  <a:lnTo>
                    <a:pt x="47" y="40"/>
                  </a:lnTo>
                  <a:lnTo>
                    <a:pt x="47" y="53"/>
                  </a:lnTo>
                  <a:lnTo>
                    <a:pt x="45" y="67"/>
                  </a:lnTo>
                  <a:lnTo>
                    <a:pt x="44" y="73"/>
                  </a:lnTo>
                  <a:lnTo>
                    <a:pt x="44" y="81"/>
                  </a:lnTo>
                  <a:lnTo>
                    <a:pt x="45" y="87"/>
                  </a:lnTo>
                  <a:lnTo>
                    <a:pt x="47" y="93"/>
                  </a:lnTo>
                  <a:lnTo>
                    <a:pt x="48" y="97"/>
                  </a:lnTo>
                  <a:lnTo>
                    <a:pt x="51" y="100"/>
                  </a:lnTo>
                  <a:lnTo>
                    <a:pt x="53" y="104"/>
                  </a:lnTo>
                  <a:lnTo>
                    <a:pt x="57" y="107"/>
                  </a:lnTo>
                  <a:lnTo>
                    <a:pt x="67" y="115"/>
                  </a:lnTo>
                  <a:lnTo>
                    <a:pt x="77" y="121"/>
                  </a:lnTo>
                  <a:lnTo>
                    <a:pt x="90" y="126"/>
                  </a:lnTo>
                  <a:lnTo>
                    <a:pt x="104" y="129"/>
                  </a:lnTo>
                  <a:lnTo>
                    <a:pt x="110" y="131"/>
                  </a:lnTo>
                  <a:lnTo>
                    <a:pt x="117" y="131"/>
                  </a:lnTo>
                  <a:lnTo>
                    <a:pt x="123" y="129"/>
                  </a:lnTo>
                  <a:lnTo>
                    <a:pt x="128" y="128"/>
                  </a:lnTo>
                  <a:lnTo>
                    <a:pt x="133" y="122"/>
                  </a:lnTo>
                  <a:lnTo>
                    <a:pt x="140" y="117"/>
                  </a:lnTo>
                  <a:lnTo>
                    <a:pt x="139" y="102"/>
                  </a:lnTo>
                  <a:lnTo>
                    <a:pt x="140" y="87"/>
                  </a:lnTo>
                  <a:lnTo>
                    <a:pt x="132" y="80"/>
                  </a:lnTo>
                  <a:lnTo>
                    <a:pt x="123" y="71"/>
                  </a:lnTo>
                  <a:lnTo>
                    <a:pt x="115" y="64"/>
                  </a:lnTo>
                  <a:lnTo>
                    <a:pt x="106" y="57"/>
                  </a:lnTo>
                  <a:lnTo>
                    <a:pt x="100" y="55"/>
                  </a:lnTo>
                  <a:lnTo>
                    <a:pt x="94" y="54"/>
                  </a:lnTo>
                  <a:lnTo>
                    <a:pt x="89" y="53"/>
                  </a:lnTo>
                  <a:lnTo>
                    <a:pt x="84" y="52"/>
                  </a:lnTo>
                  <a:lnTo>
                    <a:pt x="78" y="52"/>
                  </a:lnTo>
                  <a:lnTo>
                    <a:pt x="74" y="51"/>
                  </a:lnTo>
                  <a:lnTo>
                    <a:pt x="69" y="49"/>
                  </a:lnTo>
                  <a:lnTo>
                    <a:pt x="65" y="46"/>
                  </a:lnTo>
                  <a:lnTo>
                    <a:pt x="64" y="37"/>
                  </a:lnTo>
                  <a:lnTo>
                    <a:pt x="65" y="29"/>
                  </a:lnTo>
                  <a:lnTo>
                    <a:pt x="62" y="24"/>
                  </a:lnTo>
                  <a:lnTo>
                    <a:pt x="60" y="21"/>
                  </a:lnTo>
                  <a:lnTo>
                    <a:pt x="57" y="18"/>
                  </a:lnTo>
                  <a:lnTo>
                    <a:pt x="55" y="15"/>
                  </a:lnTo>
                  <a:lnTo>
                    <a:pt x="48" y="12"/>
                  </a:lnTo>
                  <a:lnTo>
                    <a:pt x="40" y="9"/>
                  </a:lnTo>
                  <a:lnTo>
                    <a:pt x="23" y="4"/>
                  </a:lnTo>
                  <a:lnTo>
                    <a:pt x="5" y="0"/>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40" name="Freeform 39">
              <a:extLst>
                <a:ext uri="{FF2B5EF4-FFF2-40B4-BE49-F238E27FC236}">
                  <a16:creationId xmlns:a16="http://schemas.microsoft.com/office/drawing/2014/main" id="{120C2482-8496-3A04-F26A-821DDC64F70D}"/>
                </a:ext>
              </a:extLst>
            </p:cNvPr>
            <p:cNvSpPr>
              <a:spLocks/>
            </p:cNvSpPr>
            <p:nvPr/>
          </p:nvSpPr>
          <p:spPr bwMode="auto">
            <a:xfrm>
              <a:off x="5505223" y="4823004"/>
              <a:ext cx="102199" cy="68303"/>
            </a:xfrm>
            <a:custGeom>
              <a:avLst/>
              <a:gdLst>
                <a:gd name="T0" fmla="*/ 105 w 134"/>
                <a:gd name="T1" fmla="*/ 0 h 83"/>
                <a:gd name="T2" fmla="*/ 77 w 134"/>
                <a:gd name="T3" fmla="*/ 12 h 83"/>
                <a:gd name="T4" fmla="*/ 68 w 134"/>
                <a:gd name="T5" fmla="*/ 12 h 83"/>
                <a:gd name="T6" fmla="*/ 60 w 134"/>
                <a:gd name="T7" fmla="*/ 12 h 83"/>
                <a:gd name="T8" fmla="*/ 51 w 134"/>
                <a:gd name="T9" fmla="*/ 11 h 83"/>
                <a:gd name="T10" fmla="*/ 44 w 134"/>
                <a:gd name="T11" fmla="*/ 9 h 83"/>
                <a:gd name="T12" fmla="*/ 36 w 134"/>
                <a:gd name="T13" fmla="*/ 8 h 83"/>
                <a:gd name="T14" fmla="*/ 30 w 134"/>
                <a:gd name="T15" fmla="*/ 7 h 83"/>
                <a:gd name="T16" fmla="*/ 23 w 134"/>
                <a:gd name="T17" fmla="*/ 6 h 83"/>
                <a:gd name="T18" fmla="*/ 17 w 134"/>
                <a:gd name="T19" fmla="*/ 6 h 83"/>
                <a:gd name="T20" fmla="*/ 10 w 134"/>
                <a:gd name="T21" fmla="*/ 12 h 83"/>
                <a:gd name="T22" fmla="*/ 0 w 134"/>
                <a:gd name="T23" fmla="*/ 17 h 83"/>
                <a:gd name="T24" fmla="*/ 0 w 134"/>
                <a:gd name="T25" fmla="*/ 26 h 83"/>
                <a:gd name="T26" fmla="*/ 1 w 134"/>
                <a:gd name="T27" fmla="*/ 35 h 83"/>
                <a:gd name="T28" fmla="*/ 1 w 134"/>
                <a:gd name="T29" fmla="*/ 45 h 83"/>
                <a:gd name="T30" fmla="*/ 0 w 134"/>
                <a:gd name="T31" fmla="*/ 54 h 83"/>
                <a:gd name="T32" fmla="*/ 5 w 134"/>
                <a:gd name="T33" fmla="*/ 56 h 83"/>
                <a:gd name="T34" fmla="*/ 11 w 134"/>
                <a:gd name="T35" fmla="*/ 58 h 83"/>
                <a:gd name="T36" fmla="*/ 14 w 134"/>
                <a:gd name="T37" fmla="*/ 60 h 83"/>
                <a:gd name="T38" fmla="*/ 17 w 134"/>
                <a:gd name="T39" fmla="*/ 65 h 83"/>
                <a:gd name="T40" fmla="*/ 30 w 134"/>
                <a:gd name="T41" fmla="*/ 64 h 83"/>
                <a:gd name="T42" fmla="*/ 44 w 134"/>
                <a:gd name="T43" fmla="*/ 64 h 83"/>
                <a:gd name="T44" fmla="*/ 59 w 134"/>
                <a:gd name="T45" fmla="*/ 63 h 83"/>
                <a:gd name="T46" fmla="*/ 70 w 134"/>
                <a:gd name="T47" fmla="*/ 65 h 83"/>
                <a:gd name="T48" fmla="*/ 82 w 134"/>
                <a:gd name="T49" fmla="*/ 74 h 83"/>
                <a:gd name="T50" fmla="*/ 95 w 134"/>
                <a:gd name="T51" fmla="*/ 82 h 83"/>
                <a:gd name="T52" fmla="*/ 107 w 134"/>
                <a:gd name="T53" fmla="*/ 83 h 83"/>
                <a:gd name="T54" fmla="*/ 122 w 134"/>
                <a:gd name="T55" fmla="*/ 82 h 83"/>
                <a:gd name="T56" fmla="*/ 129 w 134"/>
                <a:gd name="T57" fmla="*/ 56 h 83"/>
                <a:gd name="T58" fmla="*/ 134 w 134"/>
                <a:gd name="T59" fmla="*/ 29 h 83"/>
                <a:gd name="T60" fmla="*/ 134 w 134"/>
                <a:gd name="T61" fmla="*/ 24 h 83"/>
                <a:gd name="T62" fmla="*/ 133 w 134"/>
                <a:gd name="T63" fmla="*/ 18 h 83"/>
                <a:gd name="T64" fmla="*/ 132 w 134"/>
                <a:gd name="T65" fmla="*/ 13 h 83"/>
                <a:gd name="T66" fmla="*/ 129 w 134"/>
                <a:gd name="T67" fmla="*/ 9 h 83"/>
                <a:gd name="T68" fmla="*/ 124 w 134"/>
                <a:gd name="T69" fmla="*/ 6 h 83"/>
                <a:gd name="T70" fmla="*/ 120 w 134"/>
                <a:gd name="T71" fmla="*/ 3 h 83"/>
                <a:gd name="T72" fmla="*/ 113 w 134"/>
                <a:gd name="T73" fmla="*/ 1 h 83"/>
                <a:gd name="T74" fmla="*/ 105 w 134"/>
                <a:gd name="T7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4" h="83">
                  <a:moveTo>
                    <a:pt x="105" y="0"/>
                  </a:moveTo>
                  <a:lnTo>
                    <a:pt x="77" y="12"/>
                  </a:lnTo>
                  <a:lnTo>
                    <a:pt x="68" y="12"/>
                  </a:lnTo>
                  <a:lnTo>
                    <a:pt x="60" y="12"/>
                  </a:lnTo>
                  <a:lnTo>
                    <a:pt x="51" y="11"/>
                  </a:lnTo>
                  <a:lnTo>
                    <a:pt x="44" y="9"/>
                  </a:lnTo>
                  <a:lnTo>
                    <a:pt x="36" y="8"/>
                  </a:lnTo>
                  <a:lnTo>
                    <a:pt x="30" y="7"/>
                  </a:lnTo>
                  <a:lnTo>
                    <a:pt x="23" y="6"/>
                  </a:lnTo>
                  <a:lnTo>
                    <a:pt x="17" y="6"/>
                  </a:lnTo>
                  <a:lnTo>
                    <a:pt x="10" y="12"/>
                  </a:lnTo>
                  <a:lnTo>
                    <a:pt x="0" y="17"/>
                  </a:lnTo>
                  <a:lnTo>
                    <a:pt x="0" y="26"/>
                  </a:lnTo>
                  <a:lnTo>
                    <a:pt x="1" y="35"/>
                  </a:lnTo>
                  <a:lnTo>
                    <a:pt x="1" y="45"/>
                  </a:lnTo>
                  <a:lnTo>
                    <a:pt x="0" y="54"/>
                  </a:lnTo>
                  <a:lnTo>
                    <a:pt x="5" y="56"/>
                  </a:lnTo>
                  <a:lnTo>
                    <a:pt x="11" y="58"/>
                  </a:lnTo>
                  <a:lnTo>
                    <a:pt x="14" y="60"/>
                  </a:lnTo>
                  <a:lnTo>
                    <a:pt x="17" y="65"/>
                  </a:lnTo>
                  <a:lnTo>
                    <a:pt x="30" y="64"/>
                  </a:lnTo>
                  <a:lnTo>
                    <a:pt x="44" y="64"/>
                  </a:lnTo>
                  <a:lnTo>
                    <a:pt x="59" y="63"/>
                  </a:lnTo>
                  <a:lnTo>
                    <a:pt x="70" y="65"/>
                  </a:lnTo>
                  <a:lnTo>
                    <a:pt x="82" y="74"/>
                  </a:lnTo>
                  <a:lnTo>
                    <a:pt x="95" y="82"/>
                  </a:lnTo>
                  <a:lnTo>
                    <a:pt x="107" y="83"/>
                  </a:lnTo>
                  <a:lnTo>
                    <a:pt x="122" y="82"/>
                  </a:lnTo>
                  <a:lnTo>
                    <a:pt x="129" y="56"/>
                  </a:lnTo>
                  <a:lnTo>
                    <a:pt x="134" y="29"/>
                  </a:lnTo>
                  <a:lnTo>
                    <a:pt x="134" y="24"/>
                  </a:lnTo>
                  <a:lnTo>
                    <a:pt x="133" y="18"/>
                  </a:lnTo>
                  <a:lnTo>
                    <a:pt x="132" y="13"/>
                  </a:lnTo>
                  <a:lnTo>
                    <a:pt x="129" y="9"/>
                  </a:lnTo>
                  <a:lnTo>
                    <a:pt x="124" y="6"/>
                  </a:lnTo>
                  <a:lnTo>
                    <a:pt x="120" y="3"/>
                  </a:lnTo>
                  <a:lnTo>
                    <a:pt x="113" y="1"/>
                  </a:lnTo>
                  <a:lnTo>
                    <a:pt x="105" y="0"/>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41" name="Freeform 40">
              <a:extLst>
                <a:ext uri="{FF2B5EF4-FFF2-40B4-BE49-F238E27FC236}">
                  <a16:creationId xmlns:a16="http://schemas.microsoft.com/office/drawing/2014/main" id="{CB0524C2-4D9B-A1EB-D4BD-C90820D6ABD6}"/>
                </a:ext>
              </a:extLst>
            </p:cNvPr>
            <p:cNvSpPr>
              <a:spLocks/>
            </p:cNvSpPr>
            <p:nvPr/>
          </p:nvSpPr>
          <p:spPr bwMode="auto">
            <a:xfrm>
              <a:off x="6069090" y="4489522"/>
              <a:ext cx="49341" cy="56253"/>
            </a:xfrm>
            <a:custGeom>
              <a:avLst/>
              <a:gdLst>
                <a:gd name="T0" fmla="*/ 58 w 61"/>
                <a:gd name="T1" fmla="*/ 27 h 73"/>
                <a:gd name="T2" fmla="*/ 55 w 61"/>
                <a:gd name="T3" fmla="*/ 38 h 73"/>
                <a:gd name="T4" fmla="*/ 52 w 61"/>
                <a:gd name="T5" fmla="*/ 47 h 73"/>
                <a:gd name="T6" fmla="*/ 48 w 61"/>
                <a:gd name="T7" fmla="*/ 55 h 73"/>
                <a:gd name="T8" fmla="*/ 44 w 61"/>
                <a:gd name="T9" fmla="*/ 61 h 73"/>
                <a:gd name="T10" fmla="*/ 39 w 61"/>
                <a:gd name="T11" fmla="*/ 65 h 73"/>
                <a:gd name="T12" fmla="*/ 35 w 61"/>
                <a:gd name="T13" fmla="*/ 70 h 73"/>
                <a:gd name="T14" fmla="*/ 31 w 61"/>
                <a:gd name="T15" fmla="*/ 72 h 73"/>
                <a:gd name="T16" fmla="*/ 27 w 61"/>
                <a:gd name="T17" fmla="*/ 73 h 73"/>
                <a:gd name="T18" fmla="*/ 22 w 61"/>
                <a:gd name="T19" fmla="*/ 73 h 73"/>
                <a:gd name="T20" fmla="*/ 18 w 61"/>
                <a:gd name="T21" fmla="*/ 72 h 73"/>
                <a:gd name="T22" fmla="*/ 14 w 61"/>
                <a:gd name="T23" fmla="*/ 71 h 73"/>
                <a:gd name="T24" fmla="*/ 11 w 61"/>
                <a:gd name="T25" fmla="*/ 68 h 73"/>
                <a:gd name="T26" fmla="*/ 7 w 61"/>
                <a:gd name="T27" fmla="*/ 64 h 73"/>
                <a:gd name="T28" fmla="*/ 5 w 61"/>
                <a:gd name="T29" fmla="*/ 60 h 73"/>
                <a:gd name="T30" fmla="*/ 2 w 61"/>
                <a:gd name="T31" fmla="*/ 55 h 73"/>
                <a:gd name="T32" fmla="*/ 1 w 61"/>
                <a:gd name="T33" fmla="*/ 50 h 73"/>
                <a:gd name="T34" fmla="*/ 0 w 61"/>
                <a:gd name="T35" fmla="*/ 43 h 73"/>
                <a:gd name="T36" fmla="*/ 1 w 61"/>
                <a:gd name="T37" fmla="*/ 37 h 73"/>
                <a:gd name="T38" fmla="*/ 4 w 61"/>
                <a:gd name="T39" fmla="*/ 30 h 73"/>
                <a:gd name="T40" fmla="*/ 8 w 61"/>
                <a:gd name="T41" fmla="*/ 24 h 73"/>
                <a:gd name="T42" fmla="*/ 14 w 61"/>
                <a:gd name="T43" fmla="*/ 20 h 73"/>
                <a:gd name="T44" fmla="*/ 20 w 61"/>
                <a:gd name="T45" fmla="*/ 13 h 73"/>
                <a:gd name="T46" fmla="*/ 27 w 61"/>
                <a:gd name="T47" fmla="*/ 9 h 73"/>
                <a:gd name="T48" fmla="*/ 33 w 61"/>
                <a:gd name="T49" fmla="*/ 5 h 73"/>
                <a:gd name="T50" fmla="*/ 39 w 61"/>
                <a:gd name="T51" fmla="*/ 2 h 73"/>
                <a:gd name="T52" fmla="*/ 46 w 61"/>
                <a:gd name="T53" fmla="*/ 0 h 73"/>
                <a:gd name="T54" fmla="*/ 51 w 61"/>
                <a:gd name="T55" fmla="*/ 0 h 73"/>
                <a:gd name="T56" fmla="*/ 55 w 61"/>
                <a:gd name="T57" fmla="*/ 2 h 73"/>
                <a:gd name="T58" fmla="*/ 57 w 61"/>
                <a:gd name="T59" fmla="*/ 3 h 73"/>
                <a:gd name="T60" fmla="*/ 58 w 61"/>
                <a:gd name="T61" fmla="*/ 5 h 73"/>
                <a:gd name="T62" fmla="*/ 59 w 61"/>
                <a:gd name="T63" fmla="*/ 7 h 73"/>
                <a:gd name="T64" fmla="*/ 61 w 61"/>
                <a:gd name="T65" fmla="*/ 10 h 73"/>
                <a:gd name="T66" fmla="*/ 61 w 61"/>
                <a:gd name="T67" fmla="*/ 18 h 73"/>
                <a:gd name="T68" fmla="*/ 58 w 61"/>
                <a:gd name="T69" fmla="*/ 2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 h="73">
                  <a:moveTo>
                    <a:pt x="58" y="27"/>
                  </a:moveTo>
                  <a:lnTo>
                    <a:pt x="55" y="38"/>
                  </a:lnTo>
                  <a:lnTo>
                    <a:pt x="52" y="47"/>
                  </a:lnTo>
                  <a:lnTo>
                    <a:pt x="48" y="55"/>
                  </a:lnTo>
                  <a:lnTo>
                    <a:pt x="44" y="61"/>
                  </a:lnTo>
                  <a:lnTo>
                    <a:pt x="39" y="65"/>
                  </a:lnTo>
                  <a:lnTo>
                    <a:pt x="35" y="70"/>
                  </a:lnTo>
                  <a:lnTo>
                    <a:pt x="31" y="72"/>
                  </a:lnTo>
                  <a:lnTo>
                    <a:pt x="27" y="73"/>
                  </a:lnTo>
                  <a:lnTo>
                    <a:pt x="22" y="73"/>
                  </a:lnTo>
                  <a:lnTo>
                    <a:pt x="18" y="72"/>
                  </a:lnTo>
                  <a:lnTo>
                    <a:pt x="14" y="71"/>
                  </a:lnTo>
                  <a:lnTo>
                    <a:pt x="11" y="68"/>
                  </a:lnTo>
                  <a:lnTo>
                    <a:pt x="7" y="64"/>
                  </a:lnTo>
                  <a:lnTo>
                    <a:pt x="5" y="60"/>
                  </a:lnTo>
                  <a:lnTo>
                    <a:pt x="2" y="55"/>
                  </a:lnTo>
                  <a:lnTo>
                    <a:pt x="1" y="50"/>
                  </a:lnTo>
                  <a:lnTo>
                    <a:pt x="0" y="43"/>
                  </a:lnTo>
                  <a:lnTo>
                    <a:pt x="1" y="37"/>
                  </a:lnTo>
                  <a:lnTo>
                    <a:pt x="4" y="30"/>
                  </a:lnTo>
                  <a:lnTo>
                    <a:pt x="8" y="24"/>
                  </a:lnTo>
                  <a:lnTo>
                    <a:pt x="14" y="20"/>
                  </a:lnTo>
                  <a:lnTo>
                    <a:pt x="20" y="13"/>
                  </a:lnTo>
                  <a:lnTo>
                    <a:pt x="27" y="9"/>
                  </a:lnTo>
                  <a:lnTo>
                    <a:pt x="33" y="5"/>
                  </a:lnTo>
                  <a:lnTo>
                    <a:pt x="39" y="2"/>
                  </a:lnTo>
                  <a:lnTo>
                    <a:pt x="46" y="0"/>
                  </a:lnTo>
                  <a:lnTo>
                    <a:pt x="51" y="0"/>
                  </a:lnTo>
                  <a:lnTo>
                    <a:pt x="55" y="2"/>
                  </a:lnTo>
                  <a:lnTo>
                    <a:pt x="57" y="3"/>
                  </a:lnTo>
                  <a:lnTo>
                    <a:pt x="58" y="5"/>
                  </a:lnTo>
                  <a:lnTo>
                    <a:pt x="59" y="7"/>
                  </a:lnTo>
                  <a:lnTo>
                    <a:pt x="61" y="10"/>
                  </a:lnTo>
                  <a:lnTo>
                    <a:pt x="61" y="18"/>
                  </a:lnTo>
                  <a:lnTo>
                    <a:pt x="58" y="27"/>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42" name="shp_Hungary">
              <a:extLst>
                <a:ext uri="{FF2B5EF4-FFF2-40B4-BE49-F238E27FC236}">
                  <a16:creationId xmlns:a16="http://schemas.microsoft.com/office/drawing/2014/main" id="{3B4E5465-3071-8B2A-8121-175142D7F64E}"/>
                </a:ext>
              </a:extLst>
            </p:cNvPr>
            <p:cNvSpPr>
              <a:spLocks noEditPoints="1"/>
            </p:cNvSpPr>
            <p:nvPr/>
          </p:nvSpPr>
          <p:spPr bwMode="auto">
            <a:xfrm>
              <a:off x="7072869" y="2852176"/>
              <a:ext cx="1550453" cy="1086543"/>
            </a:xfrm>
            <a:custGeom>
              <a:avLst/>
              <a:gdLst>
                <a:gd name="T0" fmla="*/ 84 w 2040"/>
                <a:gd name="T1" fmla="*/ 496 h 1340"/>
                <a:gd name="T2" fmla="*/ 127 w 2040"/>
                <a:gd name="T3" fmla="*/ 538 h 1340"/>
                <a:gd name="T4" fmla="*/ 97 w 2040"/>
                <a:gd name="T5" fmla="*/ 584 h 1340"/>
                <a:gd name="T6" fmla="*/ 89 w 2040"/>
                <a:gd name="T7" fmla="*/ 627 h 1340"/>
                <a:gd name="T8" fmla="*/ 86 w 2040"/>
                <a:gd name="T9" fmla="*/ 709 h 1340"/>
                <a:gd name="T10" fmla="*/ 45 w 2040"/>
                <a:gd name="T11" fmla="*/ 777 h 1340"/>
                <a:gd name="T12" fmla="*/ 20 w 2040"/>
                <a:gd name="T13" fmla="*/ 837 h 1340"/>
                <a:gd name="T14" fmla="*/ 43 w 2040"/>
                <a:gd name="T15" fmla="*/ 880 h 1340"/>
                <a:gd name="T16" fmla="*/ 89 w 2040"/>
                <a:gd name="T17" fmla="*/ 968 h 1340"/>
                <a:gd name="T18" fmla="*/ 120 w 2040"/>
                <a:gd name="T19" fmla="*/ 1028 h 1340"/>
                <a:gd name="T20" fmla="*/ 253 w 2040"/>
                <a:gd name="T21" fmla="*/ 1146 h 1340"/>
                <a:gd name="T22" fmla="*/ 332 w 2040"/>
                <a:gd name="T23" fmla="*/ 1208 h 1340"/>
                <a:gd name="T24" fmla="*/ 449 w 2040"/>
                <a:gd name="T25" fmla="*/ 1272 h 1340"/>
                <a:gd name="T26" fmla="*/ 540 w 2040"/>
                <a:gd name="T27" fmla="*/ 1328 h 1340"/>
                <a:gd name="T28" fmla="*/ 628 w 2040"/>
                <a:gd name="T29" fmla="*/ 1340 h 1340"/>
                <a:gd name="T30" fmla="*/ 707 w 2040"/>
                <a:gd name="T31" fmla="*/ 1302 h 1340"/>
                <a:gd name="T32" fmla="*/ 788 w 2040"/>
                <a:gd name="T33" fmla="*/ 1241 h 1340"/>
                <a:gd name="T34" fmla="*/ 851 w 2040"/>
                <a:gd name="T35" fmla="*/ 1214 h 1340"/>
                <a:gd name="T36" fmla="*/ 895 w 2040"/>
                <a:gd name="T37" fmla="*/ 1198 h 1340"/>
                <a:gd name="T38" fmla="*/ 978 w 2040"/>
                <a:gd name="T39" fmla="*/ 1108 h 1340"/>
                <a:gd name="T40" fmla="*/ 1074 w 2040"/>
                <a:gd name="T41" fmla="*/ 1104 h 1340"/>
                <a:gd name="T42" fmla="*/ 1176 w 2040"/>
                <a:gd name="T43" fmla="*/ 1080 h 1340"/>
                <a:gd name="T44" fmla="*/ 1332 w 2040"/>
                <a:gd name="T45" fmla="*/ 1073 h 1340"/>
                <a:gd name="T46" fmla="*/ 1459 w 2040"/>
                <a:gd name="T47" fmla="*/ 993 h 1340"/>
                <a:gd name="T48" fmla="*/ 1522 w 2040"/>
                <a:gd name="T49" fmla="*/ 931 h 1340"/>
                <a:gd name="T50" fmla="*/ 1523 w 2040"/>
                <a:gd name="T51" fmla="*/ 890 h 1340"/>
                <a:gd name="T52" fmla="*/ 1528 w 2040"/>
                <a:gd name="T53" fmla="*/ 813 h 1340"/>
                <a:gd name="T54" fmla="*/ 1595 w 2040"/>
                <a:gd name="T55" fmla="*/ 764 h 1340"/>
                <a:gd name="T56" fmla="*/ 1652 w 2040"/>
                <a:gd name="T57" fmla="*/ 670 h 1340"/>
                <a:gd name="T58" fmla="*/ 1728 w 2040"/>
                <a:gd name="T59" fmla="*/ 575 h 1340"/>
                <a:gd name="T60" fmla="*/ 1735 w 2040"/>
                <a:gd name="T61" fmla="*/ 540 h 1340"/>
                <a:gd name="T62" fmla="*/ 1903 w 2040"/>
                <a:gd name="T63" fmla="*/ 379 h 1340"/>
                <a:gd name="T64" fmla="*/ 1977 w 2040"/>
                <a:gd name="T65" fmla="*/ 331 h 1340"/>
                <a:gd name="T66" fmla="*/ 2036 w 2040"/>
                <a:gd name="T67" fmla="*/ 233 h 1340"/>
                <a:gd name="T68" fmla="*/ 1962 w 2040"/>
                <a:gd name="T69" fmla="*/ 229 h 1340"/>
                <a:gd name="T70" fmla="*/ 1908 w 2040"/>
                <a:gd name="T71" fmla="*/ 179 h 1340"/>
                <a:gd name="T72" fmla="*/ 1849 w 2040"/>
                <a:gd name="T73" fmla="*/ 114 h 1340"/>
                <a:gd name="T74" fmla="*/ 1750 w 2040"/>
                <a:gd name="T75" fmla="*/ 106 h 1340"/>
                <a:gd name="T76" fmla="*/ 1714 w 2040"/>
                <a:gd name="T77" fmla="*/ 112 h 1340"/>
                <a:gd name="T78" fmla="*/ 1629 w 2040"/>
                <a:gd name="T79" fmla="*/ 46 h 1340"/>
                <a:gd name="T80" fmla="*/ 1564 w 2040"/>
                <a:gd name="T81" fmla="*/ 12 h 1340"/>
                <a:gd name="T82" fmla="*/ 1459 w 2040"/>
                <a:gd name="T83" fmla="*/ 29 h 1340"/>
                <a:gd name="T84" fmla="*/ 1359 w 2040"/>
                <a:gd name="T85" fmla="*/ 3 h 1340"/>
                <a:gd name="T86" fmla="*/ 1267 w 2040"/>
                <a:gd name="T87" fmla="*/ 104 h 1340"/>
                <a:gd name="T88" fmla="*/ 1176 w 2040"/>
                <a:gd name="T89" fmla="*/ 183 h 1340"/>
                <a:gd name="T90" fmla="*/ 1082 w 2040"/>
                <a:gd name="T91" fmla="*/ 215 h 1340"/>
                <a:gd name="T92" fmla="*/ 967 w 2040"/>
                <a:gd name="T93" fmla="*/ 229 h 1340"/>
                <a:gd name="T94" fmla="*/ 925 w 2040"/>
                <a:gd name="T95" fmla="*/ 279 h 1340"/>
                <a:gd name="T96" fmla="*/ 829 w 2040"/>
                <a:gd name="T97" fmla="*/ 299 h 1340"/>
                <a:gd name="T98" fmla="*/ 790 w 2040"/>
                <a:gd name="T99" fmla="*/ 395 h 1340"/>
                <a:gd name="T100" fmla="*/ 815 w 2040"/>
                <a:gd name="T101" fmla="*/ 431 h 1340"/>
                <a:gd name="T102" fmla="*/ 726 w 2040"/>
                <a:gd name="T103" fmla="*/ 447 h 1340"/>
                <a:gd name="T104" fmla="*/ 618 w 2040"/>
                <a:gd name="T105" fmla="*/ 444 h 1340"/>
                <a:gd name="T106" fmla="*/ 485 w 2040"/>
                <a:gd name="T107" fmla="*/ 427 h 1340"/>
                <a:gd name="T108" fmla="*/ 378 w 2040"/>
                <a:gd name="T109" fmla="*/ 345 h 1340"/>
                <a:gd name="T110" fmla="*/ 320 w 2040"/>
                <a:gd name="T111" fmla="*/ 326 h 1340"/>
                <a:gd name="T112" fmla="*/ 299 w 2040"/>
                <a:gd name="T113" fmla="*/ 410 h 1340"/>
                <a:gd name="T114" fmla="*/ 299 w 2040"/>
                <a:gd name="T115" fmla="*/ 479 h 1340"/>
                <a:gd name="T116" fmla="*/ 232 w 2040"/>
                <a:gd name="T117" fmla="*/ 493 h 1340"/>
                <a:gd name="T118" fmla="*/ 185 w 2040"/>
                <a:gd name="T119" fmla="*/ 466 h 1340"/>
                <a:gd name="T120" fmla="*/ 531 w 2040"/>
                <a:gd name="T121" fmla="*/ 815 h 1340"/>
                <a:gd name="T122" fmla="*/ 572 w 2040"/>
                <a:gd name="T123" fmla="*/ 792 h 1340"/>
                <a:gd name="T124" fmla="*/ 834 w 2040"/>
                <a:gd name="T125" fmla="*/ 662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40" h="1340">
                  <a:moveTo>
                    <a:pt x="172" y="465"/>
                  </a:moveTo>
                  <a:lnTo>
                    <a:pt x="162" y="464"/>
                  </a:lnTo>
                  <a:lnTo>
                    <a:pt x="152" y="464"/>
                  </a:lnTo>
                  <a:lnTo>
                    <a:pt x="143" y="465"/>
                  </a:lnTo>
                  <a:lnTo>
                    <a:pt x="131" y="466"/>
                  </a:lnTo>
                  <a:lnTo>
                    <a:pt x="126" y="467"/>
                  </a:lnTo>
                  <a:lnTo>
                    <a:pt x="120" y="467"/>
                  </a:lnTo>
                  <a:lnTo>
                    <a:pt x="115" y="468"/>
                  </a:lnTo>
                  <a:lnTo>
                    <a:pt x="111" y="471"/>
                  </a:lnTo>
                  <a:lnTo>
                    <a:pt x="107" y="480"/>
                  </a:lnTo>
                  <a:lnTo>
                    <a:pt x="103" y="487"/>
                  </a:lnTo>
                  <a:lnTo>
                    <a:pt x="94" y="490"/>
                  </a:lnTo>
                  <a:lnTo>
                    <a:pt x="86" y="494"/>
                  </a:lnTo>
                  <a:lnTo>
                    <a:pt x="84" y="496"/>
                  </a:lnTo>
                  <a:lnTo>
                    <a:pt x="83" y="499"/>
                  </a:lnTo>
                  <a:lnTo>
                    <a:pt x="83" y="502"/>
                  </a:lnTo>
                  <a:lnTo>
                    <a:pt x="84" y="505"/>
                  </a:lnTo>
                  <a:lnTo>
                    <a:pt x="86" y="512"/>
                  </a:lnTo>
                  <a:lnTo>
                    <a:pt x="89" y="518"/>
                  </a:lnTo>
                  <a:lnTo>
                    <a:pt x="93" y="521"/>
                  </a:lnTo>
                  <a:lnTo>
                    <a:pt x="95" y="523"/>
                  </a:lnTo>
                  <a:lnTo>
                    <a:pt x="99" y="525"/>
                  </a:lnTo>
                  <a:lnTo>
                    <a:pt x="102" y="527"/>
                  </a:lnTo>
                  <a:lnTo>
                    <a:pt x="110" y="529"/>
                  </a:lnTo>
                  <a:lnTo>
                    <a:pt x="117" y="533"/>
                  </a:lnTo>
                  <a:lnTo>
                    <a:pt x="120" y="534"/>
                  </a:lnTo>
                  <a:lnTo>
                    <a:pt x="124" y="536"/>
                  </a:lnTo>
                  <a:lnTo>
                    <a:pt x="127" y="538"/>
                  </a:lnTo>
                  <a:lnTo>
                    <a:pt x="129" y="541"/>
                  </a:lnTo>
                  <a:lnTo>
                    <a:pt x="130" y="545"/>
                  </a:lnTo>
                  <a:lnTo>
                    <a:pt x="130" y="548"/>
                  </a:lnTo>
                  <a:lnTo>
                    <a:pt x="129" y="549"/>
                  </a:lnTo>
                  <a:lnTo>
                    <a:pt x="128" y="552"/>
                  </a:lnTo>
                  <a:lnTo>
                    <a:pt x="123" y="557"/>
                  </a:lnTo>
                  <a:lnTo>
                    <a:pt x="119" y="564"/>
                  </a:lnTo>
                  <a:lnTo>
                    <a:pt x="117" y="569"/>
                  </a:lnTo>
                  <a:lnTo>
                    <a:pt x="116" y="573"/>
                  </a:lnTo>
                  <a:lnTo>
                    <a:pt x="114" y="578"/>
                  </a:lnTo>
                  <a:lnTo>
                    <a:pt x="111" y="582"/>
                  </a:lnTo>
                  <a:lnTo>
                    <a:pt x="106" y="584"/>
                  </a:lnTo>
                  <a:lnTo>
                    <a:pt x="102" y="584"/>
                  </a:lnTo>
                  <a:lnTo>
                    <a:pt x="97" y="584"/>
                  </a:lnTo>
                  <a:lnTo>
                    <a:pt x="93" y="583"/>
                  </a:lnTo>
                  <a:lnTo>
                    <a:pt x="87" y="582"/>
                  </a:lnTo>
                  <a:lnTo>
                    <a:pt x="84" y="582"/>
                  </a:lnTo>
                  <a:lnTo>
                    <a:pt x="81" y="583"/>
                  </a:lnTo>
                  <a:lnTo>
                    <a:pt x="78" y="585"/>
                  </a:lnTo>
                  <a:lnTo>
                    <a:pt x="77" y="589"/>
                  </a:lnTo>
                  <a:lnTo>
                    <a:pt x="76" y="593"/>
                  </a:lnTo>
                  <a:lnTo>
                    <a:pt x="76" y="598"/>
                  </a:lnTo>
                  <a:lnTo>
                    <a:pt x="77" y="602"/>
                  </a:lnTo>
                  <a:lnTo>
                    <a:pt x="81" y="609"/>
                  </a:lnTo>
                  <a:lnTo>
                    <a:pt x="86" y="617"/>
                  </a:lnTo>
                  <a:lnTo>
                    <a:pt x="87" y="620"/>
                  </a:lnTo>
                  <a:lnTo>
                    <a:pt x="88" y="624"/>
                  </a:lnTo>
                  <a:lnTo>
                    <a:pt x="89" y="627"/>
                  </a:lnTo>
                  <a:lnTo>
                    <a:pt x="88" y="632"/>
                  </a:lnTo>
                  <a:lnTo>
                    <a:pt x="84" y="639"/>
                  </a:lnTo>
                  <a:lnTo>
                    <a:pt x="78" y="646"/>
                  </a:lnTo>
                  <a:lnTo>
                    <a:pt x="75" y="653"/>
                  </a:lnTo>
                  <a:lnTo>
                    <a:pt x="73" y="660"/>
                  </a:lnTo>
                  <a:lnTo>
                    <a:pt x="73" y="667"/>
                  </a:lnTo>
                  <a:lnTo>
                    <a:pt x="75" y="675"/>
                  </a:lnTo>
                  <a:lnTo>
                    <a:pt x="76" y="681"/>
                  </a:lnTo>
                  <a:lnTo>
                    <a:pt x="77" y="686"/>
                  </a:lnTo>
                  <a:lnTo>
                    <a:pt x="79" y="690"/>
                  </a:lnTo>
                  <a:lnTo>
                    <a:pt x="81" y="694"/>
                  </a:lnTo>
                  <a:lnTo>
                    <a:pt x="83" y="700"/>
                  </a:lnTo>
                  <a:lnTo>
                    <a:pt x="84" y="704"/>
                  </a:lnTo>
                  <a:lnTo>
                    <a:pt x="86" y="709"/>
                  </a:lnTo>
                  <a:lnTo>
                    <a:pt x="87" y="715"/>
                  </a:lnTo>
                  <a:lnTo>
                    <a:pt x="86" y="728"/>
                  </a:lnTo>
                  <a:lnTo>
                    <a:pt x="84" y="741"/>
                  </a:lnTo>
                  <a:lnTo>
                    <a:pt x="83" y="749"/>
                  </a:lnTo>
                  <a:lnTo>
                    <a:pt x="83" y="755"/>
                  </a:lnTo>
                  <a:lnTo>
                    <a:pt x="83" y="758"/>
                  </a:lnTo>
                  <a:lnTo>
                    <a:pt x="82" y="761"/>
                  </a:lnTo>
                  <a:lnTo>
                    <a:pt x="80" y="765"/>
                  </a:lnTo>
                  <a:lnTo>
                    <a:pt x="78" y="767"/>
                  </a:lnTo>
                  <a:lnTo>
                    <a:pt x="72" y="770"/>
                  </a:lnTo>
                  <a:lnTo>
                    <a:pt x="67" y="771"/>
                  </a:lnTo>
                  <a:lnTo>
                    <a:pt x="62" y="772"/>
                  </a:lnTo>
                  <a:lnTo>
                    <a:pt x="56" y="773"/>
                  </a:lnTo>
                  <a:lnTo>
                    <a:pt x="45" y="777"/>
                  </a:lnTo>
                  <a:lnTo>
                    <a:pt x="35" y="782"/>
                  </a:lnTo>
                  <a:lnTo>
                    <a:pt x="27" y="787"/>
                  </a:lnTo>
                  <a:lnTo>
                    <a:pt x="18" y="795"/>
                  </a:lnTo>
                  <a:lnTo>
                    <a:pt x="14" y="801"/>
                  </a:lnTo>
                  <a:lnTo>
                    <a:pt x="10" y="806"/>
                  </a:lnTo>
                  <a:lnTo>
                    <a:pt x="8" y="812"/>
                  </a:lnTo>
                  <a:lnTo>
                    <a:pt x="5" y="818"/>
                  </a:lnTo>
                  <a:lnTo>
                    <a:pt x="2" y="828"/>
                  </a:lnTo>
                  <a:lnTo>
                    <a:pt x="0" y="836"/>
                  </a:lnTo>
                  <a:lnTo>
                    <a:pt x="3" y="838"/>
                  </a:lnTo>
                  <a:lnTo>
                    <a:pt x="6" y="839"/>
                  </a:lnTo>
                  <a:lnTo>
                    <a:pt x="10" y="840"/>
                  </a:lnTo>
                  <a:lnTo>
                    <a:pt x="13" y="839"/>
                  </a:lnTo>
                  <a:lnTo>
                    <a:pt x="20" y="837"/>
                  </a:lnTo>
                  <a:lnTo>
                    <a:pt x="29" y="836"/>
                  </a:lnTo>
                  <a:lnTo>
                    <a:pt x="41" y="836"/>
                  </a:lnTo>
                  <a:lnTo>
                    <a:pt x="52" y="837"/>
                  </a:lnTo>
                  <a:lnTo>
                    <a:pt x="62" y="838"/>
                  </a:lnTo>
                  <a:lnTo>
                    <a:pt x="70" y="840"/>
                  </a:lnTo>
                  <a:lnTo>
                    <a:pt x="70" y="841"/>
                  </a:lnTo>
                  <a:lnTo>
                    <a:pt x="68" y="844"/>
                  </a:lnTo>
                  <a:lnTo>
                    <a:pt x="63" y="850"/>
                  </a:lnTo>
                  <a:lnTo>
                    <a:pt x="56" y="855"/>
                  </a:lnTo>
                  <a:lnTo>
                    <a:pt x="50" y="861"/>
                  </a:lnTo>
                  <a:lnTo>
                    <a:pt x="46" y="869"/>
                  </a:lnTo>
                  <a:lnTo>
                    <a:pt x="44" y="873"/>
                  </a:lnTo>
                  <a:lnTo>
                    <a:pt x="43" y="876"/>
                  </a:lnTo>
                  <a:lnTo>
                    <a:pt x="43" y="880"/>
                  </a:lnTo>
                  <a:lnTo>
                    <a:pt x="43" y="884"/>
                  </a:lnTo>
                  <a:lnTo>
                    <a:pt x="56" y="896"/>
                  </a:lnTo>
                  <a:lnTo>
                    <a:pt x="71" y="908"/>
                  </a:lnTo>
                  <a:lnTo>
                    <a:pt x="72" y="912"/>
                  </a:lnTo>
                  <a:lnTo>
                    <a:pt x="73" y="917"/>
                  </a:lnTo>
                  <a:lnTo>
                    <a:pt x="73" y="921"/>
                  </a:lnTo>
                  <a:lnTo>
                    <a:pt x="72" y="923"/>
                  </a:lnTo>
                  <a:lnTo>
                    <a:pt x="71" y="927"/>
                  </a:lnTo>
                  <a:lnTo>
                    <a:pt x="71" y="931"/>
                  </a:lnTo>
                  <a:lnTo>
                    <a:pt x="71" y="936"/>
                  </a:lnTo>
                  <a:lnTo>
                    <a:pt x="72" y="940"/>
                  </a:lnTo>
                  <a:lnTo>
                    <a:pt x="78" y="951"/>
                  </a:lnTo>
                  <a:lnTo>
                    <a:pt x="84" y="960"/>
                  </a:lnTo>
                  <a:lnTo>
                    <a:pt x="89" y="968"/>
                  </a:lnTo>
                  <a:lnTo>
                    <a:pt x="93" y="970"/>
                  </a:lnTo>
                  <a:lnTo>
                    <a:pt x="96" y="975"/>
                  </a:lnTo>
                  <a:lnTo>
                    <a:pt x="97" y="980"/>
                  </a:lnTo>
                  <a:lnTo>
                    <a:pt x="96" y="986"/>
                  </a:lnTo>
                  <a:lnTo>
                    <a:pt x="95" y="991"/>
                  </a:lnTo>
                  <a:lnTo>
                    <a:pt x="95" y="996"/>
                  </a:lnTo>
                  <a:lnTo>
                    <a:pt x="95" y="1001"/>
                  </a:lnTo>
                  <a:lnTo>
                    <a:pt x="95" y="1003"/>
                  </a:lnTo>
                  <a:lnTo>
                    <a:pt x="96" y="1006"/>
                  </a:lnTo>
                  <a:lnTo>
                    <a:pt x="98" y="1007"/>
                  </a:lnTo>
                  <a:lnTo>
                    <a:pt x="100" y="1009"/>
                  </a:lnTo>
                  <a:lnTo>
                    <a:pt x="110" y="1018"/>
                  </a:lnTo>
                  <a:lnTo>
                    <a:pt x="116" y="1024"/>
                  </a:lnTo>
                  <a:lnTo>
                    <a:pt x="120" y="1028"/>
                  </a:lnTo>
                  <a:lnTo>
                    <a:pt x="122" y="1032"/>
                  </a:lnTo>
                  <a:lnTo>
                    <a:pt x="126" y="1036"/>
                  </a:lnTo>
                  <a:lnTo>
                    <a:pt x="130" y="1040"/>
                  </a:lnTo>
                  <a:lnTo>
                    <a:pt x="136" y="1044"/>
                  </a:lnTo>
                  <a:lnTo>
                    <a:pt x="146" y="1049"/>
                  </a:lnTo>
                  <a:lnTo>
                    <a:pt x="159" y="1056"/>
                  </a:lnTo>
                  <a:lnTo>
                    <a:pt x="170" y="1064"/>
                  </a:lnTo>
                  <a:lnTo>
                    <a:pt x="183" y="1075"/>
                  </a:lnTo>
                  <a:lnTo>
                    <a:pt x="195" y="1089"/>
                  </a:lnTo>
                  <a:lnTo>
                    <a:pt x="206" y="1102"/>
                  </a:lnTo>
                  <a:lnTo>
                    <a:pt x="218" y="1111"/>
                  </a:lnTo>
                  <a:lnTo>
                    <a:pt x="230" y="1121"/>
                  </a:lnTo>
                  <a:lnTo>
                    <a:pt x="242" y="1131"/>
                  </a:lnTo>
                  <a:lnTo>
                    <a:pt x="253" y="1146"/>
                  </a:lnTo>
                  <a:lnTo>
                    <a:pt x="264" y="1163"/>
                  </a:lnTo>
                  <a:lnTo>
                    <a:pt x="269" y="1171"/>
                  </a:lnTo>
                  <a:lnTo>
                    <a:pt x="275" y="1176"/>
                  </a:lnTo>
                  <a:lnTo>
                    <a:pt x="281" y="1178"/>
                  </a:lnTo>
                  <a:lnTo>
                    <a:pt x="285" y="1179"/>
                  </a:lnTo>
                  <a:lnTo>
                    <a:pt x="290" y="1180"/>
                  </a:lnTo>
                  <a:lnTo>
                    <a:pt x="296" y="1180"/>
                  </a:lnTo>
                  <a:lnTo>
                    <a:pt x="301" y="1180"/>
                  </a:lnTo>
                  <a:lnTo>
                    <a:pt x="304" y="1181"/>
                  </a:lnTo>
                  <a:lnTo>
                    <a:pt x="308" y="1182"/>
                  </a:lnTo>
                  <a:lnTo>
                    <a:pt x="313" y="1185"/>
                  </a:lnTo>
                  <a:lnTo>
                    <a:pt x="319" y="1192"/>
                  </a:lnTo>
                  <a:lnTo>
                    <a:pt x="325" y="1199"/>
                  </a:lnTo>
                  <a:lnTo>
                    <a:pt x="332" y="1208"/>
                  </a:lnTo>
                  <a:lnTo>
                    <a:pt x="338" y="1215"/>
                  </a:lnTo>
                  <a:lnTo>
                    <a:pt x="341" y="1218"/>
                  </a:lnTo>
                  <a:lnTo>
                    <a:pt x="345" y="1221"/>
                  </a:lnTo>
                  <a:lnTo>
                    <a:pt x="349" y="1223"/>
                  </a:lnTo>
                  <a:lnTo>
                    <a:pt x="352" y="1224"/>
                  </a:lnTo>
                  <a:lnTo>
                    <a:pt x="362" y="1227"/>
                  </a:lnTo>
                  <a:lnTo>
                    <a:pt x="371" y="1229"/>
                  </a:lnTo>
                  <a:lnTo>
                    <a:pt x="382" y="1233"/>
                  </a:lnTo>
                  <a:lnTo>
                    <a:pt x="392" y="1238"/>
                  </a:lnTo>
                  <a:lnTo>
                    <a:pt x="403" y="1243"/>
                  </a:lnTo>
                  <a:lnTo>
                    <a:pt x="415" y="1249"/>
                  </a:lnTo>
                  <a:lnTo>
                    <a:pt x="425" y="1256"/>
                  </a:lnTo>
                  <a:lnTo>
                    <a:pt x="436" y="1263"/>
                  </a:lnTo>
                  <a:lnTo>
                    <a:pt x="449" y="1272"/>
                  </a:lnTo>
                  <a:lnTo>
                    <a:pt x="464" y="1281"/>
                  </a:lnTo>
                  <a:lnTo>
                    <a:pt x="472" y="1285"/>
                  </a:lnTo>
                  <a:lnTo>
                    <a:pt x="480" y="1289"/>
                  </a:lnTo>
                  <a:lnTo>
                    <a:pt x="487" y="1292"/>
                  </a:lnTo>
                  <a:lnTo>
                    <a:pt x="493" y="1292"/>
                  </a:lnTo>
                  <a:lnTo>
                    <a:pt x="499" y="1293"/>
                  </a:lnTo>
                  <a:lnTo>
                    <a:pt x="504" y="1295"/>
                  </a:lnTo>
                  <a:lnTo>
                    <a:pt x="508" y="1297"/>
                  </a:lnTo>
                  <a:lnTo>
                    <a:pt x="513" y="1300"/>
                  </a:lnTo>
                  <a:lnTo>
                    <a:pt x="520" y="1309"/>
                  </a:lnTo>
                  <a:lnTo>
                    <a:pt x="527" y="1317"/>
                  </a:lnTo>
                  <a:lnTo>
                    <a:pt x="532" y="1320"/>
                  </a:lnTo>
                  <a:lnTo>
                    <a:pt x="536" y="1325"/>
                  </a:lnTo>
                  <a:lnTo>
                    <a:pt x="540" y="1328"/>
                  </a:lnTo>
                  <a:lnTo>
                    <a:pt x="544" y="1330"/>
                  </a:lnTo>
                  <a:lnTo>
                    <a:pt x="550" y="1332"/>
                  </a:lnTo>
                  <a:lnTo>
                    <a:pt x="556" y="1332"/>
                  </a:lnTo>
                  <a:lnTo>
                    <a:pt x="564" y="1332"/>
                  </a:lnTo>
                  <a:lnTo>
                    <a:pt x="571" y="1330"/>
                  </a:lnTo>
                  <a:lnTo>
                    <a:pt x="576" y="1329"/>
                  </a:lnTo>
                  <a:lnTo>
                    <a:pt x="582" y="1329"/>
                  </a:lnTo>
                  <a:lnTo>
                    <a:pt x="586" y="1329"/>
                  </a:lnTo>
                  <a:lnTo>
                    <a:pt x="591" y="1330"/>
                  </a:lnTo>
                  <a:lnTo>
                    <a:pt x="602" y="1333"/>
                  </a:lnTo>
                  <a:lnTo>
                    <a:pt x="612" y="1336"/>
                  </a:lnTo>
                  <a:lnTo>
                    <a:pt x="618" y="1337"/>
                  </a:lnTo>
                  <a:lnTo>
                    <a:pt x="623" y="1339"/>
                  </a:lnTo>
                  <a:lnTo>
                    <a:pt x="628" y="1340"/>
                  </a:lnTo>
                  <a:lnTo>
                    <a:pt x="634" y="1339"/>
                  </a:lnTo>
                  <a:lnTo>
                    <a:pt x="639" y="1337"/>
                  </a:lnTo>
                  <a:lnTo>
                    <a:pt x="644" y="1335"/>
                  </a:lnTo>
                  <a:lnTo>
                    <a:pt x="648" y="1332"/>
                  </a:lnTo>
                  <a:lnTo>
                    <a:pt x="653" y="1327"/>
                  </a:lnTo>
                  <a:lnTo>
                    <a:pt x="662" y="1317"/>
                  </a:lnTo>
                  <a:lnTo>
                    <a:pt x="671" y="1310"/>
                  </a:lnTo>
                  <a:lnTo>
                    <a:pt x="675" y="1308"/>
                  </a:lnTo>
                  <a:lnTo>
                    <a:pt x="680" y="1305"/>
                  </a:lnTo>
                  <a:lnTo>
                    <a:pt x="685" y="1303"/>
                  </a:lnTo>
                  <a:lnTo>
                    <a:pt x="690" y="1302"/>
                  </a:lnTo>
                  <a:lnTo>
                    <a:pt x="697" y="1302"/>
                  </a:lnTo>
                  <a:lnTo>
                    <a:pt x="703" y="1302"/>
                  </a:lnTo>
                  <a:lnTo>
                    <a:pt x="707" y="1302"/>
                  </a:lnTo>
                  <a:lnTo>
                    <a:pt x="710" y="1303"/>
                  </a:lnTo>
                  <a:lnTo>
                    <a:pt x="719" y="1300"/>
                  </a:lnTo>
                  <a:lnTo>
                    <a:pt x="721" y="1296"/>
                  </a:lnTo>
                  <a:lnTo>
                    <a:pt x="725" y="1292"/>
                  </a:lnTo>
                  <a:lnTo>
                    <a:pt x="729" y="1289"/>
                  </a:lnTo>
                  <a:lnTo>
                    <a:pt x="734" y="1285"/>
                  </a:lnTo>
                  <a:lnTo>
                    <a:pt x="746" y="1278"/>
                  </a:lnTo>
                  <a:lnTo>
                    <a:pt x="761" y="1269"/>
                  </a:lnTo>
                  <a:lnTo>
                    <a:pt x="769" y="1264"/>
                  </a:lnTo>
                  <a:lnTo>
                    <a:pt x="774" y="1259"/>
                  </a:lnTo>
                  <a:lnTo>
                    <a:pt x="778" y="1253"/>
                  </a:lnTo>
                  <a:lnTo>
                    <a:pt x="781" y="1247"/>
                  </a:lnTo>
                  <a:lnTo>
                    <a:pt x="785" y="1243"/>
                  </a:lnTo>
                  <a:lnTo>
                    <a:pt x="788" y="1241"/>
                  </a:lnTo>
                  <a:lnTo>
                    <a:pt x="790" y="1240"/>
                  </a:lnTo>
                  <a:lnTo>
                    <a:pt x="792" y="1240"/>
                  </a:lnTo>
                  <a:lnTo>
                    <a:pt x="795" y="1240"/>
                  </a:lnTo>
                  <a:lnTo>
                    <a:pt x="798" y="1241"/>
                  </a:lnTo>
                  <a:lnTo>
                    <a:pt x="803" y="1242"/>
                  </a:lnTo>
                  <a:lnTo>
                    <a:pt x="807" y="1243"/>
                  </a:lnTo>
                  <a:lnTo>
                    <a:pt x="811" y="1243"/>
                  </a:lnTo>
                  <a:lnTo>
                    <a:pt x="815" y="1242"/>
                  </a:lnTo>
                  <a:lnTo>
                    <a:pt x="825" y="1239"/>
                  </a:lnTo>
                  <a:lnTo>
                    <a:pt x="834" y="1233"/>
                  </a:lnTo>
                  <a:lnTo>
                    <a:pt x="841" y="1228"/>
                  </a:lnTo>
                  <a:lnTo>
                    <a:pt x="847" y="1222"/>
                  </a:lnTo>
                  <a:lnTo>
                    <a:pt x="849" y="1217"/>
                  </a:lnTo>
                  <a:lnTo>
                    <a:pt x="851" y="1214"/>
                  </a:lnTo>
                  <a:lnTo>
                    <a:pt x="851" y="1211"/>
                  </a:lnTo>
                  <a:lnTo>
                    <a:pt x="851" y="1208"/>
                  </a:lnTo>
                  <a:lnTo>
                    <a:pt x="851" y="1206"/>
                  </a:lnTo>
                  <a:lnTo>
                    <a:pt x="851" y="1204"/>
                  </a:lnTo>
                  <a:lnTo>
                    <a:pt x="853" y="1201"/>
                  </a:lnTo>
                  <a:lnTo>
                    <a:pt x="855" y="1200"/>
                  </a:lnTo>
                  <a:lnTo>
                    <a:pt x="861" y="1200"/>
                  </a:lnTo>
                  <a:lnTo>
                    <a:pt x="869" y="1201"/>
                  </a:lnTo>
                  <a:lnTo>
                    <a:pt x="877" y="1202"/>
                  </a:lnTo>
                  <a:lnTo>
                    <a:pt x="886" y="1202"/>
                  </a:lnTo>
                  <a:lnTo>
                    <a:pt x="889" y="1202"/>
                  </a:lnTo>
                  <a:lnTo>
                    <a:pt x="892" y="1201"/>
                  </a:lnTo>
                  <a:lnTo>
                    <a:pt x="894" y="1200"/>
                  </a:lnTo>
                  <a:lnTo>
                    <a:pt x="895" y="1198"/>
                  </a:lnTo>
                  <a:lnTo>
                    <a:pt x="901" y="1190"/>
                  </a:lnTo>
                  <a:lnTo>
                    <a:pt x="908" y="1182"/>
                  </a:lnTo>
                  <a:lnTo>
                    <a:pt x="916" y="1176"/>
                  </a:lnTo>
                  <a:lnTo>
                    <a:pt x="926" y="1171"/>
                  </a:lnTo>
                  <a:lnTo>
                    <a:pt x="930" y="1168"/>
                  </a:lnTo>
                  <a:lnTo>
                    <a:pt x="935" y="1165"/>
                  </a:lnTo>
                  <a:lnTo>
                    <a:pt x="938" y="1162"/>
                  </a:lnTo>
                  <a:lnTo>
                    <a:pt x="941" y="1159"/>
                  </a:lnTo>
                  <a:lnTo>
                    <a:pt x="945" y="1153"/>
                  </a:lnTo>
                  <a:lnTo>
                    <a:pt x="949" y="1145"/>
                  </a:lnTo>
                  <a:lnTo>
                    <a:pt x="954" y="1132"/>
                  </a:lnTo>
                  <a:lnTo>
                    <a:pt x="959" y="1123"/>
                  </a:lnTo>
                  <a:lnTo>
                    <a:pt x="969" y="1114"/>
                  </a:lnTo>
                  <a:lnTo>
                    <a:pt x="978" y="1108"/>
                  </a:lnTo>
                  <a:lnTo>
                    <a:pt x="984" y="1105"/>
                  </a:lnTo>
                  <a:lnTo>
                    <a:pt x="991" y="1102"/>
                  </a:lnTo>
                  <a:lnTo>
                    <a:pt x="1003" y="1099"/>
                  </a:lnTo>
                  <a:lnTo>
                    <a:pt x="1015" y="1097"/>
                  </a:lnTo>
                  <a:lnTo>
                    <a:pt x="1021" y="1098"/>
                  </a:lnTo>
                  <a:lnTo>
                    <a:pt x="1028" y="1099"/>
                  </a:lnTo>
                  <a:lnTo>
                    <a:pt x="1036" y="1103"/>
                  </a:lnTo>
                  <a:lnTo>
                    <a:pt x="1043" y="1105"/>
                  </a:lnTo>
                  <a:lnTo>
                    <a:pt x="1050" y="1106"/>
                  </a:lnTo>
                  <a:lnTo>
                    <a:pt x="1059" y="1107"/>
                  </a:lnTo>
                  <a:lnTo>
                    <a:pt x="1062" y="1107"/>
                  </a:lnTo>
                  <a:lnTo>
                    <a:pt x="1066" y="1106"/>
                  </a:lnTo>
                  <a:lnTo>
                    <a:pt x="1070" y="1106"/>
                  </a:lnTo>
                  <a:lnTo>
                    <a:pt x="1074" y="1104"/>
                  </a:lnTo>
                  <a:lnTo>
                    <a:pt x="1080" y="1099"/>
                  </a:lnTo>
                  <a:lnTo>
                    <a:pt x="1087" y="1097"/>
                  </a:lnTo>
                  <a:lnTo>
                    <a:pt x="1092" y="1097"/>
                  </a:lnTo>
                  <a:lnTo>
                    <a:pt x="1098" y="1098"/>
                  </a:lnTo>
                  <a:lnTo>
                    <a:pt x="1105" y="1100"/>
                  </a:lnTo>
                  <a:lnTo>
                    <a:pt x="1110" y="1102"/>
                  </a:lnTo>
                  <a:lnTo>
                    <a:pt x="1116" y="1102"/>
                  </a:lnTo>
                  <a:lnTo>
                    <a:pt x="1122" y="1099"/>
                  </a:lnTo>
                  <a:lnTo>
                    <a:pt x="1133" y="1094"/>
                  </a:lnTo>
                  <a:lnTo>
                    <a:pt x="1147" y="1088"/>
                  </a:lnTo>
                  <a:lnTo>
                    <a:pt x="1155" y="1085"/>
                  </a:lnTo>
                  <a:lnTo>
                    <a:pt x="1162" y="1081"/>
                  </a:lnTo>
                  <a:lnTo>
                    <a:pt x="1169" y="1080"/>
                  </a:lnTo>
                  <a:lnTo>
                    <a:pt x="1176" y="1080"/>
                  </a:lnTo>
                  <a:lnTo>
                    <a:pt x="1191" y="1081"/>
                  </a:lnTo>
                  <a:lnTo>
                    <a:pt x="1203" y="1082"/>
                  </a:lnTo>
                  <a:lnTo>
                    <a:pt x="1215" y="1086"/>
                  </a:lnTo>
                  <a:lnTo>
                    <a:pt x="1229" y="1089"/>
                  </a:lnTo>
                  <a:lnTo>
                    <a:pt x="1272" y="1100"/>
                  </a:lnTo>
                  <a:lnTo>
                    <a:pt x="1279" y="1098"/>
                  </a:lnTo>
                  <a:lnTo>
                    <a:pt x="1285" y="1095"/>
                  </a:lnTo>
                  <a:lnTo>
                    <a:pt x="1291" y="1090"/>
                  </a:lnTo>
                  <a:lnTo>
                    <a:pt x="1296" y="1085"/>
                  </a:lnTo>
                  <a:lnTo>
                    <a:pt x="1301" y="1080"/>
                  </a:lnTo>
                  <a:lnTo>
                    <a:pt x="1308" y="1076"/>
                  </a:lnTo>
                  <a:lnTo>
                    <a:pt x="1313" y="1073"/>
                  </a:lnTo>
                  <a:lnTo>
                    <a:pt x="1320" y="1072"/>
                  </a:lnTo>
                  <a:lnTo>
                    <a:pt x="1332" y="1073"/>
                  </a:lnTo>
                  <a:lnTo>
                    <a:pt x="1349" y="1075"/>
                  </a:lnTo>
                  <a:lnTo>
                    <a:pt x="1358" y="1077"/>
                  </a:lnTo>
                  <a:lnTo>
                    <a:pt x="1366" y="1079"/>
                  </a:lnTo>
                  <a:lnTo>
                    <a:pt x="1371" y="1081"/>
                  </a:lnTo>
                  <a:lnTo>
                    <a:pt x="1376" y="1083"/>
                  </a:lnTo>
                  <a:lnTo>
                    <a:pt x="1407" y="1055"/>
                  </a:lnTo>
                  <a:lnTo>
                    <a:pt x="1419" y="1007"/>
                  </a:lnTo>
                  <a:lnTo>
                    <a:pt x="1422" y="1002"/>
                  </a:lnTo>
                  <a:lnTo>
                    <a:pt x="1426" y="997"/>
                  </a:lnTo>
                  <a:lnTo>
                    <a:pt x="1429" y="995"/>
                  </a:lnTo>
                  <a:lnTo>
                    <a:pt x="1433" y="993"/>
                  </a:lnTo>
                  <a:lnTo>
                    <a:pt x="1441" y="992"/>
                  </a:lnTo>
                  <a:lnTo>
                    <a:pt x="1449" y="993"/>
                  </a:lnTo>
                  <a:lnTo>
                    <a:pt x="1459" y="993"/>
                  </a:lnTo>
                  <a:lnTo>
                    <a:pt x="1469" y="992"/>
                  </a:lnTo>
                  <a:lnTo>
                    <a:pt x="1476" y="990"/>
                  </a:lnTo>
                  <a:lnTo>
                    <a:pt x="1481" y="987"/>
                  </a:lnTo>
                  <a:lnTo>
                    <a:pt x="1487" y="982"/>
                  </a:lnTo>
                  <a:lnTo>
                    <a:pt x="1494" y="977"/>
                  </a:lnTo>
                  <a:lnTo>
                    <a:pt x="1499" y="970"/>
                  </a:lnTo>
                  <a:lnTo>
                    <a:pt x="1504" y="961"/>
                  </a:lnTo>
                  <a:lnTo>
                    <a:pt x="1509" y="950"/>
                  </a:lnTo>
                  <a:lnTo>
                    <a:pt x="1513" y="935"/>
                  </a:lnTo>
                  <a:lnTo>
                    <a:pt x="1514" y="934"/>
                  </a:lnTo>
                  <a:lnTo>
                    <a:pt x="1515" y="931"/>
                  </a:lnTo>
                  <a:lnTo>
                    <a:pt x="1517" y="931"/>
                  </a:lnTo>
                  <a:lnTo>
                    <a:pt x="1518" y="931"/>
                  </a:lnTo>
                  <a:lnTo>
                    <a:pt x="1522" y="931"/>
                  </a:lnTo>
                  <a:lnTo>
                    <a:pt x="1528" y="931"/>
                  </a:lnTo>
                  <a:lnTo>
                    <a:pt x="1532" y="931"/>
                  </a:lnTo>
                  <a:lnTo>
                    <a:pt x="1537" y="929"/>
                  </a:lnTo>
                  <a:lnTo>
                    <a:pt x="1539" y="927"/>
                  </a:lnTo>
                  <a:lnTo>
                    <a:pt x="1542" y="924"/>
                  </a:lnTo>
                  <a:lnTo>
                    <a:pt x="1544" y="921"/>
                  </a:lnTo>
                  <a:lnTo>
                    <a:pt x="1546" y="917"/>
                  </a:lnTo>
                  <a:lnTo>
                    <a:pt x="1546" y="913"/>
                  </a:lnTo>
                  <a:lnTo>
                    <a:pt x="1546" y="910"/>
                  </a:lnTo>
                  <a:lnTo>
                    <a:pt x="1544" y="908"/>
                  </a:lnTo>
                  <a:lnTo>
                    <a:pt x="1543" y="905"/>
                  </a:lnTo>
                  <a:lnTo>
                    <a:pt x="1536" y="900"/>
                  </a:lnTo>
                  <a:lnTo>
                    <a:pt x="1530" y="894"/>
                  </a:lnTo>
                  <a:lnTo>
                    <a:pt x="1523" y="890"/>
                  </a:lnTo>
                  <a:lnTo>
                    <a:pt x="1517" y="886"/>
                  </a:lnTo>
                  <a:lnTo>
                    <a:pt x="1515" y="884"/>
                  </a:lnTo>
                  <a:lnTo>
                    <a:pt x="1514" y="882"/>
                  </a:lnTo>
                  <a:lnTo>
                    <a:pt x="1513" y="879"/>
                  </a:lnTo>
                  <a:lnTo>
                    <a:pt x="1513" y="878"/>
                  </a:lnTo>
                  <a:lnTo>
                    <a:pt x="1515" y="868"/>
                  </a:lnTo>
                  <a:lnTo>
                    <a:pt x="1517" y="855"/>
                  </a:lnTo>
                  <a:lnTo>
                    <a:pt x="1518" y="841"/>
                  </a:lnTo>
                  <a:lnTo>
                    <a:pt x="1519" y="826"/>
                  </a:lnTo>
                  <a:lnTo>
                    <a:pt x="1519" y="823"/>
                  </a:lnTo>
                  <a:lnTo>
                    <a:pt x="1520" y="820"/>
                  </a:lnTo>
                  <a:lnTo>
                    <a:pt x="1521" y="818"/>
                  </a:lnTo>
                  <a:lnTo>
                    <a:pt x="1523" y="816"/>
                  </a:lnTo>
                  <a:lnTo>
                    <a:pt x="1528" y="813"/>
                  </a:lnTo>
                  <a:lnTo>
                    <a:pt x="1534" y="811"/>
                  </a:lnTo>
                  <a:lnTo>
                    <a:pt x="1542" y="809"/>
                  </a:lnTo>
                  <a:lnTo>
                    <a:pt x="1548" y="806"/>
                  </a:lnTo>
                  <a:lnTo>
                    <a:pt x="1551" y="804"/>
                  </a:lnTo>
                  <a:lnTo>
                    <a:pt x="1555" y="802"/>
                  </a:lnTo>
                  <a:lnTo>
                    <a:pt x="1557" y="799"/>
                  </a:lnTo>
                  <a:lnTo>
                    <a:pt x="1561" y="794"/>
                  </a:lnTo>
                  <a:lnTo>
                    <a:pt x="1566" y="788"/>
                  </a:lnTo>
                  <a:lnTo>
                    <a:pt x="1572" y="784"/>
                  </a:lnTo>
                  <a:lnTo>
                    <a:pt x="1580" y="779"/>
                  </a:lnTo>
                  <a:lnTo>
                    <a:pt x="1585" y="776"/>
                  </a:lnTo>
                  <a:lnTo>
                    <a:pt x="1590" y="772"/>
                  </a:lnTo>
                  <a:lnTo>
                    <a:pt x="1594" y="767"/>
                  </a:lnTo>
                  <a:lnTo>
                    <a:pt x="1595" y="764"/>
                  </a:lnTo>
                  <a:lnTo>
                    <a:pt x="1595" y="760"/>
                  </a:lnTo>
                  <a:lnTo>
                    <a:pt x="1594" y="757"/>
                  </a:lnTo>
                  <a:lnTo>
                    <a:pt x="1591" y="752"/>
                  </a:lnTo>
                  <a:lnTo>
                    <a:pt x="1591" y="750"/>
                  </a:lnTo>
                  <a:lnTo>
                    <a:pt x="1591" y="747"/>
                  </a:lnTo>
                  <a:lnTo>
                    <a:pt x="1594" y="742"/>
                  </a:lnTo>
                  <a:lnTo>
                    <a:pt x="1596" y="738"/>
                  </a:lnTo>
                  <a:lnTo>
                    <a:pt x="1603" y="730"/>
                  </a:lnTo>
                  <a:lnTo>
                    <a:pt x="1613" y="719"/>
                  </a:lnTo>
                  <a:lnTo>
                    <a:pt x="1632" y="701"/>
                  </a:lnTo>
                  <a:lnTo>
                    <a:pt x="1644" y="688"/>
                  </a:lnTo>
                  <a:lnTo>
                    <a:pt x="1648" y="682"/>
                  </a:lnTo>
                  <a:lnTo>
                    <a:pt x="1650" y="675"/>
                  </a:lnTo>
                  <a:lnTo>
                    <a:pt x="1652" y="670"/>
                  </a:lnTo>
                  <a:lnTo>
                    <a:pt x="1653" y="664"/>
                  </a:lnTo>
                  <a:lnTo>
                    <a:pt x="1654" y="657"/>
                  </a:lnTo>
                  <a:lnTo>
                    <a:pt x="1656" y="651"/>
                  </a:lnTo>
                  <a:lnTo>
                    <a:pt x="1658" y="642"/>
                  </a:lnTo>
                  <a:lnTo>
                    <a:pt x="1663" y="634"/>
                  </a:lnTo>
                  <a:lnTo>
                    <a:pt x="1695" y="579"/>
                  </a:lnTo>
                  <a:lnTo>
                    <a:pt x="1697" y="575"/>
                  </a:lnTo>
                  <a:lnTo>
                    <a:pt x="1699" y="573"/>
                  </a:lnTo>
                  <a:lnTo>
                    <a:pt x="1701" y="572"/>
                  </a:lnTo>
                  <a:lnTo>
                    <a:pt x="1703" y="571"/>
                  </a:lnTo>
                  <a:lnTo>
                    <a:pt x="1709" y="572"/>
                  </a:lnTo>
                  <a:lnTo>
                    <a:pt x="1715" y="573"/>
                  </a:lnTo>
                  <a:lnTo>
                    <a:pt x="1721" y="575"/>
                  </a:lnTo>
                  <a:lnTo>
                    <a:pt x="1728" y="575"/>
                  </a:lnTo>
                  <a:lnTo>
                    <a:pt x="1731" y="575"/>
                  </a:lnTo>
                  <a:lnTo>
                    <a:pt x="1734" y="574"/>
                  </a:lnTo>
                  <a:lnTo>
                    <a:pt x="1737" y="572"/>
                  </a:lnTo>
                  <a:lnTo>
                    <a:pt x="1740" y="569"/>
                  </a:lnTo>
                  <a:lnTo>
                    <a:pt x="1742" y="566"/>
                  </a:lnTo>
                  <a:lnTo>
                    <a:pt x="1744" y="563"/>
                  </a:lnTo>
                  <a:lnTo>
                    <a:pt x="1744" y="561"/>
                  </a:lnTo>
                  <a:lnTo>
                    <a:pt x="1744" y="558"/>
                  </a:lnTo>
                  <a:lnTo>
                    <a:pt x="1741" y="554"/>
                  </a:lnTo>
                  <a:lnTo>
                    <a:pt x="1739" y="551"/>
                  </a:lnTo>
                  <a:lnTo>
                    <a:pt x="1736" y="548"/>
                  </a:lnTo>
                  <a:lnTo>
                    <a:pt x="1734" y="545"/>
                  </a:lnTo>
                  <a:lnTo>
                    <a:pt x="1734" y="542"/>
                  </a:lnTo>
                  <a:lnTo>
                    <a:pt x="1735" y="540"/>
                  </a:lnTo>
                  <a:lnTo>
                    <a:pt x="1737" y="537"/>
                  </a:lnTo>
                  <a:lnTo>
                    <a:pt x="1739" y="535"/>
                  </a:lnTo>
                  <a:lnTo>
                    <a:pt x="1759" y="516"/>
                  </a:lnTo>
                  <a:lnTo>
                    <a:pt x="1784" y="494"/>
                  </a:lnTo>
                  <a:lnTo>
                    <a:pt x="1808" y="472"/>
                  </a:lnTo>
                  <a:lnTo>
                    <a:pt x="1829" y="455"/>
                  </a:lnTo>
                  <a:lnTo>
                    <a:pt x="1857" y="431"/>
                  </a:lnTo>
                  <a:lnTo>
                    <a:pt x="1882" y="411"/>
                  </a:lnTo>
                  <a:lnTo>
                    <a:pt x="1890" y="401"/>
                  </a:lnTo>
                  <a:lnTo>
                    <a:pt x="1898" y="393"/>
                  </a:lnTo>
                  <a:lnTo>
                    <a:pt x="1900" y="389"/>
                  </a:lnTo>
                  <a:lnTo>
                    <a:pt x="1902" y="385"/>
                  </a:lnTo>
                  <a:lnTo>
                    <a:pt x="1903" y="382"/>
                  </a:lnTo>
                  <a:lnTo>
                    <a:pt x="1903" y="379"/>
                  </a:lnTo>
                  <a:lnTo>
                    <a:pt x="1945" y="385"/>
                  </a:lnTo>
                  <a:lnTo>
                    <a:pt x="1952" y="382"/>
                  </a:lnTo>
                  <a:lnTo>
                    <a:pt x="1956" y="379"/>
                  </a:lnTo>
                  <a:lnTo>
                    <a:pt x="1960" y="376"/>
                  </a:lnTo>
                  <a:lnTo>
                    <a:pt x="1964" y="372"/>
                  </a:lnTo>
                  <a:lnTo>
                    <a:pt x="1965" y="369"/>
                  </a:lnTo>
                  <a:lnTo>
                    <a:pt x="1966" y="366"/>
                  </a:lnTo>
                  <a:lnTo>
                    <a:pt x="1967" y="363"/>
                  </a:lnTo>
                  <a:lnTo>
                    <a:pt x="1967" y="361"/>
                  </a:lnTo>
                  <a:lnTo>
                    <a:pt x="1967" y="353"/>
                  </a:lnTo>
                  <a:lnTo>
                    <a:pt x="1969" y="346"/>
                  </a:lnTo>
                  <a:lnTo>
                    <a:pt x="1971" y="341"/>
                  </a:lnTo>
                  <a:lnTo>
                    <a:pt x="1973" y="336"/>
                  </a:lnTo>
                  <a:lnTo>
                    <a:pt x="1977" y="331"/>
                  </a:lnTo>
                  <a:lnTo>
                    <a:pt x="1983" y="325"/>
                  </a:lnTo>
                  <a:lnTo>
                    <a:pt x="1990" y="318"/>
                  </a:lnTo>
                  <a:lnTo>
                    <a:pt x="1998" y="314"/>
                  </a:lnTo>
                  <a:lnTo>
                    <a:pt x="2005" y="310"/>
                  </a:lnTo>
                  <a:lnTo>
                    <a:pt x="2011" y="305"/>
                  </a:lnTo>
                  <a:lnTo>
                    <a:pt x="2019" y="301"/>
                  </a:lnTo>
                  <a:lnTo>
                    <a:pt x="2025" y="295"/>
                  </a:lnTo>
                  <a:lnTo>
                    <a:pt x="2033" y="287"/>
                  </a:lnTo>
                  <a:lnTo>
                    <a:pt x="2038" y="277"/>
                  </a:lnTo>
                  <a:lnTo>
                    <a:pt x="2039" y="270"/>
                  </a:lnTo>
                  <a:lnTo>
                    <a:pt x="2040" y="254"/>
                  </a:lnTo>
                  <a:lnTo>
                    <a:pt x="2040" y="246"/>
                  </a:lnTo>
                  <a:lnTo>
                    <a:pt x="2038" y="237"/>
                  </a:lnTo>
                  <a:lnTo>
                    <a:pt x="2036" y="233"/>
                  </a:lnTo>
                  <a:lnTo>
                    <a:pt x="2034" y="230"/>
                  </a:lnTo>
                  <a:lnTo>
                    <a:pt x="2032" y="228"/>
                  </a:lnTo>
                  <a:lnTo>
                    <a:pt x="2027" y="226"/>
                  </a:lnTo>
                  <a:lnTo>
                    <a:pt x="2019" y="223"/>
                  </a:lnTo>
                  <a:lnTo>
                    <a:pt x="2009" y="219"/>
                  </a:lnTo>
                  <a:lnTo>
                    <a:pt x="1998" y="216"/>
                  </a:lnTo>
                  <a:lnTo>
                    <a:pt x="1989" y="213"/>
                  </a:lnTo>
                  <a:lnTo>
                    <a:pt x="1986" y="211"/>
                  </a:lnTo>
                  <a:lnTo>
                    <a:pt x="1983" y="211"/>
                  </a:lnTo>
                  <a:lnTo>
                    <a:pt x="1980" y="212"/>
                  </a:lnTo>
                  <a:lnTo>
                    <a:pt x="1977" y="213"/>
                  </a:lnTo>
                  <a:lnTo>
                    <a:pt x="1973" y="217"/>
                  </a:lnTo>
                  <a:lnTo>
                    <a:pt x="1968" y="224"/>
                  </a:lnTo>
                  <a:lnTo>
                    <a:pt x="1962" y="229"/>
                  </a:lnTo>
                  <a:lnTo>
                    <a:pt x="1955" y="233"/>
                  </a:lnTo>
                  <a:lnTo>
                    <a:pt x="1952" y="234"/>
                  </a:lnTo>
                  <a:lnTo>
                    <a:pt x="1947" y="234"/>
                  </a:lnTo>
                  <a:lnTo>
                    <a:pt x="1941" y="234"/>
                  </a:lnTo>
                  <a:lnTo>
                    <a:pt x="1935" y="232"/>
                  </a:lnTo>
                  <a:lnTo>
                    <a:pt x="1928" y="229"/>
                  </a:lnTo>
                  <a:lnTo>
                    <a:pt x="1923" y="226"/>
                  </a:lnTo>
                  <a:lnTo>
                    <a:pt x="1919" y="222"/>
                  </a:lnTo>
                  <a:lnTo>
                    <a:pt x="1915" y="216"/>
                  </a:lnTo>
                  <a:lnTo>
                    <a:pt x="1913" y="210"/>
                  </a:lnTo>
                  <a:lnTo>
                    <a:pt x="1910" y="203"/>
                  </a:lnTo>
                  <a:lnTo>
                    <a:pt x="1909" y="197"/>
                  </a:lnTo>
                  <a:lnTo>
                    <a:pt x="1908" y="191"/>
                  </a:lnTo>
                  <a:lnTo>
                    <a:pt x="1908" y="179"/>
                  </a:lnTo>
                  <a:lnTo>
                    <a:pt x="1906" y="169"/>
                  </a:lnTo>
                  <a:lnTo>
                    <a:pt x="1903" y="162"/>
                  </a:lnTo>
                  <a:lnTo>
                    <a:pt x="1900" y="157"/>
                  </a:lnTo>
                  <a:lnTo>
                    <a:pt x="1894" y="151"/>
                  </a:lnTo>
                  <a:lnTo>
                    <a:pt x="1890" y="148"/>
                  </a:lnTo>
                  <a:lnTo>
                    <a:pt x="1885" y="146"/>
                  </a:lnTo>
                  <a:lnTo>
                    <a:pt x="1880" y="145"/>
                  </a:lnTo>
                  <a:lnTo>
                    <a:pt x="1868" y="142"/>
                  </a:lnTo>
                  <a:lnTo>
                    <a:pt x="1859" y="139"/>
                  </a:lnTo>
                  <a:lnTo>
                    <a:pt x="1855" y="136"/>
                  </a:lnTo>
                  <a:lnTo>
                    <a:pt x="1852" y="133"/>
                  </a:lnTo>
                  <a:lnTo>
                    <a:pt x="1850" y="128"/>
                  </a:lnTo>
                  <a:lnTo>
                    <a:pt x="1850" y="122"/>
                  </a:lnTo>
                  <a:lnTo>
                    <a:pt x="1849" y="114"/>
                  </a:lnTo>
                  <a:lnTo>
                    <a:pt x="1848" y="109"/>
                  </a:lnTo>
                  <a:lnTo>
                    <a:pt x="1845" y="104"/>
                  </a:lnTo>
                  <a:lnTo>
                    <a:pt x="1841" y="99"/>
                  </a:lnTo>
                  <a:lnTo>
                    <a:pt x="1837" y="95"/>
                  </a:lnTo>
                  <a:lnTo>
                    <a:pt x="1833" y="92"/>
                  </a:lnTo>
                  <a:lnTo>
                    <a:pt x="1827" y="90"/>
                  </a:lnTo>
                  <a:lnTo>
                    <a:pt x="1823" y="88"/>
                  </a:lnTo>
                  <a:lnTo>
                    <a:pt x="1804" y="83"/>
                  </a:lnTo>
                  <a:lnTo>
                    <a:pt x="1796" y="83"/>
                  </a:lnTo>
                  <a:lnTo>
                    <a:pt x="1785" y="89"/>
                  </a:lnTo>
                  <a:lnTo>
                    <a:pt x="1775" y="95"/>
                  </a:lnTo>
                  <a:lnTo>
                    <a:pt x="1765" y="101"/>
                  </a:lnTo>
                  <a:lnTo>
                    <a:pt x="1755" y="105"/>
                  </a:lnTo>
                  <a:lnTo>
                    <a:pt x="1750" y="106"/>
                  </a:lnTo>
                  <a:lnTo>
                    <a:pt x="1746" y="106"/>
                  </a:lnTo>
                  <a:lnTo>
                    <a:pt x="1741" y="105"/>
                  </a:lnTo>
                  <a:lnTo>
                    <a:pt x="1737" y="104"/>
                  </a:lnTo>
                  <a:lnTo>
                    <a:pt x="1728" y="101"/>
                  </a:lnTo>
                  <a:lnTo>
                    <a:pt x="1718" y="101"/>
                  </a:lnTo>
                  <a:lnTo>
                    <a:pt x="1716" y="102"/>
                  </a:lnTo>
                  <a:lnTo>
                    <a:pt x="1715" y="102"/>
                  </a:lnTo>
                  <a:lnTo>
                    <a:pt x="1715" y="104"/>
                  </a:lnTo>
                  <a:lnTo>
                    <a:pt x="1715" y="105"/>
                  </a:lnTo>
                  <a:lnTo>
                    <a:pt x="1716" y="108"/>
                  </a:lnTo>
                  <a:lnTo>
                    <a:pt x="1717" y="110"/>
                  </a:lnTo>
                  <a:lnTo>
                    <a:pt x="1717" y="111"/>
                  </a:lnTo>
                  <a:lnTo>
                    <a:pt x="1716" y="112"/>
                  </a:lnTo>
                  <a:lnTo>
                    <a:pt x="1714" y="112"/>
                  </a:lnTo>
                  <a:lnTo>
                    <a:pt x="1711" y="112"/>
                  </a:lnTo>
                  <a:lnTo>
                    <a:pt x="1699" y="111"/>
                  </a:lnTo>
                  <a:lnTo>
                    <a:pt x="1680" y="108"/>
                  </a:lnTo>
                  <a:lnTo>
                    <a:pt x="1658" y="107"/>
                  </a:lnTo>
                  <a:lnTo>
                    <a:pt x="1648" y="106"/>
                  </a:lnTo>
                  <a:lnTo>
                    <a:pt x="1646" y="105"/>
                  </a:lnTo>
                  <a:lnTo>
                    <a:pt x="1644" y="104"/>
                  </a:lnTo>
                  <a:lnTo>
                    <a:pt x="1641" y="100"/>
                  </a:lnTo>
                  <a:lnTo>
                    <a:pt x="1639" y="97"/>
                  </a:lnTo>
                  <a:lnTo>
                    <a:pt x="1636" y="88"/>
                  </a:lnTo>
                  <a:lnTo>
                    <a:pt x="1631" y="73"/>
                  </a:lnTo>
                  <a:lnTo>
                    <a:pt x="1629" y="64"/>
                  </a:lnTo>
                  <a:lnTo>
                    <a:pt x="1629" y="55"/>
                  </a:lnTo>
                  <a:lnTo>
                    <a:pt x="1629" y="46"/>
                  </a:lnTo>
                  <a:lnTo>
                    <a:pt x="1629" y="39"/>
                  </a:lnTo>
                  <a:lnTo>
                    <a:pt x="1628" y="31"/>
                  </a:lnTo>
                  <a:lnTo>
                    <a:pt x="1626" y="24"/>
                  </a:lnTo>
                  <a:lnTo>
                    <a:pt x="1623" y="22"/>
                  </a:lnTo>
                  <a:lnTo>
                    <a:pt x="1620" y="19"/>
                  </a:lnTo>
                  <a:lnTo>
                    <a:pt x="1616" y="16"/>
                  </a:lnTo>
                  <a:lnTo>
                    <a:pt x="1611" y="14"/>
                  </a:lnTo>
                  <a:lnTo>
                    <a:pt x="1602" y="12"/>
                  </a:lnTo>
                  <a:lnTo>
                    <a:pt x="1594" y="10"/>
                  </a:lnTo>
                  <a:lnTo>
                    <a:pt x="1586" y="10"/>
                  </a:lnTo>
                  <a:lnTo>
                    <a:pt x="1580" y="9"/>
                  </a:lnTo>
                  <a:lnTo>
                    <a:pt x="1574" y="10"/>
                  </a:lnTo>
                  <a:lnTo>
                    <a:pt x="1569" y="11"/>
                  </a:lnTo>
                  <a:lnTo>
                    <a:pt x="1564" y="12"/>
                  </a:lnTo>
                  <a:lnTo>
                    <a:pt x="1560" y="14"/>
                  </a:lnTo>
                  <a:lnTo>
                    <a:pt x="1545" y="23"/>
                  </a:lnTo>
                  <a:lnTo>
                    <a:pt x="1531" y="31"/>
                  </a:lnTo>
                  <a:lnTo>
                    <a:pt x="1525" y="32"/>
                  </a:lnTo>
                  <a:lnTo>
                    <a:pt x="1518" y="32"/>
                  </a:lnTo>
                  <a:lnTo>
                    <a:pt x="1512" y="32"/>
                  </a:lnTo>
                  <a:lnTo>
                    <a:pt x="1505" y="31"/>
                  </a:lnTo>
                  <a:lnTo>
                    <a:pt x="1499" y="30"/>
                  </a:lnTo>
                  <a:lnTo>
                    <a:pt x="1492" y="29"/>
                  </a:lnTo>
                  <a:lnTo>
                    <a:pt x="1485" y="29"/>
                  </a:lnTo>
                  <a:lnTo>
                    <a:pt x="1479" y="31"/>
                  </a:lnTo>
                  <a:lnTo>
                    <a:pt x="1472" y="32"/>
                  </a:lnTo>
                  <a:lnTo>
                    <a:pt x="1465" y="31"/>
                  </a:lnTo>
                  <a:lnTo>
                    <a:pt x="1459" y="29"/>
                  </a:lnTo>
                  <a:lnTo>
                    <a:pt x="1452" y="26"/>
                  </a:lnTo>
                  <a:lnTo>
                    <a:pt x="1446" y="23"/>
                  </a:lnTo>
                  <a:lnTo>
                    <a:pt x="1439" y="19"/>
                  </a:lnTo>
                  <a:lnTo>
                    <a:pt x="1433" y="16"/>
                  </a:lnTo>
                  <a:lnTo>
                    <a:pt x="1427" y="14"/>
                  </a:lnTo>
                  <a:lnTo>
                    <a:pt x="1415" y="12"/>
                  </a:lnTo>
                  <a:lnTo>
                    <a:pt x="1403" y="9"/>
                  </a:lnTo>
                  <a:lnTo>
                    <a:pt x="1394" y="6"/>
                  </a:lnTo>
                  <a:lnTo>
                    <a:pt x="1383" y="1"/>
                  </a:lnTo>
                  <a:lnTo>
                    <a:pt x="1378" y="0"/>
                  </a:lnTo>
                  <a:lnTo>
                    <a:pt x="1374" y="0"/>
                  </a:lnTo>
                  <a:lnTo>
                    <a:pt x="1370" y="0"/>
                  </a:lnTo>
                  <a:lnTo>
                    <a:pt x="1366" y="0"/>
                  </a:lnTo>
                  <a:lnTo>
                    <a:pt x="1359" y="3"/>
                  </a:lnTo>
                  <a:lnTo>
                    <a:pt x="1351" y="6"/>
                  </a:lnTo>
                  <a:lnTo>
                    <a:pt x="1336" y="14"/>
                  </a:lnTo>
                  <a:lnTo>
                    <a:pt x="1320" y="21"/>
                  </a:lnTo>
                  <a:lnTo>
                    <a:pt x="1318" y="23"/>
                  </a:lnTo>
                  <a:lnTo>
                    <a:pt x="1315" y="25"/>
                  </a:lnTo>
                  <a:lnTo>
                    <a:pt x="1313" y="28"/>
                  </a:lnTo>
                  <a:lnTo>
                    <a:pt x="1310" y="32"/>
                  </a:lnTo>
                  <a:lnTo>
                    <a:pt x="1303" y="43"/>
                  </a:lnTo>
                  <a:lnTo>
                    <a:pt x="1297" y="55"/>
                  </a:lnTo>
                  <a:lnTo>
                    <a:pt x="1291" y="67"/>
                  </a:lnTo>
                  <a:lnTo>
                    <a:pt x="1284" y="79"/>
                  </a:lnTo>
                  <a:lnTo>
                    <a:pt x="1278" y="90"/>
                  </a:lnTo>
                  <a:lnTo>
                    <a:pt x="1273" y="98"/>
                  </a:lnTo>
                  <a:lnTo>
                    <a:pt x="1267" y="104"/>
                  </a:lnTo>
                  <a:lnTo>
                    <a:pt x="1262" y="107"/>
                  </a:lnTo>
                  <a:lnTo>
                    <a:pt x="1257" y="109"/>
                  </a:lnTo>
                  <a:lnTo>
                    <a:pt x="1251" y="110"/>
                  </a:lnTo>
                  <a:lnTo>
                    <a:pt x="1246" y="112"/>
                  </a:lnTo>
                  <a:lnTo>
                    <a:pt x="1241" y="114"/>
                  </a:lnTo>
                  <a:lnTo>
                    <a:pt x="1235" y="118"/>
                  </a:lnTo>
                  <a:lnTo>
                    <a:pt x="1230" y="124"/>
                  </a:lnTo>
                  <a:lnTo>
                    <a:pt x="1223" y="133"/>
                  </a:lnTo>
                  <a:lnTo>
                    <a:pt x="1217" y="141"/>
                  </a:lnTo>
                  <a:lnTo>
                    <a:pt x="1212" y="148"/>
                  </a:lnTo>
                  <a:lnTo>
                    <a:pt x="1206" y="157"/>
                  </a:lnTo>
                  <a:lnTo>
                    <a:pt x="1195" y="167"/>
                  </a:lnTo>
                  <a:lnTo>
                    <a:pt x="1185" y="176"/>
                  </a:lnTo>
                  <a:lnTo>
                    <a:pt x="1176" y="183"/>
                  </a:lnTo>
                  <a:lnTo>
                    <a:pt x="1166" y="191"/>
                  </a:lnTo>
                  <a:lnTo>
                    <a:pt x="1155" y="199"/>
                  </a:lnTo>
                  <a:lnTo>
                    <a:pt x="1146" y="207"/>
                  </a:lnTo>
                  <a:lnTo>
                    <a:pt x="1141" y="213"/>
                  </a:lnTo>
                  <a:lnTo>
                    <a:pt x="1138" y="217"/>
                  </a:lnTo>
                  <a:lnTo>
                    <a:pt x="1135" y="224"/>
                  </a:lnTo>
                  <a:lnTo>
                    <a:pt x="1135" y="227"/>
                  </a:lnTo>
                  <a:lnTo>
                    <a:pt x="1131" y="228"/>
                  </a:lnTo>
                  <a:lnTo>
                    <a:pt x="1117" y="229"/>
                  </a:lnTo>
                  <a:lnTo>
                    <a:pt x="1111" y="229"/>
                  </a:lnTo>
                  <a:lnTo>
                    <a:pt x="1105" y="228"/>
                  </a:lnTo>
                  <a:lnTo>
                    <a:pt x="1099" y="226"/>
                  </a:lnTo>
                  <a:lnTo>
                    <a:pt x="1093" y="223"/>
                  </a:lnTo>
                  <a:lnTo>
                    <a:pt x="1082" y="215"/>
                  </a:lnTo>
                  <a:lnTo>
                    <a:pt x="1073" y="207"/>
                  </a:lnTo>
                  <a:lnTo>
                    <a:pt x="1063" y="198"/>
                  </a:lnTo>
                  <a:lnTo>
                    <a:pt x="1054" y="192"/>
                  </a:lnTo>
                  <a:lnTo>
                    <a:pt x="1048" y="190"/>
                  </a:lnTo>
                  <a:lnTo>
                    <a:pt x="1044" y="189"/>
                  </a:lnTo>
                  <a:lnTo>
                    <a:pt x="1039" y="190"/>
                  </a:lnTo>
                  <a:lnTo>
                    <a:pt x="1033" y="191"/>
                  </a:lnTo>
                  <a:lnTo>
                    <a:pt x="1020" y="198"/>
                  </a:lnTo>
                  <a:lnTo>
                    <a:pt x="1007" y="206"/>
                  </a:lnTo>
                  <a:lnTo>
                    <a:pt x="993" y="214"/>
                  </a:lnTo>
                  <a:lnTo>
                    <a:pt x="976" y="223"/>
                  </a:lnTo>
                  <a:lnTo>
                    <a:pt x="972" y="225"/>
                  </a:lnTo>
                  <a:lnTo>
                    <a:pt x="970" y="227"/>
                  </a:lnTo>
                  <a:lnTo>
                    <a:pt x="967" y="229"/>
                  </a:lnTo>
                  <a:lnTo>
                    <a:pt x="966" y="231"/>
                  </a:lnTo>
                  <a:lnTo>
                    <a:pt x="965" y="236"/>
                  </a:lnTo>
                  <a:lnTo>
                    <a:pt x="965" y="242"/>
                  </a:lnTo>
                  <a:lnTo>
                    <a:pt x="964" y="247"/>
                  </a:lnTo>
                  <a:lnTo>
                    <a:pt x="962" y="252"/>
                  </a:lnTo>
                  <a:lnTo>
                    <a:pt x="960" y="256"/>
                  </a:lnTo>
                  <a:lnTo>
                    <a:pt x="958" y="258"/>
                  </a:lnTo>
                  <a:lnTo>
                    <a:pt x="955" y="260"/>
                  </a:lnTo>
                  <a:lnTo>
                    <a:pt x="949" y="262"/>
                  </a:lnTo>
                  <a:lnTo>
                    <a:pt x="941" y="265"/>
                  </a:lnTo>
                  <a:lnTo>
                    <a:pt x="935" y="269"/>
                  </a:lnTo>
                  <a:lnTo>
                    <a:pt x="930" y="274"/>
                  </a:lnTo>
                  <a:lnTo>
                    <a:pt x="927" y="277"/>
                  </a:lnTo>
                  <a:lnTo>
                    <a:pt x="925" y="279"/>
                  </a:lnTo>
                  <a:lnTo>
                    <a:pt x="924" y="281"/>
                  </a:lnTo>
                  <a:lnTo>
                    <a:pt x="923" y="280"/>
                  </a:lnTo>
                  <a:lnTo>
                    <a:pt x="921" y="278"/>
                  </a:lnTo>
                  <a:lnTo>
                    <a:pt x="916" y="274"/>
                  </a:lnTo>
                  <a:lnTo>
                    <a:pt x="913" y="271"/>
                  </a:lnTo>
                  <a:lnTo>
                    <a:pt x="910" y="271"/>
                  </a:lnTo>
                  <a:lnTo>
                    <a:pt x="906" y="271"/>
                  </a:lnTo>
                  <a:lnTo>
                    <a:pt x="896" y="274"/>
                  </a:lnTo>
                  <a:lnTo>
                    <a:pt x="881" y="278"/>
                  </a:lnTo>
                  <a:lnTo>
                    <a:pt x="873" y="281"/>
                  </a:lnTo>
                  <a:lnTo>
                    <a:pt x="862" y="287"/>
                  </a:lnTo>
                  <a:lnTo>
                    <a:pt x="852" y="293"/>
                  </a:lnTo>
                  <a:lnTo>
                    <a:pt x="839" y="297"/>
                  </a:lnTo>
                  <a:lnTo>
                    <a:pt x="829" y="299"/>
                  </a:lnTo>
                  <a:lnTo>
                    <a:pt x="821" y="303"/>
                  </a:lnTo>
                  <a:lnTo>
                    <a:pt x="812" y="310"/>
                  </a:lnTo>
                  <a:lnTo>
                    <a:pt x="802" y="319"/>
                  </a:lnTo>
                  <a:lnTo>
                    <a:pt x="797" y="325"/>
                  </a:lnTo>
                  <a:lnTo>
                    <a:pt x="794" y="329"/>
                  </a:lnTo>
                  <a:lnTo>
                    <a:pt x="794" y="332"/>
                  </a:lnTo>
                  <a:lnTo>
                    <a:pt x="794" y="335"/>
                  </a:lnTo>
                  <a:lnTo>
                    <a:pt x="796" y="344"/>
                  </a:lnTo>
                  <a:lnTo>
                    <a:pt x="798" y="355"/>
                  </a:lnTo>
                  <a:lnTo>
                    <a:pt x="797" y="364"/>
                  </a:lnTo>
                  <a:lnTo>
                    <a:pt x="796" y="373"/>
                  </a:lnTo>
                  <a:lnTo>
                    <a:pt x="794" y="381"/>
                  </a:lnTo>
                  <a:lnTo>
                    <a:pt x="792" y="388"/>
                  </a:lnTo>
                  <a:lnTo>
                    <a:pt x="790" y="395"/>
                  </a:lnTo>
                  <a:lnTo>
                    <a:pt x="789" y="400"/>
                  </a:lnTo>
                  <a:lnTo>
                    <a:pt x="788" y="404"/>
                  </a:lnTo>
                  <a:lnTo>
                    <a:pt x="788" y="409"/>
                  </a:lnTo>
                  <a:lnTo>
                    <a:pt x="790" y="412"/>
                  </a:lnTo>
                  <a:lnTo>
                    <a:pt x="791" y="415"/>
                  </a:lnTo>
                  <a:lnTo>
                    <a:pt x="793" y="417"/>
                  </a:lnTo>
                  <a:lnTo>
                    <a:pt x="796" y="419"/>
                  </a:lnTo>
                  <a:lnTo>
                    <a:pt x="803" y="423"/>
                  </a:lnTo>
                  <a:lnTo>
                    <a:pt x="809" y="426"/>
                  </a:lnTo>
                  <a:lnTo>
                    <a:pt x="814" y="428"/>
                  </a:lnTo>
                  <a:lnTo>
                    <a:pt x="819" y="430"/>
                  </a:lnTo>
                  <a:lnTo>
                    <a:pt x="819" y="431"/>
                  </a:lnTo>
                  <a:lnTo>
                    <a:pt x="818" y="431"/>
                  </a:lnTo>
                  <a:lnTo>
                    <a:pt x="815" y="431"/>
                  </a:lnTo>
                  <a:lnTo>
                    <a:pt x="806" y="433"/>
                  </a:lnTo>
                  <a:lnTo>
                    <a:pt x="794" y="434"/>
                  </a:lnTo>
                  <a:lnTo>
                    <a:pt x="787" y="434"/>
                  </a:lnTo>
                  <a:lnTo>
                    <a:pt x="778" y="434"/>
                  </a:lnTo>
                  <a:lnTo>
                    <a:pt x="770" y="433"/>
                  </a:lnTo>
                  <a:lnTo>
                    <a:pt x="759" y="431"/>
                  </a:lnTo>
                  <a:lnTo>
                    <a:pt x="754" y="431"/>
                  </a:lnTo>
                  <a:lnTo>
                    <a:pt x="750" y="432"/>
                  </a:lnTo>
                  <a:lnTo>
                    <a:pt x="746" y="434"/>
                  </a:lnTo>
                  <a:lnTo>
                    <a:pt x="743" y="437"/>
                  </a:lnTo>
                  <a:lnTo>
                    <a:pt x="740" y="440"/>
                  </a:lnTo>
                  <a:lnTo>
                    <a:pt x="737" y="444"/>
                  </a:lnTo>
                  <a:lnTo>
                    <a:pt x="733" y="446"/>
                  </a:lnTo>
                  <a:lnTo>
                    <a:pt x="726" y="447"/>
                  </a:lnTo>
                  <a:lnTo>
                    <a:pt x="711" y="448"/>
                  </a:lnTo>
                  <a:lnTo>
                    <a:pt x="695" y="447"/>
                  </a:lnTo>
                  <a:lnTo>
                    <a:pt x="688" y="447"/>
                  </a:lnTo>
                  <a:lnTo>
                    <a:pt x="679" y="448"/>
                  </a:lnTo>
                  <a:lnTo>
                    <a:pt x="672" y="449"/>
                  </a:lnTo>
                  <a:lnTo>
                    <a:pt x="665" y="450"/>
                  </a:lnTo>
                  <a:lnTo>
                    <a:pt x="656" y="453"/>
                  </a:lnTo>
                  <a:lnTo>
                    <a:pt x="649" y="453"/>
                  </a:lnTo>
                  <a:lnTo>
                    <a:pt x="643" y="451"/>
                  </a:lnTo>
                  <a:lnTo>
                    <a:pt x="637" y="449"/>
                  </a:lnTo>
                  <a:lnTo>
                    <a:pt x="632" y="447"/>
                  </a:lnTo>
                  <a:lnTo>
                    <a:pt x="626" y="445"/>
                  </a:lnTo>
                  <a:lnTo>
                    <a:pt x="622" y="444"/>
                  </a:lnTo>
                  <a:lnTo>
                    <a:pt x="618" y="444"/>
                  </a:lnTo>
                  <a:lnTo>
                    <a:pt x="608" y="446"/>
                  </a:lnTo>
                  <a:lnTo>
                    <a:pt x="603" y="447"/>
                  </a:lnTo>
                  <a:lnTo>
                    <a:pt x="600" y="447"/>
                  </a:lnTo>
                  <a:lnTo>
                    <a:pt x="596" y="446"/>
                  </a:lnTo>
                  <a:lnTo>
                    <a:pt x="592" y="444"/>
                  </a:lnTo>
                  <a:lnTo>
                    <a:pt x="585" y="443"/>
                  </a:lnTo>
                  <a:lnTo>
                    <a:pt x="572" y="442"/>
                  </a:lnTo>
                  <a:lnTo>
                    <a:pt x="552" y="440"/>
                  </a:lnTo>
                  <a:lnTo>
                    <a:pt x="541" y="440"/>
                  </a:lnTo>
                  <a:lnTo>
                    <a:pt x="531" y="440"/>
                  </a:lnTo>
                  <a:lnTo>
                    <a:pt x="520" y="439"/>
                  </a:lnTo>
                  <a:lnTo>
                    <a:pt x="510" y="437"/>
                  </a:lnTo>
                  <a:lnTo>
                    <a:pt x="500" y="433"/>
                  </a:lnTo>
                  <a:lnTo>
                    <a:pt x="485" y="427"/>
                  </a:lnTo>
                  <a:lnTo>
                    <a:pt x="469" y="418"/>
                  </a:lnTo>
                  <a:lnTo>
                    <a:pt x="452" y="407"/>
                  </a:lnTo>
                  <a:lnTo>
                    <a:pt x="443" y="402"/>
                  </a:lnTo>
                  <a:lnTo>
                    <a:pt x="437" y="396"/>
                  </a:lnTo>
                  <a:lnTo>
                    <a:pt x="431" y="388"/>
                  </a:lnTo>
                  <a:lnTo>
                    <a:pt x="425" y="381"/>
                  </a:lnTo>
                  <a:lnTo>
                    <a:pt x="417" y="367"/>
                  </a:lnTo>
                  <a:lnTo>
                    <a:pt x="410" y="359"/>
                  </a:lnTo>
                  <a:lnTo>
                    <a:pt x="406" y="354"/>
                  </a:lnTo>
                  <a:lnTo>
                    <a:pt x="401" y="351"/>
                  </a:lnTo>
                  <a:lnTo>
                    <a:pt x="395" y="350"/>
                  </a:lnTo>
                  <a:lnTo>
                    <a:pt x="389" y="348"/>
                  </a:lnTo>
                  <a:lnTo>
                    <a:pt x="383" y="347"/>
                  </a:lnTo>
                  <a:lnTo>
                    <a:pt x="378" y="345"/>
                  </a:lnTo>
                  <a:lnTo>
                    <a:pt x="372" y="342"/>
                  </a:lnTo>
                  <a:lnTo>
                    <a:pt x="368" y="335"/>
                  </a:lnTo>
                  <a:lnTo>
                    <a:pt x="362" y="326"/>
                  </a:lnTo>
                  <a:lnTo>
                    <a:pt x="357" y="320"/>
                  </a:lnTo>
                  <a:lnTo>
                    <a:pt x="355" y="319"/>
                  </a:lnTo>
                  <a:lnTo>
                    <a:pt x="354" y="319"/>
                  </a:lnTo>
                  <a:lnTo>
                    <a:pt x="352" y="319"/>
                  </a:lnTo>
                  <a:lnTo>
                    <a:pt x="351" y="319"/>
                  </a:lnTo>
                  <a:lnTo>
                    <a:pt x="347" y="321"/>
                  </a:lnTo>
                  <a:lnTo>
                    <a:pt x="341" y="324"/>
                  </a:lnTo>
                  <a:lnTo>
                    <a:pt x="334" y="325"/>
                  </a:lnTo>
                  <a:lnTo>
                    <a:pt x="323" y="325"/>
                  </a:lnTo>
                  <a:lnTo>
                    <a:pt x="321" y="325"/>
                  </a:lnTo>
                  <a:lnTo>
                    <a:pt x="320" y="326"/>
                  </a:lnTo>
                  <a:lnTo>
                    <a:pt x="318" y="327"/>
                  </a:lnTo>
                  <a:lnTo>
                    <a:pt x="316" y="328"/>
                  </a:lnTo>
                  <a:lnTo>
                    <a:pt x="313" y="333"/>
                  </a:lnTo>
                  <a:lnTo>
                    <a:pt x="308" y="339"/>
                  </a:lnTo>
                  <a:lnTo>
                    <a:pt x="301" y="351"/>
                  </a:lnTo>
                  <a:lnTo>
                    <a:pt x="295" y="359"/>
                  </a:lnTo>
                  <a:lnTo>
                    <a:pt x="292" y="361"/>
                  </a:lnTo>
                  <a:lnTo>
                    <a:pt x="291" y="363"/>
                  </a:lnTo>
                  <a:lnTo>
                    <a:pt x="290" y="367"/>
                  </a:lnTo>
                  <a:lnTo>
                    <a:pt x="290" y="372"/>
                  </a:lnTo>
                  <a:lnTo>
                    <a:pt x="290" y="383"/>
                  </a:lnTo>
                  <a:lnTo>
                    <a:pt x="292" y="394"/>
                  </a:lnTo>
                  <a:lnTo>
                    <a:pt x="297" y="402"/>
                  </a:lnTo>
                  <a:lnTo>
                    <a:pt x="299" y="410"/>
                  </a:lnTo>
                  <a:lnTo>
                    <a:pt x="286" y="417"/>
                  </a:lnTo>
                  <a:lnTo>
                    <a:pt x="277" y="424"/>
                  </a:lnTo>
                  <a:lnTo>
                    <a:pt x="278" y="427"/>
                  </a:lnTo>
                  <a:lnTo>
                    <a:pt x="279" y="429"/>
                  </a:lnTo>
                  <a:lnTo>
                    <a:pt x="281" y="430"/>
                  </a:lnTo>
                  <a:lnTo>
                    <a:pt x="283" y="431"/>
                  </a:lnTo>
                  <a:lnTo>
                    <a:pt x="287" y="433"/>
                  </a:lnTo>
                  <a:lnTo>
                    <a:pt x="291" y="436"/>
                  </a:lnTo>
                  <a:lnTo>
                    <a:pt x="296" y="443"/>
                  </a:lnTo>
                  <a:lnTo>
                    <a:pt x="298" y="450"/>
                  </a:lnTo>
                  <a:lnTo>
                    <a:pt x="300" y="457"/>
                  </a:lnTo>
                  <a:lnTo>
                    <a:pt x="301" y="466"/>
                  </a:lnTo>
                  <a:lnTo>
                    <a:pt x="300" y="473"/>
                  </a:lnTo>
                  <a:lnTo>
                    <a:pt x="299" y="479"/>
                  </a:lnTo>
                  <a:lnTo>
                    <a:pt x="298" y="483"/>
                  </a:lnTo>
                  <a:lnTo>
                    <a:pt x="295" y="485"/>
                  </a:lnTo>
                  <a:lnTo>
                    <a:pt x="285" y="483"/>
                  </a:lnTo>
                  <a:lnTo>
                    <a:pt x="273" y="478"/>
                  </a:lnTo>
                  <a:lnTo>
                    <a:pt x="265" y="476"/>
                  </a:lnTo>
                  <a:lnTo>
                    <a:pt x="257" y="474"/>
                  </a:lnTo>
                  <a:lnTo>
                    <a:pt x="250" y="474"/>
                  </a:lnTo>
                  <a:lnTo>
                    <a:pt x="242" y="476"/>
                  </a:lnTo>
                  <a:lnTo>
                    <a:pt x="239" y="478"/>
                  </a:lnTo>
                  <a:lnTo>
                    <a:pt x="237" y="481"/>
                  </a:lnTo>
                  <a:lnTo>
                    <a:pt x="237" y="484"/>
                  </a:lnTo>
                  <a:lnTo>
                    <a:pt x="236" y="487"/>
                  </a:lnTo>
                  <a:lnTo>
                    <a:pt x="235" y="490"/>
                  </a:lnTo>
                  <a:lnTo>
                    <a:pt x="232" y="493"/>
                  </a:lnTo>
                  <a:lnTo>
                    <a:pt x="227" y="494"/>
                  </a:lnTo>
                  <a:lnTo>
                    <a:pt x="218" y="493"/>
                  </a:lnTo>
                  <a:lnTo>
                    <a:pt x="216" y="491"/>
                  </a:lnTo>
                  <a:lnTo>
                    <a:pt x="214" y="489"/>
                  </a:lnTo>
                  <a:lnTo>
                    <a:pt x="213" y="487"/>
                  </a:lnTo>
                  <a:lnTo>
                    <a:pt x="213" y="484"/>
                  </a:lnTo>
                  <a:lnTo>
                    <a:pt x="213" y="480"/>
                  </a:lnTo>
                  <a:lnTo>
                    <a:pt x="212" y="477"/>
                  </a:lnTo>
                  <a:lnTo>
                    <a:pt x="211" y="473"/>
                  </a:lnTo>
                  <a:lnTo>
                    <a:pt x="208" y="471"/>
                  </a:lnTo>
                  <a:lnTo>
                    <a:pt x="203" y="467"/>
                  </a:lnTo>
                  <a:lnTo>
                    <a:pt x="198" y="466"/>
                  </a:lnTo>
                  <a:lnTo>
                    <a:pt x="191" y="466"/>
                  </a:lnTo>
                  <a:lnTo>
                    <a:pt x="185" y="466"/>
                  </a:lnTo>
                  <a:lnTo>
                    <a:pt x="184" y="470"/>
                  </a:lnTo>
                  <a:lnTo>
                    <a:pt x="182" y="472"/>
                  </a:lnTo>
                  <a:lnTo>
                    <a:pt x="179" y="472"/>
                  </a:lnTo>
                  <a:lnTo>
                    <a:pt x="176" y="471"/>
                  </a:lnTo>
                  <a:lnTo>
                    <a:pt x="173" y="469"/>
                  </a:lnTo>
                  <a:lnTo>
                    <a:pt x="172" y="465"/>
                  </a:lnTo>
                  <a:close/>
                  <a:moveTo>
                    <a:pt x="528" y="801"/>
                  </a:moveTo>
                  <a:lnTo>
                    <a:pt x="532" y="800"/>
                  </a:lnTo>
                  <a:lnTo>
                    <a:pt x="535" y="800"/>
                  </a:lnTo>
                  <a:lnTo>
                    <a:pt x="538" y="801"/>
                  </a:lnTo>
                  <a:lnTo>
                    <a:pt x="540" y="802"/>
                  </a:lnTo>
                  <a:lnTo>
                    <a:pt x="543" y="805"/>
                  </a:lnTo>
                  <a:lnTo>
                    <a:pt x="545" y="806"/>
                  </a:lnTo>
                  <a:lnTo>
                    <a:pt x="531" y="815"/>
                  </a:lnTo>
                  <a:lnTo>
                    <a:pt x="517" y="821"/>
                  </a:lnTo>
                  <a:lnTo>
                    <a:pt x="502" y="828"/>
                  </a:lnTo>
                  <a:lnTo>
                    <a:pt x="487" y="836"/>
                  </a:lnTo>
                  <a:lnTo>
                    <a:pt x="487" y="824"/>
                  </a:lnTo>
                  <a:lnTo>
                    <a:pt x="497" y="818"/>
                  </a:lnTo>
                  <a:lnTo>
                    <a:pt x="504" y="812"/>
                  </a:lnTo>
                  <a:lnTo>
                    <a:pt x="516" y="805"/>
                  </a:lnTo>
                  <a:lnTo>
                    <a:pt x="528" y="801"/>
                  </a:lnTo>
                  <a:close/>
                  <a:moveTo>
                    <a:pt x="569" y="783"/>
                  </a:moveTo>
                  <a:lnTo>
                    <a:pt x="574" y="782"/>
                  </a:lnTo>
                  <a:lnTo>
                    <a:pt x="576" y="783"/>
                  </a:lnTo>
                  <a:lnTo>
                    <a:pt x="576" y="785"/>
                  </a:lnTo>
                  <a:lnTo>
                    <a:pt x="575" y="787"/>
                  </a:lnTo>
                  <a:lnTo>
                    <a:pt x="572" y="792"/>
                  </a:lnTo>
                  <a:lnTo>
                    <a:pt x="569" y="794"/>
                  </a:lnTo>
                  <a:lnTo>
                    <a:pt x="564" y="795"/>
                  </a:lnTo>
                  <a:lnTo>
                    <a:pt x="560" y="795"/>
                  </a:lnTo>
                  <a:lnTo>
                    <a:pt x="559" y="794"/>
                  </a:lnTo>
                  <a:lnTo>
                    <a:pt x="559" y="791"/>
                  </a:lnTo>
                  <a:lnTo>
                    <a:pt x="560" y="789"/>
                  </a:lnTo>
                  <a:lnTo>
                    <a:pt x="562" y="786"/>
                  </a:lnTo>
                  <a:lnTo>
                    <a:pt x="566" y="784"/>
                  </a:lnTo>
                  <a:lnTo>
                    <a:pt x="569" y="783"/>
                  </a:lnTo>
                  <a:close/>
                  <a:moveTo>
                    <a:pt x="834" y="648"/>
                  </a:moveTo>
                  <a:lnTo>
                    <a:pt x="835" y="650"/>
                  </a:lnTo>
                  <a:lnTo>
                    <a:pt x="835" y="653"/>
                  </a:lnTo>
                  <a:lnTo>
                    <a:pt x="835" y="657"/>
                  </a:lnTo>
                  <a:lnTo>
                    <a:pt x="834" y="662"/>
                  </a:lnTo>
                  <a:lnTo>
                    <a:pt x="829" y="669"/>
                  </a:lnTo>
                  <a:lnTo>
                    <a:pt x="828" y="672"/>
                  </a:lnTo>
                  <a:lnTo>
                    <a:pt x="827" y="665"/>
                  </a:lnTo>
                  <a:lnTo>
                    <a:pt x="827" y="656"/>
                  </a:lnTo>
                  <a:lnTo>
                    <a:pt x="827" y="652"/>
                  </a:lnTo>
                  <a:lnTo>
                    <a:pt x="828" y="649"/>
                  </a:lnTo>
                  <a:lnTo>
                    <a:pt x="829" y="648"/>
                  </a:lnTo>
                  <a:lnTo>
                    <a:pt x="830" y="648"/>
                  </a:lnTo>
                  <a:lnTo>
                    <a:pt x="832" y="648"/>
                  </a:lnTo>
                  <a:lnTo>
                    <a:pt x="834" y="648"/>
                  </a:lnTo>
                  <a:close/>
                </a:path>
              </a:pathLst>
            </a:custGeom>
            <a:solidFill>
              <a:srgbClr val="3F8FDE"/>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43" name="shp_Greece">
              <a:extLst>
                <a:ext uri="{FF2B5EF4-FFF2-40B4-BE49-F238E27FC236}">
                  <a16:creationId xmlns:a16="http://schemas.microsoft.com/office/drawing/2014/main" id="{7B781D68-376E-7628-E648-95F1F5D656F4}"/>
                </a:ext>
              </a:extLst>
            </p:cNvPr>
            <p:cNvSpPr>
              <a:spLocks noEditPoints="1"/>
            </p:cNvSpPr>
            <p:nvPr/>
          </p:nvSpPr>
          <p:spPr bwMode="auto">
            <a:xfrm>
              <a:off x="7859168" y="5276008"/>
              <a:ext cx="2303530" cy="2465620"/>
            </a:xfrm>
            <a:custGeom>
              <a:avLst/>
              <a:gdLst>
                <a:gd name="T0" fmla="*/ 1666 w 3029"/>
                <a:gd name="T1" fmla="*/ 126 h 3053"/>
                <a:gd name="T2" fmla="*/ 2152 w 3029"/>
                <a:gd name="T3" fmla="*/ 61 h 3053"/>
                <a:gd name="T4" fmla="*/ 2235 w 3029"/>
                <a:gd name="T5" fmla="*/ 205 h 3053"/>
                <a:gd name="T6" fmla="*/ 1733 w 3029"/>
                <a:gd name="T7" fmla="*/ 432 h 3053"/>
                <a:gd name="T8" fmla="*/ 1550 w 3029"/>
                <a:gd name="T9" fmla="*/ 689 h 3053"/>
                <a:gd name="T10" fmla="*/ 1372 w 3029"/>
                <a:gd name="T11" fmla="*/ 784 h 3053"/>
                <a:gd name="T12" fmla="*/ 1083 w 3029"/>
                <a:gd name="T13" fmla="*/ 589 h 3053"/>
                <a:gd name="T14" fmla="*/ 1157 w 3029"/>
                <a:gd name="T15" fmla="*/ 1268 h 3053"/>
                <a:gd name="T16" fmla="*/ 1142 w 3029"/>
                <a:gd name="T17" fmla="*/ 1459 h 3053"/>
                <a:gd name="T18" fmla="*/ 1492 w 3029"/>
                <a:gd name="T19" fmla="*/ 1897 h 3053"/>
                <a:gd name="T20" fmla="*/ 1275 w 3029"/>
                <a:gd name="T21" fmla="*/ 1773 h 3053"/>
                <a:gd name="T22" fmla="*/ 1230 w 3029"/>
                <a:gd name="T23" fmla="*/ 2046 h 3053"/>
                <a:gd name="T24" fmla="*/ 1147 w 3029"/>
                <a:gd name="T25" fmla="*/ 2352 h 3053"/>
                <a:gd name="T26" fmla="*/ 948 w 3029"/>
                <a:gd name="T27" fmla="*/ 2395 h 3053"/>
                <a:gd name="T28" fmla="*/ 693 w 3029"/>
                <a:gd name="T29" fmla="*/ 2257 h 3053"/>
                <a:gd name="T30" fmla="*/ 504 w 3029"/>
                <a:gd name="T31" fmla="*/ 1698 h 3053"/>
                <a:gd name="T32" fmla="*/ 1061 w 3029"/>
                <a:gd name="T33" fmla="*/ 1730 h 3053"/>
                <a:gd name="T34" fmla="*/ 715 w 3029"/>
                <a:gd name="T35" fmla="*/ 1624 h 3053"/>
                <a:gd name="T36" fmla="*/ 396 w 3029"/>
                <a:gd name="T37" fmla="*/ 1417 h 3053"/>
                <a:gd name="T38" fmla="*/ 331 w 3029"/>
                <a:gd name="T39" fmla="*/ 1289 h 3053"/>
                <a:gd name="T40" fmla="*/ 203 w 3029"/>
                <a:gd name="T41" fmla="*/ 1003 h 3053"/>
                <a:gd name="T42" fmla="*/ 371 w 3029"/>
                <a:gd name="T43" fmla="*/ 777 h 3053"/>
                <a:gd name="T44" fmla="*/ 592 w 3029"/>
                <a:gd name="T45" fmla="*/ 463 h 3053"/>
                <a:gd name="T46" fmla="*/ 915 w 3029"/>
                <a:gd name="T47" fmla="*/ 337 h 3053"/>
                <a:gd name="T48" fmla="*/ 682 w 3029"/>
                <a:gd name="T49" fmla="*/ 2282 h 3053"/>
                <a:gd name="T50" fmla="*/ 269 w 3029"/>
                <a:gd name="T51" fmla="*/ 1502 h 3053"/>
                <a:gd name="T52" fmla="*/ 293 w 3029"/>
                <a:gd name="T53" fmla="*/ 1590 h 3053"/>
                <a:gd name="T54" fmla="*/ 380 w 3029"/>
                <a:gd name="T55" fmla="*/ 1452 h 3053"/>
                <a:gd name="T56" fmla="*/ 320 w 3029"/>
                <a:gd name="T57" fmla="*/ 1345 h 3053"/>
                <a:gd name="T58" fmla="*/ 1366 w 3029"/>
                <a:gd name="T59" fmla="*/ 1709 h 3053"/>
                <a:gd name="T60" fmla="*/ 1411 w 3029"/>
                <a:gd name="T61" fmla="*/ 2776 h 3053"/>
                <a:gd name="T62" fmla="*/ 2038 w 3029"/>
                <a:gd name="T63" fmla="*/ 2988 h 3053"/>
                <a:gd name="T64" fmla="*/ 2192 w 3029"/>
                <a:gd name="T65" fmla="*/ 2903 h 3053"/>
                <a:gd name="T66" fmla="*/ 1648 w 3029"/>
                <a:gd name="T67" fmla="*/ 2826 h 3053"/>
                <a:gd name="T68" fmla="*/ 2641 w 3029"/>
                <a:gd name="T69" fmla="*/ 2647 h 3053"/>
                <a:gd name="T70" fmla="*/ 1137 w 3029"/>
                <a:gd name="T71" fmla="*/ 2563 h 3053"/>
                <a:gd name="T72" fmla="*/ 2150 w 3029"/>
                <a:gd name="T73" fmla="*/ 2432 h 3053"/>
                <a:gd name="T74" fmla="*/ 1582 w 3029"/>
                <a:gd name="T75" fmla="*/ 2364 h 3053"/>
                <a:gd name="T76" fmla="*/ 1805 w 3029"/>
                <a:gd name="T77" fmla="*/ 2318 h 3053"/>
                <a:gd name="T78" fmla="*/ 2971 w 3029"/>
                <a:gd name="T79" fmla="*/ 2445 h 3053"/>
                <a:gd name="T80" fmla="*/ 1984 w 3029"/>
                <a:gd name="T81" fmla="*/ 2331 h 3053"/>
                <a:gd name="T82" fmla="*/ 2367 w 3029"/>
                <a:gd name="T83" fmla="*/ 2316 h 3053"/>
                <a:gd name="T84" fmla="*/ 1702 w 3029"/>
                <a:gd name="T85" fmla="*/ 2273 h 3053"/>
                <a:gd name="T86" fmla="*/ 1859 w 3029"/>
                <a:gd name="T87" fmla="*/ 2178 h 3053"/>
                <a:gd name="T88" fmla="*/ 2580 w 3029"/>
                <a:gd name="T89" fmla="*/ 2226 h 3053"/>
                <a:gd name="T90" fmla="*/ 2373 w 3029"/>
                <a:gd name="T91" fmla="*/ 2112 h 3053"/>
                <a:gd name="T92" fmla="*/ 1964 w 3029"/>
                <a:gd name="T93" fmla="*/ 2146 h 3053"/>
                <a:gd name="T94" fmla="*/ 2049 w 3029"/>
                <a:gd name="T95" fmla="*/ 2190 h 3053"/>
                <a:gd name="T96" fmla="*/ 2471 w 3029"/>
                <a:gd name="T97" fmla="*/ 2018 h 3053"/>
                <a:gd name="T98" fmla="*/ 2372 w 3029"/>
                <a:gd name="T99" fmla="*/ 1981 h 3053"/>
                <a:gd name="T100" fmla="*/ 2454 w 3029"/>
                <a:gd name="T101" fmla="*/ 1945 h 3053"/>
                <a:gd name="T102" fmla="*/ 2311 w 3029"/>
                <a:gd name="T103" fmla="*/ 1879 h 3053"/>
                <a:gd name="T104" fmla="*/ 1575 w 3029"/>
                <a:gd name="T105" fmla="*/ 1892 h 3053"/>
                <a:gd name="T106" fmla="*/ 1709 w 3029"/>
                <a:gd name="T107" fmla="*/ 1742 h 3053"/>
                <a:gd name="T108" fmla="*/ 2128 w 3029"/>
                <a:gd name="T109" fmla="*/ 1426 h 3053"/>
                <a:gd name="T110" fmla="*/ 1639 w 3029"/>
                <a:gd name="T111" fmla="*/ 1326 h 3053"/>
                <a:gd name="T112" fmla="*/ 1510 w 3029"/>
                <a:gd name="T113" fmla="*/ 1612 h 3053"/>
                <a:gd name="T114" fmla="*/ 1536 w 3029"/>
                <a:gd name="T115" fmla="*/ 1564 h 3053"/>
                <a:gd name="T116" fmla="*/ 1386 w 3029"/>
                <a:gd name="T117" fmla="*/ 1224 h 3053"/>
                <a:gd name="T118" fmla="*/ 2207 w 3029"/>
                <a:gd name="T119" fmla="*/ 1190 h 3053"/>
                <a:gd name="T120" fmla="*/ 11 w 3029"/>
                <a:gd name="T121" fmla="*/ 1036 h 3053"/>
                <a:gd name="T122" fmla="*/ 1819 w 3029"/>
                <a:gd name="T123" fmla="*/ 892 h 3053"/>
                <a:gd name="T124" fmla="*/ 2048 w 3029"/>
                <a:gd name="T125" fmla="*/ 610 h 3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29" h="3053">
                  <a:moveTo>
                    <a:pt x="1217" y="233"/>
                  </a:moveTo>
                  <a:lnTo>
                    <a:pt x="1228" y="230"/>
                  </a:lnTo>
                  <a:lnTo>
                    <a:pt x="1240" y="230"/>
                  </a:lnTo>
                  <a:lnTo>
                    <a:pt x="1250" y="230"/>
                  </a:lnTo>
                  <a:lnTo>
                    <a:pt x="1260" y="230"/>
                  </a:lnTo>
                  <a:lnTo>
                    <a:pt x="1269" y="229"/>
                  </a:lnTo>
                  <a:lnTo>
                    <a:pt x="1279" y="227"/>
                  </a:lnTo>
                  <a:lnTo>
                    <a:pt x="1282" y="225"/>
                  </a:lnTo>
                  <a:lnTo>
                    <a:pt x="1285" y="222"/>
                  </a:lnTo>
                  <a:lnTo>
                    <a:pt x="1289" y="218"/>
                  </a:lnTo>
                  <a:lnTo>
                    <a:pt x="1292" y="212"/>
                  </a:lnTo>
                  <a:lnTo>
                    <a:pt x="1295" y="203"/>
                  </a:lnTo>
                  <a:lnTo>
                    <a:pt x="1296" y="199"/>
                  </a:lnTo>
                  <a:lnTo>
                    <a:pt x="1297" y="198"/>
                  </a:lnTo>
                  <a:lnTo>
                    <a:pt x="1297" y="196"/>
                  </a:lnTo>
                  <a:lnTo>
                    <a:pt x="1298" y="198"/>
                  </a:lnTo>
                  <a:lnTo>
                    <a:pt x="1300" y="200"/>
                  </a:lnTo>
                  <a:lnTo>
                    <a:pt x="1305" y="203"/>
                  </a:lnTo>
                  <a:lnTo>
                    <a:pt x="1312" y="206"/>
                  </a:lnTo>
                  <a:lnTo>
                    <a:pt x="1323" y="209"/>
                  </a:lnTo>
                  <a:lnTo>
                    <a:pt x="1329" y="209"/>
                  </a:lnTo>
                  <a:lnTo>
                    <a:pt x="1334" y="209"/>
                  </a:lnTo>
                  <a:lnTo>
                    <a:pt x="1339" y="208"/>
                  </a:lnTo>
                  <a:lnTo>
                    <a:pt x="1343" y="207"/>
                  </a:lnTo>
                  <a:lnTo>
                    <a:pt x="1349" y="204"/>
                  </a:lnTo>
                  <a:lnTo>
                    <a:pt x="1356" y="200"/>
                  </a:lnTo>
                  <a:lnTo>
                    <a:pt x="1361" y="195"/>
                  </a:lnTo>
                  <a:lnTo>
                    <a:pt x="1367" y="190"/>
                  </a:lnTo>
                  <a:lnTo>
                    <a:pt x="1376" y="186"/>
                  </a:lnTo>
                  <a:lnTo>
                    <a:pt x="1387" y="183"/>
                  </a:lnTo>
                  <a:lnTo>
                    <a:pt x="1399" y="178"/>
                  </a:lnTo>
                  <a:lnTo>
                    <a:pt x="1411" y="173"/>
                  </a:lnTo>
                  <a:lnTo>
                    <a:pt x="1421" y="166"/>
                  </a:lnTo>
                  <a:lnTo>
                    <a:pt x="1433" y="160"/>
                  </a:lnTo>
                  <a:lnTo>
                    <a:pt x="1439" y="157"/>
                  </a:lnTo>
                  <a:lnTo>
                    <a:pt x="1443" y="155"/>
                  </a:lnTo>
                  <a:lnTo>
                    <a:pt x="1448" y="154"/>
                  </a:lnTo>
                  <a:lnTo>
                    <a:pt x="1453" y="153"/>
                  </a:lnTo>
                  <a:lnTo>
                    <a:pt x="1458" y="154"/>
                  </a:lnTo>
                  <a:lnTo>
                    <a:pt x="1462" y="155"/>
                  </a:lnTo>
                  <a:lnTo>
                    <a:pt x="1467" y="158"/>
                  </a:lnTo>
                  <a:lnTo>
                    <a:pt x="1471" y="162"/>
                  </a:lnTo>
                  <a:lnTo>
                    <a:pt x="1477" y="169"/>
                  </a:lnTo>
                  <a:lnTo>
                    <a:pt x="1481" y="173"/>
                  </a:lnTo>
                  <a:lnTo>
                    <a:pt x="1485" y="175"/>
                  </a:lnTo>
                  <a:lnTo>
                    <a:pt x="1490" y="176"/>
                  </a:lnTo>
                  <a:lnTo>
                    <a:pt x="1493" y="176"/>
                  </a:lnTo>
                  <a:lnTo>
                    <a:pt x="1496" y="175"/>
                  </a:lnTo>
                  <a:lnTo>
                    <a:pt x="1499" y="173"/>
                  </a:lnTo>
                  <a:lnTo>
                    <a:pt x="1501" y="170"/>
                  </a:lnTo>
                  <a:lnTo>
                    <a:pt x="1507" y="162"/>
                  </a:lnTo>
                  <a:lnTo>
                    <a:pt x="1513" y="154"/>
                  </a:lnTo>
                  <a:lnTo>
                    <a:pt x="1516" y="150"/>
                  </a:lnTo>
                  <a:lnTo>
                    <a:pt x="1519" y="145"/>
                  </a:lnTo>
                  <a:lnTo>
                    <a:pt x="1524" y="142"/>
                  </a:lnTo>
                  <a:lnTo>
                    <a:pt x="1528" y="139"/>
                  </a:lnTo>
                  <a:lnTo>
                    <a:pt x="1535" y="136"/>
                  </a:lnTo>
                  <a:lnTo>
                    <a:pt x="1542" y="134"/>
                  </a:lnTo>
                  <a:lnTo>
                    <a:pt x="1548" y="133"/>
                  </a:lnTo>
                  <a:lnTo>
                    <a:pt x="1555" y="132"/>
                  </a:lnTo>
                  <a:lnTo>
                    <a:pt x="1567" y="131"/>
                  </a:lnTo>
                  <a:lnTo>
                    <a:pt x="1579" y="131"/>
                  </a:lnTo>
                  <a:lnTo>
                    <a:pt x="1599" y="133"/>
                  </a:lnTo>
                  <a:lnTo>
                    <a:pt x="1615" y="133"/>
                  </a:lnTo>
                  <a:lnTo>
                    <a:pt x="1628" y="129"/>
                  </a:lnTo>
                  <a:lnTo>
                    <a:pt x="1645" y="124"/>
                  </a:lnTo>
                  <a:lnTo>
                    <a:pt x="1652" y="123"/>
                  </a:lnTo>
                  <a:lnTo>
                    <a:pt x="1660" y="123"/>
                  </a:lnTo>
                  <a:lnTo>
                    <a:pt x="1662" y="123"/>
                  </a:lnTo>
                  <a:lnTo>
                    <a:pt x="1665" y="124"/>
                  </a:lnTo>
                  <a:lnTo>
                    <a:pt x="1666" y="126"/>
                  </a:lnTo>
                  <a:lnTo>
                    <a:pt x="1667" y="129"/>
                  </a:lnTo>
                  <a:lnTo>
                    <a:pt x="1670" y="144"/>
                  </a:lnTo>
                  <a:lnTo>
                    <a:pt x="1673" y="156"/>
                  </a:lnTo>
                  <a:lnTo>
                    <a:pt x="1677" y="160"/>
                  </a:lnTo>
                  <a:lnTo>
                    <a:pt x="1680" y="165"/>
                  </a:lnTo>
                  <a:lnTo>
                    <a:pt x="1684" y="169"/>
                  </a:lnTo>
                  <a:lnTo>
                    <a:pt x="1689" y="173"/>
                  </a:lnTo>
                  <a:lnTo>
                    <a:pt x="1692" y="175"/>
                  </a:lnTo>
                  <a:lnTo>
                    <a:pt x="1695" y="176"/>
                  </a:lnTo>
                  <a:lnTo>
                    <a:pt x="1698" y="177"/>
                  </a:lnTo>
                  <a:lnTo>
                    <a:pt x="1701" y="177"/>
                  </a:lnTo>
                  <a:lnTo>
                    <a:pt x="1707" y="176"/>
                  </a:lnTo>
                  <a:lnTo>
                    <a:pt x="1715" y="175"/>
                  </a:lnTo>
                  <a:lnTo>
                    <a:pt x="1722" y="174"/>
                  </a:lnTo>
                  <a:lnTo>
                    <a:pt x="1730" y="174"/>
                  </a:lnTo>
                  <a:lnTo>
                    <a:pt x="1734" y="175"/>
                  </a:lnTo>
                  <a:lnTo>
                    <a:pt x="1738" y="177"/>
                  </a:lnTo>
                  <a:lnTo>
                    <a:pt x="1743" y="179"/>
                  </a:lnTo>
                  <a:lnTo>
                    <a:pt x="1748" y="183"/>
                  </a:lnTo>
                  <a:lnTo>
                    <a:pt x="1758" y="191"/>
                  </a:lnTo>
                  <a:lnTo>
                    <a:pt x="1767" y="196"/>
                  </a:lnTo>
                  <a:lnTo>
                    <a:pt x="1771" y="200"/>
                  </a:lnTo>
                  <a:lnTo>
                    <a:pt x="1774" y="200"/>
                  </a:lnTo>
                  <a:lnTo>
                    <a:pt x="1779" y="196"/>
                  </a:lnTo>
                  <a:lnTo>
                    <a:pt x="1786" y="192"/>
                  </a:lnTo>
                  <a:lnTo>
                    <a:pt x="1796" y="189"/>
                  </a:lnTo>
                  <a:lnTo>
                    <a:pt x="1803" y="186"/>
                  </a:lnTo>
                  <a:lnTo>
                    <a:pt x="1811" y="185"/>
                  </a:lnTo>
                  <a:lnTo>
                    <a:pt x="1819" y="186"/>
                  </a:lnTo>
                  <a:lnTo>
                    <a:pt x="1828" y="188"/>
                  </a:lnTo>
                  <a:lnTo>
                    <a:pt x="1838" y="192"/>
                  </a:lnTo>
                  <a:lnTo>
                    <a:pt x="1851" y="199"/>
                  </a:lnTo>
                  <a:lnTo>
                    <a:pt x="1866" y="207"/>
                  </a:lnTo>
                  <a:lnTo>
                    <a:pt x="1884" y="217"/>
                  </a:lnTo>
                  <a:lnTo>
                    <a:pt x="1897" y="222"/>
                  </a:lnTo>
                  <a:lnTo>
                    <a:pt x="1901" y="223"/>
                  </a:lnTo>
                  <a:lnTo>
                    <a:pt x="1905" y="223"/>
                  </a:lnTo>
                  <a:lnTo>
                    <a:pt x="1908" y="222"/>
                  </a:lnTo>
                  <a:lnTo>
                    <a:pt x="1910" y="221"/>
                  </a:lnTo>
                  <a:lnTo>
                    <a:pt x="1919" y="213"/>
                  </a:lnTo>
                  <a:lnTo>
                    <a:pt x="1931" y="204"/>
                  </a:lnTo>
                  <a:lnTo>
                    <a:pt x="1964" y="186"/>
                  </a:lnTo>
                  <a:lnTo>
                    <a:pt x="1985" y="172"/>
                  </a:lnTo>
                  <a:lnTo>
                    <a:pt x="1994" y="168"/>
                  </a:lnTo>
                  <a:lnTo>
                    <a:pt x="2004" y="165"/>
                  </a:lnTo>
                  <a:lnTo>
                    <a:pt x="2016" y="162"/>
                  </a:lnTo>
                  <a:lnTo>
                    <a:pt x="2030" y="161"/>
                  </a:lnTo>
                  <a:lnTo>
                    <a:pt x="2046" y="163"/>
                  </a:lnTo>
                  <a:lnTo>
                    <a:pt x="2064" y="169"/>
                  </a:lnTo>
                  <a:lnTo>
                    <a:pt x="2074" y="171"/>
                  </a:lnTo>
                  <a:lnTo>
                    <a:pt x="2084" y="172"/>
                  </a:lnTo>
                  <a:lnTo>
                    <a:pt x="2093" y="172"/>
                  </a:lnTo>
                  <a:lnTo>
                    <a:pt x="2102" y="170"/>
                  </a:lnTo>
                  <a:lnTo>
                    <a:pt x="2112" y="167"/>
                  </a:lnTo>
                  <a:lnTo>
                    <a:pt x="2123" y="161"/>
                  </a:lnTo>
                  <a:lnTo>
                    <a:pt x="2133" y="156"/>
                  </a:lnTo>
                  <a:lnTo>
                    <a:pt x="2141" y="150"/>
                  </a:lnTo>
                  <a:lnTo>
                    <a:pt x="2149" y="142"/>
                  </a:lnTo>
                  <a:lnTo>
                    <a:pt x="2155" y="135"/>
                  </a:lnTo>
                  <a:lnTo>
                    <a:pt x="2160" y="127"/>
                  </a:lnTo>
                  <a:lnTo>
                    <a:pt x="2164" y="119"/>
                  </a:lnTo>
                  <a:lnTo>
                    <a:pt x="2172" y="93"/>
                  </a:lnTo>
                  <a:lnTo>
                    <a:pt x="2176" y="78"/>
                  </a:lnTo>
                  <a:lnTo>
                    <a:pt x="2176" y="76"/>
                  </a:lnTo>
                  <a:lnTo>
                    <a:pt x="2176" y="74"/>
                  </a:lnTo>
                  <a:lnTo>
                    <a:pt x="2175" y="72"/>
                  </a:lnTo>
                  <a:lnTo>
                    <a:pt x="2173" y="71"/>
                  </a:lnTo>
                  <a:lnTo>
                    <a:pt x="2168" y="68"/>
                  </a:lnTo>
                  <a:lnTo>
                    <a:pt x="2160" y="66"/>
                  </a:lnTo>
                  <a:lnTo>
                    <a:pt x="2156" y="64"/>
                  </a:lnTo>
                  <a:lnTo>
                    <a:pt x="2152" y="61"/>
                  </a:lnTo>
                  <a:lnTo>
                    <a:pt x="2149" y="57"/>
                  </a:lnTo>
                  <a:lnTo>
                    <a:pt x="2145" y="53"/>
                  </a:lnTo>
                  <a:lnTo>
                    <a:pt x="2142" y="48"/>
                  </a:lnTo>
                  <a:lnTo>
                    <a:pt x="2140" y="42"/>
                  </a:lnTo>
                  <a:lnTo>
                    <a:pt x="2139" y="37"/>
                  </a:lnTo>
                  <a:lnTo>
                    <a:pt x="2138" y="31"/>
                  </a:lnTo>
                  <a:lnTo>
                    <a:pt x="2139" y="25"/>
                  </a:lnTo>
                  <a:lnTo>
                    <a:pt x="2140" y="20"/>
                  </a:lnTo>
                  <a:lnTo>
                    <a:pt x="2141" y="16"/>
                  </a:lnTo>
                  <a:lnTo>
                    <a:pt x="2144" y="12"/>
                  </a:lnTo>
                  <a:lnTo>
                    <a:pt x="2149" y="8"/>
                  </a:lnTo>
                  <a:lnTo>
                    <a:pt x="2154" y="7"/>
                  </a:lnTo>
                  <a:lnTo>
                    <a:pt x="2161" y="6"/>
                  </a:lnTo>
                  <a:lnTo>
                    <a:pt x="2169" y="7"/>
                  </a:lnTo>
                  <a:lnTo>
                    <a:pt x="2178" y="9"/>
                  </a:lnTo>
                  <a:lnTo>
                    <a:pt x="2186" y="9"/>
                  </a:lnTo>
                  <a:lnTo>
                    <a:pt x="2193" y="9"/>
                  </a:lnTo>
                  <a:lnTo>
                    <a:pt x="2200" y="9"/>
                  </a:lnTo>
                  <a:lnTo>
                    <a:pt x="2211" y="7"/>
                  </a:lnTo>
                  <a:lnTo>
                    <a:pt x="2220" y="4"/>
                  </a:lnTo>
                  <a:lnTo>
                    <a:pt x="2228" y="1"/>
                  </a:lnTo>
                  <a:lnTo>
                    <a:pt x="2234" y="0"/>
                  </a:lnTo>
                  <a:lnTo>
                    <a:pt x="2238" y="0"/>
                  </a:lnTo>
                  <a:lnTo>
                    <a:pt x="2241" y="1"/>
                  </a:lnTo>
                  <a:lnTo>
                    <a:pt x="2245" y="3"/>
                  </a:lnTo>
                  <a:lnTo>
                    <a:pt x="2249" y="5"/>
                  </a:lnTo>
                  <a:lnTo>
                    <a:pt x="2262" y="14"/>
                  </a:lnTo>
                  <a:lnTo>
                    <a:pt x="2282" y="25"/>
                  </a:lnTo>
                  <a:lnTo>
                    <a:pt x="2290" y="33"/>
                  </a:lnTo>
                  <a:lnTo>
                    <a:pt x="2297" y="41"/>
                  </a:lnTo>
                  <a:lnTo>
                    <a:pt x="2300" y="46"/>
                  </a:lnTo>
                  <a:lnTo>
                    <a:pt x="2303" y="51"/>
                  </a:lnTo>
                  <a:lnTo>
                    <a:pt x="2304" y="55"/>
                  </a:lnTo>
                  <a:lnTo>
                    <a:pt x="2304" y="60"/>
                  </a:lnTo>
                  <a:lnTo>
                    <a:pt x="2305" y="71"/>
                  </a:lnTo>
                  <a:lnTo>
                    <a:pt x="2307" y="75"/>
                  </a:lnTo>
                  <a:lnTo>
                    <a:pt x="2309" y="77"/>
                  </a:lnTo>
                  <a:lnTo>
                    <a:pt x="2312" y="78"/>
                  </a:lnTo>
                  <a:lnTo>
                    <a:pt x="2316" y="80"/>
                  </a:lnTo>
                  <a:lnTo>
                    <a:pt x="2320" y="84"/>
                  </a:lnTo>
                  <a:lnTo>
                    <a:pt x="2323" y="92"/>
                  </a:lnTo>
                  <a:lnTo>
                    <a:pt x="2326" y="107"/>
                  </a:lnTo>
                  <a:lnTo>
                    <a:pt x="2327" y="122"/>
                  </a:lnTo>
                  <a:lnTo>
                    <a:pt x="2328" y="134"/>
                  </a:lnTo>
                  <a:lnTo>
                    <a:pt x="2328" y="145"/>
                  </a:lnTo>
                  <a:lnTo>
                    <a:pt x="2326" y="155"/>
                  </a:lnTo>
                  <a:lnTo>
                    <a:pt x="2325" y="158"/>
                  </a:lnTo>
                  <a:lnTo>
                    <a:pt x="2323" y="161"/>
                  </a:lnTo>
                  <a:lnTo>
                    <a:pt x="2320" y="165"/>
                  </a:lnTo>
                  <a:lnTo>
                    <a:pt x="2317" y="166"/>
                  </a:lnTo>
                  <a:lnTo>
                    <a:pt x="2313" y="168"/>
                  </a:lnTo>
                  <a:lnTo>
                    <a:pt x="2309" y="168"/>
                  </a:lnTo>
                  <a:lnTo>
                    <a:pt x="2304" y="169"/>
                  </a:lnTo>
                  <a:lnTo>
                    <a:pt x="2297" y="168"/>
                  </a:lnTo>
                  <a:lnTo>
                    <a:pt x="2291" y="168"/>
                  </a:lnTo>
                  <a:lnTo>
                    <a:pt x="2287" y="169"/>
                  </a:lnTo>
                  <a:lnTo>
                    <a:pt x="2283" y="171"/>
                  </a:lnTo>
                  <a:lnTo>
                    <a:pt x="2279" y="173"/>
                  </a:lnTo>
                  <a:lnTo>
                    <a:pt x="2274" y="179"/>
                  </a:lnTo>
                  <a:lnTo>
                    <a:pt x="2270" y="188"/>
                  </a:lnTo>
                  <a:lnTo>
                    <a:pt x="2267" y="195"/>
                  </a:lnTo>
                  <a:lnTo>
                    <a:pt x="2263" y="202"/>
                  </a:lnTo>
                  <a:lnTo>
                    <a:pt x="2261" y="204"/>
                  </a:lnTo>
                  <a:lnTo>
                    <a:pt x="2259" y="205"/>
                  </a:lnTo>
                  <a:lnTo>
                    <a:pt x="2256" y="205"/>
                  </a:lnTo>
                  <a:lnTo>
                    <a:pt x="2253" y="204"/>
                  </a:lnTo>
                  <a:lnTo>
                    <a:pt x="2249" y="203"/>
                  </a:lnTo>
                  <a:lnTo>
                    <a:pt x="2244" y="202"/>
                  </a:lnTo>
                  <a:lnTo>
                    <a:pt x="2241" y="203"/>
                  </a:lnTo>
                  <a:lnTo>
                    <a:pt x="2238" y="203"/>
                  </a:lnTo>
                  <a:lnTo>
                    <a:pt x="2235" y="205"/>
                  </a:lnTo>
                  <a:lnTo>
                    <a:pt x="2232" y="207"/>
                  </a:lnTo>
                  <a:lnTo>
                    <a:pt x="2229" y="209"/>
                  </a:lnTo>
                  <a:lnTo>
                    <a:pt x="2227" y="212"/>
                  </a:lnTo>
                  <a:lnTo>
                    <a:pt x="2224" y="220"/>
                  </a:lnTo>
                  <a:lnTo>
                    <a:pt x="2221" y="229"/>
                  </a:lnTo>
                  <a:lnTo>
                    <a:pt x="2219" y="240"/>
                  </a:lnTo>
                  <a:lnTo>
                    <a:pt x="2219" y="253"/>
                  </a:lnTo>
                  <a:lnTo>
                    <a:pt x="2219" y="263"/>
                  </a:lnTo>
                  <a:lnTo>
                    <a:pt x="2221" y="271"/>
                  </a:lnTo>
                  <a:lnTo>
                    <a:pt x="2223" y="275"/>
                  </a:lnTo>
                  <a:lnTo>
                    <a:pt x="2226" y="279"/>
                  </a:lnTo>
                  <a:lnTo>
                    <a:pt x="2228" y="283"/>
                  </a:lnTo>
                  <a:lnTo>
                    <a:pt x="2232" y="288"/>
                  </a:lnTo>
                  <a:lnTo>
                    <a:pt x="2233" y="294"/>
                  </a:lnTo>
                  <a:lnTo>
                    <a:pt x="2234" y="304"/>
                  </a:lnTo>
                  <a:lnTo>
                    <a:pt x="2235" y="319"/>
                  </a:lnTo>
                  <a:lnTo>
                    <a:pt x="2236" y="328"/>
                  </a:lnTo>
                  <a:lnTo>
                    <a:pt x="2237" y="334"/>
                  </a:lnTo>
                  <a:lnTo>
                    <a:pt x="2238" y="336"/>
                  </a:lnTo>
                  <a:lnTo>
                    <a:pt x="2238" y="338"/>
                  </a:lnTo>
                  <a:lnTo>
                    <a:pt x="2238" y="339"/>
                  </a:lnTo>
                  <a:lnTo>
                    <a:pt x="2236" y="342"/>
                  </a:lnTo>
                  <a:lnTo>
                    <a:pt x="2232" y="348"/>
                  </a:lnTo>
                  <a:lnTo>
                    <a:pt x="2222" y="365"/>
                  </a:lnTo>
                  <a:lnTo>
                    <a:pt x="2209" y="383"/>
                  </a:lnTo>
                  <a:lnTo>
                    <a:pt x="2203" y="393"/>
                  </a:lnTo>
                  <a:lnTo>
                    <a:pt x="2194" y="402"/>
                  </a:lnTo>
                  <a:lnTo>
                    <a:pt x="2186" y="409"/>
                  </a:lnTo>
                  <a:lnTo>
                    <a:pt x="2176" y="415"/>
                  </a:lnTo>
                  <a:lnTo>
                    <a:pt x="2158" y="426"/>
                  </a:lnTo>
                  <a:lnTo>
                    <a:pt x="2145" y="435"/>
                  </a:lnTo>
                  <a:lnTo>
                    <a:pt x="2137" y="441"/>
                  </a:lnTo>
                  <a:lnTo>
                    <a:pt x="2135" y="443"/>
                  </a:lnTo>
                  <a:lnTo>
                    <a:pt x="2126" y="436"/>
                  </a:lnTo>
                  <a:lnTo>
                    <a:pt x="2117" y="428"/>
                  </a:lnTo>
                  <a:lnTo>
                    <a:pt x="2106" y="424"/>
                  </a:lnTo>
                  <a:lnTo>
                    <a:pt x="2094" y="420"/>
                  </a:lnTo>
                  <a:lnTo>
                    <a:pt x="2083" y="416"/>
                  </a:lnTo>
                  <a:lnTo>
                    <a:pt x="2070" y="414"/>
                  </a:lnTo>
                  <a:lnTo>
                    <a:pt x="2056" y="413"/>
                  </a:lnTo>
                  <a:lnTo>
                    <a:pt x="2042" y="412"/>
                  </a:lnTo>
                  <a:lnTo>
                    <a:pt x="2015" y="411"/>
                  </a:lnTo>
                  <a:lnTo>
                    <a:pt x="1985" y="410"/>
                  </a:lnTo>
                  <a:lnTo>
                    <a:pt x="1970" y="409"/>
                  </a:lnTo>
                  <a:lnTo>
                    <a:pt x="1955" y="408"/>
                  </a:lnTo>
                  <a:lnTo>
                    <a:pt x="1940" y="406"/>
                  </a:lnTo>
                  <a:lnTo>
                    <a:pt x="1926" y="403"/>
                  </a:lnTo>
                  <a:lnTo>
                    <a:pt x="1905" y="396"/>
                  </a:lnTo>
                  <a:lnTo>
                    <a:pt x="1881" y="387"/>
                  </a:lnTo>
                  <a:lnTo>
                    <a:pt x="1867" y="382"/>
                  </a:lnTo>
                  <a:lnTo>
                    <a:pt x="1854" y="379"/>
                  </a:lnTo>
                  <a:lnTo>
                    <a:pt x="1848" y="379"/>
                  </a:lnTo>
                  <a:lnTo>
                    <a:pt x="1840" y="378"/>
                  </a:lnTo>
                  <a:lnTo>
                    <a:pt x="1834" y="378"/>
                  </a:lnTo>
                  <a:lnTo>
                    <a:pt x="1827" y="379"/>
                  </a:lnTo>
                  <a:lnTo>
                    <a:pt x="1816" y="388"/>
                  </a:lnTo>
                  <a:lnTo>
                    <a:pt x="1803" y="396"/>
                  </a:lnTo>
                  <a:lnTo>
                    <a:pt x="1795" y="397"/>
                  </a:lnTo>
                  <a:lnTo>
                    <a:pt x="1785" y="396"/>
                  </a:lnTo>
                  <a:lnTo>
                    <a:pt x="1781" y="395"/>
                  </a:lnTo>
                  <a:lnTo>
                    <a:pt x="1775" y="395"/>
                  </a:lnTo>
                  <a:lnTo>
                    <a:pt x="1772" y="395"/>
                  </a:lnTo>
                  <a:lnTo>
                    <a:pt x="1768" y="396"/>
                  </a:lnTo>
                  <a:lnTo>
                    <a:pt x="1763" y="399"/>
                  </a:lnTo>
                  <a:lnTo>
                    <a:pt x="1758" y="404"/>
                  </a:lnTo>
                  <a:lnTo>
                    <a:pt x="1755" y="409"/>
                  </a:lnTo>
                  <a:lnTo>
                    <a:pt x="1751" y="414"/>
                  </a:lnTo>
                  <a:lnTo>
                    <a:pt x="1747" y="420"/>
                  </a:lnTo>
                  <a:lnTo>
                    <a:pt x="1743" y="425"/>
                  </a:lnTo>
                  <a:lnTo>
                    <a:pt x="1738" y="429"/>
                  </a:lnTo>
                  <a:lnTo>
                    <a:pt x="1733" y="432"/>
                  </a:lnTo>
                  <a:lnTo>
                    <a:pt x="1723" y="435"/>
                  </a:lnTo>
                  <a:lnTo>
                    <a:pt x="1715" y="436"/>
                  </a:lnTo>
                  <a:lnTo>
                    <a:pt x="1709" y="436"/>
                  </a:lnTo>
                  <a:lnTo>
                    <a:pt x="1703" y="435"/>
                  </a:lnTo>
                  <a:lnTo>
                    <a:pt x="1698" y="432"/>
                  </a:lnTo>
                  <a:lnTo>
                    <a:pt x="1695" y="429"/>
                  </a:lnTo>
                  <a:lnTo>
                    <a:pt x="1690" y="425"/>
                  </a:lnTo>
                  <a:lnTo>
                    <a:pt x="1687" y="421"/>
                  </a:lnTo>
                  <a:lnTo>
                    <a:pt x="1682" y="412"/>
                  </a:lnTo>
                  <a:lnTo>
                    <a:pt x="1675" y="405"/>
                  </a:lnTo>
                  <a:lnTo>
                    <a:pt x="1669" y="402"/>
                  </a:lnTo>
                  <a:lnTo>
                    <a:pt x="1665" y="398"/>
                  </a:lnTo>
                  <a:lnTo>
                    <a:pt x="1659" y="397"/>
                  </a:lnTo>
                  <a:lnTo>
                    <a:pt x="1651" y="396"/>
                  </a:lnTo>
                  <a:lnTo>
                    <a:pt x="1638" y="406"/>
                  </a:lnTo>
                  <a:lnTo>
                    <a:pt x="1628" y="414"/>
                  </a:lnTo>
                  <a:lnTo>
                    <a:pt x="1610" y="419"/>
                  </a:lnTo>
                  <a:lnTo>
                    <a:pt x="1597" y="421"/>
                  </a:lnTo>
                  <a:lnTo>
                    <a:pt x="1583" y="422"/>
                  </a:lnTo>
                  <a:lnTo>
                    <a:pt x="1568" y="426"/>
                  </a:lnTo>
                  <a:lnTo>
                    <a:pt x="1562" y="437"/>
                  </a:lnTo>
                  <a:lnTo>
                    <a:pt x="1557" y="444"/>
                  </a:lnTo>
                  <a:lnTo>
                    <a:pt x="1555" y="462"/>
                  </a:lnTo>
                  <a:lnTo>
                    <a:pt x="1554" y="478"/>
                  </a:lnTo>
                  <a:lnTo>
                    <a:pt x="1552" y="486"/>
                  </a:lnTo>
                  <a:lnTo>
                    <a:pt x="1548" y="492"/>
                  </a:lnTo>
                  <a:lnTo>
                    <a:pt x="1546" y="495"/>
                  </a:lnTo>
                  <a:lnTo>
                    <a:pt x="1543" y="497"/>
                  </a:lnTo>
                  <a:lnTo>
                    <a:pt x="1538" y="500"/>
                  </a:lnTo>
                  <a:lnTo>
                    <a:pt x="1533" y="503"/>
                  </a:lnTo>
                  <a:lnTo>
                    <a:pt x="1522" y="506"/>
                  </a:lnTo>
                  <a:lnTo>
                    <a:pt x="1509" y="509"/>
                  </a:lnTo>
                  <a:lnTo>
                    <a:pt x="1493" y="512"/>
                  </a:lnTo>
                  <a:lnTo>
                    <a:pt x="1477" y="514"/>
                  </a:lnTo>
                  <a:lnTo>
                    <a:pt x="1443" y="518"/>
                  </a:lnTo>
                  <a:lnTo>
                    <a:pt x="1416" y="520"/>
                  </a:lnTo>
                  <a:lnTo>
                    <a:pt x="1408" y="517"/>
                  </a:lnTo>
                  <a:lnTo>
                    <a:pt x="1393" y="514"/>
                  </a:lnTo>
                  <a:lnTo>
                    <a:pt x="1385" y="513"/>
                  </a:lnTo>
                  <a:lnTo>
                    <a:pt x="1378" y="512"/>
                  </a:lnTo>
                  <a:lnTo>
                    <a:pt x="1369" y="512"/>
                  </a:lnTo>
                  <a:lnTo>
                    <a:pt x="1363" y="513"/>
                  </a:lnTo>
                  <a:lnTo>
                    <a:pt x="1359" y="520"/>
                  </a:lnTo>
                  <a:lnTo>
                    <a:pt x="1351" y="526"/>
                  </a:lnTo>
                  <a:lnTo>
                    <a:pt x="1352" y="529"/>
                  </a:lnTo>
                  <a:lnTo>
                    <a:pt x="1352" y="532"/>
                  </a:lnTo>
                  <a:lnTo>
                    <a:pt x="1351" y="534"/>
                  </a:lnTo>
                  <a:lnTo>
                    <a:pt x="1350" y="535"/>
                  </a:lnTo>
                  <a:lnTo>
                    <a:pt x="1348" y="539"/>
                  </a:lnTo>
                  <a:lnTo>
                    <a:pt x="1345" y="543"/>
                  </a:lnTo>
                  <a:lnTo>
                    <a:pt x="1357" y="554"/>
                  </a:lnTo>
                  <a:lnTo>
                    <a:pt x="1366" y="562"/>
                  </a:lnTo>
                  <a:lnTo>
                    <a:pt x="1375" y="571"/>
                  </a:lnTo>
                  <a:lnTo>
                    <a:pt x="1381" y="580"/>
                  </a:lnTo>
                  <a:lnTo>
                    <a:pt x="1387" y="590"/>
                  </a:lnTo>
                  <a:lnTo>
                    <a:pt x="1392" y="602"/>
                  </a:lnTo>
                  <a:lnTo>
                    <a:pt x="1396" y="618"/>
                  </a:lnTo>
                  <a:lnTo>
                    <a:pt x="1398" y="638"/>
                  </a:lnTo>
                  <a:lnTo>
                    <a:pt x="1411" y="635"/>
                  </a:lnTo>
                  <a:lnTo>
                    <a:pt x="1425" y="633"/>
                  </a:lnTo>
                  <a:lnTo>
                    <a:pt x="1436" y="631"/>
                  </a:lnTo>
                  <a:lnTo>
                    <a:pt x="1446" y="631"/>
                  </a:lnTo>
                  <a:lnTo>
                    <a:pt x="1451" y="640"/>
                  </a:lnTo>
                  <a:lnTo>
                    <a:pt x="1458" y="649"/>
                  </a:lnTo>
                  <a:lnTo>
                    <a:pt x="1469" y="650"/>
                  </a:lnTo>
                  <a:lnTo>
                    <a:pt x="1481" y="649"/>
                  </a:lnTo>
                  <a:lnTo>
                    <a:pt x="1494" y="653"/>
                  </a:lnTo>
                  <a:lnTo>
                    <a:pt x="1509" y="659"/>
                  </a:lnTo>
                  <a:lnTo>
                    <a:pt x="1524" y="667"/>
                  </a:lnTo>
                  <a:lnTo>
                    <a:pt x="1537" y="677"/>
                  </a:lnTo>
                  <a:lnTo>
                    <a:pt x="1550" y="689"/>
                  </a:lnTo>
                  <a:lnTo>
                    <a:pt x="1562" y="699"/>
                  </a:lnTo>
                  <a:lnTo>
                    <a:pt x="1566" y="706"/>
                  </a:lnTo>
                  <a:lnTo>
                    <a:pt x="1569" y="712"/>
                  </a:lnTo>
                  <a:lnTo>
                    <a:pt x="1572" y="718"/>
                  </a:lnTo>
                  <a:lnTo>
                    <a:pt x="1575" y="725"/>
                  </a:lnTo>
                  <a:lnTo>
                    <a:pt x="1576" y="735"/>
                  </a:lnTo>
                  <a:lnTo>
                    <a:pt x="1576" y="746"/>
                  </a:lnTo>
                  <a:lnTo>
                    <a:pt x="1575" y="755"/>
                  </a:lnTo>
                  <a:lnTo>
                    <a:pt x="1575" y="766"/>
                  </a:lnTo>
                  <a:lnTo>
                    <a:pt x="1567" y="768"/>
                  </a:lnTo>
                  <a:lnTo>
                    <a:pt x="1557" y="772"/>
                  </a:lnTo>
                  <a:lnTo>
                    <a:pt x="1552" y="761"/>
                  </a:lnTo>
                  <a:lnTo>
                    <a:pt x="1547" y="747"/>
                  </a:lnTo>
                  <a:lnTo>
                    <a:pt x="1544" y="740"/>
                  </a:lnTo>
                  <a:lnTo>
                    <a:pt x="1541" y="733"/>
                  </a:lnTo>
                  <a:lnTo>
                    <a:pt x="1536" y="729"/>
                  </a:lnTo>
                  <a:lnTo>
                    <a:pt x="1533" y="725"/>
                  </a:lnTo>
                  <a:lnTo>
                    <a:pt x="1527" y="721"/>
                  </a:lnTo>
                  <a:lnTo>
                    <a:pt x="1520" y="718"/>
                  </a:lnTo>
                  <a:lnTo>
                    <a:pt x="1514" y="717"/>
                  </a:lnTo>
                  <a:lnTo>
                    <a:pt x="1507" y="716"/>
                  </a:lnTo>
                  <a:lnTo>
                    <a:pt x="1492" y="716"/>
                  </a:lnTo>
                  <a:lnTo>
                    <a:pt x="1475" y="713"/>
                  </a:lnTo>
                  <a:lnTo>
                    <a:pt x="1467" y="710"/>
                  </a:lnTo>
                  <a:lnTo>
                    <a:pt x="1458" y="703"/>
                  </a:lnTo>
                  <a:lnTo>
                    <a:pt x="1447" y="698"/>
                  </a:lnTo>
                  <a:lnTo>
                    <a:pt x="1440" y="695"/>
                  </a:lnTo>
                  <a:lnTo>
                    <a:pt x="1426" y="694"/>
                  </a:lnTo>
                  <a:lnTo>
                    <a:pt x="1414" y="694"/>
                  </a:lnTo>
                  <a:lnTo>
                    <a:pt x="1403" y="694"/>
                  </a:lnTo>
                  <a:lnTo>
                    <a:pt x="1396" y="695"/>
                  </a:lnTo>
                  <a:lnTo>
                    <a:pt x="1390" y="697"/>
                  </a:lnTo>
                  <a:lnTo>
                    <a:pt x="1384" y="700"/>
                  </a:lnTo>
                  <a:lnTo>
                    <a:pt x="1381" y="703"/>
                  </a:lnTo>
                  <a:lnTo>
                    <a:pt x="1379" y="708"/>
                  </a:lnTo>
                  <a:lnTo>
                    <a:pt x="1379" y="713"/>
                  </a:lnTo>
                  <a:lnTo>
                    <a:pt x="1379" y="718"/>
                  </a:lnTo>
                  <a:lnTo>
                    <a:pt x="1381" y="724"/>
                  </a:lnTo>
                  <a:lnTo>
                    <a:pt x="1384" y="729"/>
                  </a:lnTo>
                  <a:lnTo>
                    <a:pt x="1387" y="735"/>
                  </a:lnTo>
                  <a:lnTo>
                    <a:pt x="1393" y="742"/>
                  </a:lnTo>
                  <a:lnTo>
                    <a:pt x="1398" y="748"/>
                  </a:lnTo>
                  <a:lnTo>
                    <a:pt x="1404" y="754"/>
                  </a:lnTo>
                  <a:lnTo>
                    <a:pt x="1416" y="754"/>
                  </a:lnTo>
                  <a:lnTo>
                    <a:pt x="1416" y="766"/>
                  </a:lnTo>
                  <a:lnTo>
                    <a:pt x="1418" y="771"/>
                  </a:lnTo>
                  <a:lnTo>
                    <a:pt x="1421" y="776"/>
                  </a:lnTo>
                  <a:lnTo>
                    <a:pt x="1425" y="780"/>
                  </a:lnTo>
                  <a:lnTo>
                    <a:pt x="1429" y="783"/>
                  </a:lnTo>
                  <a:lnTo>
                    <a:pt x="1436" y="791"/>
                  </a:lnTo>
                  <a:lnTo>
                    <a:pt x="1444" y="797"/>
                  </a:lnTo>
                  <a:lnTo>
                    <a:pt x="1447" y="801"/>
                  </a:lnTo>
                  <a:lnTo>
                    <a:pt x="1449" y="805"/>
                  </a:lnTo>
                  <a:lnTo>
                    <a:pt x="1451" y="810"/>
                  </a:lnTo>
                  <a:lnTo>
                    <a:pt x="1451" y="815"/>
                  </a:lnTo>
                  <a:lnTo>
                    <a:pt x="1450" y="820"/>
                  </a:lnTo>
                  <a:lnTo>
                    <a:pt x="1448" y="828"/>
                  </a:lnTo>
                  <a:lnTo>
                    <a:pt x="1445" y="834"/>
                  </a:lnTo>
                  <a:lnTo>
                    <a:pt x="1440" y="843"/>
                  </a:lnTo>
                  <a:lnTo>
                    <a:pt x="1434" y="852"/>
                  </a:lnTo>
                  <a:lnTo>
                    <a:pt x="1428" y="861"/>
                  </a:lnTo>
                  <a:lnTo>
                    <a:pt x="1413" y="861"/>
                  </a:lnTo>
                  <a:lnTo>
                    <a:pt x="1398" y="861"/>
                  </a:lnTo>
                  <a:lnTo>
                    <a:pt x="1396" y="845"/>
                  </a:lnTo>
                  <a:lnTo>
                    <a:pt x="1392" y="824"/>
                  </a:lnTo>
                  <a:lnTo>
                    <a:pt x="1390" y="813"/>
                  </a:lnTo>
                  <a:lnTo>
                    <a:pt x="1387" y="803"/>
                  </a:lnTo>
                  <a:lnTo>
                    <a:pt x="1384" y="795"/>
                  </a:lnTo>
                  <a:lnTo>
                    <a:pt x="1381" y="789"/>
                  </a:lnTo>
                  <a:lnTo>
                    <a:pt x="1376" y="786"/>
                  </a:lnTo>
                  <a:lnTo>
                    <a:pt x="1372" y="784"/>
                  </a:lnTo>
                  <a:lnTo>
                    <a:pt x="1366" y="783"/>
                  </a:lnTo>
                  <a:lnTo>
                    <a:pt x="1361" y="783"/>
                  </a:lnTo>
                  <a:lnTo>
                    <a:pt x="1356" y="783"/>
                  </a:lnTo>
                  <a:lnTo>
                    <a:pt x="1350" y="782"/>
                  </a:lnTo>
                  <a:lnTo>
                    <a:pt x="1345" y="781"/>
                  </a:lnTo>
                  <a:lnTo>
                    <a:pt x="1340" y="778"/>
                  </a:lnTo>
                  <a:lnTo>
                    <a:pt x="1338" y="776"/>
                  </a:lnTo>
                  <a:lnTo>
                    <a:pt x="1335" y="774"/>
                  </a:lnTo>
                  <a:lnTo>
                    <a:pt x="1335" y="771"/>
                  </a:lnTo>
                  <a:lnTo>
                    <a:pt x="1334" y="768"/>
                  </a:lnTo>
                  <a:lnTo>
                    <a:pt x="1334" y="762"/>
                  </a:lnTo>
                  <a:lnTo>
                    <a:pt x="1333" y="754"/>
                  </a:lnTo>
                  <a:lnTo>
                    <a:pt x="1315" y="749"/>
                  </a:lnTo>
                  <a:lnTo>
                    <a:pt x="1295" y="745"/>
                  </a:lnTo>
                  <a:lnTo>
                    <a:pt x="1275" y="741"/>
                  </a:lnTo>
                  <a:lnTo>
                    <a:pt x="1252" y="736"/>
                  </a:lnTo>
                  <a:lnTo>
                    <a:pt x="1256" y="753"/>
                  </a:lnTo>
                  <a:lnTo>
                    <a:pt x="1258" y="766"/>
                  </a:lnTo>
                  <a:lnTo>
                    <a:pt x="1266" y="777"/>
                  </a:lnTo>
                  <a:lnTo>
                    <a:pt x="1274" y="787"/>
                  </a:lnTo>
                  <a:lnTo>
                    <a:pt x="1280" y="798"/>
                  </a:lnTo>
                  <a:lnTo>
                    <a:pt x="1286" y="809"/>
                  </a:lnTo>
                  <a:lnTo>
                    <a:pt x="1297" y="831"/>
                  </a:lnTo>
                  <a:lnTo>
                    <a:pt x="1310" y="854"/>
                  </a:lnTo>
                  <a:lnTo>
                    <a:pt x="1314" y="861"/>
                  </a:lnTo>
                  <a:lnTo>
                    <a:pt x="1318" y="865"/>
                  </a:lnTo>
                  <a:lnTo>
                    <a:pt x="1323" y="868"/>
                  </a:lnTo>
                  <a:lnTo>
                    <a:pt x="1328" y="872"/>
                  </a:lnTo>
                  <a:lnTo>
                    <a:pt x="1327" y="882"/>
                  </a:lnTo>
                  <a:lnTo>
                    <a:pt x="1328" y="895"/>
                  </a:lnTo>
                  <a:lnTo>
                    <a:pt x="1308" y="893"/>
                  </a:lnTo>
                  <a:lnTo>
                    <a:pt x="1292" y="892"/>
                  </a:lnTo>
                  <a:lnTo>
                    <a:pt x="1274" y="890"/>
                  </a:lnTo>
                  <a:lnTo>
                    <a:pt x="1252" y="889"/>
                  </a:lnTo>
                  <a:lnTo>
                    <a:pt x="1241" y="866"/>
                  </a:lnTo>
                  <a:lnTo>
                    <a:pt x="1226" y="827"/>
                  </a:lnTo>
                  <a:lnTo>
                    <a:pt x="1223" y="816"/>
                  </a:lnTo>
                  <a:lnTo>
                    <a:pt x="1220" y="806"/>
                  </a:lnTo>
                  <a:lnTo>
                    <a:pt x="1217" y="796"/>
                  </a:lnTo>
                  <a:lnTo>
                    <a:pt x="1216" y="787"/>
                  </a:lnTo>
                  <a:lnTo>
                    <a:pt x="1216" y="779"/>
                  </a:lnTo>
                  <a:lnTo>
                    <a:pt x="1217" y="771"/>
                  </a:lnTo>
                  <a:lnTo>
                    <a:pt x="1220" y="765"/>
                  </a:lnTo>
                  <a:lnTo>
                    <a:pt x="1223" y="760"/>
                  </a:lnTo>
                  <a:lnTo>
                    <a:pt x="1212" y="753"/>
                  </a:lnTo>
                  <a:lnTo>
                    <a:pt x="1199" y="745"/>
                  </a:lnTo>
                  <a:lnTo>
                    <a:pt x="1188" y="735"/>
                  </a:lnTo>
                  <a:lnTo>
                    <a:pt x="1181" y="731"/>
                  </a:lnTo>
                  <a:lnTo>
                    <a:pt x="1167" y="726"/>
                  </a:lnTo>
                  <a:lnTo>
                    <a:pt x="1154" y="723"/>
                  </a:lnTo>
                  <a:lnTo>
                    <a:pt x="1146" y="721"/>
                  </a:lnTo>
                  <a:lnTo>
                    <a:pt x="1140" y="719"/>
                  </a:lnTo>
                  <a:lnTo>
                    <a:pt x="1133" y="717"/>
                  </a:lnTo>
                  <a:lnTo>
                    <a:pt x="1128" y="713"/>
                  </a:lnTo>
                  <a:lnTo>
                    <a:pt x="1122" y="707"/>
                  </a:lnTo>
                  <a:lnTo>
                    <a:pt x="1114" y="697"/>
                  </a:lnTo>
                  <a:lnTo>
                    <a:pt x="1108" y="686"/>
                  </a:lnTo>
                  <a:lnTo>
                    <a:pt x="1100" y="674"/>
                  </a:lnTo>
                  <a:lnTo>
                    <a:pt x="1087" y="647"/>
                  </a:lnTo>
                  <a:lnTo>
                    <a:pt x="1076" y="626"/>
                  </a:lnTo>
                  <a:lnTo>
                    <a:pt x="1086" y="617"/>
                  </a:lnTo>
                  <a:lnTo>
                    <a:pt x="1094" y="608"/>
                  </a:lnTo>
                  <a:lnTo>
                    <a:pt x="1096" y="597"/>
                  </a:lnTo>
                  <a:lnTo>
                    <a:pt x="1097" y="584"/>
                  </a:lnTo>
                  <a:lnTo>
                    <a:pt x="1099" y="571"/>
                  </a:lnTo>
                  <a:lnTo>
                    <a:pt x="1099" y="555"/>
                  </a:lnTo>
                  <a:lnTo>
                    <a:pt x="1088" y="549"/>
                  </a:lnTo>
                  <a:lnTo>
                    <a:pt x="1088" y="564"/>
                  </a:lnTo>
                  <a:lnTo>
                    <a:pt x="1088" y="578"/>
                  </a:lnTo>
                  <a:lnTo>
                    <a:pt x="1087" y="583"/>
                  </a:lnTo>
                  <a:lnTo>
                    <a:pt x="1083" y="589"/>
                  </a:lnTo>
                  <a:lnTo>
                    <a:pt x="1080" y="593"/>
                  </a:lnTo>
                  <a:lnTo>
                    <a:pt x="1076" y="597"/>
                  </a:lnTo>
                  <a:lnTo>
                    <a:pt x="1068" y="606"/>
                  </a:lnTo>
                  <a:lnTo>
                    <a:pt x="1056" y="613"/>
                  </a:lnTo>
                  <a:lnTo>
                    <a:pt x="1032" y="627"/>
                  </a:lnTo>
                  <a:lnTo>
                    <a:pt x="1011" y="638"/>
                  </a:lnTo>
                  <a:lnTo>
                    <a:pt x="1014" y="663"/>
                  </a:lnTo>
                  <a:lnTo>
                    <a:pt x="1015" y="689"/>
                  </a:lnTo>
                  <a:lnTo>
                    <a:pt x="1015" y="712"/>
                  </a:lnTo>
                  <a:lnTo>
                    <a:pt x="1014" y="736"/>
                  </a:lnTo>
                  <a:lnTo>
                    <a:pt x="1012" y="761"/>
                  </a:lnTo>
                  <a:lnTo>
                    <a:pt x="1009" y="784"/>
                  </a:lnTo>
                  <a:lnTo>
                    <a:pt x="1005" y="808"/>
                  </a:lnTo>
                  <a:lnTo>
                    <a:pt x="999" y="831"/>
                  </a:lnTo>
                  <a:lnTo>
                    <a:pt x="1012" y="836"/>
                  </a:lnTo>
                  <a:lnTo>
                    <a:pt x="1023" y="843"/>
                  </a:lnTo>
                  <a:lnTo>
                    <a:pt x="1028" y="858"/>
                  </a:lnTo>
                  <a:lnTo>
                    <a:pt x="1037" y="883"/>
                  </a:lnTo>
                  <a:lnTo>
                    <a:pt x="1044" y="910"/>
                  </a:lnTo>
                  <a:lnTo>
                    <a:pt x="1046" y="924"/>
                  </a:lnTo>
                  <a:lnTo>
                    <a:pt x="1044" y="928"/>
                  </a:lnTo>
                  <a:lnTo>
                    <a:pt x="1039" y="932"/>
                  </a:lnTo>
                  <a:lnTo>
                    <a:pt x="1037" y="934"/>
                  </a:lnTo>
                  <a:lnTo>
                    <a:pt x="1036" y="937"/>
                  </a:lnTo>
                  <a:lnTo>
                    <a:pt x="1035" y="943"/>
                  </a:lnTo>
                  <a:lnTo>
                    <a:pt x="1035" y="948"/>
                  </a:lnTo>
                  <a:lnTo>
                    <a:pt x="1043" y="957"/>
                  </a:lnTo>
                  <a:lnTo>
                    <a:pt x="1053" y="966"/>
                  </a:lnTo>
                  <a:lnTo>
                    <a:pt x="1062" y="984"/>
                  </a:lnTo>
                  <a:lnTo>
                    <a:pt x="1070" y="1004"/>
                  </a:lnTo>
                  <a:lnTo>
                    <a:pt x="1073" y="1015"/>
                  </a:lnTo>
                  <a:lnTo>
                    <a:pt x="1077" y="1024"/>
                  </a:lnTo>
                  <a:lnTo>
                    <a:pt x="1082" y="1034"/>
                  </a:lnTo>
                  <a:lnTo>
                    <a:pt x="1088" y="1042"/>
                  </a:lnTo>
                  <a:lnTo>
                    <a:pt x="1093" y="1048"/>
                  </a:lnTo>
                  <a:lnTo>
                    <a:pt x="1098" y="1053"/>
                  </a:lnTo>
                  <a:lnTo>
                    <a:pt x="1104" y="1058"/>
                  </a:lnTo>
                  <a:lnTo>
                    <a:pt x="1109" y="1062"/>
                  </a:lnTo>
                  <a:lnTo>
                    <a:pt x="1122" y="1070"/>
                  </a:lnTo>
                  <a:lnTo>
                    <a:pt x="1136" y="1078"/>
                  </a:lnTo>
                  <a:lnTo>
                    <a:pt x="1148" y="1086"/>
                  </a:lnTo>
                  <a:lnTo>
                    <a:pt x="1161" y="1095"/>
                  </a:lnTo>
                  <a:lnTo>
                    <a:pt x="1167" y="1100"/>
                  </a:lnTo>
                  <a:lnTo>
                    <a:pt x="1173" y="1105"/>
                  </a:lnTo>
                  <a:lnTo>
                    <a:pt x="1177" y="1112"/>
                  </a:lnTo>
                  <a:lnTo>
                    <a:pt x="1181" y="1118"/>
                  </a:lnTo>
                  <a:lnTo>
                    <a:pt x="1183" y="1123"/>
                  </a:lnTo>
                  <a:lnTo>
                    <a:pt x="1186" y="1129"/>
                  </a:lnTo>
                  <a:lnTo>
                    <a:pt x="1187" y="1135"/>
                  </a:lnTo>
                  <a:lnTo>
                    <a:pt x="1188" y="1140"/>
                  </a:lnTo>
                  <a:lnTo>
                    <a:pt x="1190" y="1153"/>
                  </a:lnTo>
                  <a:lnTo>
                    <a:pt x="1193" y="1165"/>
                  </a:lnTo>
                  <a:lnTo>
                    <a:pt x="1201" y="1181"/>
                  </a:lnTo>
                  <a:lnTo>
                    <a:pt x="1212" y="1197"/>
                  </a:lnTo>
                  <a:lnTo>
                    <a:pt x="1217" y="1205"/>
                  </a:lnTo>
                  <a:lnTo>
                    <a:pt x="1222" y="1214"/>
                  </a:lnTo>
                  <a:lnTo>
                    <a:pt x="1226" y="1222"/>
                  </a:lnTo>
                  <a:lnTo>
                    <a:pt x="1228" y="1229"/>
                  </a:lnTo>
                  <a:lnTo>
                    <a:pt x="1228" y="1244"/>
                  </a:lnTo>
                  <a:lnTo>
                    <a:pt x="1228" y="1258"/>
                  </a:lnTo>
                  <a:lnTo>
                    <a:pt x="1210" y="1267"/>
                  </a:lnTo>
                  <a:lnTo>
                    <a:pt x="1191" y="1274"/>
                  </a:lnTo>
                  <a:lnTo>
                    <a:pt x="1170" y="1282"/>
                  </a:lnTo>
                  <a:lnTo>
                    <a:pt x="1146" y="1288"/>
                  </a:lnTo>
                  <a:lnTo>
                    <a:pt x="1146" y="1276"/>
                  </a:lnTo>
                  <a:lnTo>
                    <a:pt x="1146" y="1265"/>
                  </a:lnTo>
                  <a:lnTo>
                    <a:pt x="1150" y="1262"/>
                  </a:lnTo>
                  <a:lnTo>
                    <a:pt x="1153" y="1262"/>
                  </a:lnTo>
                  <a:lnTo>
                    <a:pt x="1155" y="1264"/>
                  </a:lnTo>
                  <a:lnTo>
                    <a:pt x="1156" y="1266"/>
                  </a:lnTo>
                  <a:lnTo>
                    <a:pt x="1157" y="1268"/>
                  </a:lnTo>
                  <a:lnTo>
                    <a:pt x="1159" y="1269"/>
                  </a:lnTo>
                  <a:lnTo>
                    <a:pt x="1161" y="1270"/>
                  </a:lnTo>
                  <a:lnTo>
                    <a:pt x="1163" y="1270"/>
                  </a:lnTo>
                  <a:lnTo>
                    <a:pt x="1167" y="1265"/>
                  </a:lnTo>
                  <a:lnTo>
                    <a:pt x="1175" y="1258"/>
                  </a:lnTo>
                  <a:lnTo>
                    <a:pt x="1175" y="1250"/>
                  </a:lnTo>
                  <a:lnTo>
                    <a:pt x="1176" y="1241"/>
                  </a:lnTo>
                  <a:lnTo>
                    <a:pt x="1177" y="1233"/>
                  </a:lnTo>
                  <a:lnTo>
                    <a:pt x="1175" y="1224"/>
                  </a:lnTo>
                  <a:lnTo>
                    <a:pt x="1163" y="1224"/>
                  </a:lnTo>
                  <a:lnTo>
                    <a:pt x="1160" y="1214"/>
                  </a:lnTo>
                  <a:lnTo>
                    <a:pt x="1158" y="1204"/>
                  </a:lnTo>
                  <a:lnTo>
                    <a:pt x="1156" y="1194"/>
                  </a:lnTo>
                  <a:lnTo>
                    <a:pt x="1151" y="1183"/>
                  </a:lnTo>
                  <a:lnTo>
                    <a:pt x="1140" y="1180"/>
                  </a:lnTo>
                  <a:lnTo>
                    <a:pt x="1123" y="1175"/>
                  </a:lnTo>
                  <a:lnTo>
                    <a:pt x="1113" y="1173"/>
                  </a:lnTo>
                  <a:lnTo>
                    <a:pt x="1107" y="1171"/>
                  </a:lnTo>
                  <a:lnTo>
                    <a:pt x="1099" y="1171"/>
                  </a:lnTo>
                  <a:lnTo>
                    <a:pt x="1094" y="1171"/>
                  </a:lnTo>
                  <a:lnTo>
                    <a:pt x="1085" y="1183"/>
                  </a:lnTo>
                  <a:lnTo>
                    <a:pt x="1076" y="1194"/>
                  </a:lnTo>
                  <a:lnTo>
                    <a:pt x="1064" y="1194"/>
                  </a:lnTo>
                  <a:lnTo>
                    <a:pt x="1064" y="1206"/>
                  </a:lnTo>
                  <a:lnTo>
                    <a:pt x="1064" y="1218"/>
                  </a:lnTo>
                  <a:lnTo>
                    <a:pt x="1070" y="1219"/>
                  </a:lnTo>
                  <a:lnTo>
                    <a:pt x="1075" y="1220"/>
                  </a:lnTo>
                  <a:lnTo>
                    <a:pt x="1079" y="1221"/>
                  </a:lnTo>
                  <a:lnTo>
                    <a:pt x="1082" y="1224"/>
                  </a:lnTo>
                  <a:lnTo>
                    <a:pt x="1091" y="1244"/>
                  </a:lnTo>
                  <a:lnTo>
                    <a:pt x="1100" y="1264"/>
                  </a:lnTo>
                  <a:lnTo>
                    <a:pt x="1105" y="1274"/>
                  </a:lnTo>
                  <a:lnTo>
                    <a:pt x="1109" y="1284"/>
                  </a:lnTo>
                  <a:lnTo>
                    <a:pt x="1115" y="1292"/>
                  </a:lnTo>
                  <a:lnTo>
                    <a:pt x="1123" y="1300"/>
                  </a:lnTo>
                  <a:lnTo>
                    <a:pt x="1123" y="1304"/>
                  </a:lnTo>
                  <a:lnTo>
                    <a:pt x="1121" y="1311"/>
                  </a:lnTo>
                  <a:lnTo>
                    <a:pt x="1119" y="1319"/>
                  </a:lnTo>
                  <a:lnTo>
                    <a:pt x="1116" y="1323"/>
                  </a:lnTo>
                  <a:lnTo>
                    <a:pt x="1112" y="1332"/>
                  </a:lnTo>
                  <a:lnTo>
                    <a:pt x="1108" y="1338"/>
                  </a:lnTo>
                  <a:lnTo>
                    <a:pt x="1103" y="1343"/>
                  </a:lnTo>
                  <a:lnTo>
                    <a:pt x="1096" y="1349"/>
                  </a:lnTo>
                  <a:lnTo>
                    <a:pt x="1090" y="1353"/>
                  </a:lnTo>
                  <a:lnTo>
                    <a:pt x="1082" y="1356"/>
                  </a:lnTo>
                  <a:lnTo>
                    <a:pt x="1075" y="1359"/>
                  </a:lnTo>
                  <a:lnTo>
                    <a:pt x="1068" y="1361"/>
                  </a:lnTo>
                  <a:lnTo>
                    <a:pt x="1049" y="1364"/>
                  </a:lnTo>
                  <a:lnTo>
                    <a:pt x="1031" y="1366"/>
                  </a:lnTo>
                  <a:lnTo>
                    <a:pt x="1013" y="1366"/>
                  </a:lnTo>
                  <a:lnTo>
                    <a:pt x="993" y="1364"/>
                  </a:lnTo>
                  <a:lnTo>
                    <a:pt x="988" y="1383"/>
                  </a:lnTo>
                  <a:lnTo>
                    <a:pt x="992" y="1386"/>
                  </a:lnTo>
                  <a:lnTo>
                    <a:pt x="995" y="1390"/>
                  </a:lnTo>
                  <a:lnTo>
                    <a:pt x="997" y="1394"/>
                  </a:lnTo>
                  <a:lnTo>
                    <a:pt x="999" y="1400"/>
                  </a:lnTo>
                  <a:lnTo>
                    <a:pt x="1023" y="1401"/>
                  </a:lnTo>
                  <a:lnTo>
                    <a:pt x="1046" y="1402"/>
                  </a:lnTo>
                  <a:lnTo>
                    <a:pt x="1057" y="1403"/>
                  </a:lnTo>
                  <a:lnTo>
                    <a:pt x="1068" y="1404"/>
                  </a:lnTo>
                  <a:lnTo>
                    <a:pt x="1078" y="1407"/>
                  </a:lnTo>
                  <a:lnTo>
                    <a:pt x="1088" y="1411"/>
                  </a:lnTo>
                  <a:lnTo>
                    <a:pt x="1094" y="1417"/>
                  </a:lnTo>
                  <a:lnTo>
                    <a:pt x="1099" y="1422"/>
                  </a:lnTo>
                  <a:lnTo>
                    <a:pt x="1106" y="1429"/>
                  </a:lnTo>
                  <a:lnTo>
                    <a:pt x="1110" y="1436"/>
                  </a:lnTo>
                  <a:lnTo>
                    <a:pt x="1116" y="1443"/>
                  </a:lnTo>
                  <a:lnTo>
                    <a:pt x="1122" y="1450"/>
                  </a:lnTo>
                  <a:lnTo>
                    <a:pt x="1128" y="1455"/>
                  </a:lnTo>
                  <a:lnTo>
                    <a:pt x="1134" y="1458"/>
                  </a:lnTo>
                  <a:lnTo>
                    <a:pt x="1142" y="1459"/>
                  </a:lnTo>
                  <a:lnTo>
                    <a:pt x="1151" y="1459"/>
                  </a:lnTo>
                  <a:lnTo>
                    <a:pt x="1160" y="1458"/>
                  </a:lnTo>
                  <a:lnTo>
                    <a:pt x="1171" y="1457"/>
                  </a:lnTo>
                  <a:lnTo>
                    <a:pt x="1180" y="1457"/>
                  </a:lnTo>
                  <a:lnTo>
                    <a:pt x="1191" y="1457"/>
                  </a:lnTo>
                  <a:lnTo>
                    <a:pt x="1196" y="1458"/>
                  </a:lnTo>
                  <a:lnTo>
                    <a:pt x="1200" y="1459"/>
                  </a:lnTo>
                  <a:lnTo>
                    <a:pt x="1206" y="1461"/>
                  </a:lnTo>
                  <a:lnTo>
                    <a:pt x="1211" y="1463"/>
                  </a:lnTo>
                  <a:lnTo>
                    <a:pt x="1216" y="1468"/>
                  </a:lnTo>
                  <a:lnTo>
                    <a:pt x="1220" y="1472"/>
                  </a:lnTo>
                  <a:lnTo>
                    <a:pt x="1222" y="1477"/>
                  </a:lnTo>
                  <a:lnTo>
                    <a:pt x="1224" y="1484"/>
                  </a:lnTo>
                  <a:lnTo>
                    <a:pt x="1226" y="1489"/>
                  </a:lnTo>
                  <a:lnTo>
                    <a:pt x="1228" y="1495"/>
                  </a:lnTo>
                  <a:lnTo>
                    <a:pt x="1230" y="1501"/>
                  </a:lnTo>
                  <a:lnTo>
                    <a:pt x="1234" y="1505"/>
                  </a:lnTo>
                  <a:lnTo>
                    <a:pt x="1242" y="1510"/>
                  </a:lnTo>
                  <a:lnTo>
                    <a:pt x="1250" y="1514"/>
                  </a:lnTo>
                  <a:lnTo>
                    <a:pt x="1259" y="1519"/>
                  </a:lnTo>
                  <a:lnTo>
                    <a:pt x="1268" y="1521"/>
                  </a:lnTo>
                  <a:lnTo>
                    <a:pt x="1278" y="1524"/>
                  </a:lnTo>
                  <a:lnTo>
                    <a:pt x="1288" y="1526"/>
                  </a:lnTo>
                  <a:lnTo>
                    <a:pt x="1296" y="1530"/>
                  </a:lnTo>
                  <a:lnTo>
                    <a:pt x="1305" y="1535"/>
                  </a:lnTo>
                  <a:lnTo>
                    <a:pt x="1308" y="1543"/>
                  </a:lnTo>
                  <a:lnTo>
                    <a:pt x="1310" y="1553"/>
                  </a:lnTo>
                  <a:lnTo>
                    <a:pt x="1323" y="1555"/>
                  </a:lnTo>
                  <a:lnTo>
                    <a:pt x="1333" y="1558"/>
                  </a:lnTo>
                  <a:lnTo>
                    <a:pt x="1333" y="1567"/>
                  </a:lnTo>
                  <a:lnTo>
                    <a:pt x="1333" y="1576"/>
                  </a:lnTo>
                  <a:lnTo>
                    <a:pt x="1338" y="1578"/>
                  </a:lnTo>
                  <a:lnTo>
                    <a:pt x="1342" y="1579"/>
                  </a:lnTo>
                  <a:lnTo>
                    <a:pt x="1346" y="1579"/>
                  </a:lnTo>
                  <a:lnTo>
                    <a:pt x="1350" y="1579"/>
                  </a:lnTo>
                  <a:lnTo>
                    <a:pt x="1359" y="1579"/>
                  </a:lnTo>
                  <a:lnTo>
                    <a:pt x="1369" y="1581"/>
                  </a:lnTo>
                  <a:lnTo>
                    <a:pt x="1387" y="1589"/>
                  </a:lnTo>
                  <a:lnTo>
                    <a:pt x="1404" y="1597"/>
                  </a:lnTo>
                  <a:lnTo>
                    <a:pt x="1420" y="1607"/>
                  </a:lnTo>
                  <a:lnTo>
                    <a:pt x="1436" y="1616"/>
                  </a:lnTo>
                  <a:lnTo>
                    <a:pt x="1451" y="1627"/>
                  </a:lnTo>
                  <a:lnTo>
                    <a:pt x="1466" y="1639"/>
                  </a:lnTo>
                  <a:lnTo>
                    <a:pt x="1480" y="1650"/>
                  </a:lnTo>
                  <a:lnTo>
                    <a:pt x="1492" y="1663"/>
                  </a:lnTo>
                  <a:lnTo>
                    <a:pt x="1487" y="1678"/>
                  </a:lnTo>
                  <a:lnTo>
                    <a:pt x="1483" y="1693"/>
                  </a:lnTo>
                  <a:lnTo>
                    <a:pt x="1481" y="1707"/>
                  </a:lnTo>
                  <a:lnTo>
                    <a:pt x="1479" y="1721"/>
                  </a:lnTo>
                  <a:lnTo>
                    <a:pt x="1478" y="1735"/>
                  </a:lnTo>
                  <a:lnTo>
                    <a:pt x="1479" y="1749"/>
                  </a:lnTo>
                  <a:lnTo>
                    <a:pt x="1481" y="1765"/>
                  </a:lnTo>
                  <a:lnTo>
                    <a:pt x="1486" y="1781"/>
                  </a:lnTo>
                  <a:lnTo>
                    <a:pt x="1491" y="1794"/>
                  </a:lnTo>
                  <a:lnTo>
                    <a:pt x="1496" y="1807"/>
                  </a:lnTo>
                  <a:lnTo>
                    <a:pt x="1502" y="1820"/>
                  </a:lnTo>
                  <a:lnTo>
                    <a:pt x="1510" y="1833"/>
                  </a:lnTo>
                  <a:lnTo>
                    <a:pt x="1518" y="1838"/>
                  </a:lnTo>
                  <a:lnTo>
                    <a:pt x="1527" y="1845"/>
                  </a:lnTo>
                  <a:lnTo>
                    <a:pt x="1527" y="1847"/>
                  </a:lnTo>
                  <a:lnTo>
                    <a:pt x="1527" y="1851"/>
                  </a:lnTo>
                  <a:lnTo>
                    <a:pt x="1526" y="1852"/>
                  </a:lnTo>
                  <a:lnTo>
                    <a:pt x="1525" y="1853"/>
                  </a:lnTo>
                  <a:lnTo>
                    <a:pt x="1524" y="1853"/>
                  </a:lnTo>
                  <a:lnTo>
                    <a:pt x="1521" y="1851"/>
                  </a:lnTo>
                  <a:lnTo>
                    <a:pt x="1521" y="1866"/>
                  </a:lnTo>
                  <a:lnTo>
                    <a:pt x="1521" y="1880"/>
                  </a:lnTo>
                  <a:lnTo>
                    <a:pt x="1507" y="1886"/>
                  </a:lnTo>
                  <a:lnTo>
                    <a:pt x="1492" y="1892"/>
                  </a:lnTo>
                  <a:lnTo>
                    <a:pt x="1492" y="1894"/>
                  </a:lnTo>
                  <a:lnTo>
                    <a:pt x="1492" y="1897"/>
                  </a:lnTo>
                  <a:lnTo>
                    <a:pt x="1491" y="1899"/>
                  </a:lnTo>
                  <a:lnTo>
                    <a:pt x="1490" y="1900"/>
                  </a:lnTo>
                  <a:lnTo>
                    <a:pt x="1488" y="1899"/>
                  </a:lnTo>
                  <a:lnTo>
                    <a:pt x="1486" y="1898"/>
                  </a:lnTo>
                  <a:lnTo>
                    <a:pt x="1479" y="1900"/>
                  </a:lnTo>
                  <a:lnTo>
                    <a:pt x="1473" y="1900"/>
                  </a:lnTo>
                  <a:lnTo>
                    <a:pt x="1468" y="1900"/>
                  </a:lnTo>
                  <a:lnTo>
                    <a:pt x="1464" y="1899"/>
                  </a:lnTo>
                  <a:lnTo>
                    <a:pt x="1459" y="1896"/>
                  </a:lnTo>
                  <a:lnTo>
                    <a:pt x="1451" y="1892"/>
                  </a:lnTo>
                  <a:lnTo>
                    <a:pt x="1447" y="1888"/>
                  </a:lnTo>
                  <a:lnTo>
                    <a:pt x="1444" y="1883"/>
                  </a:lnTo>
                  <a:lnTo>
                    <a:pt x="1440" y="1878"/>
                  </a:lnTo>
                  <a:lnTo>
                    <a:pt x="1436" y="1871"/>
                  </a:lnTo>
                  <a:lnTo>
                    <a:pt x="1433" y="1865"/>
                  </a:lnTo>
                  <a:lnTo>
                    <a:pt x="1430" y="1859"/>
                  </a:lnTo>
                  <a:lnTo>
                    <a:pt x="1426" y="1854"/>
                  </a:lnTo>
                  <a:lnTo>
                    <a:pt x="1423" y="1851"/>
                  </a:lnTo>
                  <a:lnTo>
                    <a:pt x="1416" y="1849"/>
                  </a:lnTo>
                  <a:lnTo>
                    <a:pt x="1409" y="1849"/>
                  </a:lnTo>
                  <a:lnTo>
                    <a:pt x="1406" y="1849"/>
                  </a:lnTo>
                  <a:lnTo>
                    <a:pt x="1402" y="1848"/>
                  </a:lnTo>
                  <a:lnTo>
                    <a:pt x="1400" y="1847"/>
                  </a:lnTo>
                  <a:lnTo>
                    <a:pt x="1398" y="1845"/>
                  </a:lnTo>
                  <a:lnTo>
                    <a:pt x="1395" y="1829"/>
                  </a:lnTo>
                  <a:lnTo>
                    <a:pt x="1393" y="1815"/>
                  </a:lnTo>
                  <a:lnTo>
                    <a:pt x="1384" y="1816"/>
                  </a:lnTo>
                  <a:lnTo>
                    <a:pt x="1375" y="1816"/>
                  </a:lnTo>
                  <a:lnTo>
                    <a:pt x="1365" y="1816"/>
                  </a:lnTo>
                  <a:lnTo>
                    <a:pt x="1357" y="1815"/>
                  </a:lnTo>
                  <a:lnTo>
                    <a:pt x="1357" y="1799"/>
                  </a:lnTo>
                  <a:lnTo>
                    <a:pt x="1358" y="1792"/>
                  </a:lnTo>
                  <a:lnTo>
                    <a:pt x="1360" y="1777"/>
                  </a:lnTo>
                  <a:lnTo>
                    <a:pt x="1362" y="1759"/>
                  </a:lnTo>
                  <a:lnTo>
                    <a:pt x="1363" y="1746"/>
                  </a:lnTo>
                  <a:lnTo>
                    <a:pt x="1353" y="1741"/>
                  </a:lnTo>
                  <a:lnTo>
                    <a:pt x="1350" y="1741"/>
                  </a:lnTo>
                  <a:lnTo>
                    <a:pt x="1350" y="1739"/>
                  </a:lnTo>
                  <a:lnTo>
                    <a:pt x="1345" y="1728"/>
                  </a:lnTo>
                  <a:lnTo>
                    <a:pt x="1331" y="1732"/>
                  </a:lnTo>
                  <a:lnTo>
                    <a:pt x="1316" y="1735"/>
                  </a:lnTo>
                  <a:lnTo>
                    <a:pt x="1309" y="1738"/>
                  </a:lnTo>
                  <a:lnTo>
                    <a:pt x="1301" y="1740"/>
                  </a:lnTo>
                  <a:lnTo>
                    <a:pt x="1295" y="1742"/>
                  </a:lnTo>
                  <a:lnTo>
                    <a:pt x="1288" y="1746"/>
                  </a:lnTo>
                  <a:lnTo>
                    <a:pt x="1281" y="1751"/>
                  </a:lnTo>
                  <a:lnTo>
                    <a:pt x="1276" y="1759"/>
                  </a:lnTo>
                  <a:lnTo>
                    <a:pt x="1275" y="1762"/>
                  </a:lnTo>
                  <a:lnTo>
                    <a:pt x="1275" y="1764"/>
                  </a:lnTo>
                  <a:lnTo>
                    <a:pt x="1277" y="1764"/>
                  </a:lnTo>
                  <a:lnTo>
                    <a:pt x="1281" y="1763"/>
                  </a:lnTo>
                  <a:lnTo>
                    <a:pt x="1291" y="1758"/>
                  </a:lnTo>
                  <a:lnTo>
                    <a:pt x="1300" y="1750"/>
                  </a:lnTo>
                  <a:lnTo>
                    <a:pt x="1307" y="1747"/>
                  </a:lnTo>
                  <a:lnTo>
                    <a:pt x="1313" y="1745"/>
                  </a:lnTo>
                  <a:lnTo>
                    <a:pt x="1321" y="1745"/>
                  </a:lnTo>
                  <a:lnTo>
                    <a:pt x="1328" y="1746"/>
                  </a:lnTo>
                  <a:lnTo>
                    <a:pt x="1330" y="1748"/>
                  </a:lnTo>
                  <a:lnTo>
                    <a:pt x="1332" y="1751"/>
                  </a:lnTo>
                  <a:lnTo>
                    <a:pt x="1333" y="1753"/>
                  </a:lnTo>
                  <a:lnTo>
                    <a:pt x="1335" y="1756"/>
                  </a:lnTo>
                  <a:lnTo>
                    <a:pt x="1336" y="1757"/>
                  </a:lnTo>
                  <a:lnTo>
                    <a:pt x="1340" y="1758"/>
                  </a:lnTo>
                  <a:lnTo>
                    <a:pt x="1339" y="1769"/>
                  </a:lnTo>
                  <a:lnTo>
                    <a:pt x="1340" y="1781"/>
                  </a:lnTo>
                  <a:lnTo>
                    <a:pt x="1324" y="1783"/>
                  </a:lnTo>
                  <a:lnTo>
                    <a:pt x="1309" y="1784"/>
                  </a:lnTo>
                  <a:lnTo>
                    <a:pt x="1294" y="1785"/>
                  </a:lnTo>
                  <a:lnTo>
                    <a:pt x="1276" y="1787"/>
                  </a:lnTo>
                  <a:lnTo>
                    <a:pt x="1275" y="1780"/>
                  </a:lnTo>
                  <a:lnTo>
                    <a:pt x="1275" y="1773"/>
                  </a:lnTo>
                  <a:lnTo>
                    <a:pt x="1274" y="1769"/>
                  </a:lnTo>
                  <a:lnTo>
                    <a:pt x="1274" y="1766"/>
                  </a:lnTo>
                  <a:lnTo>
                    <a:pt x="1272" y="1764"/>
                  </a:lnTo>
                  <a:lnTo>
                    <a:pt x="1269" y="1763"/>
                  </a:lnTo>
                  <a:lnTo>
                    <a:pt x="1265" y="1763"/>
                  </a:lnTo>
                  <a:lnTo>
                    <a:pt x="1260" y="1763"/>
                  </a:lnTo>
                  <a:lnTo>
                    <a:pt x="1255" y="1764"/>
                  </a:lnTo>
                  <a:lnTo>
                    <a:pt x="1249" y="1765"/>
                  </a:lnTo>
                  <a:lnTo>
                    <a:pt x="1238" y="1769"/>
                  </a:lnTo>
                  <a:lnTo>
                    <a:pt x="1227" y="1775"/>
                  </a:lnTo>
                  <a:lnTo>
                    <a:pt x="1215" y="1780"/>
                  </a:lnTo>
                  <a:lnTo>
                    <a:pt x="1206" y="1785"/>
                  </a:lnTo>
                  <a:lnTo>
                    <a:pt x="1196" y="1791"/>
                  </a:lnTo>
                  <a:lnTo>
                    <a:pt x="1188" y="1793"/>
                  </a:lnTo>
                  <a:lnTo>
                    <a:pt x="1177" y="1794"/>
                  </a:lnTo>
                  <a:lnTo>
                    <a:pt x="1166" y="1793"/>
                  </a:lnTo>
                  <a:lnTo>
                    <a:pt x="1156" y="1793"/>
                  </a:lnTo>
                  <a:lnTo>
                    <a:pt x="1146" y="1793"/>
                  </a:lnTo>
                  <a:lnTo>
                    <a:pt x="1140" y="1821"/>
                  </a:lnTo>
                  <a:lnTo>
                    <a:pt x="1147" y="1820"/>
                  </a:lnTo>
                  <a:lnTo>
                    <a:pt x="1151" y="1819"/>
                  </a:lnTo>
                  <a:lnTo>
                    <a:pt x="1153" y="1818"/>
                  </a:lnTo>
                  <a:lnTo>
                    <a:pt x="1154" y="1820"/>
                  </a:lnTo>
                  <a:lnTo>
                    <a:pt x="1158" y="1827"/>
                  </a:lnTo>
                  <a:lnTo>
                    <a:pt x="1161" y="1830"/>
                  </a:lnTo>
                  <a:lnTo>
                    <a:pt x="1165" y="1831"/>
                  </a:lnTo>
                  <a:lnTo>
                    <a:pt x="1170" y="1832"/>
                  </a:lnTo>
                  <a:lnTo>
                    <a:pt x="1175" y="1833"/>
                  </a:lnTo>
                  <a:lnTo>
                    <a:pt x="1179" y="1861"/>
                  </a:lnTo>
                  <a:lnTo>
                    <a:pt x="1182" y="1883"/>
                  </a:lnTo>
                  <a:lnTo>
                    <a:pt x="1186" y="1903"/>
                  </a:lnTo>
                  <a:lnTo>
                    <a:pt x="1188" y="1928"/>
                  </a:lnTo>
                  <a:lnTo>
                    <a:pt x="1198" y="1931"/>
                  </a:lnTo>
                  <a:lnTo>
                    <a:pt x="1207" y="1933"/>
                  </a:lnTo>
                  <a:lnTo>
                    <a:pt x="1217" y="1935"/>
                  </a:lnTo>
                  <a:lnTo>
                    <a:pt x="1228" y="1939"/>
                  </a:lnTo>
                  <a:lnTo>
                    <a:pt x="1234" y="1921"/>
                  </a:lnTo>
                  <a:lnTo>
                    <a:pt x="1242" y="1921"/>
                  </a:lnTo>
                  <a:lnTo>
                    <a:pt x="1247" y="1920"/>
                  </a:lnTo>
                  <a:lnTo>
                    <a:pt x="1251" y="1921"/>
                  </a:lnTo>
                  <a:lnTo>
                    <a:pt x="1255" y="1922"/>
                  </a:lnTo>
                  <a:lnTo>
                    <a:pt x="1257" y="1925"/>
                  </a:lnTo>
                  <a:lnTo>
                    <a:pt x="1258" y="1927"/>
                  </a:lnTo>
                  <a:lnTo>
                    <a:pt x="1258" y="1929"/>
                  </a:lnTo>
                  <a:lnTo>
                    <a:pt x="1258" y="1932"/>
                  </a:lnTo>
                  <a:lnTo>
                    <a:pt x="1256" y="1939"/>
                  </a:lnTo>
                  <a:lnTo>
                    <a:pt x="1255" y="1949"/>
                  </a:lnTo>
                  <a:lnTo>
                    <a:pt x="1255" y="1953"/>
                  </a:lnTo>
                  <a:lnTo>
                    <a:pt x="1255" y="1959"/>
                  </a:lnTo>
                  <a:lnTo>
                    <a:pt x="1256" y="1964"/>
                  </a:lnTo>
                  <a:lnTo>
                    <a:pt x="1258" y="1969"/>
                  </a:lnTo>
                  <a:lnTo>
                    <a:pt x="1261" y="1972"/>
                  </a:lnTo>
                  <a:lnTo>
                    <a:pt x="1265" y="1975"/>
                  </a:lnTo>
                  <a:lnTo>
                    <a:pt x="1271" y="1978"/>
                  </a:lnTo>
                  <a:lnTo>
                    <a:pt x="1276" y="1980"/>
                  </a:lnTo>
                  <a:lnTo>
                    <a:pt x="1281" y="1982"/>
                  </a:lnTo>
                  <a:lnTo>
                    <a:pt x="1286" y="1985"/>
                  </a:lnTo>
                  <a:lnTo>
                    <a:pt x="1291" y="1988"/>
                  </a:lnTo>
                  <a:lnTo>
                    <a:pt x="1293" y="1993"/>
                  </a:lnTo>
                  <a:lnTo>
                    <a:pt x="1293" y="2006"/>
                  </a:lnTo>
                  <a:lnTo>
                    <a:pt x="1293" y="2021"/>
                  </a:lnTo>
                  <a:lnTo>
                    <a:pt x="1280" y="2022"/>
                  </a:lnTo>
                  <a:lnTo>
                    <a:pt x="1264" y="2024"/>
                  </a:lnTo>
                  <a:lnTo>
                    <a:pt x="1246" y="2026"/>
                  </a:lnTo>
                  <a:lnTo>
                    <a:pt x="1228" y="2027"/>
                  </a:lnTo>
                  <a:lnTo>
                    <a:pt x="1227" y="2030"/>
                  </a:lnTo>
                  <a:lnTo>
                    <a:pt x="1226" y="2037"/>
                  </a:lnTo>
                  <a:lnTo>
                    <a:pt x="1226" y="2041"/>
                  </a:lnTo>
                  <a:lnTo>
                    <a:pt x="1227" y="2044"/>
                  </a:lnTo>
                  <a:lnTo>
                    <a:pt x="1228" y="2045"/>
                  </a:lnTo>
                  <a:lnTo>
                    <a:pt x="1230" y="2046"/>
                  </a:lnTo>
                  <a:lnTo>
                    <a:pt x="1232" y="2045"/>
                  </a:lnTo>
                  <a:lnTo>
                    <a:pt x="1234" y="2045"/>
                  </a:lnTo>
                  <a:lnTo>
                    <a:pt x="1234" y="2056"/>
                  </a:lnTo>
                  <a:lnTo>
                    <a:pt x="1221" y="2056"/>
                  </a:lnTo>
                  <a:lnTo>
                    <a:pt x="1204" y="2058"/>
                  </a:lnTo>
                  <a:lnTo>
                    <a:pt x="1186" y="2061"/>
                  </a:lnTo>
                  <a:lnTo>
                    <a:pt x="1170" y="2062"/>
                  </a:lnTo>
                  <a:lnTo>
                    <a:pt x="1160" y="2055"/>
                  </a:lnTo>
                  <a:lnTo>
                    <a:pt x="1151" y="2050"/>
                  </a:lnTo>
                  <a:lnTo>
                    <a:pt x="1150" y="2043"/>
                  </a:lnTo>
                  <a:lnTo>
                    <a:pt x="1150" y="2035"/>
                  </a:lnTo>
                  <a:lnTo>
                    <a:pt x="1151" y="2032"/>
                  </a:lnTo>
                  <a:lnTo>
                    <a:pt x="1154" y="2029"/>
                  </a:lnTo>
                  <a:lnTo>
                    <a:pt x="1155" y="2028"/>
                  </a:lnTo>
                  <a:lnTo>
                    <a:pt x="1158" y="2027"/>
                  </a:lnTo>
                  <a:lnTo>
                    <a:pt x="1158" y="2015"/>
                  </a:lnTo>
                  <a:lnTo>
                    <a:pt x="1149" y="2011"/>
                  </a:lnTo>
                  <a:lnTo>
                    <a:pt x="1140" y="2009"/>
                  </a:lnTo>
                  <a:lnTo>
                    <a:pt x="1138" y="2006"/>
                  </a:lnTo>
                  <a:lnTo>
                    <a:pt x="1137" y="2003"/>
                  </a:lnTo>
                  <a:lnTo>
                    <a:pt x="1136" y="2000"/>
                  </a:lnTo>
                  <a:lnTo>
                    <a:pt x="1136" y="1997"/>
                  </a:lnTo>
                  <a:lnTo>
                    <a:pt x="1134" y="1994"/>
                  </a:lnTo>
                  <a:lnTo>
                    <a:pt x="1133" y="1992"/>
                  </a:lnTo>
                  <a:lnTo>
                    <a:pt x="1131" y="1988"/>
                  </a:lnTo>
                  <a:lnTo>
                    <a:pt x="1128" y="1986"/>
                  </a:lnTo>
                  <a:lnTo>
                    <a:pt x="1128" y="1981"/>
                  </a:lnTo>
                  <a:lnTo>
                    <a:pt x="1123" y="1981"/>
                  </a:lnTo>
                  <a:lnTo>
                    <a:pt x="1111" y="1984"/>
                  </a:lnTo>
                  <a:lnTo>
                    <a:pt x="1099" y="1986"/>
                  </a:lnTo>
                  <a:lnTo>
                    <a:pt x="1088" y="1986"/>
                  </a:lnTo>
                  <a:lnTo>
                    <a:pt x="1080" y="1984"/>
                  </a:lnTo>
                  <a:lnTo>
                    <a:pt x="1071" y="1979"/>
                  </a:lnTo>
                  <a:lnTo>
                    <a:pt x="1060" y="1972"/>
                  </a:lnTo>
                  <a:lnTo>
                    <a:pt x="1053" y="1969"/>
                  </a:lnTo>
                  <a:lnTo>
                    <a:pt x="1053" y="1981"/>
                  </a:lnTo>
                  <a:lnTo>
                    <a:pt x="1052" y="1993"/>
                  </a:lnTo>
                  <a:lnTo>
                    <a:pt x="1052" y="2003"/>
                  </a:lnTo>
                  <a:lnTo>
                    <a:pt x="1053" y="2015"/>
                  </a:lnTo>
                  <a:lnTo>
                    <a:pt x="1062" y="2037"/>
                  </a:lnTo>
                  <a:lnTo>
                    <a:pt x="1078" y="2071"/>
                  </a:lnTo>
                  <a:lnTo>
                    <a:pt x="1081" y="2081"/>
                  </a:lnTo>
                  <a:lnTo>
                    <a:pt x="1085" y="2089"/>
                  </a:lnTo>
                  <a:lnTo>
                    <a:pt x="1088" y="2099"/>
                  </a:lnTo>
                  <a:lnTo>
                    <a:pt x="1089" y="2107"/>
                  </a:lnTo>
                  <a:lnTo>
                    <a:pt x="1089" y="2115"/>
                  </a:lnTo>
                  <a:lnTo>
                    <a:pt x="1089" y="2122"/>
                  </a:lnTo>
                  <a:lnTo>
                    <a:pt x="1086" y="2128"/>
                  </a:lnTo>
                  <a:lnTo>
                    <a:pt x="1082" y="2133"/>
                  </a:lnTo>
                  <a:lnTo>
                    <a:pt x="1094" y="2150"/>
                  </a:lnTo>
                  <a:lnTo>
                    <a:pt x="1108" y="2167"/>
                  </a:lnTo>
                  <a:lnTo>
                    <a:pt x="1114" y="2175"/>
                  </a:lnTo>
                  <a:lnTo>
                    <a:pt x="1121" y="2184"/>
                  </a:lnTo>
                  <a:lnTo>
                    <a:pt x="1125" y="2192"/>
                  </a:lnTo>
                  <a:lnTo>
                    <a:pt x="1128" y="2203"/>
                  </a:lnTo>
                  <a:lnTo>
                    <a:pt x="1125" y="2215"/>
                  </a:lnTo>
                  <a:lnTo>
                    <a:pt x="1123" y="2232"/>
                  </a:lnTo>
                  <a:lnTo>
                    <a:pt x="1125" y="2240"/>
                  </a:lnTo>
                  <a:lnTo>
                    <a:pt x="1128" y="2249"/>
                  </a:lnTo>
                  <a:lnTo>
                    <a:pt x="1133" y="2257"/>
                  </a:lnTo>
                  <a:lnTo>
                    <a:pt x="1140" y="2266"/>
                  </a:lnTo>
                  <a:lnTo>
                    <a:pt x="1146" y="2273"/>
                  </a:lnTo>
                  <a:lnTo>
                    <a:pt x="1151" y="2282"/>
                  </a:lnTo>
                  <a:lnTo>
                    <a:pt x="1156" y="2289"/>
                  </a:lnTo>
                  <a:lnTo>
                    <a:pt x="1158" y="2297"/>
                  </a:lnTo>
                  <a:lnTo>
                    <a:pt x="1159" y="2308"/>
                  </a:lnTo>
                  <a:lnTo>
                    <a:pt x="1158" y="2319"/>
                  </a:lnTo>
                  <a:lnTo>
                    <a:pt x="1156" y="2327"/>
                  </a:lnTo>
                  <a:lnTo>
                    <a:pt x="1153" y="2336"/>
                  </a:lnTo>
                  <a:lnTo>
                    <a:pt x="1149" y="2344"/>
                  </a:lnTo>
                  <a:lnTo>
                    <a:pt x="1147" y="2352"/>
                  </a:lnTo>
                  <a:lnTo>
                    <a:pt x="1146" y="2359"/>
                  </a:lnTo>
                  <a:lnTo>
                    <a:pt x="1146" y="2367"/>
                  </a:lnTo>
                  <a:lnTo>
                    <a:pt x="1148" y="2372"/>
                  </a:lnTo>
                  <a:lnTo>
                    <a:pt x="1154" y="2381"/>
                  </a:lnTo>
                  <a:lnTo>
                    <a:pt x="1161" y="2391"/>
                  </a:lnTo>
                  <a:lnTo>
                    <a:pt x="1170" y="2403"/>
                  </a:lnTo>
                  <a:lnTo>
                    <a:pt x="1187" y="2427"/>
                  </a:lnTo>
                  <a:lnTo>
                    <a:pt x="1199" y="2443"/>
                  </a:lnTo>
                  <a:lnTo>
                    <a:pt x="1190" y="2445"/>
                  </a:lnTo>
                  <a:lnTo>
                    <a:pt x="1180" y="2447"/>
                  </a:lnTo>
                  <a:lnTo>
                    <a:pt x="1175" y="2450"/>
                  </a:lnTo>
                  <a:lnTo>
                    <a:pt x="1170" y="2450"/>
                  </a:lnTo>
                  <a:lnTo>
                    <a:pt x="1164" y="2451"/>
                  </a:lnTo>
                  <a:lnTo>
                    <a:pt x="1158" y="2450"/>
                  </a:lnTo>
                  <a:lnTo>
                    <a:pt x="1151" y="2441"/>
                  </a:lnTo>
                  <a:lnTo>
                    <a:pt x="1146" y="2432"/>
                  </a:lnTo>
                  <a:lnTo>
                    <a:pt x="1134" y="2434"/>
                  </a:lnTo>
                  <a:lnTo>
                    <a:pt x="1125" y="2435"/>
                  </a:lnTo>
                  <a:lnTo>
                    <a:pt x="1115" y="2437"/>
                  </a:lnTo>
                  <a:lnTo>
                    <a:pt x="1106" y="2437"/>
                  </a:lnTo>
                  <a:lnTo>
                    <a:pt x="1106" y="2433"/>
                  </a:lnTo>
                  <a:lnTo>
                    <a:pt x="1105" y="2428"/>
                  </a:lnTo>
                  <a:lnTo>
                    <a:pt x="1105" y="2427"/>
                  </a:lnTo>
                  <a:lnTo>
                    <a:pt x="1106" y="2426"/>
                  </a:lnTo>
                  <a:lnTo>
                    <a:pt x="1108" y="2426"/>
                  </a:lnTo>
                  <a:lnTo>
                    <a:pt x="1110" y="2425"/>
                  </a:lnTo>
                  <a:lnTo>
                    <a:pt x="1109" y="2419"/>
                  </a:lnTo>
                  <a:lnTo>
                    <a:pt x="1109" y="2411"/>
                  </a:lnTo>
                  <a:lnTo>
                    <a:pt x="1110" y="2403"/>
                  </a:lnTo>
                  <a:lnTo>
                    <a:pt x="1110" y="2396"/>
                  </a:lnTo>
                  <a:lnTo>
                    <a:pt x="1094" y="2390"/>
                  </a:lnTo>
                  <a:lnTo>
                    <a:pt x="1095" y="2390"/>
                  </a:lnTo>
                  <a:lnTo>
                    <a:pt x="1097" y="2389"/>
                  </a:lnTo>
                  <a:lnTo>
                    <a:pt x="1098" y="2387"/>
                  </a:lnTo>
                  <a:lnTo>
                    <a:pt x="1098" y="2384"/>
                  </a:lnTo>
                  <a:lnTo>
                    <a:pt x="1099" y="2378"/>
                  </a:lnTo>
                  <a:lnTo>
                    <a:pt x="1100" y="2371"/>
                  </a:lnTo>
                  <a:lnTo>
                    <a:pt x="1099" y="2364"/>
                  </a:lnTo>
                  <a:lnTo>
                    <a:pt x="1098" y="2358"/>
                  </a:lnTo>
                  <a:lnTo>
                    <a:pt x="1096" y="2353"/>
                  </a:lnTo>
                  <a:lnTo>
                    <a:pt x="1094" y="2350"/>
                  </a:lnTo>
                  <a:lnTo>
                    <a:pt x="1081" y="2351"/>
                  </a:lnTo>
                  <a:lnTo>
                    <a:pt x="1071" y="2350"/>
                  </a:lnTo>
                  <a:lnTo>
                    <a:pt x="1071" y="2354"/>
                  </a:lnTo>
                  <a:lnTo>
                    <a:pt x="1070" y="2356"/>
                  </a:lnTo>
                  <a:lnTo>
                    <a:pt x="1069" y="2356"/>
                  </a:lnTo>
                  <a:lnTo>
                    <a:pt x="1066" y="2355"/>
                  </a:lnTo>
                  <a:lnTo>
                    <a:pt x="1062" y="2352"/>
                  </a:lnTo>
                  <a:lnTo>
                    <a:pt x="1059" y="2350"/>
                  </a:lnTo>
                  <a:lnTo>
                    <a:pt x="1059" y="2340"/>
                  </a:lnTo>
                  <a:lnTo>
                    <a:pt x="1059" y="2330"/>
                  </a:lnTo>
                  <a:lnTo>
                    <a:pt x="1059" y="2319"/>
                  </a:lnTo>
                  <a:lnTo>
                    <a:pt x="1059" y="2308"/>
                  </a:lnTo>
                  <a:lnTo>
                    <a:pt x="1041" y="2306"/>
                  </a:lnTo>
                  <a:lnTo>
                    <a:pt x="1024" y="2303"/>
                  </a:lnTo>
                  <a:lnTo>
                    <a:pt x="1006" y="2300"/>
                  </a:lnTo>
                  <a:lnTo>
                    <a:pt x="988" y="2297"/>
                  </a:lnTo>
                  <a:lnTo>
                    <a:pt x="982" y="2307"/>
                  </a:lnTo>
                  <a:lnTo>
                    <a:pt x="974" y="2324"/>
                  </a:lnTo>
                  <a:lnTo>
                    <a:pt x="971" y="2334"/>
                  </a:lnTo>
                  <a:lnTo>
                    <a:pt x="970" y="2342"/>
                  </a:lnTo>
                  <a:lnTo>
                    <a:pt x="970" y="2347"/>
                  </a:lnTo>
                  <a:lnTo>
                    <a:pt x="971" y="2350"/>
                  </a:lnTo>
                  <a:lnTo>
                    <a:pt x="973" y="2353"/>
                  </a:lnTo>
                  <a:lnTo>
                    <a:pt x="976" y="2356"/>
                  </a:lnTo>
                  <a:lnTo>
                    <a:pt x="963" y="2367"/>
                  </a:lnTo>
                  <a:lnTo>
                    <a:pt x="956" y="2377"/>
                  </a:lnTo>
                  <a:lnTo>
                    <a:pt x="953" y="2382"/>
                  </a:lnTo>
                  <a:lnTo>
                    <a:pt x="951" y="2387"/>
                  </a:lnTo>
                  <a:lnTo>
                    <a:pt x="950" y="2391"/>
                  </a:lnTo>
                  <a:lnTo>
                    <a:pt x="948" y="2395"/>
                  </a:lnTo>
                  <a:lnTo>
                    <a:pt x="950" y="2419"/>
                  </a:lnTo>
                  <a:lnTo>
                    <a:pt x="953" y="2455"/>
                  </a:lnTo>
                  <a:lnTo>
                    <a:pt x="950" y="2456"/>
                  </a:lnTo>
                  <a:lnTo>
                    <a:pt x="947" y="2457"/>
                  </a:lnTo>
                  <a:lnTo>
                    <a:pt x="946" y="2459"/>
                  </a:lnTo>
                  <a:lnTo>
                    <a:pt x="944" y="2461"/>
                  </a:lnTo>
                  <a:lnTo>
                    <a:pt x="942" y="2464"/>
                  </a:lnTo>
                  <a:lnTo>
                    <a:pt x="941" y="2467"/>
                  </a:lnTo>
                  <a:lnTo>
                    <a:pt x="927" y="2464"/>
                  </a:lnTo>
                  <a:lnTo>
                    <a:pt x="912" y="2461"/>
                  </a:lnTo>
                  <a:lnTo>
                    <a:pt x="910" y="2456"/>
                  </a:lnTo>
                  <a:lnTo>
                    <a:pt x="907" y="2454"/>
                  </a:lnTo>
                  <a:lnTo>
                    <a:pt x="904" y="2452"/>
                  </a:lnTo>
                  <a:lnTo>
                    <a:pt x="901" y="2450"/>
                  </a:lnTo>
                  <a:lnTo>
                    <a:pt x="904" y="2435"/>
                  </a:lnTo>
                  <a:lnTo>
                    <a:pt x="908" y="2418"/>
                  </a:lnTo>
                  <a:lnTo>
                    <a:pt x="911" y="2402"/>
                  </a:lnTo>
                  <a:lnTo>
                    <a:pt x="912" y="2390"/>
                  </a:lnTo>
                  <a:lnTo>
                    <a:pt x="903" y="2381"/>
                  </a:lnTo>
                  <a:lnTo>
                    <a:pt x="894" y="2372"/>
                  </a:lnTo>
                  <a:lnTo>
                    <a:pt x="892" y="2366"/>
                  </a:lnTo>
                  <a:lnTo>
                    <a:pt x="891" y="2358"/>
                  </a:lnTo>
                  <a:lnTo>
                    <a:pt x="890" y="2350"/>
                  </a:lnTo>
                  <a:lnTo>
                    <a:pt x="891" y="2342"/>
                  </a:lnTo>
                  <a:lnTo>
                    <a:pt x="891" y="2334"/>
                  </a:lnTo>
                  <a:lnTo>
                    <a:pt x="891" y="2326"/>
                  </a:lnTo>
                  <a:lnTo>
                    <a:pt x="890" y="2318"/>
                  </a:lnTo>
                  <a:lnTo>
                    <a:pt x="889" y="2308"/>
                  </a:lnTo>
                  <a:lnTo>
                    <a:pt x="876" y="2293"/>
                  </a:lnTo>
                  <a:lnTo>
                    <a:pt x="864" y="2280"/>
                  </a:lnTo>
                  <a:lnTo>
                    <a:pt x="864" y="2268"/>
                  </a:lnTo>
                  <a:lnTo>
                    <a:pt x="851" y="2261"/>
                  </a:lnTo>
                  <a:lnTo>
                    <a:pt x="836" y="2255"/>
                  </a:lnTo>
                  <a:lnTo>
                    <a:pt x="826" y="2241"/>
                  </a:lnTo>
                  <a:lnTo>
                    <a:pt x="818" y="2226"/>
                  </a:lnTo>
                  <a:lnTo>
                    <a:pt x="806" y="2220"/>
                  </a:lnTo>
                  <a:lnTo>
                    <a:pt x="794" y="2215"/>
                  </a:lnTo>
                  <a:lnTo>
                    <a:pt x="799" y="2197"/>
                  </a:lnTo>
                  <a:lnTo>
                    <a:pt x="801" y="2183"/>
                  </a:lnTo>
                  <a:lnTo>
                    <a:pt x="803" y="2170"/>
                  </a:lnTo>
                  <a:lnTo>
                    <a:pt x="806" y="2151"/>
                  </a:lnTo>
                  <a:lnTo>
                    <a:pt x="803" y="2149"/>
                  </a:lnTo>
                  <a:lnTo>
                    <a:pt x="801" y="2148"/>
                  </a:lnTo>
                  <a:lnTo>
                    <a:pt x="800" y="2146"/>
                  </a:lnTo>
                  <a:lnTo>
                    <a:pt x="799" y="2144"/>
                  </a:lnTo>
                  <a:lnTo>
                    <a:pt x="796" y="2138"/>
                  </a:lnTo>
                  <a:lnTo>
                    <a:pt x="794" y="2133"/>
                  </a:lnTo>
                  <a:lnTo>
                    <a:pt x="784" y="2133"/>
                  </a:lnTo>
                  <a:lnTo>
                    <a:pt x="773" y="2132"/>
                  </a:lnTo>
                  <a:lnTo>
                    <a:pt x="768" y="2132"/>
                  </a:lnTo>
                  <a:lnTo>
                    <a:pt x="762" y="2132"/>
                  </a:lnTo>
                  <a:lnTo>
                    <a:pt x="757" y="2132"/>
                  </a:lnTo>
                  <a:lnTo>
                    <a:pt x="753" y="2133"/>
                  </a:lnTo>
                  <a:lnTo>
                    <a:pt x="753" y="2145"/>
                  </a:lnTo>
                  <a:lnTo>
                    <a:pt x="744" y="2150"/>
                  </a:lnTo>
                  <a:lnTo>
                    <a:pt x="738" y="2154"/>
                  </a:lnTo>
                  <a:lnTo>
                    <a:pt x="734" y="2158"/>
                  </a:lnTo>
                  <a:lnTo>
                    <a:pt x="731" y="2163"/>
                  </a:lnTo>
                  <a:lnTo>
                    <a:pt x="727" y="2166"/>
                  </a:lnTo>
                  <a:lnTo>
                    <a:pt x="726" y="2170"/>
                  </a:lnTo>
                  <a:lnTo>
                    <a:pt x="725" y="2174"/>
                  </a:lnTo>
                  <a:lnTo>
                    <a:pt x="726" y="2178"/>
                  </a:lnTo>
                  <a:lnTo>
                    <a:pt x="727" y="2187"/>
                  </a:lnTo>
                  <a:lnTo>
                    <a:pt x="728" y="2199"/>
                  </a:lnTo>
                  <a:lnTo>
                    <a:pt x="728" y="2205"/>
                  </a:lnTo>
                  <a:lnTo>
                    <a:pt x="728" y="2214"/>
                  </a:lnTo>
                  <a:lnTo>
                    <a:pt x="726" y="2222"/>
                  </a:lnTo>
                  <a:lnTo>
                    <a:pt x="724" y="2232"/>
                  </a:lnTo>
                  <a:lnTo>
                    <a:pt x="714" y="2247"/>
                  </a:lnTo>
                  <a:lnTo>
                    <a:pt x="701" y="2261"/>
                  </a:lnTo>
                  <a:lnTo>
                    <a:pt x="693" y="2257"/>
                  </a:lnTo>
                  <a:lnTo>
                    <a:pt x="688" y="2254"/>
                  </a:lnTo>
                  <a:lnTo>
                    <a:pt x="686" y="2251"/>
                  </a:lnTo>
                  <a:lnTo>
                    <a:pt x="685" y="2249"/>
                  </a:lnTo>
                  <a:lnTo>
                    <a:pt x="685" y="2248"/>
                  </a:lnTo>
                  <a:lnTo>
                    <a:pt x="685" y="2246"/>
                  </a:lnTo>
                  <a:lnTo>
                    <a:pt x="685" y="2244"/>
                  </a:lnTo>
                  <a:lnTo>
                    <a:pt x="683" y="2243"/>
                  </a:lnTo>
                  <a:lnTo>
                    <a:pt x="674" y="2241"/>
                  </a:lnTo>
                  <a:lnTo>
                    <a:pt x="664" y="2240"/>
                  </a:lnTo>
                  <a:lnTo>
                    <a:pt x="655" y="2239"/>
                  </a:lnTo>
                  <a:lnTo>
                    <a:pt x="648" y="2238"/>
                  </a:lnTo>
                  <a:lnTo>
                    <a:pt x="647" y="2223"/>
                  </a:lnTo>
                  <a:lnTo>
                    <a:pt x="647" y="2209"/>
                  </a:lnTo>
                  <a:lnTo>
                    <a:pt x="645" y="2203"/>
                  </a:lnTo>
                  <a:lnTo>
                    <a:pt x="645" y="2197"/>
                  </a:lnTo>
                  <a:lnTo>
                    <a:pt x="643" y="2191"/>
                  </a:lnTo>
                  <a:lnTo>
                    <a:pt x="642" y="2185"/>
                  </a:lnTo>
                  <a:lnTo>
                    <a:pt x="635" y="2175"/>
                  </a:lnTo>
                  <a:lnTo>
                    <a:pt x="623" y="2162"/>
                  </a:lnTo>
                  <a:lnTo>
                    <a:pt x="617" y="2154"/>
                  </a:lnTo>
                  <a:lnTo>
                    <a:pt x="613" y="2146"/>
                  </a:lnTo>
                  <a:lnTo>
                    <a:pt x="608" y="2137"/>
                  </a:lnTo>
                  <a:lnTo>
                    <a:pt x="606" y="2127"/>
                  </a:lnTo>
                  <a:lnTo>
                    <a:pt x="606" y="2116"/>
                  </a:lnTo>
                  <a:lnTo>
                    <a:pt x="607" y="2107"/>
                  </a:lnTo>
                  <a:lnTo>
                    <a:pt x="610" y="2101"/>
                  </a:lnTo>
                  <a:lnTo>
                    <a:pt x="614" y="2096"/>
                  </a:lnTo>
                  <a:lnTo>
                    <a:pt x="620" y="2087"/>
                  </a:lnTo>
                  <a:lnTo>
                    <a:pt x="624" y="2080"/>
                  </a:lnTo>
                  <a:lnTo>
                    <a:pt x="626" y="2066"/>
                  </a:lnTo>
                  <a:lnTo>
                    <a:pt x="628" y="2050"/>
                  </a:lnTo>
                  <a:lnTo>
                    <a:pt x="630" y="2033"/>
                  </a:lnTo>
                  <a:lnTo>
                    <a:pt x="630" y="2015"/>
                  </a:lnTo>
                  <a:lnTo>
                    <a:pt x="630" y="1997"/>
                  </a:lnTo>
                  <a:lnTo>
                    <a:pt x="628" y="1982"/>
                  </a:lnTo>
                  <a:lnTo>
                    <a:pt x="626" y="1968"/>
                  </a:lnTo>
                  <a:lnTo>
                    <a:pt x="624" y="1956"/>
                  </a:lnTo>
                  <a:lnTo>
                    <a:pt x="613" y="1951"/>
                  </a:lnTo>
                  <a:lnTo>
                    <a:pt x="607" y="1938"/>
                  </a:lnTo>
                  <a:lnTo>
                    <a:pt x="602" y="1926"/>
                  </a:lnTo>
                  <a:lnTo>
                    <a:pt x="596" y="1915"/>
                  </a:lnTo>
                  <a:lnTo>
                    <a:pt x="588" y="1903"/>
                  </a:lnTo>
                  <a:lnTo>
                    <a:pt x="581" y="1894"/>
                  </a:lnTo>
                  <a:lnTo>
                    <a:pt x="572" y="1884"/>
                  </a:lnTo>
                  <a:lnTo>
                    <a:pt x="564" y="1876"/>
                  </a:lnTo>
                  <a:lnTo>
                    <a:pt x="553" y="1868"/>
                  </a:lnTo>
                  <a:lnTo>
                    <a:pt x="539" y="1863"/>
                  </a:lnTo>
                  <a:lnTo>
                    <a:pt x="525" y="1857"/>
                  </a:lnTo>
                  <a:lnTo>
                    <a:pt x="525" y="1851"/>
                  </a:lnTo>
                  <a:lnTo>
                    <a:pt x="517" y="1846"/>
                  </a:lnTo>
                  <a:lnTo>
                    <a:pt x="510" y="1838"/>
                  </a:lnTo>
                  <a:lnTo>
                    <a:pt x="505" y="1830"/>
                  </a:lnTo>
                  <a:lnTo>
                    <a:pt x="499" y="1820"/>
                  </a:lnTo>
                  <a:lnTo>
                    <a:pt x="495" y="1811"/>
                  </a:lnTo>
                  <a:lnTo>
                    <a:pt x="489" y="1803"/>
                  </a:lnTo>
                  <a:lnTo>
                    <a:pt x="484" y="1795"/>
                  </a:lnTo>
                  <a:lnTo>
                    <a:pt x="478" y="1787"/>
                  </a:lnTo>
                  <a:lnTo>
                    <a:pt x="470" y="1781"/>
                  </a:lnTo>
                  <a:lnTo>
                    <a:pt x="458" y="1776"/>
                  </a:lnTo>
                  <a:lnTo>
                    <a:pt x="453" y="1773"/>
                  </a:lnTo>
                  <a:lnTo>
                    <a:pt x="449" y="1769"/>
                  </a:lnTo>
                  <a:lnTo>
                    <a:pt x="445" y="1767"/>
                  </a:lnTo>
                  <a:lnTo>
                    <a:pt x="442" y="1763"/>
                  </a:lnTo>
                  <a:lnTo>
                    <a:pt x="442" y="1755"/>
                  </a:lnTo>
                  <a:lnTo>
                    <a:pt x="442" y="1746"/>
                  </a:lnTo>
                  <a:lnTo>
                    <a:pt x="465" y="1732"/>
                  </a:lnTo>
                  <a:lnTo>
                    <a:pt x="482" y="1722"/>
                  </a:lnTo>
                  <a:lnTo>
                    <a:pt x="489" y="1715"/>
                  </a:lnTo>
                  <a:lnTo>
                    <a:pt x="495" y="1710"/>
                  </a:lnTo>
                  <a:lnTo>
                    <a:pt x="500" y="1705"/>
                  </a:lnTo>
                  <a:lnTo>
                    <a:pt x="504" y="1698"/>
                  </a:lnTo>
                  <a:lnTo>
                    <a:pt x="513" y="1684"/>
                  </a:lnTo>
                  <a:lnTo>
                    <a:pt x="520" y="1667"/>
                  </a:lnTo>
                  <a:lnTo>
                    <a:pt x="527" y="1647"/>
                  </a:lnTo>
                  <a:lnTo>
                    <a:pt x="537" y="1622"/>
                  </a:lnTo>
                  <a:lnTo>
                    <a:pt x="554" y="1627"/>
                  </a:lnTo>
                  <a:lnTo>
                    <a:pt x="570" y="1630"/>
                  </a:lnTo>
                  <a:lnTo>
                    <a:pt x="579" y="1630"/>
                  </a:lnTo>
                  <a:lnTo>
                    <a:pt x="588" y="1630"/>
                  </a:lnTo>
                  <a:lnTo>
                    <a:pt x="600" y="1629"/>
                  </a:lnTo>
                  <a:lnTo>
                    <a:pt x="613" y="1628"/>
                  </a:lnTo>
                  <a:lnTo>
                    <a:pt x="636" y="1617"/>
                  </a:lnTo>
                  <a:lnTo>
                    <a:pt x="643" y="1617"/>
                  </a:lnTo>
                  <a:lnTo>
                    <a:pt x="650" y="1620"/>
                  </a:lnTo>
                  <a:lnTo>
                    <a:pt x="656" y="1621"/>
                  </a:lnTo>
                  <a:lnTo>
                    <a:pt x="661" y="1624"/>
                  </a:lnTo>
                  <a:lnTo>
                    <a:pt x="671" y="1630"/>
                  </a:lnTo>
                  <a:lnTo>
                    <a:pt x="677" y="1633"/>
                  </a:lnTo>
                  <a:lnTo>
                    <a:pt x="688" y="1635"/>
                  </a:lnTo>
                  <a:lnTo>
                    <a:pt x="698" y="1637"/>
                  </a:lnTo>
                  <a:lnTo>
                    <a:pt x="707" y="1638"/>
                  </a:lnTo>
                  <a:lnTo>
                    <a:pt x="717" y="1638"/>
                  </a:lnTo>
                  <a:lnTo>
                    <a:pt x="735" y="1637"/>
                  </a:lnTo>
                  <a:lnTo>
                    <a:pt x="752" y="1635"/>
                  </a:lnTo>
                  <a:lnTo>
                    <a:pt x="769" y="1634"/>
                  </a:lnTo>
                  <a:lnTo>
                    <a:pt x="787" y="1633"/>
                  </a:lnTo>
                  <a:lnTo>
                    <a:pt x="795" y="1634"/>
                  </a:lnTo>
                  <a:lnTo>
                    <a:pt x="805" y="1635"/>
                  </a:lnTo>
                  <a:lnTo>
                    <a:pt x="815" y="1637"/>
                  </a:lnTo>
                  <a:lnTo>
                    <a:pt x="824" y="1640"/>
                  </a:lnTo>
                  <a:lnTo>
                    <a:pt x="830" y="1642"/>
                  </a:lnTo>
                  <a:lnTo>
                    <a:pt x="838" y="1646"/>
                  </a:lnTo>
                  <a:lnTo>
                    <a:pt x="845" y="1651"/>
                  </a:lnTo>
                  <a:lnTo>
                    <a:pt x="854" y="1657"/>
                  </a:lnTo>
                  <a:lnTo>
                    <a:pt x="869" y="1667"/>
                  </a:lnTo>
                  <a:lnTo>
                    <a:pt x="883" y="1675"/>
                  </a:lnTo>
                  <a:lnTo>
                    <a:pt x="909" y="1685"/>
                  </a:lnTo>
                  <a:lnTo>
                    <a:pt x="934" y="1694"/>
                  </a:lnTo>
                  <a:lnTo>
                    <a:pt x="945" y="1699"/>
                  </a:lnTo>
                  <a:lnTo>
                    <a:pt x="958" y="1704"/>
                  </a:lnTo>
                  <a:lnTo>
                    <a:pt x="970" y="1710"/>
                  </a:lnTo>
                  <a:lnTo>
                    <a:pt x="981" y="1716"/>
                  </a:lnTo>
                  <a:lnTo>
                    <a:pt x="988" y="1725"/>
                  </a:lnTo>
                  <a:lnTo>
                    <a:pt x="993" y="1734"/>
                  </a:lnTo>
                  <a:lnTo>
                    <a:pt x="1002" y="1738"/>
                  </a:lnTo>
                  <a:lnTo>
                    <a:pt x="1009" y="1741"/>
                  </a:lnTo>
                  <a:lnTo>
                    <a:pt x="1018" y="1743"/>
                  </a:lnTo>
                  <a:lnTo>
                    <a:pt x="1026" y="1745"/>
                  </a:lnTo>
                  <a:lnTo>
                    <a:pt x="1035" y="1748"/>
                  </a:lnTo>
                  <a:lnTo>
                    <a:pt x="1042" y="1750"/>
                  </a:lnTo>
                  <a:lnTo>
                    <a:pt x="1050" y="1753"/>
                  </a:lnTo>
                  <a:lnTo>
                    <a:pt x="1059" y="1758"/>
                  </a:lnTo>
                  <a:lnTo>
                    <a:pt x="1088" y="1793"/>
                  </a:lnTo>
                  <a:lnTo>
                    <a:pt x="1103" y="1793"/>
                  </a:lnTo>
                  <a:lnTo>
                    <a:pt x="1116" y="1793"/>
                  </a:lnTo>
                  <a:lnTo>
                    <a:pt x="1116" y="1784"/>
                  </a:lnTo>
                  <a:lnTo>
                    <a:pt x="1116" y="1775"/>
                  </a:lnTo>
                  <a:lnTo>
                    <a:pt x="1106" y="1772"/>
                  </a:lnTo>
                  <a:lnTo>
                    <a:pt x="1094" y="1769"/>
                  </a:lnTo>
                  <a:lnTo>
                    <a:pt x="1082" y="1766"/>
                  </a:lnTo>
                  <a:lnTo>
                    <a:pt x="1071" y="1763"/>
                  </a:lnTo>
                  <a:lnTo>
                    <a:pt x="1072" y="1761"/>
                  </a:lnTo>
                  <a:lnTo>
                    <a:pt x="1075" y="1758"/>
                  </a:lnTo>
                  <a:lnTo>
                    <a:pt x="1076" y="1755"/>
                  </a:lnTo>
                  <a:lnTo>
                    <a:pt x="1076" y="1751"/>
                  </a:lnTo>
                  <a:lnTo>
                    <a:pt x="1070" y="1747"/>
                  </a:lnTo>
                  <a:lnTo>
                    <a:pt x="1061" y="1742"/>
                  </a:lnTo>
                  <a:lnTo>
                    <a:pt x="1058" y="1740"/>
                  </a:lnTo>
                  <a:lnTo>
                    <a:pt x="1057" y="1735"/>
                  </a:lnTo>
                  <a:lnTo>
                    <a:pt x="1058" y="1734"/>
                  </a:lnTo>
                  <a:lnTo>
                    <a:pt x="1059" y="1732"/>
                  </a:lnTo>
                  <a:lnTo>
                    <a:pt x="1061" y="1730"/>
                  </a:lnTo>
                  <a:lnTo>
                    <a:pt x="1064" y="1728"/>
                  </a:lnTo>
                  <a:lnTo>
                    <a:pt x="1068" y="1723"/>
                  </a:lnTo>
                  <a:lnTo>
                    <a:pt x="1071" y="1716"/>
                  </a:lnTo>
                  <a:lnTo>
                    <a:pt x="1092" y="1718"/>
                  </a:lnTo>
                  <a:lnTo>
                    <a:pt x="1111" y="1722"/>
                  </a:lnTo>
                  <a:lnTo>
                    <a:pt x="1121" y="1723"/>
                  </a:lnTo>
                  <a:lnTo>
                    <a:pt x="1131" y="1723"/>
                  </a:lnTo>
                  <a:lnTo>
                    <a:pt x="1141" y="1723"/>
                  </a:lnTo>
                  <a:lnTo>
                    <a:pt x="1151" y="1723"/>
                  </a:lnTo>
                  <a:lnTo>
                    <a:pt x="1162" y="1719"/>
                  </a:lnTo>
                  <a:lnTo>
                    <a:pt x="1174" y="1714"/>
                  </a:lnTo>
                  <a:lnTo>
                    <a:pt x="1184" y="1708"/>
                  </a:lnTo>
                  <a:lnTo>
                    <a:pt x="1193" y="1705"/>
                  </a:lnTo>
                  <a:lnTo>
                    <a:pt x="1187" y="1699"/>
                  </a:lnTo>
                  <a:lnTo>
                    <a:pt x="1180" y="1692"/>
                  </a:lnTo>
                  <a:lnTo>
                    <a:pt x="1176" y="1689"/>
                  </a:lnTo>
                  <a:lnTo>
                    <a:pt x="1173" y="1685"/>
                  </a:lnTo>
                  <a:lnTo>
                    <a:pt x="1168" y="1682"/>
                  </a:lnTo>
                  <a:lnTo>
                    <a:pt x="1163" y="1681"/>
                  </a:lnTo>
                  <a:lnTo>
                    <a:pt x="1147" y="1678"/>
                  </a:lnTo>
                  <a:lnTo>
                    <a:pt x="1130" y="1677"/>
                  </a:lnTo>
                  <a:lnTo>
                    <a:pt x="1114" y="1676"/>
                  </a:lnTo>
                  <a:lnTo>
                    <a:pt x="1099" y="1675"/>
                  </a:lnTo>
                  <a:lnTo>
                    <a:pt x="1085" y="1673"/>
                  </a:lnTo>
                  <a:lnTo>
                    <a:pt x="1071" y="1671"/>
                  </a:lnTo>
                  <a:lnTo>
                    <a:pt x="1064" y="1667"/>
                  </a:lnTo>
                  <a:lnTo>
                    <a:pt x="1058" y="1665"/>
                  </a:lnTo>
                  <a:lnTo>
                    <a:pt x="1052" y="1661"/>
                  </a:lnTo>
                  <a:lnTo>
                    <a:pt x="1046" y="1657"/>
                  </a:lnTo>
                  <a:lnTo>
                    <a:pt x="1046" y="1648"/>
                  </a:lnTo>
                  <a:lnTo>
                    <a:pt x="1046" y="1640"/>
                  </a:lnTo>
                  <a:lnTo>
                    <a:pt x="1049" y="1641"/>
                  </a:lnTo>
                  <a:lnTo>
                    <a:pt x="1052" y="1641"/>
                  </a:lnTo>
                  <a:lnTo>
                    <a:pt x="1053" y="1638"/>
                  </a:lnTo>
                  <a:lnTo>
                    <a:pt x="1053" y="1634"/>
                  </a:lnTo>
                  <a:lnTo>
                    <a:pt x="1053" y="1627"/>
                  </a:lnTo>
                  <a:lnTo>
                    <a:pt x="1053" y="1622"/>
                  </a:lnTo>
                  <a:lnTo>
                    <a:pt x="1040" y="1621"/>
                  </a:lnTo>
                  <a:lnTo>
                    <a:pt x="1029" y="1617"/>
                  </a:lnTo>
                  <a:lnTo>
                    <a:pt x="1025" y="1601"/>
                  </a:lnTo>
                  <a:lnTo>
                    <a:pt x="1023" y="1588"/>
                  </a:lnTo>
                  <a:lnTo>
                    <a:pt x="1014" y="1588"/>
                  </a:lnTo>
                  <a:lnTo>
                    <a:pt x="1006" y="1588"/>
                  </a:lnTo>
                  <a:lnTo>
                    <a:pt x="1005" y="1596"/>
                  </a:lnTo>
                  <a:lnTo>
                    <a:pt x="1006" y="1606"/>
                  </a:lnTo>
                  <a:lnTo>
                    <a:pt x="997" y="1613"/>
                  </a:lnTo>
                  <a:lnTo>
                    <a:pt x="988" y="1622"/>
                  </a:lnTo>
                  <a:lnTo>
                    <a:pt x="976" y="1621"/>
                  </a:lnTo>
                  <a:lnTo>
                    <a:pt x="955" y="1617"/>
                  </a:lnTo>
                  <a:lnTo>
                    <a:pt x="946" y="1615"/>
                  </a:lnTo>
                  <a:lnTo>
                    <a:pt x="942" y="1614"/>
                  </a:lnTo>
                  <a:lnTo>
                    <a:pt x="945" y="1612"/>
                  </a:lnTo>
                  <a:lnTo>
                    <a:pt x="958" y="1611"/>
                  </a:lnTo>
                  <a:lnTo>
                    <a:pt x="948" y="1596"/>
                  </a:lnTo>
                  <a:lnTo>
                    <a:pt x="941" y="1581"/>
                  </a:lnTo>
                  <a:lnTo>
                    <a:pt x="931" y="1582"/>
                  </a:lnTo>
                  <a:lnTo>
                    <a:pt x="923" y="1581"/>
                  </a:lnTo>
                  <a:lnTo>
                    <a:pt x="912" y="1611"/>
                  </a:lnTo>
                  <a:lnTo>
                    <a:pt x="896" y="1611"/>
                  </a:lnTo>
                  <a:lnTo>
                    <a:pt x="883" y="1610"/>
                  </a:lnTo>
                  <a:lnTo>
                    <a:pt x="870" y="1609"/>
                  </a:lnTo>
                  <a:lnTo>
                    <a:pt x="858" y="1607"/>
                  </a:lnTo>
                  <a:lnTo>
                    <a:pt x="845" y="1605"/>
                  </a:lnTo>
                  <a:lnTo>
                    <a:pt x="833" y="1604"/>
                  </a:lnTo>
                  <a:lnTo>
                    <a:pt x="818" y="1604"/>
                  </a:lnTo>
                  <a:lnTo>
                    <a:pt x="800" y="1606"/>
                  </a:lnTo>
                  <a:lnTo>
                    <a:pt x="773" y="1612"/>
                  </a:lnTo>
                  <a:lnTo>
                    <a:pt x="740" y="1621"/>
                  </a:lnTo>
                  <a:lnTo>
                    <a:pt x="733" y="1622"/>
                  </a:lnTo>
                  <a:lnTo>
                    <a:pt x="724" y="1623"/>
                  </a:lnTo>
                  <a:lnTo>
                    <a:pt x="715" y="1624"/>
                  </a:lnTo>
                  <a:lnTo>
                    <a:pt x="706" y="1624"/>
                  </a:lnTo>
                  <a:lnTo>
                    <a:pt x="698" y="1624"/>
                  </a:lnTo>
                  <a:lnTo>
                    <a:pt x="688" y="1622"/>
                  </a:lnTo>
                  <a:lnTo>
                    <a:pt x="679" y="1621"/>
                  </a:lnTo>
                  <a:lnTo>
                    <a:pt x="671" y="1617"/>
                  </a:lnTo>
                  <a:lnTo>
                    <a:pt x="671" y="1606"/>
                  </a:lnTo>
                  <a:lnTo>
                    <a:pt x="669" y="1601"/>
                  </a:lnTo>
                  <a:lnTo>
                    <a:pt x="667" y="1599"/>
                  </a:lnTo>
                  <a:lnTo>
                    <a:pt x="662" y="1597"/>
                  </a:lnTo>
                  <a:lnTo>
                    <a:pt x="658" y="1595"/>
                  </a:lnTo>
                  <a:lnTo>
                    <a:pt x="649" y="1592"/>
                  </a:lnTo>
                  <a:lnTo>
                    <a:pt x="642" y="1588"/>
                  </a:lnTo>
                  <a:lnTo>
                    <a:pt x="644" y="1581"/>
                  </a:lnTo>
                  <a:lnTo>
                    <a:pt x="647" y="1576"/>
                  </a:lnTo>
                  <a:lnTo>
                    <a:pt x="648" y="1573"/>
                  </a:lnTo>
                  <a:lnTo>
                    <a:pt x="649" y="1570"/>
                  </a:lnTo>
                  <a:lnTo>
                    <a:pt x="649" y="1567"/>
                  </a:lnTo>
                  <a:lnTo>
                    <a:pt x="648" y="1564"/>
                  </a:lnTo>
                  <a:lnTo>
                    <a:pt x="634" y="1565"/>
                  </a:lnTo>
                  <a:lnTo>
                    <a:pt x="620" y="1566"/>
                  </a:lnTo>
                  <a:lnTo>
                    <a:pt x="605" y="1569"/>
                  </a:lnTo>
                  <a:lnTo>
                    <a:pt x="589" y="1570"/>
                  </a:lnTo>
                  <a:lnTo>
                    <a:pt x="586" y="1561"/>
                  </a:lnTo>
                  <a:lnTo>
                    <a:pt x="585" y="1552"/>
                  </a:lnTo>
                  <a:lnTo>
                    <a:pt x="584" y="1548"/>
                  </a:lnTo>
                  <a:lnTo>
                    <a:pt x="583" y="1545"/>
                  </a:lnTo>
                  <a:lnTo>
                    <a:pt x="581" y="1542"/>
                  </a:lnTo>
                  <a:lnTo>
                    <a:pt x="577" y="1541"/>
                  </a:lnTo>
                  <a:lnTo>
                    <a:pt x="566" y="1538"/>
                  </a:lnTo>
                  <a:lnTo>
                    <a:pt x="555" y="1537"/>
                  </a:lnTo>
                  <a:lnTo>
                    <a:pt x="548" y="1538"/>
                  </a:lnTo>
                  <a:lnTo>
                    <a:pt x="539" y="1540"/>
                  </a:lnTo>
                  <a:lnTo>
                    <a:pt x="532" y="1543"/>
                  </a:lnTo>
                  <a:lnTo>
                    <a:pt x="525" y="1547"/>
                  </a:lnTo>
                  <a:lnTo>
                    <a:pt x="519" y="1553"/>
                  </a:lnTo>
                  <a:lnTo>
                    <a:pt x="513" y="1558"/>
                  </a:lnTo>
                  <a:lnTo>
                    <a:pt x="506" y="1563"/>
                  </a:lnTo>
                  <a:lnTo>
                    <a:pt x="501" y="1569"/>
                  </a:lnTo>
                  <a:lnTo>
                    <a:pt x="495" y="1573"/>
                  </a:lnTo>
                  <a:lnTo>
                    <a:pt x="488" y="1576"/>
                  </a:lnTo>
                  <a:lnTo>
                    <a:pt x="481" y="1578"/>
                  </a:lnTo>
                  <a:lnTo>
                    <a:pt x="473" y="1579"/>
                  </a:lnTo>
                  <a:lnTo>
                    <a:pt x="464" y="1578"/>
                  </a:lnTo>
                  <a:lnTo>
                    <a:pt x="454" y="1576"/>
                  </a:lnTo>
                  <a:lnTo>
                    <a:pt x="452" y="1575"/>
                  </a:lnTo>
                  <a:lnTo>
                    <a:pt x="451" y="1573"/>
                  </a:lnTo>
                  <a:lnTo>
                    <a:pt x="450" y="1570"/>
                  </a:lnTo>
                  <a:lnTo>
                    <a:pt x="450" y="1566"/>
                  </a:lnTo>
                  <a:lnTo>
                    <a:pt x="449" y="1559"/>
                  </a:lnTo>
                  <a:lnTo>
                    <a:pt x="448" y="1553"/>
                  </a:lnTo>
                  <a:lnTo>
                    <a:pt x="449" y="1548"/>
                  </a:lnTo>
                  <a:lnTo>
                    <a:pt x="450" y="1540"/>
                  </a:lnTo>
                  <a:lnTo>
                    <a:pt x="450" y="1528"/>
                  </a:lnTo>
                  <a:lnTo>
                    <a:pt x="448" y="1516"/>
                  </a:lnTo>
                  <a:lnTo>
                    <a:pt x="443" y="1507"/>
                  </a:lnTo>
                  <a:lnTo>
                    <a:pt x="437" y="1496"/>
                  </a:lnTo>
                  <a:lnTo>
                    <a:pt x="431" y="1486"/>
                  </a:lnTo>
                  <a:lnTo>
                    <a:pt x="424" y="1475"/>
                  </a:lnTo>
                  <a:lnTo>
                    <a:pt x="413" y="1475"/>
                  </a:lnTo>
                  <a:lnTo>
                    <a:pt x="412" y="1470"/>
                  </a:lnTo>
                  <a:lnTo>
                    <a:pt x="412" y="1464"/>
                  </a:lnTo>
                  <a:lnTo>
                    <a:pt x="412" y="1458"/>
                  </a:lnTo>
                  <a:lnTo>
                    <a:pt x="413" y="1452"/>
                  </a:lnTo>
                  <a:lnTo>
                    <a:pt x="414" y="1445"/>
                  </a:lnTo>
                  <a:lnTo>
                    <a:pt x="414" y="1440"/>
                  </a:lnTo>
                  <a:lnTo>
                    <a:pt x="414" y="1435"/>
                  </a:lnTo>
                  <a:lnTo>
                    <a:pt x="413" y="1429"/>
                  </a:lnTo>
                  <a:lnTo>
                    <a:pt x="411" y="1425"/>
                  </a:lnTo>
                  <a:lnTo>
                    <a:pt x="406" y="1422"/>
                  </a:lnTo>
                  <a:lnTo>
                    <a:pt x="401" y="1419"/>
                  </a:lnTo>
                  <a:lnTo>
                    <a:pt x="396" y="1417"/>
                  </a:lnTo>
                  <a:lnTo>
                    <a:pt x="390" y="1414"/>
                  </a:lnTo>
                  <a:lnTo>
                    <a:pt x="385" y="1412"/>
                  </a:lnTo>
                  <a:lnTo>
                    <a:pt x="381" y="1409"/>
                  </a:lnTo>
                  <a:lnTo>
                    <a:pt x="378" y="1406"/>
                  </a:lnTo>
                  <a:lnTo>
                    <a:pt x="375" y="1401"/>
                  </a:lnTo>
                  <a:lnTo>
                    <a:pt x="373" y="1396"/>
                  </a:lnTo>
                  <a:lnTo>
                    <a:pt x="372" y="1390"/>
                  </a:lnTo>
                  <a:lnTo>
                    <a:pt x="371" y="1385"/>
                  </a:lnTo>
                  <a:lnTo>
                    <a:pt x="371" y="1379"/>
                  </a:lnTo>
                  <a:lnTo>
                    <a:pt x="370" y="1374"/>
                  </a:lnTo>
                  <a:lnTo>
                    <a:pt x="368" y="1369"/>
                  </a:lnTo>
                  <a:lnTo>
                    <a:pt x="366" y="1364"/>
                  </a:lnTo>
                  <a:lnTo>
                    <a:pt x="355" y="1363"/>
                  </a:lnTo>
                  <a:lnTo>
                    <a:pt x="344" y="1364"/>
                  </a:lnTo>
                  <a:lnTo>
                    <a:pt x="338" y="1351"/>
                  </a:lnTo>
                  <a:lnTo>
                    <a:pt x="334" y="1338"/>
                  </a:lnTo>
                  <a:lnTo>
                    <a:pt x="331" y="1327"/>
                  </a:lnTo>
                  <a:lnTo>
                    <a:pt x="330" y="1318"/>
                  </a:lnTo>
                  <a:lnTo>
                    <a:pt x="330" y="1315"/>
                  </a:lnTo>
                  <a:lnTo>
                    <a:pt x="331" y="1310"/>
                  </a:lnTo>
                  <a:lnTo>
                    <a:pt x="333" y="1307"/>
                  </a:lnTo>
                  <a:lnTo>
                    <a:pt x="336" y="1304"/>
                  </a:lnTo>
                  <a:lnTo>
                    <a:pt x="340" y="1301"/>
                  </a:lnTo>
                  <a:lnTo>
                    <a:pt x="346" y="1299"/>
                  </a:lnTo>
                  <a:lnTo>
                    <a:pt x="352" y="1296"/>
                  </a:lnTo>
                  <a:lnTo>
                    <a:pt x="361" y="1293"/>
                  </a:lnTo>
                  <a:lnTo>
                    <a:pt x="369" y="1291"/>
                  </a:lnTo>
                  <a:lnTo>
                    <a:pt x="383" y="1288"/>
                  </a:lnTo>
                  <a:lnTo>
                    <a:pt x="390" y="1287"/>
                  </a:lnTo>
                  <a:lnTo>
                    <a:pt x="399" y="1286"/>
                  </a:lnTo>
                  <a:lnTo>
                    <a:pt x="406" y="1286"/>
                  </a:lnTo>
                  <a:lnTo>
                    <a:pt x="413" y="1288"/>
                  </a:lnTo>
                  <a:lnTo>
                    <a:pt x="422" y="1302"/>
                  </a:lnTo>
                  <a:lnTo>
                    <a:pt x="431" y="1318"/>
                  </a:lnTo>
                  <a:lnTo>
                    <a:pt x="436" y="1316"/>
                  </a:lnTo>
                  <a:lnTo>
                    <a:pt x="447" y="1311"/>
                  </a:lnTo>
                  <a:lnTo>
                    <a:pt x="451" y="1309"/>
                  </a:lnTo>
                  <a:lnTo>
                    <a:pt x="454" y="1307"/>
                  </a:lnTo>
                  <a:lnTo>
                    <a:pt x="455" y="1307"/>
                  </a:lnTo>
                  <a:lnTo>
                    <a:pt x="455" y="1306"/>
                  </a:lnTo>
                  <a:lnTo>
                    <a:pt x="454" y="1306"/>
                  </a:lnTo>
                  <a:lnTo>
                    <a:pt x="454" y="1303"/>
                  </a:lnTo>
                  <a:lnTo>
                    <a:pt x="452" y="1295"/>
                  </a:lnTo>
                  <a:lnTo>
                    <a:pt x="450" y="1285"/>
                  </a:lnTo>
                  <a:lnTo>
                    <a:pt x="448" y="1276"/>
                  </a:lnTo>
                  <a:lnTo>
                    <a:pt x="441" y="1270"/>
                  </a:lnTo>
                  <a:lnTo>
                    <a:pt x="436" y="1265"/>
                  </a:lnTo>
                  <a:lnTo>
                    <a:pt x="425" y="1261"/>
                  </a:lnTo>
                  <a:lnTo>
                    <a:pt x="416" y="1259"/>
                  </a:lnTo>
                  <a:lnTo>
                    <a:pt x="407" y="1258"/>
                  </a:lnTo>
                  <a:lnTo>
                    <a:pt x="399" y="1258"/>
                  </a:lnTo>
                  <a:lnTo>
                    <a:pt x="391" y="1258"/>
                  </a:lnTo>
                  <a:lnTo>
                    <a:pt x="384" y="1257"/>
                  </a:lnTo>
                  <a:lnTo>
                    <a:pt x="375" y="1255"/>
                  </a:lnTo>
                  <a:lnTo>
                    <a:pt x="366" y="1253"/>
                  </a:lnTo>
                  <a:lnTo>
                    <a:pt x="361" y="1245"/>
                  </a:lnTo>
                  <a:lnTo>
                    <a:pt x="355" y="1236"/>
                  </a:lnTo>
                  <a:lnTo>
                    <a:pt x="347" y="1244"/>
                  </a:lnTo>
                  <a:lnTo>
                    <a:pt x="337" y="1253"/>
                  </a:lnTo>
                  <a:lnTo>
                    <a:pt x="337" y="1265"/>
                  </a:lnTo>
                  <a:lnTo>
                    <a:pt x="339" y="1264"/>
                  </a:lnTo>
                  <a:lnTo>
                    <a:pt x="341" y="1265"/>
                  </a:lnTo>
                  <a:lnTo>
                    <a:pt x="344" y="1267"/>
                  </a:lnTo>
                  <a:lnTo>
                    <a:pt x="346" y="1269"/>
                  </a:lnTo>
                  <a:lnTo>
                    <a:pt x="347" y="1272"/>
                  </a:lnTo>
                  <a:lnTo>
                    <a:pt x="348" y="1275"/>
                  </a:lnTo>
                  <a:lnTo>
                    <a:pt x="346" y="1278"/>
                  </a:lnTo>
                  <a:lnTo>
                    <a:pt x="344" y="1282"/>
                  </a:lnTo>
                  <a:lnTo>
                    <a:pt x="337" y="1286"/>
                  </a:lnTo>
                  <a:lnTo>
                    <a:pt x="333" y="1288"/>
                  </a:lnTo>
                  <a:lnTo>
                    <a:pt x="331" y="1289"/>
                  </a:lnTo>
                  <a:lnTo>
                    <a:pt x="329" y="1289"/>
                  </a:lnTo>
                  <a:lnTo>
                    <a:pt x="321" y="1288"/>
                  </a:lnTo>
                  <a:lnTo>
                    <a:pt x="307" y="1288"/>
                  </a:lnTo>
                  <a:lnTo>
                    <a:pt x="307" y="1277"/>
                  </a:lnTo>
                  <a:lnTo>
                    <a:pt x="308" y="1267"/>
                  </a:lnTo>
                  <a:lnTo>
                    <a:pt x="310" y="1261"/>
                  </a:lnTo>
                  <a:lnTo>
                    <a:pt x="310" y="1256"/>
                  </a:lnTo>
                  <a:lnTo>
                    <a:pt x="308" y="1252"/>
                  </a:lnTo>
                  <a:lnTo>
                    <a:pt x="307" y="1248"/>
                  </a:lnTo>
                  <a:lnTo>
                    <a:pt x="299" y="1241"/>
                  </a:lnTo>
                  <a:lnTo>
                    <a:pt x="290" y="1236"/>
                  </a:lnTo>
                  <a:lnTo>
                    <a:pt x="281" y="1223"/>
                  </a:lnTo>
                  <a:lnTo>
                    <a:pt x="272" y="1209"/>
                  </a:lnTo>
                  <a:lnTo>
                    <a:pt x="267" y="1203"/>
                  </a:lnTo>
                  <a:lnTo>
                    <a:pt x="262" y="1198"/>
                  </a:lnTo>
                  <a:lnTo>
                    <a:pt x="255" y="1192"/>
                  </a:lnTo>
                  <a:lnTo>
                    <a:pt x="249" y="1189"/>
                  </a:lnTo>
                  <a:lnTo>
                    <a:pt x="245" y="1188"/>
                  </a:lnTo>
                  <a:lnTo>
                    <a:pt x="240" y="1187"/>
                  </a:lnTo>
                  <a:lnTo>
                    <a:pt x="236" y="1188"/>
                  </a:lnTo>
                  <a:lnTo>
                    <a:pt x="231" y="1188"/>
                  </a:lnTo>
                  <a:lnTo>
                    <a:pt x="222" y="1189"/>
                  </a:lnTo>
                  <a:lnTo>
                    <a:pt x="214" y="1189"/>
                  </a:lnTo>
                  <a:lnTo>
                    <a:pt x="202" y="1177"/>
                  </a:lnTo>
                  <a:lnTo>
                    <a:pt x="189" y="1165"/>
                  </a:lnTo>
                  <a:lnTo>
                    <a:pt x="194" y="1149"/>
                  </a:lnTo>
                  <a:lnTo>
                    <a:pt x="196" y="1136"/>
                  </a:lnTo>
                  <a:lnTo>
                    <a:pt x="197" y="1132"/>
                  </a:lnTo>
                  <a:lnTo>
                    <a:pt x="196" y="1127"/>
                  </a:lnTo>
                  <a:lnTo>
                    <a:pt x="195" y="1123"/>
                  </a:lnTo>
                  <a:lnTo>
                    <a:pt x="194" y="1120"/>
                  </a:lnTo>
                  <a:lnTo>
                    <a:pt x="190" y="1118"/>
                  </a:lnTo>
                  <a:lnTo>
                    <a:pt x="188" y="1116"/>
                  </a:lnTo>
                  <a:lnTo>
                    <a:pt x="184" y="1114"/>
                  </a:lnTo>
                  <a:lnTo>
                    <a:pt x="180" y="1112"/>
                  </a:lnTo>
                  <a:lnTo>
                    <a:pt x="169" y="1109"/>
                  </a:lnTo>
                  <a:lnTo>
                    <a:pt x="155" y="1106"/>
                  </a:lnTo>
                  <a:lnTo>
                    <a:pt x="155" y="1095"/>
                  </a:lnTo>
                  <a:lnTo>
                    <a:pt x="156" y="1093"/>
                  </a:lnTo>
                  <a:lnTo>
                    <a:pt x="160" y="1086"/>
                  </a:lnTo>
                  <a:lnTo>
                    <a:pt x="161" y="1078"/>
                  </a:lnTo>
                  <a:lnTo>
                    <a:pt x="162" y="1071"/>
                  </a:lnTo>
                  <a:lnTo>
                    <a:pt x="160" y="1067"/>
                  </a:lnTo>
                  <a:lnTo>
                    <a:pt x="159" y="1063"/>
                  </a:lnTo>
                  <a:lnTo>
                    <a:pt x="155" y="1061"/>
                  </a:lnTo>
                  <a:lnTo>
                    <a:pt x="153" y="1057"/>
                  </a:lnTo>
                  <a:lnTo>
                    <a:pt x="146" y="1052"/>
                  </a:lnTo>
                  <a:lnTo>
                    <a:pt x="138" y="1049"/>
                  </a:lnTo>
                  <a:lnTo>
                    <a:pt x="120" y="1042"/>
                  </a:lnTo>
                  <a:lnTo>
                    <a:pt x="102" y="1036"/>
                  </a:lnTo>
                  <a:lnTo>
                    <a:pt x="104" y="1028"/>
                  </a:lnTo>
                  <a:lnTo>
                    <a:pt x="105" y="1020"/>
                  </a:lnTo>
                  <a:lnTo>
                    <a:pt x="117" y="1019"/>
                  </a:lnTo>
                  <a:lnTo>
                    <a:pt x="130" y="1018"/>
                  </a:lnTo>
                  <a:lnTo>
                    <a:pt x="135" y="1020"/>
                  </a:lnTo>
                  <a:lnTo>
                    <a:pt x="141" y="1022"/>
                  </a:lnTo>
                  <a:lnTo>
                    <a:pt x="145" y="1025"/>
                  </a:lnTo>
                  <a:lnTo>
                    <a:pt x="149" y="1029"/>
                  </a:lnTo>
                  <a:lnTo>
                    <a:pt x="153" y="1033"/>
                  </a:lnTo>
                  <a:lnTo>
                    <a:pt x="158" y="1035"/>
                  </a:lnTo>
                  <a:lnTo>
                    <a:pt x="163" y="1037"/>
                  </a:lnTo>
                  <a:lnTo>
                    <a:pt x="168" y="1037"/>
                  </a:lnTo>
                  <a:lnTo>
                    <a:pt x="173" y="1036"/>
                  </a:lnTo>
                  <a:lnTo>
                    <a:pt x="178" y="1035"/>
                  </a:lnTo>
                  <a:lnTo>
                    <a:pt x="183" y="1033"/>
                  </a:lnTo>
                  <a:lnTo>
                    <a:pt x="186" y="1030"/>
                  </a:lnTo>
                  <a:lnTo>
                    <a:pt x="194" y="1023"/>
                  </a:lnTo>
                  <a:lnTo>
                    <a:pt x="201" y="1014"/>
                  </a:lnTo>
                  <a:lnTo>
                    <a:pt x="202" y="1011"/>
                  </a:lnTo>
                  <a:lnTo>
                    <a:pt x="203" y="1006"/>
                  </a:lnTo>
                  <a:lnTo>
                    <a:pt x="203" y="1003"/>
                  </a:lnTo>
                  <a:lnTo>
                    <a:pt x="203" y="999"/>
                  </a:lnTo>
                  <a:lnTo>
                    <a:pt x="201" y="989"/>
                  </a:lnTo>
                  <a:lnTo>
                    <a:pt x="199" y="981"/>
                  </a:lnTo>
                  <a:lnTo>
                    <a:pt x="197" y="973"/>
                  </a:lnTo>
                  <a:lnTo>
                    <a:pt x="197" y="967"/>
                  </a:lnTo>
                  <a:lnTo>
                    <a:pt x="197" y="965"/>
                  </a:lnTo>
                  <a:lnTo>
                    <a:pt x="198" y="963"/>
                  </a:lnTo>
                  <a:lnTo>
                    <a:pt x="201" y="962"/>
                  </a:lnTo>
                  <a:lnTo>
                    <a:pt x="204" y="961"/>
                  </a:lnTo>
                  <a:lnTo>
                    <a:pt x="211" y="962"/>
                  </a:lnTo>
                  <a:lnTo>
                    <a:pt x="215" y="965"/>
                  </a:lnTo>
                  <a:lnTo>
                    <a:pt x="220" y="968"/>
                  </a:lnTo>
                  <a:lnTo>
                    <a:pt x="226" y="970"/>
                  </a:lnTo>
                  <a:lnTo>
                    <a:pt x="231" y="972"/>
                  </a:lnTo>
                  <a:lnTo>
                    <a:pt x="235" y="974"/>
                  </a:lnTo>
                  <a:lnTo>
                    <a:pt x="237" y="975"/>
                  </a:lnTo>
                  <a:lnTo>
                    <a:pt x="239" y="975"/>
                  </a:lnTo>
                  <a:lnTo>
                    <a:pt x="242" y="975"/>
                  </a:lnTo>
                  <a:lnTo>
                    <a:pt x="244" y="974"/>
                  </a:lnTo>
                  <a:lnTo>
                    <a:pt x="246" y="972"/>
                  </a:lnTo>
                  <a:lnTo>
                    <a:pt x="247" y="971"/>
                  </a:lnTo>
                  <a:lnTo>
                    <a:pt x="248" y="968"/>
                  </a:lnTo>
                  <a:lnTo>
                    <a:pt x="248" y="966"/>
                  </a:lnTo>
                  <a:lnTo>
                    <a:pt x="248" y="962"/>
                  </a:lnTo>
                  <a:lnTo>
                    <a:pt x="247" y="955"/>
                  </a:lnTo>
                  <a:lnTo>
                    <a:pt x="242" y="948"/>
                  </a:lnTo>
                  <a:lnTo>
                    <a:pt x="235" y="941"/>
                  </a:lnTo>
                  <a:lnTo>
                    <a:pt x="228" y="933"/>
                  </a:lnTo>
                  <a:lnTo>
                    <a:pt x="222" y="926"/>
                  </a:lnTo>
                  <a:lnTo>
                    <a:pt x="218" y="916"/>
                  </a:lnTo>
                  <a:lnTo>
                    <a:pt x="213" y="904"/>
                  </a:lnTo>
                  <a:lnTo>
                    <a:pt x="213" y="902"/>
                  </a:lnTo>
                  <a:lnTo>
                    <a:pt x="215" y="900"/>
                  </a:lnTo>
                  <a:lnTo>
                    <a:pt x="217" y="899"/>
                  </a:lnTo>
                  <a:lnTo>
                    <a:pt x="220" y="899"/>
                  </a:lnTo>
                  <a:lnTo>
                    <a:pt x="225" y="899"/>
                  </a:lnTo>
                  <a:lnTo>
                    <a:pt x="228" y="898"/>
                  </a:lnTo>
                  <a:lnTo>
                    <a:pt x="232" y="897"/>
                  </a:lnTo>
                  <a:lnTo>
                    <a:pt x="234" y="895"/>
                  </a:lnTo>
                  <a:lnTo>
                    <a:pt x="236" y="890"/>
                  </a:lnTo>
                  <a:lnTo>
                    <a:pt x="236" y="886"/>
                  </a:lnTo>
                  <a:lnTo>
                    <a:pt x="235" y="882"/>
                  </a:lnTo>
                  <a:lnTo>
                    <a:pt x="234" y="878"/>
                  </a:lnTo>
                  <a:lnTo>
                    <a:pt x="233" y="873"/>
                  </a:lnTo>
                  <a:lnTo>
                    <a:pt x="232" y="869"/>
                  </a:lnTo>
                  <a:lnTo>
                    <a:pt x="233" y="866"/>
                  </a:lnTo>
                  <a:lnTo>
                    <a:pt x="235" y="864"/>
                  </a:lnTo>
                  <a:lnTo>
                    <a:pt x="239" y="861"/>
                  </a:lnTo>
                  <a:lnTo>
                    <a:pt x="242" y="858"/>
                  </a:lnTo>
                  <a:lnTo>
                    <a:pt x="244" y="854"/>
                  </a:lnTo>
                  <a:lnTo>
                    <a:pt x="246" y="850"/>
                  </a:lnTo>
                  <a:lnTo>
                    <a:pt x="247" y="847"/>
                  </a:lnTo>
                  <a:lnTo>
                    <a:pt x="249" y="844"/>
                  </a:lnTo>
                  <a:lnTo>
                    <a:pt x="252" y="842"/>
                  </a:lnTo>
                  <a:lnTo>
                    <a:pt x="256" y="842"/>
                  </a:lnTo>
                  <a:lnTo>
                    <a:pt x="271" y="843"/>
                  </a:lnTo>
                  <a:lnTo>
                    <a:pt x="285" y="843"/>
                  </a:lnTo>
                  <a:lnTo>
                    <a:pt x="296" y="839"/>
                  </a:lnTo>
                  <a:lnTo>
                    <a:pt x="310" y="835"/>
                  </a:lnTo>
                  <a:lnTo>
                    <a:pt x="322" y="830"/>
                  </a:lnTo>
                  <a:lnTo>
                    <a:pt x="331" y="827"/>
                  </a:lnTo>
                  <a:lnTo>
                    <a:pt x="338" y="826"/>
                  </a:lnTo>
                  <a:lnTo>
                    <a:pt x="346" y="825"/>
                  </a:lnTo>
                  <a:lnTo>
                    <a:pt x="349" y="825"/>
                  </a:lnTo>
                  <a:lnTo>
                    <a:pt x="352" y="824"/>
                  </a:lnTo>
                  <a:lnTo>
                    <a:pt x="355" y="822"/>
                  </a:lnTo>
                  <a:lnTo>
                    <a:pt x="358" y="819"/>
                  </a:lnTo>
                  <a:lnTo>
                    <a:pt x="362" y="811"/>
                  </a:lnTo>
                  <a:lnTo>
                    <a:pt x="365" y="801"/>
                  </a:lnTo>
                  <a:lnTo>
                    <a:pt x="368" y="789"/>
                  </a:lnTo>
                  <a:lnTo>
                    <a:pt x="371" y="777"/>
                  </a:lnTo>
                  <a:lnTo>
                    <a:pt x="372" y="768"/>
                  </a:lnTo>
                  <a:lnTo>
                    <a:pt x="374" y="761"/>
                  </a:lnTo>
                  <a:lnTo>
                    <a:pt x="375" y="753"/>
                  </a:lnTo>
                  <a:lnTo>
                    <a:pt x="378" y="745"/>
                  </a:lnTo>
                  <a:lnTo>
                    <a:pt x="380" y="735"/>
                  </a:lnTo>
                  <a:lnTo>
                    <a:pt x="383" y="727"/>
                  </a:lnTo>
                  <a:lnTo>
                    <a:pt x="386" y="718"/>
                  </a:lnTo>
                  <a:lnTo>
                    <a:pt x="389" y="709"/>
                  </a:lnTo>
                  <a:lnTo>
                    <a:pt x="396" y="695"/>
                  </a:lnTo>
                  <a:lnTo>
                    <a:pt x="402" y="684"/>
                  </a:lnTo>
                  <a:lnTo>
                    <a:pt x="407" y="674"/>
                  </a:lnTo>
                  <a:lnTo>
                    <a:pt x="412" y="666"/>
                  </a:lnTo>
                  <a:lnTo>
                    <a:pt x="414" y="664"/>
                  </a:lnTo>
                  <a:lnTo>
                    <a:pt x="417" y="663"/>
                  </a:lnTo>
                  <a:lnTo>
                    <a:pt x="419" y="664"/>
                  </a:lnTo>
                  <a:lnTo>
                    <a:pt x="422" y="665"/>
                  </a:lnTo>
                  <a:lnTo>
                    <a:pt x="429" y="670"/>
                  </a:lnTo>
                  <a:lnTo>
                    <a:pt x="436" y="675"/>
                  </a:lnTo>
                  <a:lnTo>
                    <a:pt x="441" y="679"/>
                  </a:lnTo>
                  <a:lnTo>
                    <a:pt x="447" y="683"/>
                  </a:lnTo>
                  <a:lnTo>
                    <a:pt x="449" y="685"/>
                  </a:lnTo>
                  <a:lnTo>
                    <a:pt x="452" y="686"/>
                  </a:lnTo>
                  <a:lnTo>
                    <a:pt x="455" y="687"/>
                  </a:lnTo>
                  <a:lnTo>
                    <a:pt x="458" y="689"/>
                  </a:lnTo>
                  <a:lnTo>
                    <a:pt x="462" y="687"/>
                  </a:lnTo>
                  <a:lnTo>
                    <a:pt x="465" y="687"/>
                  </a:lnTo>
                  <a:lnTo>
                    <a:pt x="468" y="685"/>
                  </a:lnTo>
                  <a:lnTo>
                    <a:pt x="470" y="684"/>
                  </a:lnTo>
                  <a:lnTo>
                    <a:pt x="474" y="679"/>
                  </a:lnTo>
                  <a:lnTo>
                    <a:pt x="476" y="673"/>
                  </a:lnTo>
                  <a:lnTo>
                    <a:pt x="478" y="665"/>
                  </a:lnTo>
                  <a:lnTo>
                    <a:pt x="479" y="657"/>
                  </a:lnTo>
                  <a:lnTo>
                    <a:pt x="479" y="649"/>
                  </a:lnTo>
                  <a:lnTo>
                    <a:pt x="479" y="642"/>
                  </a:lnTo>
                  <a:lnTo>
                    <a:pt x="478" y="632"/>
                  </a:lnTo>
                  <a:lnTo>
                    <a:pt x="474" y="625"/>
                  </a:lnTo>
                  <a:lnTo>
                    <a:pt x="471" y="616"/>
                  </a:lnTo>
                  <a:lnTo>
                    <a:pt x="468" y="608"/>
                  </a:lnTo>
                  <a:lnTo>
                    <a:pt x="468" y="600"/>
                  </a:lnTo>
                  <a:lnTo>
                    <a:pt x="468" y="594"/>
                  </a:lnTo>
                  <a:lnTo>
                    <a:pt x="469" y="588"/>
                  </a:lnTo>
                  <a:lnTo>
                    <a:pt x="471" y="582"/>
                  </a:lnTo>
                  <a:lnTo>
                    <a:pt x="472" y="576"/>
                  </a:lnTo>
                  <a:lnTo>
                    <a:pt x="474" y="569"/>
                  </a:lnTo>
                  <a:lnTo>
                    <a:pt x="474" y="563"/>
                  </a:lnTo>
                  <a:lnTo>
                    <a:pt x="474" y="556"/>
                  </a:lnTo>
                  <a:lnTo>
                    <a:pt x="474" y="547"/>
                  </a:lnTo>
                  <a:lnTo>
                    <a:pt x="472" y="540"/>
                  </a:lnTo>
                  <a:lnTo>
                    <a:pt x="471" y="532"/>
                  </a:lnTo>
                  <a:lnTo>
                    <a:pt x="469" y="525"/>
                  </a:lnTo>
                  <a:lnTo>
                    <a:pt x="464" y="511"/>
                  </a:lnTo>
                  <a:lnTo>
                    <a:pt x="458" y="496"/>
                  </a:lnTo>
                  <a:lnTo>
                    <a:pt x="516" y="493"/>
                  </a:lnTo>
                  <a:lnTo>
                    <a:pt x="520" y="494"/>
                  </a:lnTo>
                  <a:lnTo>
                    <a:pt x="533" y="496"/>
                  </a:lnTo>
                  <a:lnTo>
                    <a:pt x="540" y="497"/>
                  </a:lnTo>
                  <a:lnTo>
                    <a:pt x="548" y="497"/>
                  </a:lnTo>
                  <a:lnTo>
                    <a:pt x="553" y="495"/>
                  </a:lnTo>
                  <a:lnTo>
                    <a:pt x="559" y="492"/>
                  </a:lnTo>
                  <a:lnTo>
                    <a:pt x="563" y="489"/>
                  </a:lnTo>
                  <a:lnTo>
                    <a:pt x="565" y="484"/>
                  </a:lnTo>
                  <a:lnTo>
                    <a:pt x="566" y="480"/>
                  </a:lnTo>
                  <a:lnTo>
                    <a:pt x="567" y="475"/>
                  </a:lnTo>
                  <a:lnTo>
                    <a:pt x="567" y="471"/>
                  </a:lnTo>
                  <a:lnTo>
                    <a:pt x="569" y="466"/>
                  </a:lnTo>
                  <a:lnTo>
                    <a:pt x="571" y="462"/>
                  </a:lnTo>
                  <a:lnTo>
                    <a:pt x="574" y="460"/>
                  </a:lnTo>
                  <a:lnTo>
                    <a:pt x="580" y="458"/>
                  </a:lnTo>
                  <a:lnTo>
                    <a:pt x="584" y="459"/>
                  </a:lnTo>
                  <a:lnTo>
                    <a:pt x="588" y="460"/>
                  </a:lnTo>
                  <a:lnTo>
                    <a:pt x="592" y="463"/>
                  </a:lnTo>
                  <a:lnTo>
                    <a:pt x="597" y="465"/>
                  </a:lnTo>
                  <a:lnTo>
                    <a:pt x="601" y="467"/>
                  </a:lnTo>
                  <a:lnTo>
                    <a:pt x="605" y="470"/>
                  </a:lnTo>
                  <a:lnTo>
                    <a:pt x="610" y="471"/>
                  </a:lnTo>
                  <a:lnTo>
                    <a:pt x="617" y="470"/>
                  </a:lnTo>
                  <a:lnTo>
                    <a:pt x="621" y="467"/>
                  </a:lnTo>
                  <a:lnTo>
                    <a:pt x="626" y="464"/>
                  </a:lnTo>
                  <a:lnTo>
                    <a:pt x="631" y="462"/>
                  </a:lnTo>
                  <a:lnTo>
                    <a:pt x="635" y="459"/>
                  </a:lnTo>
                  <a:lnTo>
                    <a:pt x="639" y="456"/>
                  </a:lnTo>
                  <a:lnTo>
                    <a:pt x="644" y="454"/>
                  </a:lnTo>
                  <a:lnTo>
                    <a:pt x="650" y="453"/>
                  </a:lnTo>
                  <a:lnTo>
                    <a:pt x="657" y="453"/>
                  </a:lnTo>
                  <a:lnTo>
                    <a:pt x="664" y="454"/>
                  </a:lnTo>
                  <a:lnTo>
                    <a:pt x="670" y="456"/>
                  </a:lnTo>
                  <a:lnTo>
                    <a:pt x="675" y="459"/>
                  </a:lnTo>
                  <a:lnTo>
                    <a:pt x="681" y="462"/>
                  </a:lnTo>
                  <a:lnTo>
                    <a:pt x="687" y="464"/>
                  </a:lnTo>
                  <a:lnTo>
                    <a:pt x="693" y="465"/>
                  </a:lnTo>
                  <a:lnTo>
                    <a:pt x="701" y="465"/>
                  </a:lnTo>
                  <a:lnTo>
                    <a:pt x="714" y="461"/>
                  </a:lnTo>
                  <a:lnTo>
                    <a:pt x="727" y="456"/>
                  </a:lnTo>
                  <a:lnTo>
                    <a:pt x="733" y="456"/>
                  </a:lnTo>
                  <a:lnTo>
                    <a:pt x="737" y="455"/>
                  </a:lnTo>
                  <a:lnTo>
                    <a:pt x="738" y="454"/>
                  </a:lnTo>
                  <a:lnTo>
                    <a:pt x="740" y="453"/>
                  </a:lnTo>
                  <a:lnTo>
                    <a:pt x="743" y="449"/>
                  </a:lnTo>
                  <a:lnTo>
                    <a:pt x="752" y="445"/>
                  </a:lnTo>
                  <a:lnTo>
                    <a:pt x="760" y="446"/>
                  </a:lnTo>
                  <a:lnTo>
                    <a:pt x="771" y="450"/>
                  </a:lnTo>
                  <a:lnTo>
                    <a:pt x="776" y="452"/>
                  </a:lnTo>
                  <a:lnTo>
                    <a:pt x="780" y="450"/>
                  </a:lnTo>
                  <a:lnTo>
                    <a:pt x="783" y="449"/>
                  </a:lnTo>
                  <a:lnTo>
                    <a:pt x="785" y="448"/>
                  </a:lnTo>
                  <a:lnTo>
                    <a:pt x="786" y="446"/>
                  </a:lnTo>
                  <a:lnTo>
                    <a:pt x="787" y="443"/>
                  </a:lnTo>
                  <a:lnTo>
                    <a:pt x="787" y="435"/>
                  </a:lnTo>
                  <a:lnTo>
                    <a:pt x="786" y="423"/>
                  </a:lnTo>
                  <a:lnTo>
                    <a:pt x="786" y="418"/>
                  </a:lnTo>
                  <a:lnTo>
                    <a:pt x="787" y="412"/>
                  </a:lnTo>
                  <a:lnTo>
                    <a:pt x="788" y="408"/>
                  </a:lnTo>
                  <a:lnTo>
                    <a:pt x="791" y="406"/>
                  </a:lnTo>
                  <a:lnTo>
                    <a:pt x="804" y="398"/>
                  </a:lnTo>
                  <a:lnTo>
                    <a:pt x="817" y="391"/>
                  </a:lnTo>
                  <a:lnTo>
                    <a:pt x="819" y="390"/>
                  </a:lnTo>
                  <a:lnTo>
                    <a:pt x="821" y="389"/>
                  </a:lnTo>
                  <a:lnTo>
                    <a:pt x="822" y="387"/>
                  </a:lnTo>
                  <a:lnTo>
                    <a:pt x="822" y="385"/>
                  </a:lnTo>
                  <a:lnTo>
                    <a:pt x="822" y="380"/>
                  </a:lnTo>
                  <a:lnTo>
                    <a:pt x="821" y="375"/>
                  </a:lnTo>
                  <a:lnTo>
                    <a:pt x="820" y="370"/>
                  </a:lnTo>
                  <a:lnTo>
                    <a:pt x="820" y="365"/>
                  </a:lnTo>
                  <a:lnTo>
                    <a:pt x="821" y="363"/>
                  </a:lnTo>
                  <a:lnTo>
                    <a:pt x="822" y="361"/>
                  </a:lnTo>
                  <a:lnTo>
                    <a:pt x="824" y="360"/>
                  </a:lnTo>
                  <a:lnTo>
                    <a:pt x="827" y="359"/>
                  </a:lnTo>
                  <a:lnTo>
                    <a:pt x="838" y="353"/>
                  </a:lnTo>
                  <a:lnTo>
                    <a:pt x="847" y="345"/>
                  </a:lnTo>
                  <a:lnTo>
                    <a:pt x="853" y="342"/>
                  </a:lnTo>
                  <a:lnTo>
                    <a:pt x="858" y="340"/>
                  </a:lnTo>
                  <a:lnTo>
                    <a:pt x="864" y="339"/>
                  </a:lnTo>
                  <a:lnTo>
                    <a:pt x="871" y="339"/>
                  </a:lnTo>
                  <a:lnTo>
                    <a:pt x="874" y="340"/>
                  </a:lnTo>
                  <a:lnTo>
                    <a:pt x="877" y="343"/>
                  </a:lnTo>
                  <a:lnTo>
                    <a:pt x="880" y="345"/>
                  </a:lnTo>
                  <a:lnTo>
                    <a:pt x="884" y="348"/>
                  </a:lnTo>
                  <a:lnTo>
                    <a:pt x="887" y="352"/>
                  </a:lnTo>
                  <a:lnTo>
                    <a:pt x="889" y="354"/>
                  </a:lnTo>
                  <a:lnTo>
                    <a:pt x="892" y="354"/>
                  </a:lnTo>
                  <a:lnTo>
                    <a:pt x="895" y="353"/>
                  </a:lnTo>
                  <a:lnTo>
                    <a:pt x="915" y="337"/>
                  </a:lnTo>
                  <a:lnTo>
                    <a:pt x="925" y="328"/>
                  </a:lnTo>
                  <a:lnTo>
                    <a:pt x="930" y="327"/>
                  </a:lnTo>
                  <a:lnTo>
                    <a:pt x="941" y="327"/>
                  </a:lnTo>
                  <a:lnTo>
                    <a:pt x="947" y="327"/>
                  </a:lnTo>
                  <a:lnTo>
                    <a:pt x="954" y="327"/>
                  </a:lnTo>
                  <a:lnTo>
                    <a:pt x="959" y="328"/>
                  </a:lnTo>
                  <a:lnTo>
                    <a:pt x="962" y="330"/>
                  </a:lnTo>
                  <a:lnTo>
                    <a:pt x="965" y="331"/>
                  </a:lnTo>
                  <a:lnTo>
                    <a:pt x="970" y="331"/>
                  </a:lnTo>
                  <a:lnTo>
                    <a:pt x="974" y="331"/>
                  </a:lnTo>
                  <a:lnTo>
                    <a:pt x="979" y="331"/>
                  </a:lnTo>
                  <a:lnTo>
                    <a:pt x="985" y="330"/>
                  </a:lnTo>
                  <a:lnTo>
                    <a:pt x="989" y="330"/>
                  </a:lnTo>
                  <a:lnTo>
                    <a:pt x="993" y="331"/>
                  </a:lnTo>
                  <a:lnTo>
                    <a:pt x="995" y="332"/>
                  </a:lnTo>
                  <a:lnTo>
                    <a:pt x="998" y="335"/>
                  </a:lnTo>
                  <a:lnTo>
                    <a:pt x="1002" y="335"/>
                  </a:lnTo>
                  <a:lnTo>
                    <a:pt x="1005" y="336"/>
                  </a:lnTo>
                  <a:lnTo>
                    <a:pt x="1008" y="335"/>
                  </a:lnTo>
                  <a:lnTo>
                    <a:pt x="1014" y="335"/>
                  </a:lnTo>
                  <a:lnTo>
                    <a:pt x="1022" y="336"/>
                  </a:lnTo>
                  <a:lnTo>
                    <a:pt x="1031" y="338"/>
                  </a:lnTo>
                  <a:lnTo>
                    <a:pt x="1040" y="338"/>
                  </a:lnTo>
                  <a:lnTo>
                    <a:pt x="1048" y="337"/>
                  </a:lnTo>
                  <a:lnTo>
                    <a:pt x="1058" y="337"/>
                  </a:lnTo>
                  <a:lnTo>
                    <a:pt x="1071" y="337"/>
                  </a:lnTo>
                  <a:lnTo>
                    <a:pt x="1082" y="335"/>
                  </a:lnTo>
                  <a:lnTo>
                    <a:pt x="1085" y="334"/>
                  </a:lnTo>
                  <a:lnTo>
                    <a:pt x="1087" y="331"/>
                  </a:lnTo>
                  <a:lnTo>
                    <a:pt x="1088" y="328"/>
                  </a:lnTo>
                  <a:lnTo>
                    <a:pt x="1090" y="325"/>
                  </a:lnTo>
                  <a:lnTo>
                    <a:pt x="1091" y="323"/>
                  </a:lnTo>
                  <a:lnTo>
                    <a:pt x="1092" y="320"/>
                  </a:lnTo>
                  <a:lnTo>
                    <a:pt x="1094" y="319"/>
                  </a:lnTo>
                  <a:lnTo>
                    <a:pt x="1096" y="320"/>
                  </a:lnTo>
                  <a:lnTo>
                    <a:pt x="1102" y="322"/>
                  </a:lnTo>
                  <a:lnTo>
                    <a:pt x="1108" y="325"/>
                  </a:lnTo>
                  <a:lnTo>
                    <a:pt x="1113" y="327"/>
                  </a:lnTo>
                  <a:lnTo>
                    <a:pt x="1119" y="327"/>
                  </a:lnTo>
                  <a:lnTo>
                    <a:pt x="1126" y="327"/>
                  </a:lnTo>
                  <a:lnTo>
                    <a:pt x="1131" y="325"/>
                  </a:lnTo>
                  <a:lnTo>
                    <a:pt x="1133" y="324"/>
                  </a:lnTo>
                  <a:lnTo>
                    <a:pt x="1136" y="323"/>
                  </a:lnTo>
                  <a:lnTo>
                    <a:pt x="1137" y="321"/>
                  </a:lnTo>
                  <a:lnTo>
                    <a:pt x="1137" y="319"/>
                  </a:lnTo>
                  <a:lnTo>
                    <a:pt x="1137" y="310"/>
                  </a:lnTo>
                  <a:lnTo>
                    <a:pt x="1137" y="302"/>
                  </a:lnTo>
                  <a:lnTo>
                    <a:pt x="1138" y="294"/>
                  </a:lnTo>
                  <a:lnTo>
                    <a:pt x="1139" y="285"/>
                  </a:lnTo>
                  <a:lnTo>
                    <a:pt x="1139" y="271"/>
                  </a:lnTo>
                  <a:lnTo>
                    <a:pt x="1138" y="257"/>
                  </a:lnTo>
                  <a:lnTo>
                    <a:pt x="1138" y="251"/>
                  </a:lnTo>
                  <a:lnTo>
                    <a:pt x="1138" y="246"/>
                  </a:lnTo>
                  <a:lnTo>
                    <a:pt x="1139" y="244"/>
                  </a:lnTo>
                  <a:lnTo>
                    <a:pt x="1140" y="243"/>
                  </a:lnTo>
                  <a:lnTo>
                    <a:pt x="1141" y="243"/>
                  </a:lnTo>
                  <a:lnTo>
                    <a:pt x="1142" y="242"/>
                  </a:lnTo>
                  <a:lnTo>
                    <a:pt x="1156" y="241"/>
                  </a:lnTo>
                  <a:lnTo>
                    <a:pt x="1171" y="239"/>
                  </a:lnTo>
                  <a:lnTo>
                    <a:pt x="1183" y="237"/>
                  </a:lnTo>
                  <a:lnTo>
                    <a:pt x="1197" y="236"/>
                  </a:lnTo>
                  <a:lnTo>
                    <a:pt x="1209" y="236"/>
                  </a:lnTo>
                  <a:lnTo>
                    <a:pt x="1217" y="235"/>
                  </a:lnTo>
                  <a:lnTo>
                    <a:pt x="1217" y="233"/>
                  </a:lnTo>
                  <a:close/>
                  <a:moveTo>
                    <a:pt x="671" y="2268"/>
                  </a:moveTo>
                  <a:lnTo>
                    <a:pt x="671" y="2272"/>
                  </a:lnTo>
                  <a:lnTo>
                    <a:pt x="669" y="2284"/>
                  </a:lnTo>
                  <a:lnTo>
                    <a:pt x="667" y="2295"/>
                  </a:lnTo>
                  <a:lnTo>
                    <a:pt x="666" y="2303"/>
                  </a:lnTo>
                  <a:lnTo>
                    <a:pt x="683" y="2297"/>
                  </a:lnTo>
                  <a:lnTo>
                    <a:pt x="682" y="2282"/>
                  </a:lnTo>
                  <a:lnTo>
                    <a:pt x="683" y="2268"/>
                  </a:lnTo>
                  <a:lnTo>
                    <a:pt x="671" y="2268"/>
                  </a:lnTo>
                  <a:close/>
                  <a:moveTo>
                    <a:pt x="648" y="2250"/>
                  </a:moveTo>
                  <a:lnTo>
                    <a:pt x="654" y="2280"/>
                  </a:lnTo>
                  <a:lnTo>
                    <a:pt x="657" y="2277"/>
                  </a:lnTo>
                  <a:lnTo>
                    <a:pt x="660" y="2274"/>
                  </a:lnTo>
                  <a:lnTo>
                    <a:pt x="664" y="2269"/>
                  </a:lnTo>
                  <a:lnTo>
                    <a:pt x="666" y="2264"/>
                  </a:lnTo>
                  <a:lnTo>
                    <a:pt x="666" y="2260"/>
                  </a:lnTo>
                  <a:lnTo>
                    <a:pt x="666" y="2257"/>
                  </a:lnTo>
                  <a:lnTo>
                    <a:pt x="665" y="2255"/>
                  </a:lnTo>
                  <a:lnTo>
                    <a:pt x="662" y="2253"/>
                  </a:lnTo>
                  <a:lnTo>
                    <a:pt x="660" y="2251"/>
                  </a:lnTo>
                  <a:lnTo>
                    <a:pt x="657" y="2250"/>
                  </a:lnTo>
                  <a:lnTo>
                    <a:pt x="653" y="2250"/>
                  </a:lnTo>
                  <a:lnTo>
                    <a:pt x="648" y="2250"/>
                  </a:lnTo>
                  <a:close/>
                  <a:moveTo>
                    <a:pt x="302" y="1734"/>
                  </a:moveTo>
                  <a:lnTo>
                    <a:pt x="297" y="1745"/>
                  </a:lnTo>
                  <a:lnTo>
                    <a:pt x="293" y="1755"/>
                  </a:lnTo>
                  <a:lnTo>
                    <a:pt x="289" y="1763"/>
                  </a:lnTo>
                  <a:lnTo>
                    <a:pt x="288" y="1772"/>
                  </a:lnTo>
                  <a:lnTo>
                    <a:pt x="288" y="1775"/>
                  </a:lnTo>
                  <a:lnTo>
                    <a:pt x="289" y="1779"/>
                  </a:lnTo>
                  <a:lnTo>
                    <a:pt x="290" y="1783"/>
                  </a:lnTo>
                  <a:lnTo>
                    <a:pt x="293" y="1786"/>
                  </a:lnTo>
                  <a:lnTo>
                    <a:pt x="299" y="1795"/>
                  </a:lnTo>
                  <a:lnTo>
                    <a:pt x="307" y="1804"/>
                  </a:lnTo>
                  <a:lnTo>
                    <a:pt x="314" y="1813"/>
                  </a:lnTo>
                  <a:lnTo>
                    <a:pt x="319" y="1821"/>
                  </a:lnTo>
                  <a:lnTo>
                    <a:pt x="332" y="1821"/>
                  </a:lnTo>
                  <a:lnTo>
                    <a:pt x="334" y="1833"/>
                  </a:lnTo>
                  <a:lnTo>
                    <a:pt x="337" y="1845"/>
                  </a:lnTo>
                  <a:lnTo>
                    <a:pt x="349" y="1845"/>
                  </a:lnTo>
                  <a:lnTo>
                    <a:pt x="361" y="1845"/>
                  </a:lnTo>
                  <a:lnTo>
                    <a:pt x="361" y="1836"/>
                  </a:lnTo>
                  <a:lnTo>
                    <a:pt x="361" y="1827"/>
                  </a:lnTo>
                  <a:lnTo>
                    <a:pt x="369" y="1821"/>
                  </a:lnTo>
                  <a:lnTo>
                    <a:pt x="378" y="1815"/>
                  </a:lnTo>
                  <a:lnTo>
                    <a:pt x="388" y="1818"/>
                  </a:lnTo>
                  <a:lnTo>
                    <a:pt x="396" y="1821"/>
                  </a:lnTo>
                  <a:lnTo>
                    <a:pt x="394" y="1821"/>
                  </a:lnTo>
                  <a:lnTo>
                    <a:pt x="394" y="1823"/>
                  </a:lnTo>
                  <a:lnTo>
                    <a:pt x="395" y="1824"/>
                  </a:lnTo>
                  <a:lnTo>
                    <a:pt x="397" y="1826"/>
                  </a:lnTo>
                  <a:lnTo>
                    <a:pt x="401" y="1828"/>
                  </a:lnTo>
                  <a:lnTo>
                    <a:pt x="408" y="1831"/>
                  </a:lnTo>
                  <a:lnTo>
                    <a:pt x="413" y="1833"/>
                  </a:lnTo>
                  <a:lnTo>
                    <a:pt x="409" y="1824"/>
                  </a:lnTo>
                  <a:lnTo>
                    <a:pt x="408" y="1813"/>
                  </a:lnTo>
                  <a:lnTo>
                    <a:pt x="407" y="1809"/>
                  </a:lnTo>
                  <a:lnTo>
                    <a:pt x="406" y="1806"/>
                  </a:lnTo>
                  <a:lnTo>
                    <a:pt x="404" y="1802"/>
                  </a:lnTo>
                  <a:lnTo>
                    <a:pt x="401" y="1799"/>
                  </a:lnTo>
                  <a:lnTo>
                    <a:pt x="389" y="1796"/>
                  </a:lnTo>
                  <a:lnTo>
                    <a:pt x="378" y="1793"/>
                  </a:lnTo>
                  <a:lnTo>
                    <a:pt x="372" y="1778"/>
                  </a:lnTo>
                  <a:lnTo>
                    <a:pt x="366" y="1763"/>
                  </a:lnTo>
                  <a:lnTo>
                    <a:pt x="361" y="1760"/>
                  </a:lnTo>
                  <a:lnTo>
                    <a:pt x="355" y="1758"/>
                  </a:lnTo>
                  <a:lnTo>
                    <a:pt x="350" y="1757"/>
                  </a:lnTo>
                  <a:lnTo>
                    <a:pt x="346" y="1758"/>
                  </a:lnTo>
                  <a:lnTo>
                    <a:pt x="343" y="1758"/>
                  </a:lnTo>
                  <a:lnTo>
                    <a:pt x="338" y="1759"/>
                  </a:lnTo>
                  <a:lnTo>
                    <a:pt x="335" y="1759"/>
                  </a:lnTo>
                  <a:lnTo>
                    <a:pt x="332" y="1758"/>
                  </a:lnTo>
                  <a:lnTo>
                    <a:pt x="326" y="1746"/>
                  </a:lnTo>
                  <a:lnTo>
                    <a:pt x="319" y="1734"/>
                  </a:lnTo>
                  <a:lnTo>
                    <a:pt x="311" y="1734"/>
                  </a:lnTo>
                  <a:lnTo>
                    <a:pt x="302" y="1734"/>
                  </a:lnTo>
                  <a:close/>
                  <a:moveTo>
                    <a:pt x="272" y="1499"/>
                  </a:moveTo>
                  <a:lnTo>
                    <a:pt x="269" y="1502"/>
                  </a:lnTo>
                  <a:lnTo>
                    <a:pt x="267" y="1506"/>
                  </a:lnTo>
                  <a:lnTo>
                    <a:pt x="266" y="1512"/>
                  </a:lnTo>
                  <a:lnTo>
                    <a:pt x="265" y="1520"/>
                  </a:lnTo>
                  <a:lnTo>
                    <a:pt x="265" y="1536"/>
                  </a:lnTo>
                  <a:lnTo>
                    <a:pt x="266" y="1553"/>
                  </a:lnTo>
                  <a:lnTo>
                    <a:pt x="245" y="1550"/>
                  </a:lnTo>
                  <a:lnTo>
                    <a:pt x="229" y="1550"/>
                  </a:lnTo>
                  <a:lnTo>
                    <a:pt x="222" y="1552"/>
                  </a:lnTo>
                  <a:lnTo>
                    <a:pt x="218" y="1554"/>
                  </a:lnTo>
                  <a:lnTo>
                    <a:pt x="214" y="1556"/>
                  </a:lnTo>
                  <a:lnTo>
                    <a:pt x="212" y="1560"/>
                  </a:lnTo>
                  <a:lnTo>
                    <a:pt x="209" y="1564"/>
                  </a:lnTo>
                  <a:lnTo>
                    <a:pt x="208" y="1570"/>
                  </a:lnTo>
                  <a:lnTo>
                    <a:pt x="206" y="1575"/>
                  </a:lnTo>
                  <a:lnTo>
                    <a:pt x="205" y="1582"/>
                  </a:lnTo>
                  <a:lnTo>
                    <a:pt x="203" y="1600"/>
                  </a:lnTo>
                  <a:lnTo>
                    <a:pt x="201" y="1622"/>
                  </a:lnTo>
                  <a:lnTo>
                    <a:pt x="206" y="1621"/>
                  </a:lnTo>
                  <a:lnTo>
                    <a:pt x="210" y="1621"/>
                  </a:lnTo>
                  <a:lnTo>
                    <a:pt x="211" y="1622"/>
                  </a:lnTo>
                  <a:lnTo>
                    <a:pt x="212" y="1624"/>
                  </a:lnTo>
                  <a:lnTo>
                    <a:pt x="213" y="1625"/>
                  </a:lnTo>
                  <a:lnTo>
                    <a:pt x="214" y="1627"/>
                  </a:lnTo>
                  <a:lnTo>
                    <a:pt x="216" y="1628"/>
                  </a:lnTo>
                  <a:lnTo>
                    <a:pt x="219" y="1628"/>
                  </a:lnTo>
                  <a:lnTo>
                    <a:pt x="231" y="1617"/>
                  </a:lnTo>
                  <a:lnTo>
                    <a:pt x="234" y="1609"/>
                  </a:lnTo>
                  <a:lnTo>
                    <a:pt x="239" y="1596"/>
                  </a:lnTo>
                  <a:lnTo>
                    <a:pt x="246" y="1584"/>
                  </a:lnTo>
                  <a:lnTo>
                    <a:pt x="249" y="1576"/>
                  </a:lnTo>
                  <a:lnTo>
                    <a:pt x="250" y="1598"/>
                  </a:lnTo>
                  <a:lnTo>
                    <a:pt x="252" y="1615"/>
                  </a:lnTo>
                  <a:lnTo>
                    <a:pt x="256" y="1630"/>
                  </a:lnTo>
                  <a:lnTo>
                    <a:pt x="261" y="1645"/>
                  </a:lnTo>
                  <a:lnTo>
                    <a:pt x="278" y="1647"/>
                  </a:lnTo>
                  <a:lnTo>
                    <a:pt x="298" y="1650"/>
                  </a:lnTo>
                  <a:lnTo>
                    <a:pt x="318" y="1654"/>
                  </a:lnTo>
                  <a:lnTo>
                    <a:pt x="337" y="1657"/>
                  </a:lnTo>
                  <a:lnTo>
                    <a:pt x="345" y="1657"/>
                  </a:lnTo>
                  <a:lnTo>
                    <a:pt x="351" y="1656"/>
                  </a:lnTo>
                  <a:lnTo>
                    <a:pt x="354" y="1655"/>
                  </a:lnTo>
                  <a:lnTo>
                    <a:pt x="356" y="1654"/>
                  </a:lnTo>
                  <a:lnTo>
                    <a:pt x="357" y="1651"/>
                  </a:lnTo>
                  <a:lnTo>
                    <a:pt x="358" y="1649"/>
                  </a:lnTo>
                  <a:lnTo>
                    <a:pt x="360" y="1647"/>
                  </a:lnTo>
                  <a:lnTo>
                    <a:pt x="360" y="1644"/>
                  </a:lnTo>
                  <a:lnTo>
                    <a:pt x="358" y="1641"/>
                  </a:lnTo>
                  <a:lnTo>
                    <a:pt x="356" y="1637"/>
                  </a:lnTo>
                  <a:lnTo>
                    <a:pt x="352" y="1628"/>
                  </a:lnTo>
                  <a:lnTo>
                    <a:pt x="344" y="1617"/>
                  </a:lnTo>
                  <a:lnTo>
                    <a:pt x="335" y="1611"/>
                  </a:lnTo>
                  <a:lnTo>
                    <a:pt x="326" y="1606"/>
                  </a:lnTo>
                  <a:lnTo>
                    <a:pt x="329" y="1604"/>
                  </a:lnTo>
                  <a:lnTo>
                    <a:pt x="331" y="1603"/>
                  </a:lnTo>
                  <a:lnTo>
                    <a:pt x="331" y="1601"/>
                  </a:lnTo>
                  <a:lnTo>
                    <a:pt x="327" y="1599"/>
                  </a:lnTo>
                  <a:lnTo>
                    <a:pt x="321" y="1598"/>
                  </a:lnTo>
                  <a:lnTo>
                    <a:pt x="316" y="1597"/>
                  </a:lnTo>
                  <a:lnTo>
                    <a:pt x="312" y="1597"/>
                  </a:lnTo>
                  <a:lnTo>
                    <a:pt x="311" y="1597"/>
                  </a:lnTo>
                  <a:lnTo>
                    <a:pt x="311" y="1598"/>
                  </a:lnTo>
                  <a:lnTo>
                    <a:pt x="312" y="1598"/>
                  </a:lnTo>
                  <a:lnTo>
                    <a:pt x="314" y="1599"/>
                  </a:lnTo>
                  <a:lnTo>
                    <a:pt x="314" y="1611"/>
                  </a:lnTo>
                  <a:lnTo>
                    <a:pt x="303" y="1608"/>
                  </a:lnTo>
                  <a:lnTo>
                    <a:pt x="296" y="1606"/>
                  </a:lnTo>
                  <a:lnTo>
                    <a:pt x="296" y="1593"/>
                  </a:lnTo>
                  <a:lnTo>
                    <a:pt x="296" y="1594"/>
                  </a:lnTo>
                  <a:lnTo>
                    <a:pt x="295" y="1594"/>
                  </a:lnTo>
                  <a:lnTo>
                    <a:pt x="294" y="1593"/>
                  </a:lnTo>
                  <a:lnTo>
                    <a:pt x="293" y="1590"/>
                  </a:lnTo>
                  <a:lnTo>
                    <a:pt x="291" y="1586"/>
                  </a:lnTo>
                  <a:lnTo>
                    <a:pt x="289" y="1576"/>
                  </a:lnTo>
                  <a:lnTo>
                    <a:pt x="290" y="1570"/>
                  </a:lnTo>
                  <a:lnTo>
                    <a:pt x="291" y="1567"/>
                  </a:lnTo>
                  <a:lnTo>
                    <a:pt x="293" y="1566"/>
                  </a:lnTo>
                  <a:lnTo>
                    <a:pt x="295" y="1566"/>
                  </a:lnTo>
                  <a:lnTo>
                    <a:pt x="297" y="1565"/>
                  </a:lnTo>
                  <a:lnTo>
                    <a:pt x="302" y="1565"/>
                  </a:lnTo>
                  <a:lnTo>
                    <a:pt x="307" y="1564"/>
                  </a:lnTo>
                  <a:lnTo>
                    <a:pt x="304" y="1549"/>
                  </a:lnTo>
                  <a:lnTo>
                    <a:pt x="302" y="1533"/>
                  </a:lnTo>
                  <a:lnTo>
                    <a:pt x="302" y="1526"/>
                  </a:lnTo>
                  <a:lnTo>
                    <a:pt x="300" y="1519"/>
                  </a:lnTo>
                  <a:lnTo>
                    <a:pt x="299" y="1511"/>
                  </a:lnTo>
                  <a:lnTo>
                    <a:pt x="296" y="1505"/>
                  </a:lnTo>
                  <a:lnTo>
                    <a:pt x="284" y="1502"/>
                  </a:lnTo>
                  <a:lnTo>
                    <a:pt x="272" y="1499"/>
                  </a:lnTo>
                  <a:close/>
                  <a:moveTo>
                    <a:pt x="371" y="1488"/>
                  </a:moveTo>
                  <a:lnTo>
                    <a:pt x="366" y="1489"/>
                  </a:lnTo>
                  <a:lnTo>
                    <a:pt x="364" y="1491"/>
                  </a:lnTo>
                  <a:lnTo>
                    <a:pt x="366" y="1492"/>
                  </a:lnTo>
                  <a:lnTo>
                    <a:pt x="369" y="1494"/>
                  </a:lnTo>
                  <a:lnTo>
                    <a:pt x="380" y="1497"/>
                  </a:lnTo>
                  <a:lnTo>
                    <a:pt x="389" y="1499"/>
                  </a:lnTo>
                  <a:lnTo>
                    <a:pt x="390" y="1496"/>
                  </a:lnTo>
                  <a:lnTo>
                    <a:pt x="390" y="1491"/>
                  </a:lnTo>
                  <a:lnTo>
                    <a:pt x="388" y="1489"/>
                  </a:lnTo>
                  <a:lnTo>
                    <a:pt x="385" y="1487"/>
                  </a:lnTo>
                  <a:lnTo>
                    <a:pt x="380" y="1487"/>
                  </a:lnTo>
                  <a:lnTo>
                    <a:pt x="371" y="1488"/>
                  </a:lnTo>
                  <a:close/>
                  <a:moveTo>
                    <a:pt x="319" y="1488"/>
                  </a:moveTo>
                  <a:lnTo>
                    <a:pt x="322" y="1493"/>
                  </a:lnTo>
                  <a:lnTo>
                    <a:pt x="326" y="1499"/>
                  </a:lnTo>
                  <a:lnTo>
                    <a:pt x="318" y="1499"/>
                  </a:lnTo>
                  <a:lnTo>
                    <a:pt x="314" y="1498"/>
                  </a:lnTo>
                  <a:lnTo>
                    <a:pt x="308" y="1495"/>
                  </a:lnTo>
                  <a:lnTo>
                    <a:pt x="302" y="1493"/>
                  </a:lnTo>
                  <a:lnTo>
                    <a:pt x="311" y="1511"/>
                  </a:lnTo>
                  <a:lnTo>
                    <a:pt x="318" y="1527"/>
                  </a:lnTo>
                  <a:lnTo>
                    <a:pt x="327" y="1542"/>
                  </a:lnTo>
                  <a:lnTo>
                    <a:pt x="337" y="1558"/>
                  </a:lnTo>
                  <a:lnTo>
                    <a:pt x="351" y="1555"/>
                  </a:lnTo>
                  <a:lnTo>
                    <a:pt x="361" y="1553"/>
                  </a:lnTo>
                  <a:lnTo>
                    <a:pt x="358" y="1550"/>
                  </a:lnTo>
                  <a:lnTo>
                    <a:pt x="357" y="1547"/>
                  </a:lnTo>
                  <a:lnTo>
                    <a:pt x="356" y="1544"/>
                  </a:lnTo>
                  <a:lnTo>
                    <a:pt x="357" y="1540"/>
                  </a:lnTo>
                  <a:lnTo>
                    <a:pt x="360" y="1533"/>
                  </a:lnTo>
                  <a:lnTo>
                    <a:pt x="361" y="1528"/>
                  </a:lnTo>
                  <a:lnTo>
                    <a:pt x="349" y="1528"/>
                  </a:lnTo>
                  <a:lnTo>
                    <a:pt x="337" y="1528"/>
                  </a:lnTo>
                  <a:lnTo>
                    <a:pt x="337" y="1513"/>
                  </a:lnTo>
                  <a:lnTo>
                    <a:pt x="337" y="1499"/>
                  </a:lnTo>
                  <a:lnTo>
                    <a:pt x="329" y="1493"/>
                  </a:lnTo>
                  <a:lnTo>
                    <a:pt x="319" y="1488"/>
                  </a:lnTo>
                  <a:close/>
                  <a:moveTo>
                    <a:pt x="378" y="1452"/>
                  </a:moveTo>
                  <a:lnTo>
                    <a:pt x="368" y="1460"/>
                  </a:lnTo>
                  <a:lnTo>
                    <a:pt x="361" y="1470"/>
                  </a:lnTo>
                  <a:lnTo>
                    <a:pt x="356" y="1474"/>
                  </a:lnTo>
                  <a:lnTo>
                    <a:pt x="354" y="1477"/>
                  </a:lnTo>
                  <a:lnTo>
                    <a:pt x="353" y="1479"/>
                  </a:lnTo>
                  <a:lnTo>
                    <a:pt x="353" y="1480"/>
                  </a:lnTo>
                  <a:lnTo>
                    <a:pt x="354" y="1481"/>
                  </a:lnTo>
                  <a:lnTo>
                    <a:pt x="357" y="1480"/>
                  </a:lnTo>
                  <a:lnTo>
                    <a:pt x="362" y="1479"/>
                  </a:lnTo>
                  <a:lnTo>
                    <a:pt x="366" y="1475"/>
                  </a:lnTo>
                  <a:lnTo>
                    <a:pt x="370" y="1470"/>
                  </a:lnTo>
                  <a:lnTo>
                    <a:pt x="377" y="1460"/>
                  </a:lnTo>
                  <a:lnTo>
                    <a:pt x="379" y="1456"/>
                  </a:lnTo>
                  <a:lnTo>
                    <a:pt x="380" y="1453"/>
                  </a:lnTo>
                  <a:lnTo>
                    <a:pt x="380" y="1452"/>
                  </a:lnTo>
                  <a:lnTo>
                    <a:pt x="379" y="1452"/>
                  </a:lnTo>
                  <a:lnTo>
                    <a:pt x="378" y="1452"/>
                  </a:lnTo>
                  <a:close/>
                  <a:moveTo>
                    <a:pt x="319" y="1446"/>
                  </a:moveTo>
                  <a:lnTo>
                    <a:pt x="319" y="1458"/>
                  </a:lnTo>
                  <a:lnTo>
                    <a:pt x="332" y="1458"/>
                  </a:lnTo>
                  <a:lnTo>
                    <a:pt x="329" y="1456"/>
                  </a:lnTo>
                  <a:lnTo>
                    <a:pt x="329" y="1454"/>
                  </a:lnTo>
                  <a:lnTo>
                    <a:pt x="329" y="1452"/>
                  </a:lnTo>
                  <a:lnTo>
                    <a:pt x="329" y="1451"/>
                  </a:lnTo>
                  <a:lnTo>
                    <a:pt x="329" y="1448"/>
                  </a:lnTo>
                  <a:lnTo>
                    <a:pt x="328" y="1447"/>
                  </a:lnTo>
                  <a:lnTo>
                    <a:pt x="324" y="1446"/>
                  </a:lnTo>
                  <a:lnTo>
                    <a:pt x="319" y="1446"/>
                  </a:lnTo>
                  <a:close/>
                  <a:moveTo>
                    <a:pt x="344" y="1406"/>
                  </a:moveTo>
                  <a:lnTo>
                    <a:pt x="340" y="1414"/>
                  </a:lnTo>
                  <a:lnTo>
                    <a:pt x="337" y="1429"/>
                  </a:lnTo>
                  <a:lnTo>
                    <a:pt x="349" y="1423"/>
                  </a:lnTo>
                  <a:lnTo>
                    <a:pt x="361" y="1418"/>
                  </a:lnTo>
                  <a:lnTo>
                    <a:pt x="361" y="1406"/>
                  </a:lnTo>
                  <a:lnTo>
                    <a:pt x="352" y="1405"/>
                  </a:lnTo>
                  <a:lnTo>
                    <a:pt x="344" y="1406"/>
                  </a:lnTo>
                  <a:close/>
                  <a:moveTo>
                    <a:pt x="302" y="1329"/>
                  </a:moveTo>
                  <a:lnTo>
                    <a:pt x="290" y="1345"/>
                  </a:lnTo>
                  <a:lnTo>
                    <a:pt x="276" y="1366"/>
                  </a:lnTo>
                  <a:lnTo>
                    <a:pt x="268" y="1376"/>
                  </a:lnTo>
                  <a:lnTo>
                    <a:pt x="262" y="1386"/>
                  </a:lnTo>
                  <a:lnTo>
                    <a:pt x="257" y="1394"/>
                  </a:lnTo>
                  <a:lnTo>
                    <a:pt x="254" y="1400"/>
                  </a:lnTo>
                  <a:lnTo>
                    <a:pt x="253" y="1410"/>
                  </a:lnTo>
                  <a:lnTo>
                    <a:pt x="253" y="1421"/>
                  </a:lnTo>
                  <a:lnTo>
                    <a:pt x="254" y="1431"/>
                  </a:lnTo>
                  <a:lnTo>
                    <a:pt x="254" y="1440"/>
                  </a:lnTo>
                  <a:lnTo>
                    <a:pt x="261" y="1436"/>
                  </a:lnTo>
                  <a:lnTo>
                    <a:pt x="266" y="1435"/>
                  </a:lnTo>
                  <a:lnTo>
                    <a:pt x="268" y="1421"/>
                  </a:lnTo>
                  <a:lnTo>
                    <a:pt x="272" y="1406"/>
                  </a:lnTo>
                  <a:lnTo>
                    <a:pt x="278" y="1413"/>
                  </a:lnTo>
                  <a:lnTo>
                    <a:pt x="284" y="1424"/>
                  </a:lnTo>
                  <a:lnTo>
                    <a:pt x="282" y="1425"/>
                  </a:lnTo>
                  <a:lnTo>
                    <a:pt x="282" y="1426"/>
                  </a:lnTo>
                  <a:lnTo>
                    <a:pt x="283" y="1428"/>
                  </a:lnTo>
                  <a:lnTo>
                    <a:pt x="284" y="1430"/>
                  </a:lnTo>
                  <a:lnTo>
                    <a:pt x="288" y="1434"/>
                  </a:lnTo>
                  <a:lnTo>
                    <a:pt x="290" y="1435"/>
                  </a:lnTo>
                  <a:lnTo>
                    <a:pt x="294" y="1431"/>
                  </a:lnTo>
                  <a:lnTo>
                    <a:pt x="296" y="1427"/>
                  </a:lnTo>
                  <a:lnTo>
                    <a:pt x="298" y="1426"/>
                  </a:lnTo>
                  <a:lnTo>
                    <a:pt x="300" y="1425"/>
                  </a:lnTo>
                  <a:lnTo>
                    <a:pt x="303" y="1424"/>
                  </a:lnTo>
                  <a:lnTo>
                    <a:pt x="307" y="1424"/>
                  </a:lnTo>
                  <a:lnTo>
                    <a:pt x="306" y="1426"/>
                  </a:lnTo>
                  <a:lnTo>
                    <a:pt x="306" y="1429"/>
                  </a:lnTo>
                  <a:lnTo>
                    <a:pt x="307" y="1431"/>
                  </a:lnTo>
                  <a:lnTo>
                    <a:pt x="308" y="1432"/>
                  </a:lnTo>
                  <a:lnTo>
                    <a:pt x="312" y="1435"/>
                  </a:lnTo>
                  <a:lnTo>
                    <a:pt x="314" y="1435"/>
                  </a:lnTo>
                  <a:lnTo>
                    <a:pt x="320" y="1424"/>
                  </a:lnTo>
                  <a:lnTo>
                    <a:pt x="326" y="1418"/>
                  </a:lnTo>
                  <a:lnTo>
                    <a:pt x="327" y="1410"/>
                  </a:lnTo>
                  <a:lnTo>
                    <a:pt x="326" y="1404"/>
                  </a:lnTo>
                  <a:lnTo>
                    <a:pt x="323" y="1398"/>
                  </a:lnTo>
                  <a:lnTo>
                    <a:pt x="321" y="1393"/>
                  </a:lnTo>
                  <a:lnTo>
                    <a:pt x="318" y="1388"/>
                  </a:lnTo>
                  <a:lnTo>
                    <a:pt x="316" y="1383"/>
                  </a:lnTo>
                  <a:lnTo>
                    <a:pt x="314" y="1377"/>
                  </a:lnTo>
                  <a:lnTo>
                    <a:pt x="314" y="1371"/>
                  </a:lnTo>
                  <a:lnTo>
                    <a:pt x="315" y="1367"/>
                  </a:lnTo>
                  <a:lnTo>
                    <a:pt x="318" y="1359"/>
                  </a:lnTo>
                  <a:lnTo>
                    <a:pt x="319" y="1355"/>
                  </a:lnTo>
                  <a:lnTo>
                    <a:pt x="320" y="1351"/>
                  </a:lnTo>
                  <a:lnTo>
                    <a:pt x="320" y="1345"/>
                  </a:lnTo>
                  <a:lnTo>
                    <a:pt x="319" y="1341"/>
                  </a:lnTo>
                  <a:lnTo>
                    <a:pt x="302" y="1329"/>
                  </a:lnTo>
                  <a:close/>
                  <a:moveTo>
                    <a:pt x="2196" y="2848"/>
                  </a:moveTo>
                  <a:lnTo>
                    <a:pt x="2194" y="2849"/>
                  </a:lnTo>
                  <a:lnTo>
                    <a:pt x="2194" y="2851"/>
                  </a:lnTo>
                  <a:lnTo>
                    <a:pt x="2194" y="2855"/>
                  </a:lnTo>
                  <a:lnTo>
                    <a:pt x="2196" y="2858"/>
                  </a:lnTo>
                  <a:lnTo>
                    <a:pt x="2201" y="2863"/>
                  </a:lnTo>
                  <a:lnTo>
                    <a:pt x="2202" y="2866"/>
                  </a:lnTo>
                  <a:lnTo>
                    <a:pt x="2205" y="2862"/>
                  </a:lnTo>
                  <a:lnTo>
                    <a:pt x="2208" y="2855"/>
                  </a:lnTo>
                  <a:lnTo>
                    <a:pt x="2208" y="2851"/>
                  </a:lnTo>
                  <a:lnTo>
                    <a:pt x="2207" y="2848"/>
                  </a:lnTo>
                  <a:lnTo>
                    <a:pt x="2205" y="2848"/>
                  </a:lnTo>
                  <a:lnTo>
                    <a:pt x="2203" y="2847"/>
                  </a:lnTo>
                  <a:lnTo>
                    <a:pt x="2200" y="2847"/>
                  </a:lnTo>
                  <a:lnTo>
                    <a:pt x="2196" y="2848"/>
                  </a:lnTo>
                  <a:close/>
                  <a:moveTo>
                    <a:pt x="1545" y="2255"/>
                  </a:moveTo>
                  <a:lnTo>
                    <a:pt x="1551" y="2273"/>
                  </a:lnTo>
                  <a:lnTo>
                    <a:pt x="1557" y="2274"/>
                  </a:lnTo>
                  <a:lnTo>
                    <a:pt x="1561" y="2273"/>
                  </a:lnTo>
                  <a:lnTo>
                    <a:pt x="1564" y="2271"/>
                  </a:lnTo>
                  <a:lnTo>
                    <a:pt x="1565" y="2268"/>
                  </a:lnTo>
                  <a:lnTo>
                    <a:pt x="1564" y="2264"/>
                  </a:lnTo>
                  <a:lnTo>
                    <a:pt x="1560" y="2260"/>
                  </a:lnTo>
                  <a:lnTo>
                    <a:pt x="1554" y="2257"/>
                  </a:lnTo>
                  <a:lnTo>
                    <a:pt x="1545" y="2255"/>
                  </a:lnTo>
                  <a:close/>
                  <a:moveTo>
                    <a:pt x="1175" y="2068"/>
                  </a:moveTo>
                  <a:lnTo>
                    <a:pt x="1181" y="2091"/>
                  </a:lnTo>
                  <a:lnTo>
                    <a:pt x="1183" y="2087"/>
                  </a:lnTo>
                  <a:lnTo>
                    <a:pt x="1186" y="2079"/>
                  </a:lnTo>
                  <a:lnTo>
                    <a:pt x="1186" y="2074"/>
                  </a:lnTo>
                  <a:lnTo>
                    <a:pt x="1184" y="2070"/>
                  </a:lnTo>
                  <a:lnTo>
                    <a:pt x="1183" y="2069"/>
                  </a:lnTo>
                  <a:lnTo>
                    <a:pt x="1181" y="2068"/>
                  </a:lnTo>
                  <a:lnTo>
                    <a:pt x="1179" y="2068"/>
                  </a:lnTo>
                  <a:lnTo>
                    <a:pt x="1175" y="2068"/>
                  </a:lnTo>
                  <a:close/>
                  <a:moveTo>
                    <a:pt x="1246" y="2056"/>
                  </a:moveTo>
                  <a:lnTo>
                    <a:pt x="1241" y="2073"/>
                  </a:lnTo>
                  <a:lnTo>
                    <a:pt x="1267" y="2067"/>
                  </a:lnTo>
                  <a:lnTo>
                    <a:pt x="1283" y="2063"/>
                  </a:lnTo>
                  <a:lnTo>
                    <a:pt x="1284" y="2062"/>
                  </a:lnTo>
                  <a:lnTo>
                    <a:pt x="1282" y="2061"/>
                  </a:lnTo>
                  <a:lnTo>
                    <a:pt x="1279" y="2060"/>
                  </a:lnTo>
                  <a:lnTo>
                    <a:pt x="1266" y="2058"/>
                  </a:lnTo>
                  <a:lnTo>
                    <a:pt x="1246" y="2056"/>
                  </a:lnTo>
                  <a:close/>
                  <a:moveTo>
                    <a:pt x="1264" y="1857"/>
                  </a:moveTo>
                  <a:lnTo>
                    <a:pt x="1261" y="1859"/>
                  </a:lnTo>
                  <a:lnTo>
                    <a:pt x="1255" y="1865"/>
                  </a:lnTo>
                  <a:lnTo>
                    <a:pt x="1251" y="1868"/>
                  </a:lnTo>
                  <a:lnTo>
                    <a:pt x="1249" y="1872"/>
                  </a:lnTo>
                  <a:lnTo>
                    <a:pt x="1249" y="1875"/>
                  </a:lnTo>
                  <a:lnTo>
                    <a:pt x="1249" y="1877"/>
                  </a:lnTo>
                  <a:lnTo>
                    <a:pt x="1250" y="1879"/>
                  </a:lnTo>
                  <a:lnTo>
                    <a:pt x="1252" y="1880"/>
                  </a:lnTo>
                  <a:lnTo>
                    <a:pt x="1257" y="1885"/>
                  </a:lnTo>
                  <a:lnTo>
                    <a:pt x="1262" y="1892"/>
                  </a:lnTo>
                  <a:lnTo>
                    <a:pt x="1266" y="1898"/>
                  </a:lnTo>
                  <a:lnTo>
                    <a:pt x="1269" y="1904"/>
                  </a:lnTo>
                  <a:lnTo>
                    <a:pt x="1272" y="1902"/>
                  </a:lnTo>
                  <a:lnTo>
                    <a:pt x="1273" y="1901"/>
                  </a:lnTo>
                  <a:lnTo>
                    <a:pt x="1275" y="1900"/>
                  </a:lnTo>
                  <a:lnTo>
                    <a:pt x="1277" y="1900"/>
                  </a:lnTo>
                  <a:lnTo>
                    <a:pt x="1282" y="1899"/>
                  </a:lnTo>
                  <a:lnTo>
                    <a:pt x="1288" y="1898"/>
                  </a:lnTo>
                  <a:lnTo>
                    <a:pt x="1290" y="1885"/>
                  </a:lnTo>
                  <a:lnTo>
                    <a:pt x="1293" y="1868"/>
                  </a:lnTo>
                  <a:lnTo>
                    <a:pt x="1279" y="1863"/>
                  </a:lnTo>
                  <a:lnTo>
                    <a:pt x="1264" y="1857"/>
                  </a:lnTo>
                  <a:close/>
                  <a:moveTo>
                    <a:pt x="1363" y="1710"/>
                  </a:moveTo>
                  <a:lnTo>
                    <a:pt x="1366" y="1709"/>
                  </a:lnTo>
                  <a:lnTo>
                    <a:pt x="1368" y="1709"/>
                  </a:lnTo>
                  <a:lnTo>
                    <a:pt x="1368" y="1711"/>
                  </a:lnTo>
                  <a:lnTo>
                    <a:pt x="1368" y="1712"/>
                  </a:lnTo>
                  <a:lnTo>
                    <a:pt x="1367" y="1713"/>
                  </a:lnTo>
                  <a:lnTo>
                    <a:pt x="1367" y="1715"/>
                  </a:lnTo>
                  <a:lnTo>
                    <a:pt x="1369" y="1716"/>
                  </a:lnTo>
                  <a:lnTo>
                    <a:pt x="1362" y="1719"/>
                  </a:lnTo>
                  <a:lnTo>
                    <a:pt x="1350" y="1724"/>
                  </a:lnTo>
                  <a:lnTo>
                    <a:pt x="1346" y="1725"/>
                  </a:lnTo>
                  <a:lnTo>
                    <a:pt x="1344" y="1725"/>
                  </a:lnTo>
                  <a:lnTo>
                    <a:pt x="1346" y="1722"/>
                  </a:lnTo>
                  <a:lnTo>
                    <a:pt x="1351" y="1716"/>
                  </a:lnTo>
                  <a:lnTo>
                    <a:pt x="1357" y="1713"/>
                  </a:lnTo>
                  <a:lnTo>
                    <a:pt x="1363" y="1710"/>
                  </a:lnTo>
                  <a:close/>
                  <a:moveTo>
                    <a:pt x="1140" y="1248"/>
                  </a:moveTo>
                  <a:lnTo>
                    <a:pt x="1136" y="1250"/>
                  </a:lnTo>
                  <a:lnTo>
                    <a:pt x="1133" y="1250"/>
                  </a:lnTo>
                  <a:lnTo>
                    <a:pt x="1133" y="1252"/>
                  </a:lnTo>
                  <a:lnTo>
                    <a:pt x="1137" y="1253"/>
                  </a:lnTo>
                  <a:lnTo>
                    <a:pt x="1144" y="1256"/>
                  </a:lnTo>
                  <a:lnTo>
                    <a:pt x="1151" y="1258"/>
                  </a:lnTo>
                  <a:lnTo>
                    <a:pt x="1154" y="1256"/>
                  </a:lnTo>
                  <a:lnTo>
                    <a:pt x="1155" y="1251"/>
                  </a:lnTo>
                  <a:lnTo>
                    <a:pt x="1154" y="1249"/>
                  </a:lnTo>
                  <a:lnTo>
                    <a:pt x="1151" y="1248"/>
                  </a:lnTo>
                  <a:lnTo>
                    <a:pt x="1147" y="1247"/>
                  </a:lnTo>
                  <a:lnTo>
                    <a:pt x="1140" y="1248"/>
                  </a:lnTo>
                  <a:close/>
                  <a:moveTo>
                    <a:pt x="2572" y="2765"/>
                  </a:moveTo>
                  <a:lnTo>
                    <a:pt x="2563" y="2768"/>
                  </a:lnTo>
                  <a:lnTo>
                    <a:pt x="2554" y="2774"/>
                  </a:lnTo>
                  <a:lnTo>
                    <a:pt x="2544" y="2779"/>
                  </a:lnTo>
                  <a:lnTo>
                    <a:pt x="2537" y="2783"/>
                  </a:lnTo>
                  <a:lnTo>
                    <a:pt x="2537" y="2795"/>
                  </a:lnTo>
                  <a:lnTo>
                    <a:pt x="2539" y="2795"/>
                  </a:lnTo>
                  <a:lnTo>
                    <a:pt x="2543" y="2795"/>
                  </a:lnTo>
                  <a:lnTo>
                    <a:pt x="2544" y="2795"/>
                  </a:lnTo>
                  <a:lnTo>
                    <a:pt x="2545" y="2796"/>
                  </a:lnTo>
                  <a:lnTo>
                    <a:pt x="2545" y="2798"/>
                  </a:lnTo>
                  <a:lnTo>
                    <a:pt x="2542" y="2801"/>
                  </a:lnTo>
                  <a:lnTo>
                    <a:pt x="2552" y="2800"/>
                  </a:lnTo>
                  <a:lnTo>
                    <a:pt x="2560" y="2801"/>
                  </a:lnTo>
                  <a:lnTo>
                    <a:pt x="2570" y="2792"/>
                  </a:lnTo>
                  <a:lnTo>
                    <a:pt x="2581" y="2778"/>
                  </a:lnTo>
                  <a:lnTo>
                    <a:pt x="2584" y="2775"/>
                  </a:lnTo>
                  <a:lnTo>
                    <a:pt x="2586" y="2772"/>
                  </a:lnTo>
                  <a:lnTo>
                    <a:pt x="2587" y="2770"/>
                  </a:lnTo>
                  <a:lnTo>
                    <a:pt x="2587" y="2767"/>
                  </a:lnTo>
                  <a:lnTo>
                    <a:pt x="2584" y="2765"/>
                  </a:lnTo>
                  <a:lnTo>
                    <a:pt x="2582" y="2764"/>
                  </a:lnTo>
                  <a:lnTo>
                    <a:pt x="2578" y="2764"/>
                  </a:lnTo>
                  <a:lnTo>
                    <a:pt x="2572" y="2765"/>
                  </a:lnTo>
                  <a:close/>
                  <a:moveTo>
                    <a:pt x="1932" y="2754"/>
                  </a:moveTo>
                  <a:lnTo>
                    <a:pt x="1932" y="2772"/>
                  </a:lnTo>
                  <a:lnTo>
                    <a:pt x="1942" y="2770"/>
                  </a:lnTo>
                  <a:lnTo>
                    <a:pt x="1949" y="2767"/>
                  </a:lnTo>
                  <a:lnTo>
                    <a:pt x="1953" y="2765"/>
                  </a:lnTo>
                  <a:lnTo>
                    <a:pt x="1955" y="2762"/>
                  </a:lnTo>
                  <a:lnTo>
                    <a:pt x="1953" y="2760"/>
                  </a:lnTo>
                  <a:lnTo>
                    <a:pt x="1949" y="2758"/>
                  </a:lnTo>
                  <a:lnTo>
                    <a:pt x="1942" y="2756"/>
                  </a:lnTo>
                  <a:lnTo>
                    <a:pt x="1932" y="2754"/>
                  </a:lnTo>
                  <a:close/>
                  <a:moveTo>
                    <a:pt x="1451" y="2742"/>
                  </a:moveTo>
                  <a:lnTo>
                    <a:pt x="1448" y="2758"/>
                  </a:lnTo>
                  <a:lnTo>
                    <a:pt x="1445" y="2773"/>
                  </a:lnTo>
                  <a:lnTo>
                    <a:pt x="1442" y="2791"/>
                  </a:lnTo>
                  <a:lnTo>
                    <a:pt x="1440" y="2813"/>
                  </a:lnTo>
                  <a:lnTo>
                    <a:pt x="1433" y="2805"/>
                  </a:lnTo>
                  <a:lnTo>
                    <a:pt x="1425" y="2795"/>
                  </a:lnTo>
                  <a:lnTo>
                    <a:pt x="1416" y="2785"/>
                  </a:lnTo>
                  <a:lnTo>
                    <a:pt x="1410" y="2777"/>
                  </a:lnTo>
                  <a:lnTo>
                    <a:pt x="1411" y="2776"/>
                  </a:lnTo>
                  <a:lnTo>
                    <a:pt x="1411" y="2774"/>
                  </a:lnTo>
                  <a:lnTo>
                    <a:pt x="1409" y="2772"/>
                  </a:lnTo>
                  <a:lnTo>
                    <a:pt x="1407" y="2770"/>
                  </a:lnTo>
                  <a:lnTo>
                    <a:pt x="1401" y="2767"/>
                  </a:lnTo>
                  <a:lnTo>
                    <a:pt x="1398" y="2765"/>
                  </a:lnTo>
                  <a:lnTo>
                    <a:pt x="1396" y="2787"/>
                  </a:lnTo>
                  <a:lnTo>
                    <a:pt x="1394" y="2807"/>
                  </a:lnTo>
                  <a:lnTo>
                    <a:pt x="1393" y="2826"/>
                  </a:lnTo>
                  <a:lnTo>
                    <a:pt x="1393" y="2845"/>
                  </a:lnTo>
                  <a:lnTo>
                    <a:pt x="1393" y="2864"/>
                  </a:lnTo>
                  <a:lnTo>
                    <a:pt x="1393" y="2885"/>
                  </a:lnTo>
                  <a:lnTo>
                    <a:pt x="1393" y="2907"/>
                  </a:lnTo>
                  <a:lnTo>
                    <a:pt x="1393" y="2930"/>
                  </a:lnTo>
                  <a:lnTo>
                    <a:pt x="1408" y="2940"/>
                  </a:lnTo>
                  <a:lnTo>
                    <a:pt x="1423" y="2947"/>
                  </a:lnTo>
                  <a:lnTo>
                    <a:pt x="1429" y="2948"/>
                  </a:lnTo>
                  <a:lnTo>
                    <a:pt x="1435" y="2947"/>
                  </a:lnTo>
                  <a:lnTo>
                    <a:pt x="1442" y="2945"/>
                  </a:lnTo>
                  <a:lnTo>
                    <a:pt x="1446" y="2943"/>
                  </a:lnTo>
                  <a:lnTo>
                    <a:pt x="1454" y="2939"/>
                  </a:lnTo>
                  <a:lnTo>
                    <a:pt x="1463" y="2935"/>
                  </a:lnTo>
                  <a:lnTo>
                    <a:pt x="1482" y="2934"/>
                  </a:lnTo>
                  <a:lnTo>
                    <a:pt x="1512" y="2933"/>
                  </a:lnTo>
                  <a:lnTo>
                    <a:pt x="1544" y="2933"/>
                  </a:lnTo>
                  <a:lnTo>
                    <a:pt x="1568" y="2935"/>
                  </a:lnTo>
                  <a:lnTo>
                    <a:pt x="1575" y="2947"/>
                  </a:lnTo>
                  <a:lnTo>
                    <a:pt x="1605" y="2947"/>
                  </a:lnTo>
                  <a:lnTo>
                    <a:pt x="1636" y="2945"/>
                  </a:lnTo>
                  <a:lnTo>
                    <a:pt x="1652" y="2945"/>
                  </a:lnTo>
                  <a:lnTo>
                    <a:pt x="1667" y="2945"/>
                  </a:lnTo>
                  <a:lnTo>
                    <a:pt x="1682" y="2946"/>
                  </a:lnTo>
                  <a:lnTo>
                    <a:pt x="1697" y="2947"/>
                  </a:lnTo>
                  <a:lnTo>
                    <a:pt x="1709" y="2950"/>
                  </a:lnTo>
                  <a:lnTo>
                    <a:pt x="1721" y="2956"/>
                  </a:lnTo>
                  <a:lnTo>
                    <a:pt x="1728" y="2959"/>
                  </a:lnTo>
                  <a:lnTo>
                    <a:pt x="1735" y="2960"/>
                  </a:lnTo>
                  <a:lnTo>
                    <a:pt x="1743" y="2960"/>
                  </a:lnTo>
                  <a:lnTo>
                    <a:pt x="1750" y="2959"/>
                  </a:lnTo>
                  <a:lnTo>
                    <a:pt x="1758" y="2951"/>
                  </a:lnTo>
                  <a:lnTo>
                    <a:pt x="1768" y="2942"/>
                  </a:lnTo>
                  <a:lnTo>
                    <a:pt x="1779" y="2957"/>
                  </a:lnTo>
                  <a:lnTo>
                    <a:pt x="1791" y="2970"/>
                  </a:lnTo>
                  <a:lnTo>
                    <a:pt x="1797" y="2974"/>
                  </a:lnTo>
                  <a:lnTo>
                    <a:pt x="1801" y="2975"/>
                  </a:lnTo>
                  <a:lnTo>
                    <a:pt x="1806" y="2975"/>
                  </a:lnTo>
                  <a:lnTo>
                    <a:pt x="1811" y="2976"/>
                  </a:lnTo>
                  <a:lnTo>
                    <a:pt x="1821" y="2976"/>
                  </a:lnTo>
                  <a:lnTo>
                    <a:pt x="1833" y="2977"/>
                  </a:lnTo>
                  <a:lnTo>
                    <a:pt x="1832" y="3003"/>
                  </a:lnTo>
                  <a:lnTo>
                    <a:pt x="1831" y="3018"/>
                  </a:lnTo>
                  <a:lnTo>
                    <a:pt x="1828" y="3022"/>
                  </a:lnTo>
                  <a:lnTo>
                    <a:pt x="1821" y="3028"/>
                  </a:lnTo>
                  <a:lnTo>
                    <a:pt x="1812" y="3033"/>
                  </a:lnTo>
                  <a:lnTo>
                    <a:pt x="1798" y="3042"/>
                  </a:lnTo>
                  <a:lnTo>
                    <a:pt x="1798" y="3053"/>
                  </a:lnTo>
                  <a:lnTo>
                    <a:pt x="1813" y="3053"/>
                  </a:lnTo>
                  <a:lnTo>
                    <a:pt x="1833" y="3051"/>
                  </a:lnTo>
                  <a:lnTo>
                    <a:pt x="1856" y="3049"/>
                  </a:lnTo>
                  <a:lnTo>
                    <a:pt x="1883" y="3045"/>
                  </a:lnTo>
                  <a:lnTo>
                    <a:pt x="1910" y="3042"/>
                  </a:lnTo>
                  <a:lnTo>
                    <a:pt x="1938" y="3036"/>
                  </a:lnTo>
                  <a:lnTo>
                    <a:pt x="1964" y="3030"/>
                  </a:lnTo>
                  <a:lnTo>
                    <a:pt x="1985" y="3024"/>
                  </a:lnTo>
                  <a:lnTo>
                    <a:pt x="1991" y="3020"/>
                  </a:lnTo>
                  <a:lnTo>
                    <a:pt x="1998" y="3016"/>
                  </a:lnTo>
                  <a:lnTo>
                    <a:pt x="2005" y="3011"/>
                  </a:lnTo>
                  <a:lnTo>
                    <a:pt x="2011" y="3005"/>
                  </a:lnTo>
                  <a:lnTo>
                    <a:pt x="2018" y="3000"/>
                  </a:lnTo>
                  <a:lnTo>
                    <a:pt x="2024" y="2995"/>
                  </a:lnTo>
                  <a:lnTo>
                    <a:pt x="2031" y="2991"/>
                  </a:lnTo>
                  <a:lnTo>
                    <a:pt x="2038" y="2988"/>
                  </a:lnTo>
                  <a:lnTo>
                    <a:pt x="2047" y="2987"/>
                  </a:lnTo>
                  <a:lnTo>
                    <a:pt x="2057" y="2986"/>
                  </a:lnTo>
                  <a:lnTo>
                    <a:pt x="2068" y="2986"/>
                  </a:lnTo>
                  <a:lnTo>
                    <a:pt x="2078" y="2987"/>
                  </a:lnTo>
                  <a:lnTo>
                    <a:pt x="2099" y="2988"/>
                  </a:lnTo>
                  <a:lnTo>
                    <a:pt x="2120" y="2988"/>
                  </a:lnTo>
                  <a:lnTo>
                    <a:pt x="2140" y="2986"/>
                  </a:lnTo>
                  <a:lnTo>
                    <a:pt x="2161" y="2984"/>
                  </a:lnTo>
                  <a:lnTo>
                    <a:pt x="2183" y="2981"/>
                  </a:lnTo>
                  <a:lnTo>
                    <a:pt x="2204" y="2978"/>
                  </a:lnTo>
                  <a:lnTo>
                    <a:pt x="2225" y="2974"/>
                  </a:lnTo>
                  <a:lnTo>
                    <a:pt x="2245" y="2970"/>
                  </a:lnTo>
                  <a:lnTo>
                    <a:pt x="2264" y="2967"/>
                  </a:lnTo>
                  <a:lnTo>
                    <a:pt x="2284" y="2965"/>
                  </a:lnTo>
                  <a:lnTo>
                    <a:pt x="2302" y="2964"/>
                  </a:lnTo>
                  <a:lnTo>
                    <a:pt x="2319" y="2965"/>
                  </a:lnTo>
                  <a:lnTo>
                    <a:pt x="2327" y="2964"/>
                  </a:lnTo>
                  <a:lnTo>
                    <a:pt x="2335" y="2964"/>
                  </a:lnTo>
                  <a:lnTo>
                    <a:pt x="2342" y="2962"/>
                  </a:lnTo>
                  <a:lnTo>
                    <a:pt x="2348" y="2959"/>
                  </a:lnTo>
                  <a:lnTo>
                    <a:pt x="2352" y="2948"/>
                  </a:lnTo>
                  <a:lnTo>
                    <a:pt x="2355" y="2935"/>
                  </a:lnTo>
                  <a:lnTo>
                    <a:pt x="2358" y="2930"/>
                  </a:lnTo>
                  <a:lnTo>
                    <a:pt x="2361" y="2926"/>
                  </a:lnTo>
                  <a:lnTo>
                    <a:pt x="2365" y="2923"/>
                  </a:lnTo>
                  <a:lnTo>
                    <a:pt x="2370" y="2919"/>
                  </a:lnTo>
                  <a:lnTo>
                    <a:pt x="2380" y="2914"/>
                  </a:lnTo>
                  <a:lnTo>
                    <a:pt x="2390" y="2907"/>
                  </a:lnTo>
                  <a:lnTo>
                    <a:pt x="2390" y="2895"/>
                  </a:lnTo>
                  <a:lnTo>
                    <a:pt x="2389" y="2894"/>
                  </a:lnTo>
                  <a:lnTo>
                    <a:pt x="2388" y="2893"/>
                  </a:lnTo>
                  <a:lnTo>
                    <a:pt x="2386" y="2892"/>
                  </a:lnTo>
                  <a:lnTo>
                    <a:pt x="2382" y="2891"/>
                  </a:lnTo>
                  <a:lnTo>
                    <a:pt x="2377" y="2891"/>
                  </a:lnTo>
                  <a:lnTo>
                    <a:pt x="2372" y="2890"/>
                  </a:lnTo>
                  <a:lnTo>
                    <a:pt x="2372" y="2885"/>
                  </a:lnTo>
                  <a:lnTo>
                    <a:pt x="2369" y="2880"/>
                  </a:lnTo>
                  <a:lnTo>
                    <a:pt x="2368" y="2877"/>
                  </a:lnTo>
                  <a:lnTo>
                    <a:pt x="2367" y="2874"/>
                  </a:lnTo>
                  <a:lnTo>
                    <a:pt x="2365" y="2870"/>
                  </a:lnTo>
                  <a:lnTo>
                    <a:pt x="2367" y="2866"/>
                  </a:lnTo>
                  <a:lnTo>
                    <a:pt x="2369" y="2859"/>
                  </a:lnTo>
                  <a:lnTo>
                    <a:pt x="2374" y="2849"/>
                  </a:lnTo>
                  <a:lnTo>
                    <a:pt x="2379" y="2840"/>
                  </a:lnTo>
                  <a:lnTo>
                    <a:pt x="2384" y="2830"/>
                  </a:lnTo>
                  <a:lnTo>
                    <a:pt x="2365" y="2838"/>
                  </a:lnTo>
                  <a:lnTo>
                    <a:pt x="2350" y="2845"/>
                  </a:lnTo>
                  <a:lnTo>
                    <a:pt x="2335" y="2852"/>
                  </a:lnTo>
                  <a:lnTo>
                    <a:pt x="2319" y="2860"/>
                  </a:lnTo>
                  <a:lnTo>
                    <a:pt x="2319" y="2866"/>
                  </a:lnTo>
                  <a:lnTo>
                    <a:pt x="2313" y="2866"/>
                  </a:lnTo>
                  <a:lnTo>
                    <a:pt x="2307" y="2866"/>
                  </a:lnTo>
                  <a:lnTo>
                    <a:pt x="2302" y="2864"/>
                  </a:lnTo>
                  <a:lnTo>
                    <a:pt x="2297" y="2863"/>
                  </a:lnTo>
                  <a:lnTo>
                    <a:pt x="2292" y="2861"/>
                  </a:lnTo>
                  <a:lnTo>
                    <a:pt x="2286" y="2860"/>
                  </a:lnTo>
                  <a:lnTo>
                    <a:pt x="2279" y="2859"/>
                  </a:lnTo>
                  <a:lnTo>
                    <a:pt x="2272" y="2860"/>
                  </a:lnTo>
                  <a:lnTo>
                    <a:pt x="2267" y="2861"/>
                  </a:lnTo>
                  <a:lnTo>
                    <a:pt x="2262" y="2864"/>
                  </a:lnTo>
                  <a:lnTo>
                    <a:pt x="2257" y="2867"/>
                  </a:lnTo>
                  <a:lnTo>
                    <a:pt x="2253" y="2870"/>
                  </a:lnTo>
                  <a:lnTo>
                    <a:pt x="2243" y="2879"/>
                  </a:lnTo>
                  <a:lnTo>
                    <a:pt x="2234" y="2887"/>
                  </a:lnTo>
                  <a:lnTo>
                    <a:pt x="2228" y="2892"/>
                  </a:lnTo>
                  <a:lnTo>
                    <a:pt x="2224" y="2896"/>
                  </a:lnTo>
                  <a:lnTo>
                    <a:pt x="2219" y="2899"/>
                  </a:lnTo>
                  <a:lnTo>
                    <a:pt x="2212" y="2901"/>
                  </a:lnTo>
                  <a:lnTo>
                    <a:pt x="2206" y="2903"/>
                  </a:lnTo>
                  <a:lnTo>
                    <a:pt x="2200" y="2903"/>
                  </a:lnTo>
                  <a:lnTo>
                    <a:pt x="2192" y="2903"/>
                  </a:lnTo>
                  <a:lnTo>
                    <a:pt x="2185" y="2901"/>
                  </a:lnTo>
                  <a:lnTo>
                    <a:pt x="2183" y="2900"/>
                  </a:lnTo>
                  <a:lnTo>
                    <a:pt x="2181" y="2898"/>
                  </a:lnTo>
                  <a:lnTo>
                    <a:pt x="2179" y="2896"/>
                  </a:lnTo>
                  <a:lnTo>
                    <a:pt x="2179" y="2893"/>
                  </a:lnTo>
                  <a:lnTo>
                    <a:pt x="2181" y="2886"/>
                  </a:lnTo>
                  <a:lnTo>
                    <a:pt x="2182" y="2880"/>
                  </a:lnTo>
                  <a:lnTo>
                    <a:pt x="2184" y="2873"/>
                  </a:lnTo>
                  <a:lnTo>
                    <a:pt x="2184" y="2865"/>
                  </a:lnTo>
                  <a:lnTo>
                    <a:pt x="2184" y="2862"/>
                  </a:lnTo>
                  <a:lnTo>
                    <a:pt x="2183" y="2859"/>
                  </a:lnTo>
                  <a:lnTo>
                    <a:pt x="2182" y="2857"/>
                  </a:lnTo>
                  <a:lnTo>
                    <a:pt x="2178" y="2853"/>
                  </a:lnTo>
                  <a:lnTo>
                    <a:pt x="2190" y="2853"/>
                  </a:lnTo>
                  <a:lnTo>
                    <a:pt x="2195" y="2839"/>
                  </a:lnTo>
                  <a:lnTo>
                    <a:pt x="2202" y="2825"/>
                  </a:lnTo>
                  <a:lnTo>
                    <a:pt x="2183" y="2827"/>
                  </a:lnTo>
                  <a:lnTo>
                    <a:pt x="2164" y="2831"/>
                  </a:lnTo>
                  <a:lnTo>
                    <a:pt x="2144" y="2834"/>
                  </a:lnTo>
                  <a:lnTo>
                    <a:pt x="2125" y="2836"/>
                  </a:lnTo>
                  <a:lnTo>
                    <a:pt x="2117" y="2834"/>
                  </a:lnTo>
                  <a:lnTo>
                    <a:pt x="2109" y="2832"/>
                  </a:lnTo>
                  <a:lnTo>
                    <a:pt x="2106" y="2830"/>
                  </a:lnTo>
                  <a:lnTo>
                    <a:pt x="2102" y="2829"/>
                  </a:lnTo>
                  <a:lnTo>
                    <a:pt x="2097" y="2829"/>
                  </a:lnTo>
                  <a:lnTo>
                    <a:pt x="2090" y="2830"/>
                  </a:lnTo>
                  <a:lnTo>
                    <a:pt x="2086" y="2832"/>
                  </a:lnTo>
                  <a:lnTo>
                    <a:pt x="2082" y="2834"/>
                  </a:lnTo>
                  <a:lnTo>
                    <a:pt x="2077" y="2838"/>
                  </a:lnTo>
                  <a:lnTo>
                    <a:pt x="2074" y="2842"/>
                  </a:lnTo>
                  <a:lnTo>
                    <a:pt x="2070" y="2845"/>
                  </a:lnTo>
                  <a:lnTo>
                    <a:pt x="2065" y="2847"/>
                  </a:lnTo>
                  <a:lnTo>
                    <a:pt x="2057" y="2848"/>
                  </a:lnTo>
                  <a:lnTo>
                    <a:pt x="2049" y="2848"/>
                  </a:lnTo>
                  <a:lnTo>
                    <a:pt x="2046" y="2847"/>
                  </a:lnTo>
                  <a:lnTo>
                    <a:pt x="2041" y="2844"/>
                  </a:lnTo>
                  <a:lnTo>
                    <a:pt x="2037" y="2841"/>
                  </a:lnTo>
                  <a:lnTo>
                    <a:pt x="2032" y="2836"/>
                  </a:lnTo>
                  <a:lnTo>
                    <a:pt x="2022" y="2829"/>
                  </a:lnTo>
                  <a:lnTo>
                    <a:pt x="2015" y="2825"/>
                  </a:lnTo>
                  <a:lnTo>
                    <a:pt x="2004" y="2823"/>
                  </a:lnTo>
                  <a:lnTo>
                    <a:pt x="1992" y="2823"/>
                  </a:lnTo>
                  <a:lnTo>
                    <a:pt x="1982" y="2823"/>
                  </a:lnTo>
                  <a:lnTo>
                    <a:pt x="1970" y="2824"/>
                  </a:lnTo>
                  <a:lnTo>
                    <a:pt x="1959" y="2825"/>
                  </a:lnTo>
                  <a:lnTo>
                    <a:pt x="1948" y="2826"/>
                  </a:lnTo>
                  <a:lnTo>
                    <a:pt x="1937" y="2826"/>
                  </a:lnTo>
                  <a:lnTo>
                    <a:pt x="1926" y="2825"/>
                  </a:lnTo>
                  <a:lnTo>
                    <a:pt x="1917" y="2815"/>
                  </a:lnTo>
                  <a:lnTo>
                    <a:pt x="1908" y="2807"/>
                  </a:lnTo>
                  <a:lnTo>
                    <a:pt x="1892" y="2806"/>
                  </a:lnTo>
                  <a:lnTo>
                    <a:pt x="1871" y="2806"/>
                  </a:lnTo>
                  <a:lnTo>
                    <a:pt x="1851" y="2806"/>
                  </a:lnTo>
                  <a:lnTo>
                    <a:pt x="1833" y="2807"/>
                  </a:lnTo>
                  <a:lnTo>
                    <a:pt x="1823" y="2808"/>
                  </a:lnTo>
                  <a:lnTo>
                    <a:pt x="1814" y="2809"/>
                  </a:lnTo>
                  <a:lnTo>
                    <a:pt x="1805" y="2812"/>
                  </a:lnTo>
                  <a:lnTo>
                    <a:pt x="1797" y="2814"/>
                  </a:lnTo>
                  <a:lnTo>
                    <a:pt x="1780" y="2821"/>
                  </a:lnTo>
                  <a:lnTo>
                    <a:pt x="1763" y="2828"/>
                  </a:lnTo>
                  <a:lnTo>
                    <a:pt x="1754" y="2831"/>
                  </a:lnTo>
                  <a:lnTo>
                    <a:pt x="1745" y="2834"/>
                  </a:lnTo>
                  <a:lnTo>
                    <a:pt x="1735" y="2836"/>
                  </a:lnTo>
                  <a:lnTo>
                    <a:pt x="1724" y="2839"/>
                  </a:lnTo>
                  <a:lnTo>
                    <a:pt x="1714" y="2840"/>
                  </a:lnTo>
                  <a:lnTo>
                    <a:pt x="1701" y="2840"/>
                  </a:lnTo>
                  <a:lnTo>
                    <a:pt x="1688" y="2839"/>
                  </a:lnTo>
                  <a:lnTo>
                    <a:pt x="1673" y="2836"/>
                  </a:lnTo>
                  <a:lnTo>
                    <a:pt x="1666" y="2834"/>
                  </a:lnTo>
                  <a:lnTo>
                    <a:pt x="1657" y="2830"/>
                  </a:lnTo>
                  <a:lnTo>
                    <a:pt x="1648" y="2826"/>
                  </a:lnTo>
                  <a:lnTo>
                    <a:pt x="1639" y="2821"/>
                  </a:lnTo>
                  <a:lnTo>
                    <a:pt x="1621" y="2810"/>
                  </a:lnTo>
                  <a:lnTo>
                    <a:pt x="1604" y="2801"/>
                  </a:lnTo>
                  <a:lnTo>
                    <a:pt x="1604" y="2792"/>
                  </a:lnTo>
                  <a:lnTo>
                    <a:pt x="1604" y="2783"/>
                  </a:lnTo>
                  <a:lnTo>
                    <a:pt x="1616" y="2783"/>
                  </a:lnTo>
                  <a:lnTo>
                    <a:pt x="1621" y="2771"/>
                  </a:lnTo>
                  <a:lnTo>
                    <a:pt x="1628" y="2760"/>
                  </a:lnTo>
                  <a:lnTo>
                    <a:pt x="1622" y="2758"/>
                  </a:lnTo>
                  <a:lnTo>
                    <a:pt x="1620" y="2756"/>
                  </a:lnTo>
                  <a:lnTo>
                    <a:pt x="1616" y="2755"/>
                  </a:lnTo>
                  <a:lnTo>
                    <a:pt x="1610" y="2754"/>
                  </a:lnTo>
                  <a:lnTo>
                    <a:pt x="1610" y="2748"/>
                  </a:lnTo>
                  <a:lnTo>
                    <a:pt x="1599" y="2746"/>
                  </a:lnTo>
                  <a:lnTo>
                    <a:pt x="1589" y="2746"/>
                  </a:lnTo>
                  <a:lnTo>
                    <a:pt x="1582" y="2748"/>
                  </a:lnTo>
                  <a:lnTo>
                    <a:pt x="1575" y="2751"/>
                  </a:lnTo>
                  <a:lnTo>
                    <a:pt x="1563" y="2759"/>
                  </a:lnTo>
                  <a:lnTo>
                    <a:pt x="1551" y="2765"/>
                  </a:lnTo>
                  <a:lnTo>
                    <a:pt x="1551" y="2777"/>
                  </a:lnTo>
                  <a:lnTo>
                    <a:pt x="1543" y="2781"/>
                  </a:lnTo>
                  <a:lnTo>
                    <a:pt x="1534" y="2783"/>
                  </a:lnTo>
                  <a:lnTo>
                    <a:pt x="1527" y="2784"/>
                  </a:lnTo>
                  <a:lnTo>
                    <a:pt x="1519" y="2784"/>
                  </a:lnTo>
                  <a:lnTo>
                    <a:pt x="1512" y="2783"/>
                  </a:lnTo>
                  <a:lnTo>
                    <a:pt x="1504" y="2782"/>
                  </a:lnTo>
                  <a:lnTo>
                    <a:pt x="1497" y="2780"/>
                  </a:lnTo>
                  <a:lnTo>
                    <a:pt x="1491" y="2777"/>
                  </a:lnTo>
                  <a:lnTo>
                    <a:pt x="1480" y="2770"/>
                  </a:lnTo>
                  <a:lnTo>
                    <a:pt x="1468" y="2761"/>
                  </a:lnTo>
                  <a:lnTo>
                    <a:pt x="1459" y="2751"/>
                  </a:lnTo>
                  <a:lnTo>
                    <a:pt x="1451" y="2742"/>
                  </a:lnTo>
                  <a:close/>
                  <a:moveTo>
                    <a:pt x="1223" y="2684"/>
                  </a:moveTo>
                  <a:lnTo>
                    <a:pt x="1220" y="2687"/>
                  </a:lnTo>
                  <a:lnTo>
                    <a:pt x="1214" y="2693"/>
                  </a:lnTo>
                  <a:lnTo>
                    <a:pt x="1212" y="2695"/>
                  </a:lnTo>
                  <a:lnTo>
                    <a:pt x="1212" y="2697"/>
                  </a:lnTo>
                  <a:lnTo>
                    <a:pt x="1213" y="2697"/>
                  </a:lnTo>
                  <a:lnTo>
                    <a:pt x="1216" y="2696"/>
                  </a:lnTo>
                  <a:lnTo>
                    <a:pt x="1223" y="2709"/>
                  </a:lnTo>
                  <a:lnTo>
                    <a:pt x="1228" y="2720"/>
                  </a:lnTo>
                  <a:lnTo>
                    <a:pt x="1231" y="2725"/>
                  </a:lnTo>
                  <a:lnTo>
                    <a:pt x="1235" y="2729"/>
                  </a:lnTo>
                  <a:lnTo>
                    <a:pt x="1240" y="2733"/>
                  </a:lnTo>
                  <a:lnTo>
                    <a:pt x="1246" y="2737"/>
                  </a:lnTo>
                  <a:lnTo>
                    <a:pt x="1248" y="2737"/>
                  </a:lnTo>
                  <a:lnTo>
                    <a:pt x="1249" y="2737"/>
                  </a:lnTo>
                  <a:lnTo>
                    <a:pt x="1250" y="2737"/>
                  </a:lnTo>
                  <a:lnTo>
                    <a:pt x="1251" y="2734"/>
                  </a:lnTo>
                  <a:lnTo>
                    <a:pt x="1251" y="2728"/>
                  </a:lnTo>
                  <a:lnTo>
                    <a:pt x="1250" y="2721"/>
                  </a:lnTo>
                  <a:lnTo>
                    <a:pt x="1248" y="2712"/>
                  </a:lnTo>
                  <a:lnTo>
                    <a:pt x="1246" y="2704"/>
                  </a:lnTo>
                  <a:lnTo>
                    <a:pt x="1243" y="2696"/>
                  </a:lnTo>
                  <a:lnTo>
                    <a:pt x="1241" y="2690"/>
                  </a:lnTo>
                  <a:lnTo>
                    <a:pt x="1231" y="2687"/>
                  </a:lnTo>
                  <a:lnTo>
                    <a:pt x="1223" y="2684"/>
                  </a:lnTo>
                  <a:close/>
                  <a:moveTo>
                    <a:pt x="2378" y="2620"/>
                  </a:moveTo>
                  <a:lnTo>
                    <a:pt x="2384" y="2631"/>
                  </a:lnTo>
                  <a:lnTo>
                    <a:pt x="2388" y="2631"/>
                  </a:lnTo>
                  <a:lnTo>
                    <a:pt x="2390" y="2630"/>
                  </a:lnTo>
                  <a:lnTo>
                    <a:pt x="2391" y="2629"/>
                  </a:lnTo>
                  <a:lnTo>
                    <a:pt x="2389" y="2627"/>
                  </a:lnTo>
                  <a:lnTo>
                    <a:pt x="2385" y="2622"/>
                  </a:lnTo>
                  <a:lnTo>
                    <a:pt x="2378" y="2620"/>
                  </a:lnTo>
                  <a:close/>
                  <a:moveTo>
                    <a:pt x="2654" y="2602"/>
                  </a:moveTo>
                  <a:lnTo>
                    <a:pt x="2651" y="2611"/>
                  </a:lnTo>
                  <a:lnTo>
                    <a:pt x="2650" y="2620"/>
                  </a:lnTo>
                  <a:lnTo>
                    <a:pt x="2650" y="2627"/>
                  </a:lnTo>
                  <a:lnTo>
                    <a:pt x="2647" y="2637"/>
                  </a:lnTo>
                  <a:lnTo>
                    <a:pt x="2641" y="2647"/>
                  </a:lnTo>
                  <a:lnTo>
                    <a:pt x="2632" y="2662"/>
                  </a:lnTo>
                  <a:lnTo>
                    <a:pt x="2624" y="2677"/>
                  </a:lnTo>
                  <a:lnTo>
                    <a:pt x="2617" y="2690"/>
                  </a:lnTo>
                  <a:lnTo>
                    <a:pt x="2620" y="2695"/>
                  </a:lnTo>
                  <a:lnTo>
                    <a:pt x="2618" y="2704"/>
                  </a:lnTo>
                  <a:lnTo>
                    <a:pt x="2618" y="2713"/>
                  </a:lnTo>
                  <a:lnTo>
                    <a:pt x="2617" y="2720"/>
                  </a:lnTo>
                  <a:lnTo>
                    <a:pt x="2630" y="2723"/>
                  </a:lnTo>
                  <a:lnTo>
                    <a:pt x="2642" y="2725"/>
                  </a:lnTo>
                  <a:lnTo>
                    <a:pt x="2638" y="2734"/>
                  </a:lnTo>
                  <a:lnTo>
                    <a:pt x="2631" y="2745"/>
                  </a:lnTo>
                  <a:lnTo>
                    <a:pt x="2630" y="2748"/>
                  </a:lnTo>
                  <a:lnTo>
                    <a:pt x="2629" y="2751"/>
                  </a:lnTo>
                  <a:lnTo>
                    <a:pt x="2629" y="2754"/>
                  </a:lnTo>
                  <a:lnTo>
                    <a:pt x="2630" y="2756"/>
                  </a:lnTo>
                  <a:lnTo>
                    <a:pt x="2631" y="2758"/>
                  </a:lnTo>
                  <a:lnTo>
                    <a:pt x="2633" y="2759"/>
                  </a:lnTo>
                  <a:lnTo>
                    <a:pt x="2637" y="2760"/>
                  </a:lnTo>
                  <a:lnTo>
                    <a:pt x="2642" y="2760"/>
                  </a:lnTo>
                  <a:lnTo>
                    <a:pt x="2646" y="2758"/>
                  </a:lnTo>
                  <a:lnTo>
                    <a:pt x="2650" y="2756"/>
                  </a:lnTo>
                  <a:lnTo>
                    <a:pt x="2655" y="2751"/>
                  </a:lnTo>
                  <a:lnTo>
                    <a:pt x="2658" y="2747"/>
                  </a:lnTo>
                  <a:lnTo>
                    <a:pt x="2663" y="2740"/>
                  </a:lnTo>
                  <a:lnTo>
                    <a:pt x="2665" y="2737"/>
                  </a:lnTo>
                  <a:lnTo>
                    <a:pt x="2666" y="2733"/>
                  </a:lnTo>
                  <a:lnTo>
                    <a:pt x="2668" y="2724"/>
                  </a:lnTo>
                  <a:lnTo>
                    <a:pt x="2671" y="2712"/>
                  </a:lnTo>
                  <a:lnTo>
                    <a:pt x="2671" y="2701"/>
                  </a:lnTo>
                  <a:lnTo>
                    <a:pt x="2659" y="2696"/>
                  </a:lnTo>
                  <a:lnTo>
                    <a:pt x="2663" y="2673"/>
                  </a:lnTo>
                  <a:lnTo>
                    <a:pt x="2667" y="2653"/>
                  </a:lnTo>
                  <a:lnTo>
                    <a:pt x="2672" y="2632"/>
                  </a:lnTo>
                  <a:lnTo>
                    <a:pt x="2677" y="2607"/>
                  </a:lnTo>
                  <a:lnTo>
                    <a:pt x="2665" y="2605"/>
                  </a:lnTo>
                  <a:lnTo>
                    <a:pt x="2654" y="2602"/>
                  </a:lnTo>
                  <a:close/>
                  <a:moveTo>
                    <a:pt x="2665" y="2572"/>
                  </a:moveTo>
                  <a:lnTo>
                    <a:pt x="2663" y="2581"/>
                  </a:lnTo>
                  <a:lnTo>
                    <a:pt x="2659" y="2595"/>
                  </a:lnTo>
                  <a:lnTo>
                    <a:pt x="2671" y="2595"/>
                  </a:lnTo>
                  <a:lnTo>
                    <a:pt x="2673" y="2590"/>
                  </a:lnTo>
                  <a:lnTo>
                    <a:pt x="2675" y="2578"/>
                  </a:lnTo>
                  <a:lnTo>
                    <a:pt x="2675" y="2573"/>
                  </a:lnTo>
                  <a:lnTo>
                    <a:pt x="2673" y="2570"/>
                  </a:lnTo>
                  <a:lnTo>
                    <a:pt x="2672" y="2569"/>
                  </a:lnTo>
                  <a:lnTo>
                    <a:pt x="2670" y="2569"/>
                  </a:lnTo>
                  <a:lnTo>
                    <a:pt x="2667" y="2570"/>
                  </a:lnTo>
                  <a:lnTo>
                    <a:pt x="2665" y="2572"/>
                  </a:lnTo>
                  <a:close/>
                  <a:moveTo>
                    <a:pt x="2378" y="2508"/>
                  </a:moveTo>
                  <a:lnTo>
                    <a:pt x="2378" y="2520"/>
                  </a:lnTo>
                  <a:lnTo>
                    <a:pt x="2385" y="2521"/>
                  </a:lnTo>
                  <a:lnTo>
                    <a:pt x="2388" y="2521"/>
                  </a:lnTo>
                  <a:lnTo>
                    <a:pt x="2389" y="2519"/>
                  </a:lnTo>
                  <a:lnTo>
                    <a:pt x="2389" y="2517"/>
                  </a:lnTo>
                  <a:lnTo>
                    <a:pt x="2387" y="2514"/>
                  </a:lnTo>
                  <a:lnTo>
                    <a:pt x="2385" y="2511"/>
                  </a:lnTo>
                  <a:lnTo>
                    <a:pt x="2381" y="2509"/>
                  </a:lnTo>
                  <a:lnTo>
                    <a:pt x="2378" y="2508"/>
                  </a:lnTo>
                  <a:close/>
                  <a:moveTo>
                    <a:pt x="1099" y="2490"/>
                  </a:moveTo>
                  <a:lnTo>
                    <a:pt x="1095" y="2507"/>
                  </a:lnTo>
                  <a:lnTo>
                    <a:pt x="1093" y="2519"/>
                  </a:lnTo>
                  <a:lnTo>
                    <a:pt x="1091" y="2526"/>
                  </a:lnTo>
                  <a:lnTo>
                    <a:pt x="1092" y="2531"/>
                  </a:lnTo>
                  <a:lnTo>
                    <a:pt x="1096" y="2543"/>
                  </a:lnTo>
                  <a:lnTo>
                    <a:pt x="1106" y="2567"/>
                  </a:lnTo>
                  <a:lnTo>
                    <a:pt x="1106" y="2578"/>
                  </a:lnTo>
                  <a:lnTo>
                    <a:pt x="1120" y="2581"/>
                  </a:lnTo>
                  <a:lnTo>
                    <a:pt x="1134" y="2584"/>
                  </a:lnTo>
                  <a:lnTo>
                    <a:pt x="1136" y="2576"/>
                  </a:lnTo>
                  <a:lnTo>
                    <a:pt x="1136" y="2568"/>
                  </a:lnTo>
                  <a:lnTo>
                    <a:pt x="1137" y="2563"/>
                  </a:lnTo>
                  <a:lnTo>
                    <a:pt x="1137" y="2559"/>
                  </a:lnTo>
                  <a:lnTo>
                    <a:pt x="1138" y="2557"/>
                  </a:lnTo>
                  <a:lnTo>
                    <a:pt x="1140" y="2554"/>
                  </a:lnTo>
                  <a:lnTo>
                    <a:pt x="1142" y="2554"/>
                  </a:lnTo>
                  <a:lnTo>
                    <a:pt x="1145" y="2553"/>
                  </a:lnTo>
                  <a:lnTo>
                    <a:pt x="1148" y="2554"/>
                  </a:lnTo>
                  <a:lnTo>
                    <a:pt x="1151" y="2555"/>
                  </a:lnTo>
                  <a:lnTo>
                    <a:pt x="1158" y="2558"/>
                  </a:lnTo>
                  <a:lnTo>
                    <a:pt x="1163" y="2560"/>
                  </a:lnTo>
                  <a:lnTo>
                    <a:pt x="1163" y="2552"/>
                  </a:lnTo>
                  <a:lnTo>
                    <a:pt x="1164" y="2543"/>
                  </a:lnTo>
                  <a:lnTo>
                    <a:pt x="1164" y="2535"/>
                  </a:lnTo>
                  <a:lnTo>
                    <a:pt x="1163" y="2526"/>
                  </a:lnTo>
                  <a:lnTo>
                    <a:pt x="1162" y="2522"/>
                  </a:lnTo>
                  <a:lnTo>
                    <a:pt x="1160" y="2519"/>
                  </a:lnTo>
                  <a:lnTo>
                    <a:pt x="1157" y="2516"/>
                  </a:lnTo>
                  <a:lnTo>
                    <a:pt x="1154" y="2513"/>
                  </a:lnTo>
                  <a:lnTo>
                    <a:pt x="1145" y="2508"/>
                  </a:lnTo>
                  <a:lnTo>
                    <a:pt x="1137" y="2504"/>
                  </a:lnTo>
                  <a:lnTo>
                    <a:pt x="1116" y="2497"/>
                  </a:lnTo>
                  <a:lnTo>
                    <a:pt x="1099" y="2490"/>
                  </a:lnTo>
                  <a:close/>
                  <a:moveTo>
                    <a:pt x="1110" y="2443"/>
                  </a:moveTo>
                  <a:lnTo>
                    <a:pt x="1108" y="2443"/>
                  </a:lnTo>
                  <a:lnTo>
                    <a:pt x="1107" y="2444"/>
                  </a:lnTo>
                  <a:lnTo>
                    <a:pt x="1106" y="2445"/>
                  </a:lnTo>
                  <a:lnTo>
                    <a:pt x="1105" y="2447"/>
                  </a:lnTo>
                  <a:lnTo>
                    <a:pt x="1105" y="2452"/>
                  </a:lnTo>
                  <a:lnTo>
                    <a:pt x="1106" y="2456"/>
                  </a:lnTo>
                  <a:lnTo>
                    <a:pt x="1108" y="2463"/>
                  </a:lnTo>
                  <a:lnTo>
                    <a:pt x="1110" y="2467"/>
                  </a:lnTo>
                  <a:lnTo>
                    <a:pt x="1108" y="2466"/>
                  </a:lnTo>
                  <a:lnTo>
                    <a:pt x="1106" y="2466"/>
                  </a:lnTo>
                  <a:lnTo>
                    <a:pt x="1104" y="2466"/>
                  </a:lnTo>
                  <a:lnTo>
                    <a:pt x="1102" y="2467"/>
                  </a:lnTo>
                  <a:lnTo>
                    <a:pt x="1099" y="2470"/>
                  </a:lnTo>
                  <a:lnTo>
                    <a:pt x="1099" y="2473"/>
                  </a:lnTo>
                  <a:lnTo>
                    <a:pt x="1100" y="2476"/>
                  </a:lnTo>
                  <a:lnTo>
                    <a:pt x="1103" y="2479"/>
                  </a:lnTo>
                  <a:lnTo>
                    <a:pt x="1105" y="2479"/>
                  </a:lnTo>
                  <a:lnTo>
                    <a:pt x="1107" y="2480"/>
                  </a:lnTo>
                  <a:lnTo>
                    <a:pt x="1108" y="2479"/>
                  </a:lnTo>
                  <a:lnTo>
                    <a:pt x="1110" y="2478"/>
                  </a:lnTo>
                  <a:lnTo>
                    <a:pt x="1113" y="2476"/>
                  </a:lnTo>
                  <a:lnTo>
                    <a:pt x="1115" y="2472"/>
                  </a:lnTo>
                  <a:lnTo>
                    <a:pt x="1119" y="2466"/>
                  </a:lnTo>
                  <a:lnTo>
                    <a:pt x="1121" y="2459"/>
                  </a:lnTo>
                  <a:lnTo>
                    <a:pt x="1121" y="2453"/>
                  </a:lnTo>
                  <a:lnTo>
                    <a:pt x="1120" y="2447"/>
                  </a:lnTo>
                  <a:lnTo>
                    <a:pt x="1119" y="2445"/>
                  </a:lnTo>
                  <a:lnTo>
                    <a:pt x="1116" y="2444"/>
                  </a:lnTo>
                  <a:lnTo>
                    <a:pt x="1114" y="2443"/>
                  </a:lnTo>
                  <a:lnTo>
                    <a:pt x="1110" y="2443"/>
                  </a:lnTo>
                  <a:close/>
                  <a:moveTo>
                    <a:pt x="2132" y="2420"/>
                  </a:moveTo>
                  <a:lnTo>
                    <a:pt x="2125" y="2424"/>
                  </a:lnTo>
                  <a:lnTo>
                    <a:pt x="2120" y="2428"/>
                  </a:lnTo>
                  <a:lnTo>
                    <a:pt x="2119" y="2432"/>
                  </a:lnTo>
                  <a:lnTo>
                    <a:pt x="2118" y="2434"/>
                  </a:lnTo>
                  <a:lnTo>
                    <a:pt x="2118" y="2437"/>
                  </a:lnTo>
                  <a:lnTo>
                    <a:pt x="2118" y="2439"/>
                  </a:lnTo>
                  <a:lnTo>
                    <a:pt x="2119" y="2442"/>
                  </a:lnTo>
                  <a:lnTo>
                    <a:pt x="2120" y="2444"/>
                  </a:lnTo>
                  <a:lnTo>
                    <a:pt x="2122" y="2446"/>
                  </a:lnTo>
                  <a:lnTo>
                    <a:pt x="2125" y="2447"/>
                  </a:lnTo>
                  <a:lnTo>
                    <a:pt x="2128" y="2449"/>
                  </a:lnTo>
                  <a:lnTo>
                    <a:pt x="2133" y="2450"/>
                  </a:lnTo>
                  <a:lnTo>
                    <a:pt x="2138" y="2450"/>
                  </a:lnTo>
                  <a:lnTo>
                    <a:pt x="2143" y="2450"/>
                  </a:lnTo>
                  <a:lnTo>
                    <a:pt x="2151" y="2446"/>
                  </a:lnTo>
                  <a:lnTo>
                    <a:pt x="2161" y="2443"/>
                  </a:lnTo>
                  <a:lnTo>
                    <a:pt x="2161" y="2432"/>
                  </a:lnTo>
                  <a:lnTo>
                    <a:pt x="2150" y="2432"/>
                  </a:lnTo>
                  <a:lnTo>
                    <a:pt x="2141" y="2426"/>
                  </a:lnTo>
                  <a:lnTo>
                    <a:pt x="2132" y="2420"/>
                  </a:lnTo>
                  <a:close/>
                  <a:moveTo>
                    <a:pt x="1973" y="2408"/>
                  </a:moveTo>
                  <a:lnTo>
                    <a:pt x="1970" y="2413"/>
                  </a:lnTo>
                  <a:lnTo>
                    <a:pt x="1968" y="2424"/>
                  </a:lnTo>
                  <a:lnTo>
                    <a:pt x="1968" y="2429"/>
                  </a:lnTo>
                  <a:lnTo>
                    <a:pt x="1970" y="2433"/>
                  </a:lnTo>
                  <a:lnTo>
                    <a:pt x="1971" y="2434"/>
                  </a:lnTo>
                  <a:lnTo>
                    <a:pt x="1973" y="2434"/>
                  </a:lnTo>
                  <a:lnTo>
                    <a:pt x="1976" y="2433"/>
                  </a:lnTo>
                  <a:lnTo>
                    <a:pt x="1980" y="2432"/>
                  </a:lnTo>
                  <a:lnTo>
                    <a:pt x="1982" y="2425"/>
                  </a:lnTo>
                  <a:lnTo>
                    <a:pt x="1984" y="2415"/>
                  </a:lnTo>
                  <a:lnTo>
                    <a:pt x="1984" y="2410"/>
                  </a:lnTo>
                  <a:lnTo>
                    <a:pt x="1983" y="2407"/>
                  </a:lnTo>
                  <a:lnTo>
                    <a:pt x="1981" y="2406"/>
                  </a:lnTo>
                  <a:lnTo>
                    <a:pt x="1979" y="2406"/>
                  </a:lnTo>
                  <a:lnTo>
                    <a:pt x="1976" y="2406"/>
                  </a:lnTo>
                  <a:lnTo>
                    <a:pt x="1973" y="2408"/>
                  </a:lnTo>
                  <a:close/>
                  <a:moveTo>
                    <a:pt x="1997" y="2402"/>
                  </a:moveTo>
                  <a:lnTo>
                    <a:pt x="1997" y="2405"/>
                  </a:lnTo>
                  <a:lnTo>
                    <a:pt x="1996" y="2408"/>
                  </a:lnTo>
                  <a:lnTo>
                    <a:pt x="1993" y="2411"/>
                  </a:lnTo>
                  <a:lnTo>
                    <a:pt x="1991" y="2413"/>
                  </a:lnTo>
                  <a:lnTo>
                    <a:pt x="2001" y="2419"/>
                  </a:lnTo>
                  <a:lnTo>
                    <a:pt x="2006" y="2424"/>
                  </a:lnTo>
                  <a:lnTo>
                    <a:pt x="2007" y="2425"/>
                  </a:lnTo>
                  <a:lnTo>
                    <a:pt x="2007" y="2427"/>
                  </a:lnTo>
                  <a:lnTo>
                    <a:pt x="2007" y="2429"/>
                  </a:lnTo>
                  <a:lnTo>
                    <a:pt x="2006" y="2430"/>
                  </a:lnTo>
                  <a:lnTo>
                    <a:pt x="2003" y="2434"/>
                  </a:lnTo>
                  <a:lnTo>
                    <a:pt x="1999" y="2438"/>
                  </a:lnTo>
                  <a:lnTo>
                    <a:pt x="1994" y="2443"/>
                  </a:lnTo>
                  <a:lnTo>
                    <a:pt x="1991" y="2450"/>
                  </a:lnTo>
                  <a:lnTo>
                    <a:pt x="1994" y="2450"/>
                  </a:lnTo>
                  <a:lnTo>
                    <a:pt x="1997" y="2450"/>
                  </a:lnTo>
                  <a:lnTo>
                    <a:pt x="1998" y="2451"/>
                  </a:lnTo>
                  <a:lnTo>
                    <a:pt x="1998" y="2452"/>
                  </a:lnTo>
                  <a:lnTo>
                    <a:pt x="1997" y="2456"/>
                  </a:lnTo>
                  <a:lnTo>
                    <a:pt x="1997" y="2461"/>
                  </a:lnTo>
                  <a:lnTo>
                    <a:pt x="2008" y="2460"/>
                  </a:lnTo>
                  <a:lnTo>
                    <a:pt x="2020" y="2461"/>
                  </a:lnTo>
                  <a:lnTo>
                    <a:pt x="2027" y="2453"/>
                  </a:lnTo>
                  <a:lnTo>
                    <a:pt x="2036" y="2443"/>
                  </a:lnTo>
                  <a:lnTo>
                    <a:pt x="2039" y="2438"/>
                  </a:lnTo>
                  <a:lnTo>
                    <a:pt x="2041" y="2432"/>
                  </a:lnTo>
                  <a:lnTo>
                    <a:pt x="2043" y="2426"/>
                  </a:lnTo>
                  <a:lnTo>
                    <a:pt x="2043" y="2420"/>
                  </a:lnTo>
                  <a:lnTo>
                    <a:pt x="2038" y="2412"/>
                  </a:lnTo>
                  <a:lnTo>
                    <a:pt x="2033" y="2402"/>
                  </a:lnTo>
                  <a:lnTo>
                    <a:pt x="2023" y="2403"/>
                  </a:lnTo>
                  <a:lnTo>
                    <a:pt x="2015" y="2403"/>
                  </a:lnTo>
                  <a:lnTo>
                    <a:pt x="2005" y="2403"/>
                  </a:lnTo>
                  <a:lnTo>
                    <a:pt x="1997" y="2402"/>
                  </a:lnTo>
                  <a:close/>
                  <a:moveTo>
                    <a:pt x="2806" y="2378"/>
                  </a:moveTo>
                  <a:lnTo>
                    <a:pt x="2806" y="2390"/>
                  </a:lnTo>
                  <a:lnTo>
                    <a:pt x="2815" y="2392"/>
                  </a:lnTo>
                  <a:lnTo>
                    <a:pt x="2824" y="2396"/>
                  </a:lnTo>
                  <a:lnTo>
                    <a:pt x="2827" y="2393"/>
                  </a:lnTo>
                  <a:lnTo>
                    <a:pt x="2828" y="2393"/>
                  </a:lnTo>
                  <a:lnTo>
                    <a:pt x="2829" y="2394"/>
                  </a:lnTo>
                  <a:lnTo>
                    <a:pt x="2835" y="2396"/>
                  </a:lnTo>
                  <a:lnTo>
                    <a:pt x="2834" y="2387"/>
                  </a:lnTo>
                  <a:lnTo>
                    <a:pt x="2835" y="2378"/>
                  </a:lnTo>
                  <a:lnTo>
                    <a:pt x="2828" y="2378"/>
                  </a:lnTo>
                  <a:lnTo>
                    <a:pt x="2820" y="2379"/>
                  </a:lnTo>
                  <a:lnTo>
                    <a:pt x="2812" y="2379"/>
                  </a:lnTo>
                  <a:lnTo>
                    <a:pt x="2806" y="2378"/>
                  </a:lnTo>
                  <a:close/>
                  <a:moveTo>
                    <a:pt x="1586" y="2361"/>
                  </a:moveTo>
                  <a:lnTo>
                    <a:pt x="1583" y="2362"/>
                  </a:lnTo>
                  <a:lnTo>
                    <a:pt x="1582" y="2364"/>
                  </a:lnTo>
                  <a:lnTo>
                    <a:pt x="1581" y="2366"/>
                  </a:lnTo>
                  <a:lnTo>
                    <a:pt x="1581" y="2367"/>
                  </a:lnTo>
                  <a:lnTo>
                    <a:pt x="1582" y="2369"/>
                  </a:lnTo>
                  <a:lnTo>
                    <a:pt x="1584" y="2370"/>
                  </a:lnTo>
                  <a:lnTo>
                    <a:pt x="1587" y="2372"/>
                  </a:lnTo>
                  <a:lnTo>
                    <a:pt x="1592" y="2372"/>
                  </a:lnTo>
                  <a:lnTo>
                    <a:pt x="1592" y="2368"/>
                  </a:lnTo>
                  <a:lnTo>
                    <a:pt x="1593" y="2364"/>
                  </a:lnTo>
                  <a:lnTo>
                    <a:pt x="1593" y="2362"/>
                  </a:lnTo>
                  <a:lnTo>
                    <a:pt x="1592" y="2361"/>
                  </a:lnTo>
                  <a:lnTo>
                    <a:pt x="1589" y="2361"/>
                  </a:lnTo>
                  <a:lnTo>
                    <a:pt x="1586" y="2361"/>
                  </a:lnTo>
                  <a:close/>
                  <a:moveTo>
                    <a:pt x="2859" y="2350"/>
                  </a:moveTo>
                  <a:lnTo>
                    <a:pt x="2856" y="2352"/>
                  </a:lnTo>
                  <a:lnTo>
                    <a:pt x="2854" y="2354"/>
                  </a:lnTo>
                  <a:lnTo>
                    <a:pt x="2854" y="2357"/>
                  </a:lnTo>
                  <a:lnTo>
                    <a:pt x="2854" y="2360"/>
                  </a:lnTo>
                  <a:lnTo>
                    <a:pt x="2856" y="2364"/>
                  </a:lnTo>
                  <a:lnTo>
                    <a:pt x="2858" y="2366"/>
                  </a:lnTo>
                  <a:lnTo>
                    <a:pt x="2861" y="2367"/>
                  </a:lnTo>
                  <a:lnTo>
                    <a:pt x="2864" y="2367"/>
                  </a:lnTo>
                  <a:lnTo>
                    <a:pt x="2867" y="2366"/>
                  </a:lnTo>
                  <a:lnTo>
                    <a:pt x="2870" y="2364"/>
                  </a:lnTo>
                  <a:lnTo>
                    <a:pt x="2873" y="2359"/>
                  </a:lnTo>
                  <a:lnTo>
                    <a:pt x="2875" y="2356"/>
                  </a:lnTo>
                  <a:lnTo>
                    <a:pt x="2875" y="2354"/>
                  </a:lnTo>
                  <a:lnTo>
                    <a:pt x="2875" y="2352"/>
                  </a:lnTo>
                  <a:lnTo>
                    <a:pt x="2874" y="2351"/>
                  </a:lnTo>
                  <a:lnTo>
                    <a:pt x="2873" y="2350"/>
                  </a:lnTo>
                  <a:lnTo>
                    <a:pt x="2867" y="2349"/>
                  </a:lnTo>
                  <a:lnTo>
                    <a:pt x="2859" y="2350"/>
                  </a:lnTo>
                  <a:close/>
                  <a:moveTo>
                    <a:pt x="2783" y="2344"/>
                  </a:moveTo>
                  <a:lnTo>
                    <a:pt x="2788" y="2356"/>
                  </a:lnTo>
                  <a:lnTo>
                    <a:pt x="2788" y="2351"/>
                  </a:lnTo>
                  <a:lnTo>
                    <a:pt x="2789" y="2347"/>
                  </a:lnTo>
                  <a:lnTo>
                    <a:pt x="2789" y="2345"/>
                  </a:lnTo>
                  <a:lnTo>
                    <a:pt x="2788" y="2344"/>
                  </a:lnTo>
                  <a:lnTo>
                    <a:pt x="2786" y="2344"/>
                  </a:lnTo>
                  <a:lnTo>
                    <a:pt x="2783" y="2344"/>
                  </a:lnTo>
                  <a:close/>
                  <a:moveTo>
                    <a:pt x="2254" y="2321"/>
                  </a:moveTo>
                  <a:lnTo>
                    <a:pt x="2259" y="2332"/>
                  </a:lnTo>
                  <a:lnTo>
                    <a:pt x="2267" y="2344"/>
                  </a:lnTo>
                  <a:lnTo>
                    <a:pt x="2269" y="2344"/>
                  </a:lnTo>
                  <a:lnTo>
                    <a:pt x="2271" y="2342"/>
                  </a:lnTo>
                  <a:lnTo>
                    <a:pt x="2272" y="2339"/>
                  </a:lnTo>
                  <a:lnTo>
                    <a:pt x="2273" y="2336"/>
                  </a:lnTo>
                  <a:lnTo>
                    <a:pt x="2272" y="2327"/>
                  </a:lnTo>
                  <a:lnTo>
                    <a:pt x="2272" y="2321"/>
                  </a:lnTo>
                  <a:lnTo>
                    <a:pt x="2263" y="2321"/>
                  </a:lnTo>
                  <a:lnTo>
                    <a:pt x="2254" y="2321"/>
                  </a:lnTo>
                  <a:close/>
                  <a:moveTo>
                    <a:pt x="1798" y="2315"/>
                  </a:moveTo>
                  <a:lnTo>
                    <a:pt x="1800" y="2317"/>
                  </a:lnTo>
                  <a:lnTo>
                    <a:pt x="1800" y="2319"/>
                  </a:lnTo>
                  <a:lnTo>
                    <a:pt x="1798" y="2320"/>
                  </a:lnTo>
                  <a:lnTo>
                    <a:pt x="1795" y="2320"/>
                  </a:lnTo>
                  <a:lnTo>
                    <a:pt x="1789" y="2321"/>
                  </a:lnTo>
                  <a:lnTo>
                    <a:pt x="1786" y="2321"/>
                  </a:lnTo>
                  <a:lnTo>
                    <a:pt x="1795" y="2333"/>
                  </a:lnTo>
                  <a:lnTo>
                    <a:pt x="1803" y="2344"/>
                  </a:lnTo>
                  <a:lnTo>
                    <a:pt x="1811" y="2348"/>
                  </a:lnTo>
                  <a:lnTo>
                    <a:pt x="1819" y="2350"/>
                  </a:lnTo>
                  <a:lnTo>
                    <a:pt x="1825" y="2351"/>
                  </a:lnTo>
                  <a:lnTo>
                    <a:pt x="1827" y="2350"/>
                  </a:lnTo>
                  <a:lnTo>
                    <a:pt x="1833" y="2333"/>
                  </a:lnTo>
                  <a:lnTo>
                    <a:pt x="1828" y="2330"/>
                  </a:lnTo>
                  <a:lnTo>
                    <a:pt x="1828" y="2328"/>
                  </a:lnTo>
                  <a:lnTo>
                    <a:pt x="1828" y="2326"/>
                  </a:lnTo>
                  <a:lnTo>
                    <a:pt x="1827" y="2321"/>
                  </a:lnTo>
                  <a:lnTo>
                    <a:pt x="1818" y="2319"/>
                  </a:lnTo>
                  <a:lnTo>
                    <a:pt x="1811" y="2319"/>
                  </a:lnTo>
                  <a:lnTo>
                    <a:pt x="1805" y="2318"/>
                  </a:lnTo>
                  <a:lnTo>
                    <a:pt x="1798" y="2315"/>
                  </a:lnTo>
                  <a:close/>
                  <a:moveTo>
                    <a:pt x="2284" y="2303"/>
                  </a:moveTo>
                  <a:lnTo>
                    <a:pt x="2290" y="2315"/>
                  </a:lnTo>
                  <a:lnTo>
                    <a:pt x="2289" y="2309"/>
                  </a:lnTo>
                  <a:lnTo>
                    <a:pt x="2290" y="2306"/>
                  </a:lnTo>
                  <a:lnTo>
                    <a:pt x="2290" y="2304"/>
                  </a:lnTo>
                  <a:lnTo>
                    <a:pt x="2289" y="2304"/>
                  </a:lnTo>
                  <a:lnTo>
                    <a:pt x="2287" y="2303"/>
                  </a:lnTo>
                  <a:lnTo>
                    <a:pt x="2284" y="2303"/>
                  </a:lnTo>
                  <a:close/>
                  <a:moveTo>
                    <a:pt x="2742" y="2297"/>
                  </a:moveTo>
                  <a:lnTo>
                    <a:pt x="2735" y="2300"/>
                  </a:lnTo>
                  <a:lnTo>
                    <a:pt x="2728" y="2303"/>
                  </a:lnTo>
                  <a:lnTo>
                    <a:pt x="2725" y="2306"/>
                  </a:lnTo>
                  <a:lnTo>
                    <a:pt x="2725" y="2308"/>
                  </a:lnTo>
                  <a:lnTo>
                    <a:pt x="2726" y="2311"/>
                  </a:lnTo>
                  <a:lnTo>
                    <a:pt x="2730" y="2315"/>
                  </a:lnTo>
                  <a:lnTo>
                    <a:pt x="2730" y="2326"/>
                  </a:lnTo>
                  <a:lnTo>
                    <a:pt x="2739" y="2327"/>
                  </a:lnTo>
                  <a:lnTo>
                    <a:pt x="2747" y="2326"/>
                  </a:lnTo>
                  <a:lnTo>
                    <a:pt x="2750" y="2333"/>
                  </a:lnTo>
                  <a:lnTo>
                    <a:pt x="2753" y="2338"/>
                  </a:lnTo>
                  <a:lnTo>
                    <a:pt x="2760" y="2338"/>
                  </a:lnTo>
                  <a:lnTo>
                    <a:pt x="2769" y="2336"/>
                  </a:lnTo>
                  <a:lnTo>
                    <a:pt x="2774" y="2335"/>
                  </a:lnTo>
                  <a:lnTo>
                    <a:pt x="2777" y="2334"/>
                  </a:lnTo>
                  <a:lnTo>
                    <a:pt x="2778" y="2333"/>
                  </a:lnTo>
                  <a:lnTo>
                    <a:pt x="2777" y="2333"/>
                  </a:lnTo>
                  <a:lnTo>
                    <a:pt x="2781" y="2333"/>
                  </a:lnTo>
                  <a:lnTo>
                    <a:pt x="2782" y="2332"/>
                  </a:lnTo>
                  <a:lnTo>
                    <a:pt x="2783" y="2331"/>
                  </a:lnTo>
                  <a:lnTo>
                    <a:pt x="2782" y="2330"/>
                  </a:lnTo>
                  <a:lnTo>
                    <a:pt x="2781" y="2327"/>
                  </a:lnTo>
                  <a:lnTo>
                    <a:pt x="2778" y="2326"/>
                  </a:lnTo>
                  <a:lnTo>
                    <a:pt x="2775" y="2326"/>
                  </a:lnTo>
                  <a:lnTo>
                    <a:pt x="2772" y="2326"/>
                  </a:lnTo>
                  <a:lnTo>
                    <a:pt x="2769" y="2321"/>
                  </a:lnTo>
                  <a:lnTo>
                    <a:pt x="2769" y="2316"/>
                  </a:lnTo>
                  <a:lnTo>
                    <a:pt x="2768" y="2313"/>
                  </a:lnTo>
                  <a:lnTo>
                    <a:pt x="2765" y="2308"/>
                  </a:lnTo>
                  <a:lnTo>
                    <a:pt x="2753" y="2303"/>
                  </a:lnTo>
                  <a:lnTo>
                    <a:pt x="2742" y="2297"/>
                  </a:lnTo>
                  <a:close/>
                  <a:moveTo>
                    <a:pt x="2999" y="2291"/>
                  </a:moveTo>
                  <a:lnTo>
                    <a:pt x="2989" y="2292"/>
                  </a:lnTo>
                  <a:lnTo>
                    <a:pt x="2979" y="2295"/>
                  </a:lnTo>
                  <a:lnTo>
                    <a:pt x="2969" y="2301"/>
                  </a:lnTo>
                  <a:lnTo>
                    <a:pt x="2959" y="2308"/>
                  </a:lnTo>
                  <a:lnTo>
                    <a:pt x="2948" y="2316"/>
                  </a:lnTo>
                  <a:lnTo>
                    <a:pt x="2937" y="2325"/>
                  </a:lnTo>
                  <a:lnTo>
                    <a:pt x="2926" y="2335"/>
                  </a:lnTo>
                  <a:lnTo>
                    <a:pt x="2915" y="2345"/>
                  </a:lnTo>
                  <a:lnTo>
                    <a:pt x="2895" y="2367"/>
                  </a:lnTo>
                  <a:lnTo>
                    <a:pt x="2875" y="2388"/>
                  </a:lnTo>
                  <a:lnTo>
                    <a:pt x="2857" y="2406"/>
                  </a:lnTo>
                  <a:lnTo>
                    <a:pt x="2841" y="2420"/>
                  </a:lnTo>
                  <a:lnTo>
                    <a:pt x="2849" y="2450"/>
                  </a:lnTo>
                  <a:lnTo>
                    <a:pt x="2856" y="2479"/>
                  </a:lnTo>
                  <a:lnTo>
                    <a:pt x="2860" y="2511"/>
                  </a:lnTo>
                  <a:lnTo>
                    <a:pt x="2864" y="2543"/>
                  </a:lnTo>
                  <a:lnTo>
                    <a:pt x="2885" y="2535"/>
                  </a:lnTo>
                  <a:lnTo>
                    <a:pt x="2904" y="2526"/>
                  </a:lnTo>
                  <a:lnTo>
                    <a:pt x="2913" y="2522"/>
                  </a:lnTo>
                  <a:lnTo>
                    <a:pt x="2921" y="2517"/>
                  </a:lnTo>
                  <a:lnTo>
                    <a:pt x="2929" y="2510"/>
                  </a:lnTo>
                  <a:lnTo>
                    <a:pt x="2935" y="2503"/>
                  </a:lnTo>
                  <a:lnTo>
                    <a:pt x="2936" y="2493"/>
                  </a:lnTo>
                  <a:lnTo>
                    <a:pt x="2935" y="2485"/>
                  </a:lnTo>
                  <a:lnTo>
                    <a:pt x="2940" y="2476"/>
                  </a:lnTo>
                  <a:lnTo>
                    <a:pt x="2948" y="2466"/>
                  </a:lnTo>
                  <a:lnTo>
                    <a:pt x="2958" y="2456"/>
                  </a:lnTo>
                  <a:lnTo>
                    <a:pt x="2965" y="2450"/>
                  </a:lnTo>
                  <a:lnTo>
                    <a:pt x="2971" y="2445"/>
                  </a:lnTo>
                  <a:lnTo>
                    <a:pt x="2979" y="2441"/>
                  </a:lnTo>
                  <a:lnTo>
                    <a:pt x="2983" y="2439"/>
                  </a:lnTo>
                  <a:lnTo>
                    <a:pt x="2987" y="2437"/>
                  </a:lnTo>
                  <a:lnTo>
                    <a:pt x="2991" y="2435"/>
                  </a:lnTo>
                  <a:lnTo>
                    <a:pt x="2994" y="2432"/>
                  </a:lnTo>
                  <a:lnTo>
                    <a:pt x="2994" y="2417"/>
                  </a:lnTo>
                  <a:lnTo>
                    <a:pt x="2994" y="2402"/>
                  </a:lnTo>
                  <a:lnTo>
                    <a:pt x="3004" y="2388"/>
                  </a:lnTo>
                  <a:lnTo>
                    <a:pt x="3017" y="2372"/>
                  </a:lnTo>
                  <a:lnTo>
                    <a:pt x="3019" y="2362"/>
                  </a:lnTo>
                  <a:lnTo>
                    <a:pt x="3020" y="2353"/>
                  </a:lnTo>
                  <a:lnTo>
                    <a:pt x="3020" y="2343"/>
                  </a:lnTo>
                  <a:lnTo>
                    <a:pt x="3022" y="2333"/>
                  </a:lnTo>
                  <a:lnTo>
                    <a:pt x="3024" y="2327"/>
                  </a:lnTo>
                  <a:lnTo>
                    <a:pt x="3026" y="2316"/>
                  </a:lnTo>
                  <a:lnTo>
                    <a:pt x="3028" y="2302"/>
                  </a:lnTo>
                  <a:lnTo>
                    <a:pt x="3029" y="2291"/>
                  </a:lnTo>
                  <a:lnTo>
                    <a:pt x="3014" y="2291"/>
                  </a:lnTo>
                  <a:lnTo>
                    <a:pt x="2999" y="2291"/>
                  </a:lnTo>
                  <a:close/>
                  <a:moveTo>
                    <a:pt x="1902" y="2291"/>
                  </a:moveTo>
                  <a:lnTo>
                    <a:pt x="1891" y="2303"/>
                  </a:lnTo>
                  <a:lnTo>
                    <a:pt x="1879" y="2315"/>
                  </a:lnTo>
                  <a:lnTo>
                    <a:pt x="1879" y="2338"/>
                  </a:lnTo>
                  <a:lnTo>
                    <a:pt x="1891" y="2332"/>
                  </a:lnTo>
                  <a:lnTo>
                    <a:pt x="1903" y="2323"/>
                  </a:lnTo>
                  <a:lnTo>
                    <a:pt x="1915" y="2316"/>
                  </a:lnTo>
                  <a:lnTo>
                    <a:pt x="1926" y="2308"/>
                  </a:lnTo>
                  <a:lnTo>
                    <a:pt x="1922" y="2299"/>
                  </a:lnTo>
                  <a:lnTo>
                    <a:pt x="1920" y="2291"/>
                  </a:lnTo>
                  <a:lnTo>
                    <a:pt x="1912" y="2291"/>
                  </a:lnTo>
                  <a:lnTo>
                    <a:pt x="1902" y="2291"/>
                  </a:lnTo>
                  <a:close/>
                  <a:moveTo>
                    <a:pt x="1680" y="2285"/>
                  </a:moveTo>
                  <a:lnTo>
                    <a:pt x="1673" y="2288"/>
                  </a:lnTo>
                  <a:lnTo>
                    <a:pt x="1664" y="2293"/>
                  </a:lnTo>
                  <a:lnTo>
                    <a:pt x="1660" y="2295"/>
                  </a:lnTo>
                  <a:lnTo>
                    <a:pt x="1657" y="2298"/>
                  </a:lnTo>
                  <a:lnTo>
                    <a:pt x="1663" y="2297"/>
                  </a:lnTo>
                  <a:lnTo>
                    <a:pt x="1663" y="2308"/>
                  </a:lnTo>
                  <a:lnTo>
                    <a:pt x="1655" y="2309"/>
                  </a:lnTo>
                  <a:lnTo>
                    <a:pt x="1650" y="2307"/>
                  </a:lnTo>
                  <a:lnTo>
                    <a:pt x="1645" y="2305"/>
                  </a:lnTo>
                  <a:lnTo>
                    <a:pt x="1642" y="2302"/>
                  </a:lnTo>
                  <a:lnTo>
                    <a:pt x="1638" y="2298"/>
                  </a:lnTo>
                  <a:lnTo>
                    <a:pt x="1635" y="2294"/>
                  </a:lnTo>
                  <a:lnTo>
                    <a:pt x="1632" y="2292"/>
                  </a:lnTo>
                  <a:lnTo>
                    <a:pt x="1628" y="2291"/>
                  </a:lnTo>
                  <a:lnTo>
                    <a:pt x="1625" y="2291"/>
                  </a:lnTo>
                  <a:lnTo>
                    <a:pt x="1622" y="2292"/>
                  </a:lnTo>
                  <a:lnTo>
                    <a:pt x="1621" y="2293"/>
                  </a:lnTo>
                  <a:lnTo>
                    <a:pt x="1620" y="2295"/>
                  </a:lnTo>
                  <a:lnTo>
                    <a:pt x="1619" y="2297"/>
                  </a:lnTo>
                  <a:lnTo>
                    <a:pt x="1617" y="2298"/>
                  </a:lnTo>
                  <a:lnTo>
                    <a:pt x="1614" y="2298"/>
                  </a:lnTo>
                  <a:lnTo>
                    <a:pt x="1610" y="2297"/>
                  </a:lnTo>
                  <a:lnTo>
                    <a:pt x="1616" y="2333"/>
                  </a:lnTo>
                  <a:lnTo>
                    <a:pt x="1638" y="2326"/>
                  </a:lnTo>
                  <a:lnTo>
                    <a:pt x="1659" y="2321"/>
                  </a:lnTo>
                  <a:lnTo>
                    <a:pt x="1678" y="2316"/>
                  </a:lnTo>
                  <a:lnTo>
                    <a:pt x="1697" y="2308"/>
                  </a:lnTo>
                  <a:lnTo>
                    <a:pt x="1696" y="2297"/>
                  </a:lnTo>
                  <a:lnTo>
                    <a:pt x="1697" y="2285"/>
                  </a:lnTo>
                  <a:lnTo>
                    <a:pt x="1688" y="2285"/>
                  </a:lnTo>
                  <a:lnTo>
                    <a:pt x="1680" y="2285"/>
                  </a:lnTo>
                  <a:close/>
                  <a:moveTo>
                    <a:pt x="1955" y="2273"/>
                  </a:moveTo>
                  <a:lnTo>
                    <a:pt x="1953" y="2281"/>
                  </a:lnTo>
                  <a:lnTo>
                    <a:pt x="1950" y="2291"/>
                  </a:lnTo>
                  <a:lnTo>
                    <a:pt x="1960" y="2300"/>
                  </a:lnTo>
                  <a:lnTo>
                    <a:pt x="1973" y="2308"/>
                  </a:lnTo>
                  <a:lnTo>
                    <a:pt x="1976" y="2321"/>
                  </a:lnTo>
                  <a:lnTo>
                    <a:pt x="1980" y="2333"/>
                  </a:lnTo>
                  <a:lnTo>
                    <a:pt x="1984" y="2331"/>
                  </a:lnTo>
                  <a:lnTo>
                    <a:pt x="1993" y="2328"/>
                  </a:lnTo>
                  <a:lnTo>
                    <a:pt x="1998" y="2326"/>
                  </a:lnTo>
                  <a:lnTo>
                    <a:pt x="2000" y="2324"/>
                  </a:lnTo>
                  <a:lnTo>
                    <a:pt x="2001" y="2323"/>
                  </a:lnTo>
                  <a:lnTo>
                    <a:pt x="2000" y="2322"/>
                  </a:lnTo>
                  <a:lnTo>
                    <a:pt x="1999" y="2321"/>
                  </a:lnTo>
                  <a:lnTo>
                    <a:pt x="1997" y="2321"/>
                  </a:lnTo>
                  <a:lnTo>
                    <a:pt x="2002" y="2322"/>
                  </a:lnTo>
                  <a:lnTo>
                    <a:pt x="2006" y="2322"/>
                  </a:lnTo>
                  <a:lnTo>
                    <a:pt x="2009" y="2322"/>
                  </a:lnTo>
                  <a:lnTo>
                    <a:pt x="2011" y="2321"/>
                  </a:lnTo>
                  <a:lnTo>
                    <a:pt x="2013" y="2320"/>
                  </a:lnTo>
                  <a:lnTo>
                    <a:pt x="2014" y="2318"/>
                  </a:lnTo>
                  <a:lnTo>
                    <a:pt x="2014" y="2316"/>
                  </a:lnTo>
                  <a:lnTo>
                    <a:pt x="2013" y="2314"/>
                  </a:lnTo>
                  <a:lnTo>
                    <a:pt x="2010" y="2308"/>
                  </a:lnTo>
                  <a:lnTo>
                    <a:pt x="2008" y="2303"/>
                  </a:lnTo>
                  <a:lnTo>
                    <a:pt x="2007" y="2299"/>
                  </a:lnTo>
                  <a:lnTo>
                    <a:pt x="2008" y="2297"/>
                  </a:lnTo>
                  <a:lnTo>
                    <a:pt x="1994" y="2290"/>
                  </a:lnTo>
                  <a:lnTo>
                    <a:pt x="1982" y="2285"/>
                  </a:lnTo>
                  <a:lnTo>
                    <a:pt x="1969" y="2280"/>
                  </a:lnTo>
                  <a:lnTo>
                    <a:pt x="1955" y="2273"/>
                  </a:lnTo>
                  <a:close/>
                  <a:moveTo>
                    <a:pt x="2348" y="2268"/>
                  </a:moveTo>
                  <a:lnTo>
                    <a:pt x="2342" y="2274"/>
                  </a:lnTo>
                  <a:lnTo>
                    <a:pt x="2337" y="2280"/>
                  </a:lnTo>
                  <a:lnTo>
                    <a:pt x="2339" y="2287"/>
                  </a:lnTo>
                  <a:lnTo>
                    <a:pt x="2343" y="2297"/>
                  </a:lnTo>
                  <a:lnTo>
                    <a:pt x="2340" y="2297"/>
                  </a:lnTo>
                  <a:lnTo>
                    <a:pt x="2338" y="2298"/>
                  </a:lnTo>
                  <a:lnTo>
                    <a:pt x="2337" y="2298"/>
                  </a:lnTo>
                  <a:lnTo>
                    <a:pt x="2337" y="2300"/>
                  </a:lnTo>
                  <a:lnTo>
                    <a:pt x="2337" y="2304"/>
                  </a:lnTo>
                  <a:lnTo>
                    <a:pt x="2337" y="2308"/>
                  </a:lnTo>
                  <a:lnTo>
                    <a:pt x="2329" y="2305"/>
                  </a:lnTo>
                  <a:lnTo>
                    <a:pt x="2323" y="2301"/>
                  </a:lnTo>
                  <a:lnTo>
                    <a:pt x="2316" y="2299"/>
                  </a:lnTo>
                  <a:lnTo>
                    <a:pt x="2307" y="2297"/>
                  </a:lnTo>
                  <a:lnTo>
                    <a:pt x="2295" y="2321"/>
                  </a:lnTo>
                  <a:lnTo>
                    <a:pt x="2300" y="2320"/>
                  </a:lnTo>
                  <a:lnTo>
                    <a:pt x="2304" y="2320"/>
                  </a:lnTo>
                  <a:lnTo>
                    <a:pt x="2306" y="2320"/>
                  </a:lnTo>
                  <a:lnTo>
                    <a:pt x="2308" y="2321"/>
                  </a:lnTo>
                  <a:lnTo>
                    <a:pt x="2309" y="2325"/>
                  </a:lnTo>
                  <a:lnTo>
                    <a:pt x="2308" y="2330"/>
                  </a:lnTo>
                  <a:lnTo>
                    <a:pt x="2304" y="2339"/>
                  </a:lnTo>
                  <a:lnTo>
                    <a:pt x="2302" y="2344"/>
                  </a:lnTo>
                  <a:lnTo>
                    <a:pt x="2307" y="2344"/>
                  </a:lnTo>
                  <a:lnTo>
                    <a:pt x="2310" y="2344"/>
                  </a:lnTo>
                  <a:lnTo>
                    <a:pt x="2311" y="2345"/>
                  </a:lnTo>
                  <a:lnTo>
                    <a:pt x="2313" y="2350"/>
                  </a:lnTo>
                  <a:lnTo>
                    <a:pt x="2309" y="2351"/>
                  </a:lnTo>
                  <a:lnTo>
                    <a:pt x="2303" y="2352"/>
                  </a:lnTo>
                  <a:lnTo>
                    <a:pt x="2301" y="2353"/>
                  </a:lnTo>
                  <a:lnTo>
                    <a:pt x="2300" y="2354"/>
                  </a:lnTo>
                  <a:lnTo>
                    <a:pt x="2302" y="2355"/>
                  </a:lnTo>
                  <a:lnTo>
                    <a:pt x="2307" y="2356"/>
                  </a:lnTo>
                  <a:lnTo>
                    <a:pt x="2314" y="2357"/>
                  </a:lnTo>
                  <a:lnTo>
                    <a:pt x="2321" y="2357"/>
                  </a:lnTo>
                  <a:lnTo>
                    <a:pt x="2326" y="2356"/>
                  </a:lnTo>
                  <a:lnTo>
                    <a:pt x="2330" y="2355"/>
                  </a:lnTo>
                  <a:lnTo>
                    <a:pt x="2334" y="2354"/>
                  </a:lnTo>
                  <a:lnTo>
                    <a:pt x="2337" y="2352"/>
                  </a:lnTo>
                  <a:lnTo>
                    <a:pt x="2339" y="2349"/>
                  </a:lnTo>
                  <a:lnTo>
                    <a:pt x="2341" y="2345"/>
                  </a:lnTo>
                  <a:lnTo>
                    <a:pt x="2344" y="2330"/>
                  </a:lnTo>
                  <a:lnTo>
                    <a:pt x="2348" y="2308"/>
                  </a:lnTo>
                  <a:lnTo>
                    <a:pt x="2355" y="2311"/>
                  </a:lnTo>
                  <a:lnTo>
                    <a:pt x="2360" y="2314"/>
                  </a:lnTo>
                  <a:lnTo>
                    <a:pt x="2363" y="2315"/>
                  </a:lnTo>
                  <a:lnTo>
                    <a:pt x="2367" y="2316"/>
                  </a:lnTo>
                  <a:lnTo>
                    <a:pt x="2370" y="2316"/>
                  </a:lnTo>
                  <a:lnTo>
                    <a:pt x="2372" y="2315"/>
                  </a:lnTo>
                  <a:lnTo>
                    <a:pt x="2372" y="2305"/>
                  </a:lnTo>
                  <a:lnTo>
                    <a:pt x="2372" y="2297"/>
                  </a:lnTo>
                  <a:lnTo>
                    <a:pt x="2373" y="2298"/>
                  </a:lnTo>
                  <a:lnTo>
                    <a:pt x="2374" y="2297"/>
                  </a:lnTo>
                  <a:lnTo>
                    <a:pt x="2374" y="2293"/>
                  </a:lnTo>
                  <a:lnTo>
                    <a:pt x="2374" y="2290"/>
                  </a:lnTo>
                  <a:lnTo>
                    <a:pt x="2373" y="2282"/>
                  </a:lnTo>
                  <a:lnTo>
                    <a:pt x="2372" y="2273"/>
                  </a:lnTo>
                  <a:lnTo>
                    <a:pt x="2359" y="2271"/>
                  </a:lnTo>
                  <a:lnTo>
                    <a:pt x="2348" y="2268"/>
                  </a:lnTo>
                  <a:close/>
                  <a:moveTo>
                    <a:pt x="1727" y="2268"/>
                  </a:moveTo>
                  <a:lnTo>
                    <a:pt x="1720" y="2285"/>
                  </a:lnTo>
                  <a:lnTo>
                    <a:pt x="1731" y="2284"/>
                  </a:lnTo>
                  <a:lnTo>
                    <a:pt x="1738" y="2281"/>
                  </a:lnTo>
                  <a:lnTo>
                    <a:pt x="1741" y="2280"/>
                  </a:lnTo>
                  <a:lnTo>
                    <a:pt x="1743" y="2277"/>
                  </a:lnTo>
                  <a:lnTo>
                    <a:pt x="1744" y="2276"/>
                  </a:lnTo>
                  <a:lnTo>
                    <a:pt x="1745" y="2274"/>
                  </a:lnTo>
                  <a:lnTo>
                    <a:pt x="1743" y="2271"/>
                  </a:lnTo>
                  <a:lnTo>
                    <a:pt x="1739" y="2269"/>
                  </a:lnTo>
                  <a:lnTo>
                    <a:pt x="1734" y="2268"/>
                  </a:lnTo>
                  <a:lnTo>
                    <a:pt x="1727" y="2268"/>
                  </a:lnTo>
                  <a:close/>
                  <a:moveTo>
                    <a:pt x="2835" y="2243"/>
                  </a:moveTo>
                  <a:lnTo>
                    <a:pt x="2827" y="2247"/>
                  </a:lnTo>
                  <a:lnTo>
                    <a:pt x="2822" y="2250"/>
                  </a:lnTo>
                  <a:lnTo>
                    <a:pt x="2820" y="2252"/>
                  </a:lnTo>
                  <a:lnTo>
                    <a:pt x="2819" y="2254"/>
                  </a:lnTo>
                  <a:lnTo>
                    <a:pt x="2818" y="2256"/>
                  </a:lnTo>
                  <a:lnTo>
                    <a:pt x="2818" y="2258"/>
                  </a:lnTo>
                  <a:lnTo>
                    <a:pt x="2820" y="2261"/>
                  </a:lnTo>
                  <a:lnTo>
                    <a:pt x="2824" y="2266"/>
                  </a:lnTo>
                  <a:lnTo>
                    <a:pt x="2828" y="2269"/>
                  </a:lnTo>
                  <a:lnTo>
                    <a:pt x="2832" y="2272"/>
                  </a:lnTo>
                  <a:lnTo>
                    <a:pt x="2843" y="2277"/>
                  </a:lnTo>
                  <a:lnTo>
                    <a:pt x="2852" y="2280"/>
                  </a:lnTo>
                  <a:lnTo>
                    <a:pt x="2854" y="2280"/>
                  </a:lnTo>
                  <a:lnTo>
                    <a:pt x="2857" y="2278"/>
                  </a:lnTo>
                  <a:lnTo>
                    <a:pt x="2856" y="2276"/>
                  </a:lnTo>
                  <a:lnTo>
                    <a:pt x="2852" y="2273"/>
                  </a:lnTo>
                  <a:lnTo>
                    <a:pt x="2850" y="2268"/>
                  </a:lnTo>
                  <a:lnTo>
                    <a:pt x="2849" y="2259"/>
                  </a:lnTo>
                  <a:lnTo>
                    <a:pt x="2848" y="2250"/>
                  </a:lnTo>
                  <a:lnTo>
                    <a:pt x="2847" y="2243"/>
                  </a:lnTo>
                  <a:lnTo>
                    <a:pt x="2835" y="2243"/>
                  </a:lnTo>
                  <a:close/>
                  <a:moveTo>
                    <a:pt x="2682" y="2243"/>
                  </a:moveTo>
                  <a:lnTo>
                    <a:pt x="2677" y="2261"/>
                  </a:lnTo>
                  <a:lnTo>
                    <a:pt x="2688" y="2264"/>
                  </a:lnTo>
                  <a:lnTo>
                    <a:pt x="2700" y="2268"/>
                  </a:lnTo>
                  <a:lnTo>
                    <a:pt x="2698" y="2266"/>
                  </a:lnTo>
                  <a:lnTo>
                    <a:pt x="2697" y="2263"/>
                  </a:lnTo>
                  <a:lnTo>
                    <a:pt x="2696" y="2260"/>
                  </a:lnTo>
                  <a:lnTo>
                    <a:pt x="2696" y="2259"/>
                  </a:lnTo>
                  <a:lnTo>
                    <a:pt x="2697" y="2255"/>
                  </a:lnTo>
                  <a:lnTo>
                    <a:pt x="2698" y="2251"/>
                  </a:lnTo>
                  <a:lnTo>
                    <a:pt x="2698" y="2249"/>
                  </a:lnTo>
                  <a:lnTo>
                    <a:pt x="2697" y="2246"/>
                  </a:lnTo>
                  <a:lnTo>
                    <a:pt x="2692" y="2244"/>
                  </a:lnTo>
                  <a:lnTo>
                    <a:pt x="2682" y="2243"/>
                  </a:lnTo>
                  <a:close/>
                  <a:moveTo>
                    <a:pt x="1692" y="2243"/>
                  </a:moveTo>
                  <a:lnTo>
                    <a:pt x="1689" y="2248"/>
                  </a:lnTo>
                  <a:lnTo>
                    <a:pt x="1684" y="2255"/>
                  </a:lnTo>
                  <a:lnTo>
                    <a:pt x="1683" y="2259"/>
                  </a:lnTo>
                  <a:lnTo>
                    <a:pt x="1682" y="2261"/>
                  </a:lnTo>
                  <a:lnTo>
                    <a:pt x="1682" y="2263"/>
                  </a:lnTo>
                  <a:lnTo>
                    <a:pt x="1683" y="2263"/>
                  </a:lnTo>
                  <a:lnTo>
                    <a:pt x="1684" y="2263"/>
                  </a:lnTo>
                  <a:lnTo>
                    <a:pt x="1685" y="2261"/>
                  </a:lnTo>
                  <a:lnTo>
                    <a:pt x="1685" y="2273"/>
                  </a:lnTo>
                  <a:lnTo>
                    <a:pt x="1702" y="2273"/>
                  </a:lnTo>
                  <a:lnTo>
                    <a:pt x="1715" y="2273"/>
                  </a:lnTo>
                  <a:lnTo>
                    <a:pt x="1714" y="2261"/>
                  </a:lnTo>
                  <a:lnTo>
                    <a:pt x="1715" y="2250"/>
                  </a:lnTo>
                  <a:lnTo>
                    <a:pt x="1703" y="2248"/>
                  </a:lnTo>
                  <a:lnTo>
                    <a:pt x="1692" y="2243"/>
                  </a:lnTo>
                  <a:close/>
                  <a:moveTo>
                    <a:pt x="2020" y="2220"/>
                  </a:moveTo>
                  <a:lnTo>
                    <a:pt x="2015" y="2232"/>
                  </a:lnTo>
                  <a:lnTo>
                    <a:pt x="2011" y="2231"/>
                  </a:lnTo>
                  <a:lnTo>
                    <a:pt x="2008" y="2230"/>
                  </a:lnTo>
                  <a:lnTo>
                    <a:pt x="2007" y="2230"/>
                  </a:lnTo>
                  <a:lnTo>
                    <a:pt x="2005" y="2231"/>
                  </a:lnTo>
                  <a:lnTo>
                    <a:pt x="2004" y="2234"/>
                  </a:lnTo>
                  <a:lnTo>
                    <a:pt x="2004" y="2237"/>
                  </a:lnTo>
                  <a:lnTo>
                    <a:pt x="2007" y="2246"/>
                  </a:lnTo>
                  <a:lnTo>
                    <a:pt x="2008" y="2250"/>
                  </a:lnTo>
                  <a:lnTo>
                    <a:pt x="2018" y="2249"/>
                  </a:lnTo>
                  <a:lnTo>
                    <a:pt x="2026" y="2250"/>
                  </a:lnTo>
                  <a:lnTo>
                    <a:pt x="2028" y="2244"/>
                  </a:lnTo>
                  <a:lnTo>
                    <a:pt x="2032" y="2234"/>
                  </a:lnTo>
                  <a:lnTo>
                    <a:pt x="2032" y="2227"/>
                  </a:lnTo>
                  <a:lnTo>
                    <a:pt x="2031" y="2223"/>
                  </a:lnTo>
                  <a:lnTo>
                    <a:pt x="2028" y="2222"/>
                  </a:lnTo>
                  <a:lnTo>
                    <a:pt x="2026" y="2220"/>
                  </a:lnTo>
                  <a:lnTo>
                    <a:pt x="2024" y="2220"/>
                  </a:lnTo>
                  <a:lnTo>
                    <a:pt x="2020" y="2220"/>
                  </a:lnTo>
                  <a:close/>
                  <a:moveTo>
                    <a:pt x="2049" y="2208"/>
                  </a:moveTo>
                  <a:lnTo>
                    <a:pt x="2049" y="2232"/>
                  </a:lnTo>
                  <a:lnTo>
                    <a:pt x="2054" y="2233"/>
                  </a:lnTo>
                  <a:lnTo>
                    <a:pt x="2065" y="2234"/>
                  </a:lnTo>
                  <a:lnTo>
                    <a:pt x="2069" y="2233"/>
                  </a:lnTo>
                  <a:lnTo>
                    <a:pt x="2071" y="2232"/>
                  </a:lnTo>
                  <a:lnTo>
                    <a:pt x="2072" y="2231"/>
                  </a:lnTo>
                  <a:lnTo>
                    <a:pt x="2071" y="2230"/>
                  </a:lnTo>
                  <a:lnTo>
                    <a:pt x="2069" y="2229"/>
                  </a:lnTo>
                  <a:lnTo>
                    <a:pt x="2067" y="2226"/>
                  </a:lnTo>
                  <a:lnTo>
                    <a:pt x="2057" y="2217"/>
                  </a:lnTo>
                  <a:lnTo>
                    <a:pt x="2049" y="2208"/>
                  </a:lnTo>
                  <a:close/>
                  <a:moveTo>
                    <a:pt x="2078" y="2190"/>
                  </a:moveTo>
                  <a:lnTo>
                    <a:pt x="2072" y="2208"/>
                  </a:lnTo>
                  <a:lnTo>
                    <a:pt x="2082" y="2208"/>
                  </a:lnTo>
                  <a:lnTo>
                    <a:pt x="2090" y="2208"/>
                  </a:lnTo>
                  <a:lnTo>
                    <a:pt x="2090" y="2217"/>
                  </a:lnTo>
                  <a:lnTo>
                    <a:pt x="2090" y="2226"/>
                  </a:lnTo>
                  <a:lnTo>
                    <a:pt x="2102" y="2225"/>
                  </a:lnTo>
                  <a:lnTo>
                    <a:pt x="2107" y="2224"/>
                  </a:lnTo>
                  <a:lnTo>
                    <a:pt x="2112" y="2224"/>
                  </a:lnTo>
                  <a:lnTo>
                    <a:pt x="2120" y="2226"/>
                  </a:lnTo>
                  <a:lnTo>
                    <a:pt x="2114" y="2215"/>
                  </a:lnTo>
                  <a:lnTo>
                    <a:pt x="2119" y="2216"/>
                  </a:lnTo>
                  <a:lnTo>
                    <a:pt x="2110" y="2214"/>
                  </a:lnTo>
                  <a:lnTo>
                    <a:pt x="2098" y="2210"/>
                  </a:lnTo>
                  <a:lnTo>
                    <a:pt x="2090" y="2208"/>
                  </a:lnTo>
                  <a:lnTo>
                    <a:pt x="2092" y="2201"/>
                  </a:lnTo>
                  <a:lnTo>
                    <a:pt x="2097" y="2190"/>
                  </a:lnTo>
                  <a:lnTo>
                    <a:pt x="2087" y="2191"/>
                  </a:lnTo>
                  <a:lnTo>
                    <a:pt x="2078" y="2190"/>
                  </a:lnTo>
                  <a:close/>
                  <a:moveTo>
                    <a:pt x="1855" y="2190"/>
                  </a:moveTo>
                  <a:lnTo>
                    <a:pt x="1867" y="2203"/>
                  </a:lnTo>
                  <a:lnTo>
                    <a:pt x="1868" y="2201"/>
                  </a:lnTo>
                  <a:lnTo>
                    <a:pt x="1869" y="2197"/>
                  </a:lnTo>
                  <a:lnTo>
                    <a:pt x="1868" y="2195"/>
                  </a:lnTo>
                  <a:lnTo>
                    <a:pt x="1866" y="2192"/>
                  </a:lnTo>
                  <a:lnTo>
                    <a:pt x="1862" y="2191"/>
                  </a:lnTo>
                  <a:lnTo>
                    <a:pt x="1855" y="2190"/>
                  </a:lnTo>
                  <a:close/>
                  <a:moveTo>
                    <a:pt x="1845" y="2174"/>
                  </a:moveTo>
                  <a:lnTo>
                    <a:pt x="1845" y="2185"/>
                  </a:lnTo>
                  <a:lnTo>
                    <a:pt x="1852" y="2184"/>
                  </a:lnTo>
                  <a:lnTo>
                    <a:pt x="1856" y="2183"/>
                  </a:lnTo>
                  <a:lnTo>
                    <a:pt x="1859" y="2181"/>
                  </a:lnTo>
                  <a:lnTo>
                    <a:pt x="1861" y="2179"/>
                  </a:lnTo>
                  <a:lnTo>
                    <a:pt x="1859" y="2178"/>
                  </a:lnTo>
                  <a:lnTo>
                    <a:pt x="1856" y="2176"/>
                  </a:lnTo>
                  <a:lnTo>
                    <a:pt x="1852" y="2174"/>
                  </a:lnTo>
                  <a:lnTo>
                    <a:pt x="1845" y="2174"/>
                  </a:lnTo>
                  <a:close/>
                  <a:moveTo>
                    <a:pt x="2215" y="2168"/>
                  </a:moveTo>
                  <a:lnTo>
                    <a:pt x="2213" y="2179"/>
                  </a:lnTo>
                  <a:lnTo>
                    <a:pt x="2215" y="2190"/>
                  </a:lnTo>
                  <a:lnTo>
                    <a:pt x="2200" y="2192"/>
                  </a:lnTo>
                  <a:lnTo>
                    <a:pt x="2185" y="2197"/>
                  </a:lnTo>
                  <a:lnTo>
                    <a:pt x="2196" y="2185"/>
                  </a:lnTo>
                  <a:lnTo>
                    <a:pt x="2181" y="2189"/>
                  </a:lnTo>
                  <a:lnTo>
                    <a:pt x="2170" y="2195"/>
                  </a:lnTo>
                  <a:lnTo>
                    <a:pt x="2169" y="2196"/>
                  </a:lnTo>
                  <a:lnTo>
                    <a:pt x="2169" y="2197"/>
                  </a:lnTo>
                  <a:lnTo>
                    <a:pt x="2170" y="2198"/>
                  </a:lnTo>
                  <a:lnTo>
                    <a:pt x="2175" y="2198"/>
                  </a:lnTo>
                  <a:lnTo>
                    <a:pt x="2185" y="2197"/>
                  </a:lnTo>
                  <a:lnTo>
                    <a:pt x="2172" y="2202"/>
                  </a:lnTo>
                  <a:lnTo>
                    <a:pt x="2155" y="2208"/>
                  </a:lnTo>
                  <a:lnTo>
                    <a:pt x="2157" y="2213"/>
                  </a:lnTo>
                  <a:lnTo>
                    <a:pt x="2161" y="2221"/>
                  </a:lnTo>
                  <a:lnTo>
                    <a:pt x="2162" y="2226"/>
                  </a:lnTo>
                  <a:lnTo>
                    <a:pt x="2164" y="2231"/>
                  </a:lnTo>
                  <a:lnTo>
                    <a:pt x="2164" y="2235"/>
                  </a:lnTo>
                  <a:lnTo>
                    <a:pt x="2161" y="2238"/>
                  </a:lnTo>
                  <a:lnTo>
                    <a:pt x="2157" y="2240"/>
                  </a:lnTo>
                  <a:lnTo>
                    <a:pt x="2153" y="2241"/>
                  </a:lnTo>
                  <a:lnTo>
                    <a:pt x="2149" y="2241"/>
                  </a:lnTo>
                  <a:lnTo>
                    <a:pt x="2144" y="2241"/>
                  </a:lnTo>
                  <a:lnTo>
                    <a:pt x="2140" y="2241"/>
                  </a:lnTo>
                  <a:lnTo>
                    <a:pt x="2135" y="2241"/>
                  </a:lnTo>
                  <a:lnTo>
                    <a:pt x="2131" y="2242"/>
                  </a:lnTo>
                  <a:lnTo>
                    <a:pt x="2125" y="2243"/>
                  </a:lnTo>
                  <a:lnTo>
                    <a:pt x="2125" y="2268"/>
                  </a:lnTo>
                  <a:lnTo>
                    <a:pt x="2143" y="2260"/>
                  </a:lnTo>
                  <a:lnTo>
                    <a:pt x="2160" y="2255"/>
                  </a:lnTo>
                  <a:lnTo>
                    <a:pt x="2168" y="2252"/>
                  </a:lnTo>
                  <a:lnTo>
                    <a:pt x="2176" y="2248"/>
                  </a:lnTo>
                  <a:lnTo>
                    <a:pt x="2184" y="2243"/>
                  </a:lnTo>
                  <a:lnTo>
                    <a:pt x="2190" y="2238"/>
                  </a:lnTo>
                  <a:lnTo>
                    <a:pt x="2199" y="2225"/>
                  </a:lnTo>
                  <a:lnTo>
                    <a:pt x="2208" y="2215"/>
                  </a:lnTo>
                  <a:lnTo>
                    <a:pt x="2220" y="2212"/>
                  </a:lnTo>
                  <a:lnTo>
                    <a:pt x="2230" y="2208"/>
                  </a:lnTo>
                  <a:lnTo>
                    <a:pt x="2237" y="2197"/>
                  </a:lnTo>
                  <a:lnTo>
                    <a:pt x="2252" y="2193"/>
                  </a:lnTo>
                  <a:lnTo>
                    <a:pt x="2267" y="2190"/>
                  </a:lnTo>
                  <a:lnTo>
                    <a:pt x="2267" y="2179"/>
                  </a:lnTo>
                  <a:lnTo>
                    <a:pt x="2263" y="2181"/>
                  </a:lnTo>
                  <a:lnTo>
                    <a:pt x="2260" y="2183"/>
                  </a:lnTo>
                  <a:lnTo>
                    <a:pt x="2257" y="2185"/>
                  </a:lnTo>
                  <a:lnTo>
                    <a:pt x="2254" y="2185"/>
                  </a:lnTo>
                  <a:lnTo>
                    <a:pt x="2246" y="2181"/>
                  </a:lnTo>
                  <a:lnTo>
                    <a:pt x="2234" y="2175"/>
                  </a:lnTo>
                  <a:lnTo>
                    <a:pt x="2222" y="2170"/>
                  </a:lnTo>
                  <a:lnTo>
                    <a:pt x="2215" y="2168"/>
                  </a:lnTo>
                  <a:close/>
                  <a:moveTo>
                    <a:pt x="2635" y="2151"/>
                  </a:moveTo>
                  <a:lnTo>
                    <a:pt x="2635" y="2156"/>
                  </a:lnTo>
                  <a:lnTo>
                    <a:pt x="2621" y="2159"/>
                  </a:lnTo>
                  <a:lnTo>
                    <a:pt x="2606" y="2163"/>
                  </a:lnTo>
                  <a:lnTo>
                    <a:pt x="2601" y="2166"/>
                  </a:lnTo>
                  <a:lnTo>
                    <a:pt x="2599" y="2171"/>
                  </a:lnTo>
                  <a:lnTo>
                    <a:pt x="2596" y="2178"/>
                  </a:lnTo>
                  <a:lnTo>
                    <a:pt x="2593" y="2183"/>
                  </a:lnTo>
                  <a:lnTo>
                    <a:pt x="2590" y="2189"/>
                  </a:lnTo>
                  <a:lnTo>
                    <a:pt x="2587" y="2195"/>
                  </a:lnTo>
                  <a:lnTo>
                    <a:pt x="2582" y="2200"/>
                  </a:lnTo>
                  <a:lnTo>
                    <a:pt x="2578" y="2203"/>
                  </a:lnTo>
                  <a:lnTo>
                    <a:pt x="2565" y="2203"/>
                  </a:lnTo>
                  <a:lnTo>
                    <a:pt x="2566" y="2212"/>
                  </a:lnTo>
                  <a:lnTo>
                    <a:pt x="2565" y="2220"/>
                  </a:lnTo>
                  <a:lnTo>
                    <a:pt x="2580" y="2226"/>
                  </a:lnTo>
                  <a:lnTo>
                    <a:pt x="2595" y="2232"/>
                  </a:lnTo>
                  <a:lnTo>
                    <a:pt x="2593" y="2219"/>
                  </a:lnTo>
                  <a:lnTo>
                    <a:pt x="2590" y="2203"/>
                  </a:lnTo>
                  <a:lnTo>
                    <a:pt x="2598" y="2202"/>
                  </a:lnTo>
                  <a:lnTo>
                    <a:pt x="2606" y="2202"/>
                  </a:lnTo>
                  <a:lnTo>
                    <a:pt x="2615" y="2202"/>
                  </a:lnTo>
                  <a:lnTo>
                    <a:pt x="2624" y="2203"/>
                  </a:lnTo>
                  <a:lnTo>
                    <a:pt x="2627" y="2196"/>
                  </a:lnTo>
                  <a:lnTo>
                    <a:pt x="2631" y="2184"/>
                  </a:lnTo>
                  <a:lnTo>
                    <a:pt x="2637" y="2174"/>
                  </a:lnTo>
                  <a:lnTo>
                    <a:pt x="2642" y="2168"/>
                  </a:lnTo>
                  <a:lnTo>
                    <a:pt x="2646" y="2166"/>
                  </a:lnTo>
                  <a:lnTo>
                    <a:pt x="2650" y="2166"/>
                  </a:lnTo>
                  <a:lnTo>
                    <a:pt x="2654" y="2167"/>
                  </a:lnTo>
                  <a:lnTo>
                    <a:pt x="2657" y="2169"/>
                  </a:lnTo>
                  <a:lnTo>
                    <a:pt x="2660" y="2171"/>
                  </a:lnTo>
                  <a:lnTo>
                    <a:pt x="2662" y="2173"/>
                  </a:lnTo>
                  <a:lnTo>
                    <a:pt x="2666" y="2174"/>
                  </a:lnTo>
                  <a:lnTo>
                    <a:pt x="2671" y="2174"/>
                  </a:lnTo>
                  <a:lnTo>
                    <a:pt x="2674" y="2172"/>
                  </a:lnTo>
                  <a:lnTo>
                    <a:pt x="2675" y="2169"/>
                  </a:lnTo>
                  <a:lnTo>
                    <a:pt x="2676" y="2166"/>
                  </a:lnTo>
                  <a:lnTo>
                    <a:pt x="2675" y="2162"/>
                  </a:lnTo>
                  <a:lnTo>
                    <a:pt x="2673" y="2154"/>
                  </a:lnTo>
                  <a:lnTo>
                    <a:pt x="2671" y="2151"/>
                  </a:lnTo>
                  <a:lnTo>
                    <a:pt x="2662" y="2150"/>
                  </a:lnTo>
                  <a:lnTo>
                    <a:pt x="2654" y="2150"/>
                  </a:lnTo>
                  <a:lnTo>
                    <a:pt x="2644" y="2150"/>
                  </a:lnTo>
                  <a:lnTo>
                    <a:pt x="2635" y="2151"/>
                  </a:lnTo>
                  <a:close/>
                  <a:moveTo>
                    <a:pt x="1738" y="2151"/>
                  </a:moveTo>
                  <a:lnTo>
                    <a:pt x="1741" y="2172"/>
                  </a:lnTo>
                  <a:lnTo>
                    <a:pt x="1744" y="2189"/>
                  </a:lnTo>
                  <a:lnTo>
                    <a:pt x="1746" y="2207"/>
                  </a:lnTo>
                  <a:lnTo>
                    <a:pt x="1750" y="2226"/>
                  </a:lnTo>
                  <a:lnTo>
                    <a:pt x="1762" y="2225"/>
                  </a:lnTo>
                  <a:lnTo>
                    <a:pt x="1773" y="2226"/>
                  </a:lnTo>
                  <a:lnTo>
                    <a:pt x="1780" y="2218"/>
                  </a:lnTo>
                  <a:lnTo>
                    <a:pt x="1786" y="2208"/>
                  </a:lnTo>
                  <a:lnTo>
                    <a:pt x="1787" y="2210"/>
                  </a:lnTo>
                  <a:lnTo>
                    <a:pt x="1788" y="2210"/>
                  </a:lnTo>
                  <a:lnTo>
                    <a:pt x="1790" y="2210"/>
                  </a:lnTo>
                  <a:lnTo>
                    <a:pt x="1793" y="2208"/>
                  </a:lnTo>
                  <a:lnTo>
                    <a:pt x="1796" y="2204"/>
                  </a:lnTo>
                  <a:lnTo>
                    <a:pt x="1798" y="2203"/>
                  </a:lnTo>
                  <a:lnTo>
                    <a:pt x="1794" y="2195"/>
                  </a:lnTo>
                  <a:lnTo>
                    <a:pt x="1791" y="2185"/>
                  </a:lnTo>
                  <a:lnTo>
                    <a:pt x="1788" y="2181"/>
                  </a:lnTo>
                  <a:lnTo>
                    <a:pt x="1783" y="2178"/>
                  </a:lnTo>
                  <a:lnTo>
                    <a:pt x="1775" y="2173"/>
                  </a:lnTo>
                  <a:lnTo>
                    <a:pt x="1767" y="2168"/>
                  </a:lnTo>
                  <a:lnTo>
                    <a:pt x="1750" y="2158"/>
                  </a:lnTo>
                  <a:lnTo>
                    <a:pt x="1738" y="2151"/>
                  </a:lnTo>
                  <a:close/>
                  <a:moveTo>
                    <a:pt x="2302" y="2145"/>
                  </a:moveTo>
                  <a:lnTo>
                    <a:pt x="2304" y="2146"/>
                  </a:lnTo>
                  <a:lnTo>
                    <a:pt x="2305" y="2148"/>
                  </a:lnTo>
                  <a:lnTo>
                    <a:pt x="2306" y="2151"/>
                  </a:lnTo>
                  <a:lnTo>
                    <a:pt x="2306" y="2154"/>
                  </a:lnTo>
                  <a:lnTo>
                    <a:pt x="2305" y="2157"/>
                  </a:lnTo>
                  <a:lnTo>
                    <a:pt x="2305" y="2159"/>
                  </a:lnTo>
                  <a:lnTo>
                    <a:pt x="2303" y="2162"/>
                  </a:lnTo>
                  <a:lnTo>
                    <a:pt x="2302" y="2163"/>
                  </a:lnTo>
                  <a:lnTo>
                    <a:pt x="2308" y="2162"/>
                  </a:lnTo>
                  <a:lnTo>
                    <a:pt x="2313" y="2159"/>
                  </a:lnTo>
                  <a:lnTo>
                    <a:pt x="2317" y="2156"/>
                  </a:lnTo>
                  <a:lnTo>
                    <a:pt x="2318" y="2153"/>
                  </a:lnTo>
                  <a:lnTo>
                    <a:pt x="2317" y="2150"/>
                  </a:lnTo>
                  <a:lnTo>
                    <a:pt x="2313" y="2147"/>
                  </a:lnTo>
                  <a:lnTo>
                    <a:pt x="2308" y="2145"/>
                  </a:lnTo>
                  <a:lnTo>
                    <a:pt x="2302" y="2145"/>
                  </a:lnTo>
                  <a:close/>
                  <a:moveTo>
                    <a:pt x="2378" y="2110"/>
                  </a:moveTo>
                  <a:lnTo>
                    <a:pt x="2373" y="2112"/>
                  </a:lnTo>
                  <a:lnTo>
                    <a:pt x="2370" y="2115"/>
                  </a:lnTo>
                  <a:lnTo>
                    <a:pt x="2371" y="2117"/>
                  </a:lnTo>
                  <a:lnTo>
                    <a:pt x="2373" y="2119"/>
                  </a:lnTo>
                  <a:lnTo>
                    <a:pt x="2381" y="2124"/>
                  </a:lnTo>
                  <a:lnTo>
                    <a:pt x="2390" y="2127"/>
                  </a:lnTo>
                  <a:lnTo>
                    <a:pt x="2390" y="2122"/>
                  </a:lnTo>
                  <a:lnTo>
                    <a:pt x="2393" y="2114"/>
                  </a:lnTo>
                  <a:lnTo>
                    <a:pt x="2393" y="2112"/>
                  </a:lnTo>
                  <a:lnTo>
                    <a:pt x="2393" y="2111"/>
                  </a:lnTo>
                  <a:lnTo>
                    <a:pt x="2393" y="2108"/>
                  </a:lnTo>
                  <a:lnTo>
                    <a:pt x="2392" y="2107"/>
                  </a:lnTo>
                  <a:lnTo>
                    <a:pt x="2390" y="2107"/>
                  </a:lnTo>
                  <a:lnTo>
                    <a:pt x="2387" y="2107"/>
                  </a:lnTo>
                  <a:lnTo>
                    <a:pt x="2384" y="2107"/>
                  </a:lnTo>
                  <a:lnTo>
                    <a:pt x="2378" y="2110"/>
                  </a:lnTo>
                  <a:close/>
                  <a:moveTo>
                    <a:pt x="1943" y="2091"/>
                  </a:moveTo>
                  <a:lnTo>
                    <a:pt x="1945" y="2091"/>
                  </a:lnTo>
                  <a:lnTo>
                    <a:pt x="1946" y="2093"/>
                  </a:lnTo>
                  <a:lnTo>
                    <a:pt x="1947" y="2094"/>
                  </a:lnTo>
                  <a:lnTo>
                    <a:pt x="1947" y="2096"/>
                  </a:lnTo>
                  <a:lnTo>
                    <a:pt x="1946" y="2099"/>
                  </a:lnTo>
                  <a:lnTo>
                    <a:pt x="1943" y="2103"/>
                  </a:lnTo>
                  <a:lnTo>
                    <a:pt x="1940" y="2112"/>
                  </a:lnTo>
                  <a:lnTo>
                    <a:pt x="1938" y="2115"/>
                  </a:lnTo>
                  <a:lnTo>
                    <a:pt x="1938" y="2098"/>
                  </a:lnTo>
                  <a:lnTo>
                    <a:pt x="1925" y="2104"/>
                  </a:lnTo>
                  <a:lnTo>
                    <a:pt x="1916" y="2112"/>
                  </a:lnTo>
                  <a:lnTo>
                    <a:pt x="1909" y="2118"/>
                  </a:lnTo>
                  <a:lnTo>
                    <a:pt x="1904" y="2125"/>
                  </a:lnTo>
                  <a:lnTo>
                    <a:pt x="1900" y="2134"/>
                  </a:lnTo>
                  <a:lnTo>
                    <a:pt x="1897" y="2145"/>
                  </a:lnTo>
                  <a:lnTo>
                    <a:pt x="1895" y="2157"/>
                  </a:lnTo>
                  <a:lnTo>
                    <a:pt x="1890" y="2174"/>
                  </a:lnTo>
                  <a:lnTo>
                    <a:pt x="1888" y="2172"/>
                  </a:lnTo>
                  <a:lnTo>
                    <a:pt x="1887" y="2169"/>
                  </a:lnTo>
                  <a:lnTo>
                    <a:pt x="1885" y="2166"/>
                  </a:lnTo>
                  <a:lnTo>
                    <a:pt x="1884" y="2163"/>
                  </a:lnTo>
                  <a:lnTo>
                    <a:pt x="1883" y="2154"/>
                  </a:lnTo>
                  <a:lnTo>
                    <a:pt x="1883" y="2146"/>
                  </a:lnTo>
                  <a:lnTo>
                    <a:pt x="1883" y="2138"/>
                  </a:lnTo>
                  <a:lnTo>
                    <a:pt x="1882" y="2132"/>
                  </a:lnTo>
                  <a:lnTo>
                    <a:pt x="1882" y="2130"/>
                  </a:lnTo>
                  <a:lnTo>
                    <a:pt x="1881" y="2129"/>
                  </a:lnTo>
                  <a:lnTo>
                    <a:pt x="1881" y="2128"/>
                  </a:lnTo>
                  <a:lnTo>
                    <a:pt x="1879" y="2127"/>
                  </a:lnTo>
                  <a:lnTo>
                    <a:pt x="1874" y="2136"/>
                  </a:lnTo>
                  <a:lnTo>
                    <a:pt x="1867" y="2145"/>
                  </a:lnTo>
                  <a:lnTo>
                    <a:pt x="1868" y="2155"/>
                  </a:lnTo>
                  <a:lnTo>
                    <a:pt x="1868" y="2168"/>
                  </a:lnTo>
                  <a:lnTo>
                    <a:pt x="1868" y="2174"/>
                  </a:lnTo>
                  <a:lnTo>
                    <a:pt x="1869" y="2178"/>
                  </a:lnTo>
                  <a:lnTo>
                    <a:pt x="1870" y="2182"/>
                  </a:lnTo>
                  <a:lnTo>
                    <a:pt x="1873" y="2185"/>
                  </a:lnTo>
                  <a:lnTo>
                    <a:pt x="1876" y="2187"/>
                  </a:lnTo>
                  <a:lnTo>
                    <a:pt x="1881" y="2188"/>
                  </a:lnTo>
                  <a:lnTo>
                    <a:pt x="1884" y="2189"/>
                  </a:lnTo>
                  <a:lnTo>
                    <a:pt x="1888" y="2189"/>
                  </a:lnTo>
                  <a:lnTo>
                    <a:pt x="1895" y="2188"/>
                  </a:lnTo>
                  <a:lnTo>
                    <a:pt x="1901" y="2186"/>
                  </a:lnTo>
                  <a:lnTo>
                    <a:pt x="1905" y="2184"/>
                  </a:lnTo>
                  <a:lnTo>
                    <a:pt x="1906" y="2182"/>
                  </a:lnTo>
                  <a:lnTo>
                    <a:pt x="1905" y="2181"/>
                  </a:lnTo>
                  <a:lnTo>
                    <a:pt x="1903" y="2180"/>
                  </a:lnTo>
                  <a:lnTo>
                    <a:pt x="1901" y="2180"/>
                  </a:lnTo>
                  <a:lnTo>
                    <a:pt x="1897" y="2179"/>
                  </a:lnTo>
                  <a:lnTo>
                    <a:pt x="1912" y="2179"/>
                  </a:lnTo>
                  <a:lnTo>
                    <a:pt x="1926" y="2179"/>
                  </a:lnTo>
                  <a:lnTo>
                    <a:pt x="1938" y="2165"/>
                  </a:lnTo>
                  <a:lnTo>
                    <a:pt x="1950" y="2151"/>
                  </a:lnTo>
                  <a:lnTo>
                    <a:pt x="1962" y="2151"/>
                  </a:lnTo>
                  <a:lnTo>
                    <a:pt x="1964" y="2146"/>
                  </a:lnTo>
                  <a:lnTo>
                    <a:pt x="1965" y="2138"/>
                  </a:lnTo>
                  <a:lnTo>
                    <a:pt x="1966" y="2131"/>
                  </a:lnTo>
                  <a:lnTo>
                    <a:pt x="1966" y="2122"/>
                  </a:lnTo>
                  <a:lnTo>
                    <a:pt x="1967" y="2107"/>
                  </a:lnTo>
                  <a:lnTo>
                    <a:pt x="1968" y="2098"/>
                  </a:lnTo>
                  <a:lnTo>
                    <a:pt x="1956" y="2096"/>
                  </a:lnTo>
                  <a:lnTo>
                    <a:pt x="1943" y="2091"/>
                  </a:lnTo>
                  <a:close/>
                  <a:moveTo>
                    <a:pt x="2560" y="2073"/>
                  </a:moveTo>
                  <a:lnTo>
                    <a:pt x="2560" y="2086"/>
                  </a:lnTo>
                  <a:lnTo>
                    <a:pt x="2567" y="2085"/>
                  </a:lnTo>
                  <a:lnTo>
                    <a:pt x="2573" y="2084"/>
                  </a:lnTo>
                  <a:lnTo>
                    <a:pt x="2576" y="2082"/>
                  </a:lnTo>
                  <a:lnTo>
                    <a:pt x="2577" y="2080"/>
                  </a:lnTo>
                  <a:lnTo>
                    <a:pt x="2576" y="2078"/>
                  </a:lnTo>
                  <a:lnTo>
                    <a:pt x="2573" y="2075"/>
                  </a:lnTo>
                  <a:lnTo>
                    <a:pt x="2567" y="2074"/>
                  </a:lnTo>
                  <a:lnTo>
                    <a:pt x="2560" y="2073"/>
                  </a:lnTo>
                  <a:close/>
                  <a:moveTo>
                    <a:pt x="2500" y="2073"/>
                  </a:moveTo>
                  <a:lnTo>
                    <a:pt x="2505" y="2085"/>
                  </a:lnTo>
                  <a:lnTo>
                    <a:pt x="2509" y="2095"/>
                  </a:lnTo>
                  <a:lnTo>
                    <a:pt x="2511" y="2103"/>
                  </a:lnTo>
                  <a:lnTo>
                    <a:pt x="2512" y="2111"/>
                  </a:lnTo>
                  <a:lnTo>
                    <a:pt x="2513" y="2128"/>
                  </a:lnTo>
                  <a:lnTo>
                    <a:pt x="2513" y="2151"/>
                  </a:lnTo>
                  <a:lnTo>
                    <a:pt x="2524" y="2147"/>
                  </a:lnTo>
                  <a:lnTo>
                    <a:pt x="2533" y="2145"/>
                  </a:lnTo>
                  <a:lnTo>
                    <a:pt x="2543" y="2141"/>
                  </a:lnTo>
                  <a:lnTo>
                    <a:pt x="2554" y="2138"/>
                  </a:lnTo>
                  <a:lnTo>
                    <a:pt x="2553" y="2136"/>
                  </a:lnTo>
                  <a:lnTo>
                    <a:pt x="2552" y="2133"/>
                  </a:lnTo>
                  <a:lnTo>
                    <a:pt x="2553" y="2129"/>
                  </a:lnTo>
                  <a:lnTo>
                    <a:pt x="2554" y="2125"/>
                  </a:lnTo>
                  <a:lnTo>
                    <a:pt x="2558" y="2119"/>
                  </a:lnTo>
                  <a:lnTo>
                    <a:pt x="2560" y="2115"/>
                  </a:lnTo>
                  <a:lnTo>
                    <a:pt x="2552" y="2111"/>
                  </a:lnTo>
                  <a:lnTo>
                    <a:pt x="2540" y="2105"/>
                  </a:lnTo>
                  <a:lnTo>
                    <a:pt x="2535" y="2102"/>
                  </a:lnTo>
                  <a:lnTo>
                    <a:pt x="2530" y="2099"/>
                  </a:lnTo>
                  <a:lnTo>
                    <a:pt x="2527" y="2095"/>
                  </a:lnTo>
                  <a:lnTo>
                    <a:pt x="2525" y="2091"/>
                  </a:lnTo>
                  <a:lnTo>
                    <a:pt x="2525" y="2080"/>
                  </a:lnTo>
                  <a:lnTo>
                    <a:pt x="2512" y="2077"/>
                  </a:lnTo>
                  <a:lnTo>
                    <a:pt x="2500" y="2073"/>
                  </a:lnTo>
                  <a:close/>
                  <a:moveTo>
                    <a:pt x="2038" y="2073"/>
                  </a:moveTo>
                  <a:lnTo>
                    <a:pt x="2025" y="2085"/>
                  </a:lnTo>
                  <a:lnTo>
                    <a:pt x="2014" y="2096"/>
                  </a:lnTo>
                  <a:lnTo>
                    <a:pt x="2004" y="2105"/>
                  </a:lnTo>
                  <a:lnTo>
                    <a:pt x="1997" y="2115"/>
                  </a:lnTo>
                  <a:lnTo>
                    <a:pt x="1990" y="2124"/>
                  </a:lnTo>
                  <a:lnTo>
                    <a:pt x="1985" y="2133"/>
                  </a:lnTo>
                  <a:lnTo>
                    <a:pt x="1981" y="2140"/>
                  </a:lnTo>
                  <a:lnTo>
                    <a:pt x="1977" y="2148"/>
                  </a:lnTo>
                  <a:lnTo>
                    <a:pt x="1976" y="2155"/>
                  </a:lnTo>
                  <a:lnTo>
                    <a:pt x="1975" y="2162"/>
                  </a:lnTo>
                  <a:lnTo>
                    <a:pt x="1976" y="2168"/>
                  </a:lnTo>
                  <a:lnTo>
                    <a:pt x="1977" y="2173"/>
                  </a:lnTo>
                  <a:lnTo>
                    <a:pt x="1980" y="2178"/>
                  </a:lnTo>
                  <a:lnTo>
                    <a:pt x="1983" y="2182"/>
                  </a:lnTo>
                  <a:lnTo>
                    <a:pt x="1986" y="2186"/>
                  </a:lnTo>
                  <a:lnTo>
                    <a:pt x="1990" y="2189"/>
                  </a:lnTo>
                  <a:lnTo>
                    <a:pt x="1994" y="2191"/>
                  </a:lnTo>
                  <a:lnTo>
                    <a:pt x="2000" y="2195"/>
                  </a:lnTo>
                  <a:lnTo>
                    <a:pt x="2005" y="2196"/>
                  </a:lnTo>
                  <a:lnTo>
                    <a:pt x="2010" y="2197"/>
                  </a:lnTo>
                  <a:lnTo>
                    <a:pt x="2017" y="2198"/>
                  </a:lnTo>
                  <a:lnTo>
                    <a:pt x="2022" y="2198"/>
                  </a:lnTo>
                  <a:lnTo>
                    <a:pt x="2028" y="2198"/>
                  </a:lnTo>
                  <a:lnTo>
                    <a:pt x="2034" y="2197"/>
                  </a:lnTo>
                  <a:lnTo>
                    <a:pt x="2040" y="2195"/>
                  </a:lnTo>
                  <a:lnTo>
                    <a:pt x="2044" y="2192"/>
                  </a:lnTo>
                  <a:lnTo>
                    <a:pt x="2049" y="2190"/>
                  </a:lnTo>
                  <a:lnTo>
                    <a:pt x="2054" y="2186"/>
                  </a:lnTo>
                  <a:lnTo>
                    <a:pt x="2058" y="2183"/>
                  </a:lnTo>
                  <a:lnTo>
                    <a:pt x="2061" y="2178"/>
                  </a:lnTo>
                  <a:lnTo>
                    <a:pt x="2065" y="2174"/>
                  </a:lnTo>
                  <a:lnTo>
                    <a:pt x="2067" y="2168"/>
                  </a:lnTo>
                  <a:lnTo>
                    <a:pt x="2069" y="2157"/>
                  </a:lnTo>
                  <a:lnTo>
                    <a:pt x="2070" y="2146"/>
                  </a:lnTo>
                  <a:lnTo>
                    <a:pt x="2069" y="2134"/>
                  </a:lnTo>
                  <a:lnTo>
                    <a:pt x="2068" y="2122"/>
                  </a:lnTo>
                  <a:lnTo>
                    <a:pt x="2065" y="2099"/>
                  </a:lnTo>
                  <a:lnTo>
                    <a:pt x="2060" y="2080"/>
                  </a:lnTo>
                  <a:lnTo>
                    <a:pt x="2048" y="2078"/>
                  </a:lnTo>
                  <a:lnTo>
                    <a:pt x="2038" y="2073"/>
                  </a:lnTo>
                  <a:close/>
                  <a:moveTo>
                    <a:pt x="1651" y="2068"/>
                  </a:moveTo>
                  <a:lnTo>
                    <a:pt x="1643" y="2077"/>
                  </a:lnTo>
                  <a:lnTo>
                    <a:pt x="1635" y="2085"/>
                  </a:lnTo>
                  <a:lnTo>
                    <a:pt x="1630" y="2093"/>
                  </a:lnTo>
                  <a:lnTo>
                    <a:pt x="1627" y="2099"/>
                  </a:lnTo>
                  <a:lnTo>
                    <a:pt x="1626" y="2105"/>
                  </a:lnTo>
                  <a:lnTo>
                    <a:pt x="1626" y="2111"/>
                  </a:lnTo>
                  <a:lnTo>
                    <a:pt x="1628" y="2115"/>
                  </a:lnTo>
                  <a:lnTo>
                    <a:pt x="1630" y="2118"/>
                  </a:lnTo>
                  <a:lnTo>
                    <a:pt x="1634" y="2121"/>
                  </a:lnTo>
                  <a:lnTo>
                    <a:pt x="1640" y="2123"/>
                  </a:lnTo>
                  <a:lnTo>
                    <a:pt x="1647" y="2124"/>
                  </a:lnTo>
                  <a:lnTo>
                    <a:pt x="1654" y="2125"/>
                  </a:lnTo>
                  <a:lnTo>
                    <a:pt x="1663" y="2125"/>
                  </a:lnTo>
                  <a:lnTo>
                    <a:pt x="1671" y="2124"/>
                  </a:lnTo>
                  <a:lnTo>
                    <a:pt x="1681" y="2123"/>
                  </a:lnTo>
                  <a:lnTo>
                    <a:pt x="1692" y="2121"/>
                  </a:lnTo>
                  <a:lnTo>
                    <a:pt x="1686" y="2105"/>
                  </a:lnTo>
                  <a:lnTo>
                    <a:pt x="1683" y="2093"/>
                  </a:lnTo>
                  <a:lnTo>
                    <a:pt x="1679" y="2081"/>
                  </a:lnTo>
                  <a:lnTo>
                    <a:pt x="1673" y="2068"/>
                  </a:lnTo>
                  <a:lnTo>
                    <a:pt x="1663" y="2069"/>
                  </a:lnTo>
                  <a:lnTo>
                    <a:pt x="1651" y="2068"/>
                  </a:lnTo>
                  <a:close/>
                  <a:moveTo>
                    <a:pt x="2454" y="2003"/>
                  </a:moveTo>
                  <a:lnTo>
                    <a:pt x="2455" y="2012"/>
                  </a:lnTo>
                  <a:lnTo>
                    <a:pt x="2457" y="2023"/>
                  </a:lnTo>
                  <a:lnTo>
                    <a:pt x="2459" y="2034"/>
                  </a:lnTo>
                  <a:lnTo>
                    <a:pt x="2460" y="2038"/>
                  </a:lnTo>
                  <a:lnTo>
                    <a:pt x="2463" y="2035"/>
                  </a:lnTo>
                  <a:lnTo>
                    <a:pt x="2465" y="2033"/>
                  </a:lnTo>
                  <a:lnTo>
                    <a:pt x="2466" y="2041"/>
                  </a:lnTo>
                  <a:lnTo>
                    <a:pt x="2465" y="2050"/>
                  </a:lnTo>
                  <a:lnTo>
                    <a:pt x="2466" y="2050"/>
                  </a:lnTo>
                  <a:lnTo>
                    <a:pt x="2469" y="2049"/>
                  </a:lnTo>
                  <a:lnTo>
                    <a:pt x="2471" y="2048"/>
                  </a:lnTo>
                  <a:lnTo>
                    <a:pt x="2472" y="2045"/>
                  </a:lnTo>
                  <a:lnTo>
                    <a:pt x="2477" y="2047"/>
                  </a:lnTo>
                  <a:lnTo>
                    <a:pt x="2483" y="2050"/>
                  </a:lnTo>
                  <a:lnTo>
                    <a:pt x="2479" y="2056"/>
                  </a:lnTo>
                  <a:lnTo>
                    <a:pt x="2477" y="2062"/>
                  </a:lnTo>
                  <a:lnTo>
                    <a:pt x="2483" y="2062"/>
                  </a:lnTo>
                  <a:lnTo>
                    <a:pt x="2486" y="2060"/>
                  </a:lnTo>
                  <a:lnTo>
                    <a:pt x="2488" y="2057"/>
                  </a:lnTo>
                  <a:lnTo>
                    <a:pt x="2489" y="2056"/>
                  </a:lnTo>
                  <a:lnTo>
                    <a:pt x="2490" y="2057"/>
                  </a:lnTo>
                  <a:lnTo>
                    <a:pt x="2491" y="2057"/>
                  </a:lnTo>
                  <a:lnTo>
                    <a:pt x="2492" y="2056"/>
                  </a:lnTo>
                  <a:lnTo>
                    <a:pt x="2493" y="2054"/>
                  </a:lnTo>
                  <a:lnTo>
                    <a:pt x="2494" y="2049"/>
                  </a:lnTo>
                  <a:lnTo>
                    <a:pt x="2495" y="2045"/>
                  </a:lnTo>
                  <a:lnTo>
                    <a:pt x="2483" y="2033"/>
                  </a:lnTo>
                  <a:lnTo>
                    <a:pt x="2486" y="2022"/>
                  </a:lnTo>
                  <a:lnTo>
                    <a:pt x="2489" y="2015"/>
                  </a:lnTo>
                  <a:lnTo>
                    <a:pt x="2485" y="2014"/>
                  </a:lnTo>
                  <a:lnTo>
                    <a:pt x="2480" y="2014"/>
                  </a:lnTo>
                  <a:lnTo>
                    <a:pt x="2478" y="2015"/>
                  </a:lnTo>
                  <a:lnTo>
                    <a:pt x="2475" y="2016"/>
                  </a:lnTo>
                  <a:lnTo>
                    <a:pt x="2471" y="2018"/>
                  </a:lnTo>
                  <a:lnTo>
                    <a:pt x="2465" y="2021"/>
                  </a:lnTo>
                  <a:lnTo>
                    <a:pt x="2463" y="2015"/>
                  </a:lnTo>
                  <a:lnTo>
                    <a:pt x="2461" y="2011"/>
                  </a:lnTo>
                  <a:lnTo>
                    <a:pt x="2460" y="2007"/>
                  </a:lnTo>
                  <a:lnTo>
                    <a:pt x="2458" y="2005"/>
                  </a:lnTo>
                  <a:lnTo>
                    <a:pt x="2456" y="2004"/>
                  </a:lnTo>
                  <a:lnTo>
                    <a:pt x="2454" y="2003"/>
                  </a:lnTo>
                  <a:close/>
                  <a:moveTo>
                    <a:pt x="2430" y="1969"/>
                  </a:moveTo>
                  <a:lnTo>
                    <a:pt x="2434" y="1972"/>
                  </a:lnTo>
                  <a:lnTo>
                    <a:pt x="2437" y="1977"/>
                  </a:lnTo>
                  <a:lnTo>
                    <a:pt x="2439" y="1980"/>
                  </a:lnTo>
                  <a:lnTo>
                    <a:pt x="2442" y="1982"/>
                  </a:lnTo>
                  <a:lnTo>
                    <a:pt x="2447" y="1984"/>
                  </a:lnTo>
                  <a:lnTo>
                    <a:pt x="2454" y="1986"/>
                  </a:lnTo>
                  <a:lnTo>
                    <a:pt x="2458" y="1987"/>
                  </a:lnTo>
                  <a:lnTo>
                    <a:pt x="2461" y="1986"/>
                  </a:lnTo>
                  <a:lnTo>
                    <a:pt x="2462" y="1984"/>
                  </a:lnTo>
                  <a:lnTo>
                    <a:pt x="2461" y="1981"/>
                  </a:lnTo>
                  <a:lnTo>
                    <a:pt x="2460" y="1979"/>
                  </a:lnTo>
                  <a:lnTo>
                    <a:pt x="2458" y="1977"/>
                  </a:lnTo>
                  <a:lnTo>
                    <a:pt x="2456" y="1975"/>
                  </a:lnTo>
                  <a:lnTo>
                    <a:pt x="2454" y="1975"/>
                  </a:lnTo>
                  <a:lnTo>
                    <a:pt x="2454" y="1969"/>
                  </a:lnTo>
                  <a:lnTo>
                    <a:pt x="2442" y="1969"/>
                  </a:lnTo>
                  <a:lnTo>
                    <a:pt x="2430" y="1969"/>
                  </a:lnTo>
                  <a:close/>
                  <a:moveTo>
                    <a:pt x="1867" y="1963"/>
                  </a:moveTo>
                  <a:lnTo>
                    <a:pt x="1866" y="1966"/>
                  </a:lnTo>
                  <a:lnTo>
                    <a:pt x="1865" y="1975"/>
                  </a:lnTo>
                  <a:lnTo>
                    <a:pt x="1865" y="1979"/>
                  </a:lnTo>
                  <a:lnTo>
                    <a:pt x="1867" y="1982"/>
                  </a:lnTo>
                  <a:lnTo>
                    <a:pt x="1868" y="1984"/>
                  </a:lnTo>
                  <a:lnTo>
                    <a:pt x="1869" y="1985"/>
                  </a:lnTo>
                  <a:lnTo>
                    <a:pt x="1871" y="1986"/>
                  </a:lnTo>
                  <a:lnTo>
                    <a:pt x="1873" y="1986"/>
                  </a:lnTo>
                  <a:lnTo>
                    <a:pt x="1876" y="1986"/>
                  </a:lnTo>
                  <a:lnTo>
                    <a:pt x="1880" y="1986"/>
                  </a:lnTo>
                  <a:lnTo>
                    <a:pt x="1882" y="1985"/>
                  </a:lnTo>
                  <a:lnTo>
                    <a:pt x="1884" y="1983"/>
                  </a:lnTo>
                  <a:lnTo>
                    <a:pt x="1886" y="1980"/>
                  </a:lnTo>
                  <a:lnTo>
                    <a:pt x="1887" y="1976"/>
                  </a:lnTo>
                  <a:lnTo>
                    <a:pt x="1886" y="1967"/>
                  </a:lnTo>
                  <a:lnTo>
                    <a:pt x="1885" y="1963"/>
                  </a:lnTo>
                  <a:lnTo>
                    <a:pt x="1875" y="1964"/>
                  </a:lnTo>
                  <a:lnTo>
                    <a:pt x="1867" y="1963"/>
                  </a:lnTo>
                  <a:close/>
                  <a:moveTo>
                    <a:pt x="2348" y="1951"/>
                  </a:moveTo>
                  <a:lnTo>
                    <a:pt x="2350" y="1953"/>
                  </a:lnTo>
                  <a:lnTo>
                    <a:pt x="2350" y="1955"/>
                  </a:lnTo>
                  <a:lnTo>
                    <a:pt x="2350" y="1959"/>
                  </a:lnTo>
                  <a:lnTo>
                    <a:pt x="2347" y="1961"/>
                  </a:lnTo>
                  <a:lnTo>
                    <a:pt x="2344" y="1966"/>
                  </a:lnTo>
                  <a:lnTo>
                    <a:pt x="2343" y="1969"/>
                  </a:lnTo>
                  <a:lnTo>
                    <a:pt x="2352" y="1971"/>
                  </a:lnTo>
                  <a:lnTo>
                    <a:pt x="2360" y="1975"/>
                  </a:lnTo>
                  <a:lnTo>
                    <a:pt x="2359" y="1977"/>
                  </a:lnTo>
                  <a:lnTo>
                    <a:pt x="2358" y="1981"/>
                  </a:lnTo>
                  <a:lnTo>
                    <a:pt x="2357" y="1984"/>
                  </a:lnTo>
                  <a:lnTo>
                    <a:pt x="2357" y="1987"/>
                  </a:lnTo>
                  <a:lnTo>
                    <a:pt x="2358" y="1989"/>
                  </a:lnTo>
                  <a:lnTo>
                    <a:pt x="2360" y="1993"/>
                  </a:lnTo>
                  <a:lnTo>
                    <a:pt x="2368" y="1997"/>
                  </a:lnTo>
                  <a:lnTo>
                    <a:pt x="2373" y="2000"/>
                  </a:lnTo>
                  <a:lnTo>
                    <a:pt x="2378" y="2003"/>
                  </a:lnTo>
                  <a:lnTo>
                    <a:pt x="2381" y="2003"/>
                  </a:lnTo>
                  <a:lnTo>
                    <a:pt x="2384" y="2003"/>
                  </a:lnTo>
                  <a:lnTo>
                    <a:pt x="2385" y="2002"/>
                  </a:lnTo>
                  <a:lnTo>
                    <a:pt x="2385" y="2001"/>
                  </a:lnTo>
                  <a:lnTo>
                    <a:pt x="2385" y="1998"/>
                  </a:lnTo>
                  <a:lnTo>
                    <a:pt x="2382" y="1993"/>
                  </a:lnTo>
                  <a:lnTo>
                    <a:pt x="2378" y="1987"/>
                  </a:lnTo>
                  <a:lnTo>
                    <a:pt x="2375" y="1983"/>
                  </a:lnTo>
                  <a:lnTo>
                    <a:pt x="2372" y="1981"/>
                  </a:lnTo>
                  <a:lnTo>
                    <a:pt x="2374" y="1975"/>
                  </a:lnTo>
                  <a:lnTo>
                    <a:pt x="2375" y="1971"/>
                  </a:lnTo>
                  <a:lnTo>
                    <a:pt x="2375" y="1969"/>
                  </a:lnTo>
                  <a:lnTo>
                    <a:pt x="2375" y="1968"/>
                  </a:lnTo>
                  <a:lnTo>
                    <a:pt x="2376" y="1967"/>
                  </a:lnTo>
                  <a:lnTo>
                    <a:pt x="2384" y="1963"/>
                  </a:lnTo>
                  <a:lnTo>
                    <a:pt x="2384" y="1956"/>
                  </a:lnTo>
                  <a:lnTo>
                    <a:pt x="2379" y="1955"/>
                  </a:lnTo>
                  <a:lnTo>
                    <a:pt x="2375" y="1954"/>
                  </a:lnTo>
                  <a:lnTo>
                    <a:pt x="2371" y="1953"/>
                  </a:lnTo>
                  <a:lnTo>
                    <a:pt x="2367" y="1953"/>
                  </a:lnTo>
                  <a:lnTo>
                    <a:pt x="2358" y="1953"/>
                  </a:lnTo>
                  <a:lnTo>
                    <a:pt x="2348" y="1951"/>
                  </a:lnTo>
                  <a:close/>
                  <a:moveTo>
                    <a:pt x="2560" y="1945"/>
                  </a:moveTo>
                  <a:lnTo>
                    <a:pt x="2572" y="1963"/>
                  </a:lnTo>
                  <a:lnTo>
                    <a:pt x="2575" y="1963"/>
                  </a:lnTo>
                  <a:lnTo>
                    <a:pt x="2577" y="1962"/>
                  </a:lnTo>
                  <a:lnTo>
                    <a:pt x="2578" y="1961"/>
                  </a:lnTo>
                  <a:lnTo>
                    <a:pt x="2578" y="1958"/>
                  </a:lnTo>
                  <a:lnTo>
                    <a:pt x="2578" y="1951"/>
                  </a:lnTo>
                  <a:lnTo>
                    <a:pt x="2578" y="1945"/>
                  </a:lnTo>
                  <a:lnTo>
                    <a:pt x="2569" y="1946"/>
                  </a:lnTo>
                  <a:lnTo>
                    <a:pt x="2560" y="1945"/>
                  </a:lnTo>
                  <a:close/>
                  <a:moveTo>
                    <a:pt x="1610" y="1945"/>
                  </a:moveTo>
                  <a:lnTo>
                    <a:pt x="1606" y="1949"/>
                  </a:lnTo>
                  <a:lnTo>
                    <a:pt x="1604" y="1952"/>
                  </a:lnTo>
                  <a:lnTo>
                    <a:pt x="1603" y="1958"/>
                  </a:lnTo>
                  <a:lnTo>
                    <a:pt x="1601" y="1962"/>
                  </a:lnTo>
                  <a:lnTo>
                    <a:pt x="1600" y="1972"/>
                  </a:lnTo>
                  <a:lnTo>
                    <a:pt x="1601" y="1984"/>
                  </a:lnTo>
                  <a:lnTo>
                    <a:pt x="1603" y="2006"/>
                  </a:lnTo>
                  <a:lnTo>
                    <a:pt x="1604" y="2027"/>
                  </a:lnTo>
                  <a:lnTo>
                    <a:pt x="1612" y="2017"/>
                  </a:lnTo>
                  <a:lnTo>
                    <a:pt x="1620" y="2009"/>
                  </a:lnTo>
                  <a:lnTo>
                    <a:pt x="1623" y="2004"/>
                  </a:lnTo>
                  <a:lnTo>
                    <a:pt x="1628" y="1999"/>
                  </a:lnTo>
                  <a:lnTo>
                    <a:pt x="1631" y="1993"/>
                  </a:lnTo>
                  <a:lnTo>
                    <a:pt x="1633" y="1986"/>
                  </a:lnTo>
                  <a:lnTo>
                    <a:pt x="1634" y="1970"/>
                  </a:lnTo>
                  <a:lnTo>
                    <a:pt x="1633" y="1956"/>
                  </a:lnTo>
                  <a:lnTo>
                    <a:pt x="1633" y="1945"/>
                  </a:lnTo>
                  <a:lnTo>
                    <a:pt x="1621" y="1946"/>
                  </a:lnTo>
                  <a:lnTo>
                    <a:pt x="1610" y="1945"/>
                  </a:lnTo>
                  <a:close/>
                  <a:moveTo>
                    <a:pt x="1780" y="1939"/>
                  </a:moveTo>
                  <a:lnTo>
                    <a:pt x="1774" y="1945"/>
                  </a:lnTo>
                  <a:lnTo>
                    <a:pt x="1768" y="1951"/>
                  </a:lnTo>
                  <a:lnTo>
                    <a:pt x="1780" y="1951"/>
                  </a:lnTo>
                  <a:lnTo>
                    <a:pt x="1780" y="1963"/>
                  </a:lnTo>
                  <a:lnTo>
                    <a:pt x="1780" y="1972"/>
                  </a:lnTo>
                  <a:lnTo>
                    <a:pt x="1780" y="1983"/>
                  </a:lnTo>
                  <a:lnTo>
                    <a:pt x="1780" y="1997"/>
                  </a:lnTo>
                  <a:lnTo>
                    <a:pt x="1795" y="1997"/>
                  </a:lnTo>
                  <a:lnTo>
                    <a:pt x="1810" y="1997"/>
                  </a:lnTo>
                  <a:lnTo>
                    <a:pt x="1813" y="1995"/>
                  </a:lnTo>
                  <a:lnTo>
                    <a:pt x="1815" y="1993"/>
                  </a:lnTo>
                  <a:lnTo>
                    <a:pt x="1816" y="1990"/>
                  </a:lnTo>
                  <a:lnTo>
                    <a:pt x="1817" y="1986"/>
                  </a:lnTo>
                  <a:lnTo>
                    <a:pt x="1817" y="1978"/>
                  </a:lnTo>
                  <a:lnTo>
                    <a:pt x="1815" y="1968"/>
                  </a:lnTo>
                  <a:lnTo>
                    <a:pt x="1807" y="1950"/>
                  </a:lnTo>
                  <a:lnTo>
                    <a:pt x="1803" y="1939"/>
                  </a:lnTo>
                  <a:lnTo>
                    <a:pt x="1791" y="1941"/>
                  </a:lnTo>
                  <a:lnTo>
                    <a:pt x="1780" y="1939"/>
                  </a:lnTo>
                  <a:close/>
                  <a:moveTo>
                    <a:pt x="2430" y="1933"/>
                  </a:moveTo>
                  <a:lnTo>
                    <a:pt x="2442" y="1956"/>
                  </a:lnTo>
                  <a:lnTo>
                    <a:pt x="2446" y="1956"/>
                  </a:lnTo>
                  <a:lnTo>
                    <a:pt x="2453" y="1954"/>
                  </a:lnTo>
                  <a:lnTo>
                    <a:pt x="2456" y="1952"/>
                  </a:lnTo>
                  <a:lnTo>
                    <a:pt x="2458" y="1950"/>
                  </a:lnTo>
                  <a:lnTo>
                    <a:pt x="2457" y="1948"/>
                  </a:lnTo>
                  <a:lnTo>
                    <a:pt x="2454" y="1945"/>
                  </a:lnTo>
                  <a:lnTo>
                    <a:pt x="2442" y="1939"/>
                  </a:lnTo>
                  <a:lnTo>
                    <a:pt x="2430" y="1933"/>
                  </a:lnTo>
                  <a:close/>
                  <a:moveTo>
                    <a:pt x="1920" y="1928"/>
                  </a:moveTo>
                  <a:lnTo>
                    <a:pt x="1922" y="1928"/>
                  </a:lnTo>
                  <a:lnTo>
                    <a:pt x="1922" y="1929"/>
                  </a:lnTo>
                  <a:lnTo>
                    <a:pt x="1920" y="1930"/>
                  </a:lnTo>
                  <a:lnTo>
                    <a:pt x="1918" y="1931"/>
                  </a:lnTo>
                  <a:lnTo>
                    <a:pt x="1912" y="1932"/>
                  </a:lnTo>
                  <a:lnTo>
                    <a:pt x="1908" y="1933"/>
                  </a:lnTo>
                  <a:lnTo>
                    <a:pt x="1918" y="1956"/>
                  </a:lnTo>
                  <a:lnTo>
                    <a:pt x="1921" y="1966"/>
                  </a:lnTo>
                  <a:lnTo>
                    <a:pt x="1933" y="1967"/>
                  </a:lnTo>
                  <a:lnTo>
                    <a:pt x="1968" y="1969"/>
                  </a:lnTo>
                  <a:lnTo>
                    <a:pt x="1970" y="1962"/>
                  </a:lnTo>
                  <a:lnTo>
                    <a:pt x="1973" y="1956"/>
                  </a:lnTo>
                  <a:lnTo>
                    <a:pt x="1977" y="1955"/>
                  </a:lnTo>
                  <a:lnTo>
                    <a:pt x="1980" y="1954"/>
                  </a:lnTo>
                  <a:lnTo>
                    <a:pt x="1980" y="1953"/>
                  </a:lnTo>
                  <a:lnTo>
                    <a:pt x="1975" y="1952"/>
                  </a:lnTo>
                  <a:lnTo>
                    <a:pt x="1973" y="1951"/>
                  </a:lnTo>
                  <a:lnTo>
                    <a:pt x="1971" y="1945"/>
                  </a:lnTo>
                  <a:lnTo>
                    <a:pt x="1968" y="1941"/>
                  </a:lnTo>
                  <a:lnTo>
                    <a:pt x="1965" y="1937"/>
                  </a:lnTo>
                  <a:lnTo>
                    <a:pt x="1963" y="1935"/>
                  </a:lnTo>
                  <a:lnTo>
                    <a:pt x="1959" y="1934"/>
                  </a:lnTo>
                  <a:lnTo>
                    <a:pt x="1956" y="1934"/>
                  </a:lnTo>
                  <a:lnTo>
                    <a:pt x="1953" y="1934"/>
                  </a:lnTo>
                  <a:lnTo>
                    <a:pt x="1950" y="1935"/>
                  </a:lnTo>
                  <a:lnTo>
                    <a:pt x="1938" y="1942"/>
                  </a:lnTo>
                  <a:lnTo>
                    <a:pt x="1932" y="1945"/>
                  </a:lnTo>
                  <a:lnTo>
                    <a:pt x="1928" y="1944"/>
                  </a:lnTo>
                  <a:lnTo>
                    <a:pt x="1926" y="1942"/>
                  </a:lnTo>
                  <a:lnTo>
                    <a:pt x="1928" y="1939"/>
                  </a:lnTo>
                  <a:lnTo>
                    <a:pt x="1930" y="1937"/>
                  </a:lnTo>
                  <a:lnTo>
                    <a:pt x="1931" y="1934"/>
                  </a:lnTo>
                  <a:lnTo>
                    <a:pt x="1930" y="1932"/>
                  </a:lnTo>
                  <a:lnTo>
                    <a:pt x="1926" y="1930"/>
                  </a:lnTo>
                  <a:lnTo>
                    <a:pt x="1920" y="1928"/>
                  </a:lnTo>
                  <a:close/>
                  <a:moveTo>
                    <a:pt x="1709" y="1886"/>
                  </a:moveTo>
                  <a:lnTo>
                    <a:pt x="1702" y="1886"/>
                  </a:lnTo>
                  <a:lnTo>
                    <a:pt x="1697" y="1887"/>
                  </a:lnTo>
                  <a:lnTo>
                    <a:pt x="1693" y="1888"/>
                  </a:lnTo>
                  <a:lnTo>
                    <a:pt x="1690" y="1890"/>
                  </a:lnTo>
                  <a:lnTo>
                    <a:pt x="1688" y="1892"/>
                  </a:lnTo>
                  <a:lnTo>
                    <a:pt x="1687" y="1894"/>
                  </a:lnTo>
                  <a:lnTo>
                    <a:pt x="1687" y="1896"/>
                  </a:lnTo>
                  <a:lnTo>
                    <a:pt x="1688" y="1898"/>
                  </a:lnTo>
                  <a:lnTo>
                    <a:pt x="1693" y="1902"/>
                  </a:lnTo>
                  <a:lnTo>
                    <a:pt x="1697" y="1907"/>
                  </a:lnTo>
                  <a:lnTo>
                    <a:pt x="1703" y="1909"/>
                  </a:lnTo>
                  <a:lnTo>
                    <a:pt x="1709" y="1910"/>
                  </a:lnTo>
                  <a:lnTo>
                    <a:pt x="1715" y="1909"/>
                  </a:lnTo>
                  <a:lnTo>
                    <a:pt x="1719" y="1905"/>
                  </a:lnTo>
                  <a:lnTo>
                    <a:pt x="1721" y="1901"/>
                  </a:lnTo>
                  <a:lnTo>
                    <a:pt x="1722" y="1897"/>
                  </a:lnTo>
                  <a:lnTo>
                    <a:pt x="1721" y="1894"/>
                  </a:lnTo>
                  <a:lnTo>
                    <a:pt x="1719" y="1890"/>
                  </a:lnTo>
                  <a:lnTo>
                    <a:pt x="1715" y="1887"/>
                  </a:lnTo>
                  <a:lnTo>
                    <a:pt x="1709" y="1886"/>
                  </a:lnTo>
                  <a:close/>
                  <a:moveTo>
                    <a:pt x="2295" y="1875"/>
                  </a:moveTo>
                  <a:lnTo>
                    <a:pt x="2295" y="1877"/>
                  </a:lnTo>
                  <a:lnTo>
                    <a:pt x="2296" y="1883"/>
                  </a:lnTo>
                  <a:lnTo>
                    <a:pt x="2296" y="1886"/>
                  </a:lnTo>
                  <a:lnTo>
                    <a:pt x="2297" y="1890"/>
                  </a:lnTo>
                  <a:lnTo>
                    <a:pt x="2300" y="1892"/>
                  </a:lnTo>
                  <a:lnTo>
                    <a:pt x="2302" y="1892"/>
                  </a:lnTo>
                  <a:lnTo>
                    <a:pt x="2306" y="1892"/>
                  </a:lnTo>
                  <a:lnTo>
                    <a:pt x="2310" y="1888"/>
                  </a:lnTo>
                  <a:lnTo>
                    <a:pt x="2312" y="1886"/>
                  </a:lnTo>
                  <a:lnTo>
                    <a:pt x="2312" y="1883"/>
                  </a:lnTo>
                  <a:lnTo>
                    <a:pt x="2311" y="1879"/>
                  </a:lnTo>
                  <a:lnTo>
                    <a:pt x="2308" y="1877"/>
                  </a:lnTo>
                  <a:lnTo>
                    <a:pt x="2303" y="1875"/>
                  </a:lnTo>
                  <a:lnTo>
                    <a:pt x="2295" y="1875"/>
                  </a:lnTo>
                  <a:close/>
                  <a:moveTo>
                    <a:pt x="2537" y="1863"/>
                  </a:moveTo>
                  <a:lnTo>
                    <a:pt x="2537" y="1864"/>
                  </a:lnTo>
                  <a:lnTo>
                    <a:pt x="2536" y="1865"/>
                  </a:lnTo>
                  <a:lnTo>
                    <a:pt x="2535" y="1867"/>
                  </a:lnTo>
                  <a:lnTo>
                    <a:pt x="2531" y="1869"/>
                  </a:lnTo>
                  <a:lnTo>
                    <a:pt x="2527" y="1872"/>
                  </a:lnTo>
                  <a:lnTo>
                    <a:pt x="2525" y="1875"/>
                  </a:lnTo>
                  <a:lnTo>
                    <a:pt x="2528" y="1876"/>
                  </a:lnTo>
                  <a:lnTo>
                    <a:pt x="2533" y="1878"/>
                  </a:lnTo>
                  <a:lnTo>
                    <a:pt x="2537" y="1879"/>
                  </a:lnTo>
                  <a:lnTo>
                    <a:pt x="2538" y="1879"/>
                  </a:lnTo>
                  <a:lnTo>
                    <a:pt x="2539" y="1880"/>
                  </a:lnTo>
                  <a:lnTo>
                    <a:pt x="2537" y="1880"/>
                  </a:lnTo>
                  <a:lnTo>
                    <a:pt x="2549" y="1880"/>
                  </a:lnTo>
                  <a:lnTo>
                    <a:pt x="2557" y="1878"/>
                  </a:lnTo>
                  <a:lnTo>
                    <a:pt x="2559" y="1878"/>
                  </a:lnTo>
                  <a:lnTo>
                    <a:pt x="2560" y="1877"/>
                  </a:lnTo>
                  <a:lnTo>
                    <a:pt x="2560" y="1876"/>
                  </a:lnTo>
                  <a:lnTo>
                    <a:pt x="2559" y="1874"/>
                  </a:lnTo>
                  <a:lnTo>
                    <a:pt x="2550" y="1868"/>
                  </a:lnTo>
                  <a:lnTo>
                    <a:pt x="2537" y="1863"/>
                  </a:lnTo>
                  <a:close/>
                  <a:moveTo>
                    <a:pt x="2367" y="1863"/>
                  </a:moveTo>
                  <a:lnTo>
                    <a:pt x="2363" y="1864"/>
                  </a:lnTo>
                  <a:lnTo>
                    <a:pt x="2362" y="1865"/>
                  </a:lnTo>
                  <a:lnTo>
                    <a:pt x="2361" y="1866"/>
                  </a:lnTo>
                  <a:lnTo>
                    <a:pt x="2361" y="1868"/>
                  </a:lnTo>
                  <a:lnTo>
                    <a:pt x="2362" y="1870"/>
                  </a:lnTo>
                  <a:lnTo>
                    <a:pt x="2364" y="1872"/>
                  </a:lnTo>
                  <a:lnTo>
                    <a:pt x="2368" y="1874"/>
                  </a:lnTo>
                  <a:lnTo>
                    <a:pt x="2372" y="1875"/>
                  </a:lnTo>
                  <a:lnTo>
                    <a:pt x="2372" y="1869"/>
                  </a:lnTo>
                  <a:lnTo>
                    <a:pt x="2373" y="1865"/>
                  </a:lnTo>
                  <a:lnTo>
                    <a:pt x="2372" y="1864"/>
                  </a:lnTo>
                  <a:lnTo>
                    <a:pt x="2372" y="1863"/>
                  </a:lnTo>
                  <a:lnTo>
                    <a:pt x="2370" y="1862"/>
                  </a:lnTo>
                  <a:lnTo>
                    <a:pt x="2367" y="1863"/>
                  </a:lnTo>
                  <a:close/>
                  <a:moveTo>
                    <a:pt x="2337" y="1857"/>
                  </a:moveTo>
                  <a:lnTo>
                    <a:pt x="2335" y="1862"/>
                  </a:lnTo>
                  <a:lnTo>
                    <a:pt x="2331" y="1868"/>
                  </a:lnTo>
                  <a:lnTo>
                    <a:pt x="2334" y="1868"/>
                  </a:lnTo>
                  <a:lnTo>
                    <a:pt x="2337" y="1870"/>
                  </a:lnTo>
                  <a:lnTo>
                    <a:pt x="2340" y="1872"/>
                  </a:lnTo>
                  <a:lnTo>
                    <a:pt x="2343" y="1875"/>
                  </a:lnTo>
                  <a:lnTo>
                    <a:pt x="2336" y="1878"/>
                  </a:lnTo>
                  <a:lnTo>
                    <a:pt x="2331" y="1881"/>
                  </a:lnTo>
                  <a:lnTo>
                    <a:pt x="2329" y="1884"/>
                  </a:lnTo>
                  <a:lnTo>
                    <a:pt x="2328" y="1886"/>
                  </a:lnTo>
                  <a:lnTo>
                    <a:pt x="2331" y="1895"/>
                  </a:lnTo>
                  <a:lnTo>
                    <a:pt x="2337" y="1910"/>
                  </a:lnTo>
                  <a:lnTo>
                    <a:pt x="2345" y="1895"/>
                  </a:lnTo>
                  <a:lnTo>
                    <a:pt x="2355" y="1880"/>
                  </a:lnTo>
                  <a:lnTo>
                    <a:pt x="2356" y="1880"/>
                  </a:lnTo>
                  <a:lnTo>
                    <a:pt x="2357" y="1879"/>
                  </a:lnTo>
                  <a:lnTo>
                    <a:pt x="2357" y="1878"/>
                  </a:lnTo>
                  <a:lnTo>
                    <a:pt x="2356" y="1876"/>
                  </a:lnTo>
                  <a:lnTo>
                    <a:pt x="2354" y="1872"/>
                  </a:lnTo>
                  <a:lnTo>
                    <a:pt x="2350" y="1868"/>
                  </a:lnTo>
                  <a:lnTo>
                    <a:pt x="2341" y="1860"/>
                  </a:lnTo>
                  <a:lnTo>
                    <a:pt x="2337" y="1857"/>
                  </a:lnTo>
                  <a:close/>
                  <a:moveTo>
                    <a:pt x="1586" y="1857"/>
                  </a:moveTo>
                  <a:lnTo>
                    <a:pt x="1577" y="1868"/>
                  </a:lnTo>
                  <a:lnTo>
                    <a:pt x="1568" y="1880"/>
                  </a:lnTo>
                  <a:lnTo>
                    <a:pt x="1568" y="1884"/>
                  </a:lnTo>
                  <a:lnTo>
                    <a:pt x="1568" y="1886"/>
                  </a:lnTo>
                  <a:lnTo>
                    <a:pt x="1569" y="1888"/>
                  </a:lnTo>
                  <a:lnTo>
                    <a:pt x="1570" y="1890"/>
                  </a:lnTo>
                  <a:lnTo>
                    <a:pt x="1572" y="1891"/>
                  </a:lnTo>
                  <a:lnTo>
                    <a:pt x="1575" y="1892"/>
                  </a:lnTo>
                  <a:lnTo>
                    <a:pt x="1576" y="1907"/>
                  </a:lnTo>
                  <a:lnTo>
                    <a:pt x="1575" y="1921"/>
                  </a:lnTo>
                  <a:lnTo>
                    <a:pt x="1583" y="1921"/>
                  </a:lnTo>
                  <a:lnTo>
                    <a:pt x="1592" y="1921"/>
                  </a:lnTo>
                  <a:lnTo>
                    <a:pt x="1606" y="1908"/>
                  </a:lnTo>
                  <a:lnTo>
                    <a:pt x="1621" y="1892"/>
                  </a:lnTo>
                  <a:lnTo>
                    <a:pt x="1619" y="1886"/>
                  </a:lnTo>
                  <a:lnTo>
                    <a:pt x="1616" y="1882"/>
                  </a:lnTo>
                  <a:lnTo>
                    <a:pt x="1615" y="1880"/>
                  </a:lnTo>
                  <a:lnTo>
                    <a:pt x="1615" y="1877"/>
                  </a:lnTo>
                  <a:lnTo>
                    <a:pt x="1615" y="1874"/>
                  </a:lnTo>
                  <a:lnTo>
                    <a:pt x="1616" y="1868"/>
                  </a:lnTo>
                  <a:lnTo>
                    <a:pt x="1600" y="1863"/>
                  </a:lnTo>
                  <a:lnTo>
                    <a:pt x="1586" y="1857"/>
                  </a:lnTo>
                  <a:close/>
                  <a:moveTo>
                    <a:pt x="1803" y="1851"/>
                  </a:moveTo>
                  <a:lnTo>
                    <a:pt x="1801" y="1859"/>
                  </a:lnTo>
                  <a:lnTo>
                    <a:pt x="1798" y="1868"/>
                  </a:lnTo>
                  <a:lnTo>
                    <a:pt x="1817" y="1882"/>
                  </a:lnTo>
                  <a:lnTo>
                    <a:pt x="1840" y="1898"/>
                  </a:lnTo>
                  <a:lnTo>
                    <a:pt x="1852" y="1904"/>
                  </a:lnTo>
                  <a:lnTo>
                    <a:pt x="1864" y="1910"/>
                  </a:lnTo>
                  <a:lnTo>
                    <a:pt x="1869" y="1911"/>
                  </a:lnTo>
                  <a:lnTo>
                    <a:pt x="1874" y="1912"/>
                  </a:lnTo>
                  <a:lnTo>
                    <a:pt x="1880" y="1911"/>
                  </a:lnTo>
                  <a:lnTo>
                    <a:pt x="1885" y="1910"/>
                  </a:lnTo>
                  <a:lnTo>
                    <a:pt x="1902" y="1886"/>
                  </a:lnTo>
                  <a:lnTo>
                    <a:pt x="1905" y="1885"/>
                  </a:lnTo>
                  <a:lnTo>
                    <a:pt x="1906" y="1884"/>
                  </a:lnTo>
                  <a:lnTo>
                    <a:pt x="1907" y="1883"/>
                  </a:lnTo>
                  <a:lnTo>
                    <a:pt x="1907" y="1882"/>
                  </a:lnTo>
                  <a:lnTo>
                    <a:pt x="1905" y="1879"/>
                  </a:lnTo>
                  <a:lnTo>
                    <a:pt x="1901" y="1877"/>
                  </a:lnTo>
                  <a:lnTo>
                    <a:pt x="1888" y="1871"/>
                  </a:lnTo>
                  <a:lnTo>
                    <a:pt x="1870" y="1866"/>
                  </a:lnTo>
                  <a:lnTo>
                    <a:pt x="1831" y="1857"/>
                  </a:lnTo>
                  <a:lnTo>
                    <a:pt x="1803" y="1851"/>
                  </a:lnTo>
                  <a:close/>
                  <a:moveTo>
                    <a:pt x="2272" y="1810"/>
                  </a:moveTo>
                  <a:lnTo>
                    <a:pt x="2259" y="1814"/>
                  </a:lnTo>
                  <a:lnTo>
                    <a:pt x="2234" y="1826"/>
                  </a:lnTo>
                  <a:lnTo>
                    <a:pt x="2210" y="1837"/>
                  </a:lnTo>
                  <a:lnTo>
                    <a:pt x="2196" y="1845"/>
                  </a:lnTo>
                  <a:lnTo>
                    <a:pt x="2193" y="1854"/>
                  </a:lnTo>
                  <a:lnTo>
                    <a:pt x="2190" y="1863"/>
                  </a:lnTo>
                  <a:lnTo>
                    <a:pt x="2181" y="1862"/>
                  </a:lnTo>
                  <a:lnTo>
                    <a:pt x="2173" y="1863"/>
                  </a:lnTo>
                  <a:lnTo>
                    <a:pt x="2170" y="1866"/>
                  </a:lnTo>
                  <a:lnTo>
                    <a:pt x="2169" y="1870"/>
                  </a:lnTo>
                  <a:lnTo>
                    <a:pt x="2167" y="1876"/>
                  </a:lnTo>
                  <a:lnTo>
                    <a:pt x="2167" y="1880"/>
                  </a:lnTo>
                  <a:lnTo>
                    <a:pt x="2165" y="1890"/>
                  </a:lnTo>
                  <a:lnTo>
                    <a:pt x="2161" y="1898"/>
                  </a:lnTo>
                  <a:lnTo>
                    <a:pt x="2198" y="1888"/>
                  </a:lnTo>
                  <a:lnTo>
                    <a:pt x="2224" y="1880"/>
                  </a:lnTo>
                  <a:lnTo>
                    <a:pt x="2234" y="1875"/>
                  </a:lnTo>
                  <a:lnTo>
                    <a:pt x="2245" y="1869"/>
                  </a:lnTo>
                  <a:lnTo>
                    <a:pt x="2258" y="1861"/>
                  </a:lnTo>
                  <a:lnTo>
                    <a:pt x="2272" y="1851"/>
                  </a:lnTo>
                  <a:lnTo>
                    <a:pt x="2278" y="1848"/>
                  </a:lnTo>
                  <a:lnTo>
                    <a:pt x="2285" y="1846"/>
                  </a:lnTo>
                  <a:lnTo>
                    <a:pt x="2288" y="1845"/>
                  </a:lnTo>
                  <a:lnTo>
                    <a:pt x="2291" y="1844"/>
                  </a:lnTo>
                  <a:lnTo>
                    <a:pt x="2293" y="1842"/>
                  </a:lnTo>
                  <a:lnTo>
                    <a:pt x="2295" y="1838"/>
                  </a:lnTo>
                  <a:lnTo>
                    <a:pt x="2299" y="1827"/>
                  </a:lnTo>
                  <a:lnTo>
                    <a:pt x="2302" y="1815"/>
                  </a:lnTo>
                  <a:lnTo>
                    <a:pt x="2285" y="1812"/>
                  </a:lnTo>
                  <a:lnTo>
                    <a:pt x="2272" y="1810"/>
                  </a:lnTo>
                  <a:close/>
                  <a:moveTo>
                    <a:pt x="1720" y="1728"/>
                  </a:moveTo>
                  <a:lnTo>
                    <a:pt x="1717" y="1733"/>
                  </a:lnTo>
                  <a:lnTo>
                    <a:pt x="1713" y="1738"/>
                  </a:lnTo>
                  <a:lnTo>
                    <a:pt x="1709" y="1742"/>
                  </a:lnTo>
                  <a:lnTo>
                    <a:pt x="1703" y="1746"/>
                  </a:lnTo>
                  <a:lnTo>
                    <a:pt x="1703" y="1758"/>
                  </a:lnTo>
                  <a:lnTo>
                    <a:pt x="1703" y="1769"/>
                  </a:lnTo>
                  <a:lnTo>
                    <a:pt x="1704" y="1772"/>
                  </a:lnTo>
                  <a:lnTo>
                    <a:pt x="1706" y="1773"/>
                  </a:lnTo>
                  <a:lnTo>
                    <a:pt x="1709" y="1773"/>
                  </a:lnTo>
                  <a:lnTo>
                    <a:pt x="1711" y="1773"/>
                  </a:lnTo>
                  <a:lnTo>
                    <a:pt x="1716" y="1774"/>
                  </a:lnTo>
                  <a:lnTo>
                    <a:pt x="1720" y="1775"/>
                  </a:lnTo>
                  <a:lnTo>
                    <a:pt x="1723" y="1779"/>
                  </a:lnTo>
                  <a:lnTo>
                    <a:pt x="1726" y="1783"/>
                  </a:lnTo>
                  <a:lnTo>
                    <a:pt x="1728" y="1789"/>
                  </a:lnTo>
                  <a:lnTo>
                    <a:pt x="1730" y="1795"/>
                  </a:lnTo>
                  <a:lnTo>
                    <a:pt x="1734" y="1807"/>
                  </a:lnTo>
                  <a:lnTo>
                    <a:pt x="1738" y="1815"/>
                  </a:lnTo>
                  <a:lnTo>
                    <a:pt x="1744" y="1821"/>
                  </a:lnTo>
                  <a:lnTo>
                    <a:pt x="1750" y="1827"/>
                  </a:lnTo>
                  <a:lnTo>
                    <a:pt x="1756" y="1832"/>
                  </a:lnTo>
                  <a:lnTo>
                    <a:pt x="1764" y="1837"/>
                  </a:lnTo>
                  <a:lnTo>
                    <a:pt x="1779" y="1847"/>
                  </a:lnTo>
                  <a:lnTo>
                    <a:pt x="1791" y="1857"/>
                  </a:lnTo>
                  <a:lnTo>
                    <a:pt x="1801" y="1850"/>
                  </a:lnTo>
                  <a:lnTo>
                    <a:pt x="1810" y="1845"/>
                  </a:lnTo>
                  <a:lnTo>
                    <a:pt x="1813" y="1830"/>
                  </a:lnTo>
                  <a:lnTo>
                    <a:pt x="1815" y="1815"/>
                  </a:lnTo>
                  <a:lnTo>
                    <a:pt x="1813" y="1816"/>
                  </a:lnTo>
                  <a:lnTo>
                    <a:pt x="1811" y="1815"/>
                  </a:lnTo>
                  <a:lnTo>
                    <a:pt x="1808" y="1813"/>
                  </a:lnTo>
                  <a:lnTo>
                    <a:pt x="1807" y="1811"/>
                  </a:lnTo>
                  <a:lnTo>
                    <a:pt x="1805" y="1806"/>
                  </a:lnTo>
                  <a:lnTo>
                    <a:pt x="1804" y="1797"/>
                  </a:lnTo>
                  <a:lnTo>
                    <a:pt x="1803" y="1779"/>
                  </a:lnTo>
                  <a:lnTo>
                    <a:pt x="1803" y="1769"/>
                  </a:lnTo>
                  <a:lnTo>
                    <a:pt x="1790" y="1764"/>
                  </a:lnTo>
                  <a:lnTo>
                    <a:pt x="1779" y="1760"/>
                  </a:lnTo>
                  <a:lnTo>
                    <a:pt x="1767" y="1757"/>
                  </a:lnTo>
                  <a:lnTo>
                    <a:pt x="1756" y="1751"/>
                  </a:lnTo>
                  <a:lnTo>
                    <a:pt x="1756" y="1740"/>
                  </a:lnTo>
                  <a:lnTo>
                    <a:pt x="1756" y="1728"/>
                  </a:lnTo>
                  <a:lnTo>
                    <a:pt x="1752" y="1727"/>
                  </a:lnTo>
                  <a:lnTo>
                    <a:pt x="1748" y="1727"/>
                  </a:lnTo>
                  <a:lnTo>
                    <a:pt x="1744" y="1727"/>
                  </a:lnTo>
                  <a:lnTo>
                    <a:pt x="1738" y="1728"/>
                  </a:lnTo>
                  <a:lnTo>
                    <a:pt x="1729" y="1729"/>
                  </a:lnTo>
                  <a:lnTo>
                    <a:pt x="1720" y="1728"/>
                  </a:lnTo>
                  <a:close/>
                  <a:moveTo>
                    <a:pt x="2020" y="1429"/>
                  </a:moveTo>
                  <a:lnTo>
                    <a:pt x="2017" y="1437"/>
                  </a:lnTo>
                  <a:lnTo>
                    <a:pt x="2015" y="1444"/>
                  </a:lnTo>
                  <a:lnTo>
                    <a:pt x="2013" y="1453"/>
                  </a:lnTo>
                  <a:lnTo>
                    <a:pt x="2008" y="1463"/>
                  </a:lnTo>
                  <a:lnTo>
                    <a:pt x="2007" y="1463"/>
                  </a:lnTo>
                  <a:lnTo>
                    <a:pt x="2006" y="1464"/>
                  </a:lnTo>
                  <a:lnTo>
                    <a:pt x="2005" y="1464"/>
                  </a:lnTo>
                  <a:lnTo>
                    <a:pt x="2006" y="1465"/>
                  </a:lnTo>
                  <a:lnTo>
                    <a:pt x="2008" y="1469"/>
                  </a:lnTo>
                  <a:lnTo>
                    <a:pt x="2011" y="1472"/>
                  </a:lnTo>
                  <a:lnTo>
                    <a:pt x="2017" y="1474"/>
                  </a:lnTo>
                  <a:lnTo>
                    <a:pt x="2023" y="1476"/>
                  </a:lnTo>
                  <a:lnTo>
                    <a:pt x="2031" y="1477"/>
                  </a:lnTo>
                  <a:lnTo>
                    <a:pt x="2038" y="1475"/>
                  </a:lnTo>
                  <a:lnTo>
                    <a:pt x="2041" y="1470"/>
                  </a:lnTo>
                  <a:lnTo>
                    <a:pt x="2049" y="1463"/>
                  </a:lnTo>
                  <a:lnTo>
                    <a:pt x="2048" y="1452"/>
                  </a:lnTo>
                  <a:lnTo>
                    <a:pt x="2049" y="1440"/>
                  </a:lnTo>
                  <a:lnTo>
                    <a:pt x="2035" y="1435"/>
                  </a:lnTo>
                  <a:lnTo>
                    <a:pt x="2020" y="1429"/>
                  </a:lnTo>
                  <a:close/>
                  <a:moveTo>
                    <a:pt x="2167" y="1418"/>
                  </a:moveTo>
                  <a:lnTo>
                    <a:pt x="2158" y="1418"/>
                  </a:lnTo>
                  <a:lnTo>
                    <a:pt x="2148" y="1420"/>
                  </a:lnTo>
                  <a:lnTo>
                    <a:pt x="2138" y="1423"/>
                  </a:lnTo>
                  <a:lnTo>
                    <a:pt x="2128" y="1426"/>
                  </a:lnTo>
                  <a:lnTo>
                    <a:pt x="2110" y="1435"/>
                  </a:lnTo>
                  <a:lnTo>
                    <a:pt x="2097" y="1440"/>
                  </a:lnTo>
                  <a:lnTo>
                    <a:pt x="2102" y="1463"/>
                  </a:lnTo>
                  <a:lnTo>
                    <a:pt x="2117" y="1468"/>
                  </a:lnTo>
                  <a:lnTo>
                    <a:pt x="2129" y="1470"/>
                  </a:lnTo>
                  <a:lnTo>
                    <a:pt x="2142" y="1472"/>
                  </a:lnTo>
                  <a:lnTo>
                    <a:pt x="2155" y="1475"/>
                  </a:lnTo>
                  <a:lnTo>
                    <a:pt x="2156" y="1498"/>
                  </a:lnTo>
                  <a:lnTo>
                    <a:pt x="2158" y="1515"/>
                  </a:lnTo>
                  <a:lnTo>
                    <a:pt x="2161" y="1530"/>
                  </a:lnTo>
                  <a:lnTo>
                    <a:pt x="2167" y="1546"/>
                  </a:lnTo>
                  <a:lnTo>
                    <a:pt x="2155" y="1558"/>
                  </a:lnTo>
                  <a:lnTo>
                    <a:pt x="2145" y="1569"/>
                  </a:lnTo>
                  <a:lnTo>
                    <a:pt x="2136" y="1580"/>
                  </a:lnTo>
                  <a:lnTo>
                    <a:pt x="2125" y="1593"/>
                  </a:lnTo>
                  <a:lnTo>
                    <a:pt x="2136" y="1604"/>
                  </a:lnTo>
                  <a:lnTo>
                    <a:pt x="2146" y="1614"/>
                  </a:lnTo>
                  <a:lnTo>
                    <a:pt x="2157" y="1624"/>
                  </a:lnTo>
                  <a:lnTo>
                    <a:pt x="2167" y="1633"/>
                  </a:lnTo>
                  <a:lnTo>
                    <a:pt x="2175" y="1633"/>
                  </a:lnTo>
                  <a:lnTo>
                    <a:pt x="2185" y="1633"/>
                  </a:lnTo>
                  <a:lnTo>
                    <a:pt x="2195" y="1623"/>
                  </a:lnTo>
                  <a:lnTo>
                    <a:pt x="2216" y="1601"/>
                  </a:lnTo>
                  <a:lnTo>
                    <a:pt x="2233" y="1578"/>
                  </a:lnTo>
                  <a:lnTo>
                    <a:pt x="2242" y="1564"/>
                  </a:lnTo>
                  <a:lnTo>
                    <a:pt x="2244" y="1555"/>
                  </a:lnTo>
                  <a:lnTo>
                    <a:pt x="2245" y="1541"/>
                  </a:lnTo>
                  <a:lnTo>
                    <a:pt x="2244" y="1524"/>
                  </a:lnTo>
                  <a:lnTo>
                    <a:pt x="2243" y="1506"/>
                  </a:lnTo>
                  <a:lnTo>
                    <a:pt x="2241" y="1488"/>
                  </a:lnTo>
                  <a:lnTo>
                    <a:pt x="2238" y="1471"/>
                  </a:lnTo>
                  <a:lnTo>
                    <a:pt x="2235" y="1456"/>
                  </a:lnTo>
                  <a:lnTo>
                    <a:pt x="2230" y="1446"/>
                  </a:lnTo>
                  <a:lnTo>
                    <a:pt x="2228" y="1443"/>
                  </a:lnTo>
                  <a:lnTo>
                    <a:pt x="2222" y="1439"/>
                  </a:lnTo>
                  <a:lnTo>
                    <a:pt x="2213" y="1435"/>
                  </a:lnTo>
                  <a:lnTo>
                    <a:pt x="2204" y="1430"/>
                  </a:lnTo>
                  <a:lnTo>
                    <a:pt x="2193" y="1425"/>
                  </a:lnTo>
                  <a:lnTo>
                    <a:pt x="2183" y="1422"/>
                  </a:lnTo>
                  <a:lnTo>
                    <a:pt x="2174" y="1419"/>
                  </a:lnTo>
                  <a:lnTo>
                    <a:pt x="2167" y="1418"/>
                  </a:lnTo>
                  <a:close/>
                  <a:moveTo>
                    <a:pt x="1604" y="1300"/>
                  </a:moveTo>
                  <a:lnTo>
                    <a:pt x="1602" y="1306"/>
                  </a:lnTo>
                  <a:lnTo>
                    <a:pt x="1599" y="1315"/>
                  </a:lnTo>
                  <a:lnTo>
                    <a:pt x="1597" y="1319"/>
                  </a:lnTo>
                  <a:lnTo>
                    <a:pt x="1597" y="1324"/>
                  </a:lnTo>
                  <a:lnTo>
                    <a:pt x="1597" y="1329"/>
                  </a:lnTo>
                  <a:lnTo>
                    <a:pt x="1598" y="1335"/>
                  </a:lnTo>
                  <a:lnTo>
                    <a:pt x="1609" y="1341"/>
                  </a:lnTo>
                  <a:lnTo>
                    <a:pt x="1621" y="1346"/>
                  </a:lnTo>
                  <a:lnTo>
                    <a:pt x="1619" y="1353"/>
                  </a:lnTo>
                  <a:lnTo>
                    <a:pt x="1616" y="1361"/>
                  </a:lnTo>
                  <a:lnTo>
                    <a:pt x="1615" y="1367"/>
                  </a:lnTo>
                  <a:lnTo>
                    <a:pt x="1614" y="1371"/>
                  </a:lnTo>
                  <a:lnTo>
                    <a:pt x="1614" y="1374"/>
                  </a:lnTo>
                  <a:lnTo>
                    <a:pt x="1616" y="1376"/>
                  </a:lnTo>
                  <a:lnTo>
                    <a:pt x="1629" y="1374"/>
                  </a:lnTo>
                  <a:lnTo>
                    <a:pt x="1645" y="1371"/>
                  </a:lnTo>
                  <a:lnTo>
                    <a:pt x="1645" y="1383"/>
                  </a:lnTo>
                  <a:lnTo>
                    <a:pt x="1657" y="1381"/>
                  </a:lnTo>
                  <a:lnTo>
                    <a:pt x="1668" y="1383"/>
                  </a:lnTo>
                  <a:lnTo>
                    <a:pt x="1666" y="1371"/>
                  </a:lnTo>
                  <a:lnTo>
                    <a:pt x="1664" y="1360"/>
                  </a:lnTo>
                  <a:lnTo>
                    <a:pt x="1663" y="1355"/>
                  </a:lnTo>
                  <a:lnTo>
                    <a:pt x="1662" y="1350"/>
                  </a:lnTo>
                  <a:lnTo>
                    <a:pt x="1660" y="1344"/>
                  </a:lnTo>
                  <a:lnTo>
                    <a:pt x="1656" y="1341"/>
                  </a:lnTo>
                  <a:lnTo>
                    <a:pt x="1648" y="1338"/>
                  </a:lnTo>
                  <a:lnTo>
                    <a:pt x="1639" y="1335"/>
                  </a:lnTo>
                  <a:lnTo>
                    <a:pt x="1638" y="1332"/>
                  </a:lnTo>
                  <a:lnTo>
                    <a:pt x="1639" y="1326"/>
                  </a:lnTo>
                  <a:lnTo>
                    <a:pt x="1642" y="1322"/>
                  </a:lnTo>
                  <a:lnTo>
                    <a:pt x="1643" y="1317"/>
                  </a:lnTo>
                  <a:lnTo>
                    <a:pt x="1644" y="1311"/>
                  </a:lnTo>
                  <a:lnTo>
                    <a:pt x="1643" y="1307"/>
                  </a:lnTo>
                  <a:lnTo>
                    <a:pt x="1642" y="1305"/>
                  </a:lnTo>
                  <a:lnTo>
                    <a:pt x="1639" y="1303"/>
                  </a:lnTo>
                  <a:lnTo>
                    <a:pt x="1637" y="1301"/>
                  </a:lnTo>
                  <a:lnTo>
                    <a:pt x="1633" y="1300"/>
                  </a:lnTo>
                  <a:lnTo>
                    <a:pt x="1618" y="1300"/>
                  </a:lnTo>
                  <a:lnTo>
                    <a:pt x="1604" y="1300"/>
                  </a:lnTo>
                  <a:close/>
                  <a:moveTo>
                    <a:pt x="1163" y="1300"/>
                  </a:moveTo>
                  <a:lnTo>
                    <a:pt x="1155" y="1323"/>
                  </a:lnTo>
                  <a:lnTo>
                    <a:pt x="1147" y="1337"/>
                  </a:lnTo>
                  <a:lnTo>
                    <a:pt x="1143" y="1342"/>
                  </a:lnTo>
                  <a:lnTo>
                    <a:pt x="1140" y="1345"/>
                  </a:lnTo>
                  <a:lnTo>
                    <a:pt x="1137" y="1347"/>
                  </a:lnTo>
                  <a:lnTo>
                    <a:pt x="1133" y="1350"/>
                  </a:lnTo>
                  <a:lnTo>
                    <a:pt x="1126" y="1352"/>
                  </a:lnTo>
                  <a:lnTo>
                    <a:pt x="1116" y="1354"/>
                  </a:lnTo>
                  <a:lnTo>
                    <a:pt x="1110" y="1356"/>
                  </a:lnTo>
                  <a:lnTo>
                    <a:pt x="1105" y="1359"/>
                  </a:lnTo>
                  <a:lnTo>
                    <a:pt x="1096" y="1364"/>
                  </a:lnTo>
                  <a:lnTo>
                    <a:pt x="1088" y="1371"/>
                  </a:lnTo>
                  <a:lnTo>
                    <a:pt x="1085" y="1379"/>
                  </a:lnTo>
                  <a:lnTo>
                    <a:pt x="1082" y="1388"/>
                  </a:lnTo>
                  <a:lnTo>
                    <a:pt x="1086" y="1389"/>
                  </a:lnTo>
                  <a:lnTo>
                    <a:pt x="1088" y="1389"/>
                  </a:lnTo>
                  <a:lnTo>
                    <a:pt x="1089" y="1390"/>
                  </a:lnTo>
                  <a:lnTo>
                    <a:pt x="1089" y="1391"/>
                  </a:lnTo>
                  <a:lnTo>
                    <a:pt x="1088" y="1394"/>
                  </a:lnTo>
                  <a:lnTo>
                    <a:pt x="1088" y="1400"/>
                  </a:lnTo>
                  <a:lnTo>
                    <a:pt x="1104" y="1397"/>
                  </a:lnTo>
                  <a:lnTo>
                    <a:pt x="1116" y="1394"/>
                  </a:lnTo>
                  <a:lnTo>
                    <a:pt x="1124" y="1393"/>
                  </a:lnTo>
                  <a:lnTo>
                    <a:pt x="1130" y="1393"/>
                  </a:lnTo>
                  <a:lnTo>
                    <a:pt x="1138" y="1393"/>
                  </a:lnTo>
                  <a:lnTo>
                    <a:pt x="1146" y="1394"/>
                  </a:lnTo>
                  <a:lnTo>
                    <a:pt x="1150" y="1395"/>
                  </a:lnTo>
                  <a:lnTo>
                    <a:pt x="1156" y="1398"/>
                  </a:lnTo>
                  <a:lnTo>
                    <a:pt x="1162" y="1403"/>
                  </a:lnTo>
                  <a:lnTo>
                    <a:pt x="1167" y="1408"/>
                  </a:lnTo>
                  <a:lnTo>
                    <a:pt x="1178" y="1417"/>
                  </a:lnTo>
                  <a:lnTo>
                    <a:pt x="1188" y="1424"/>
                  </a:lnTo>
                  <a:lnTo>
                    <a:pt x="1201" y="1427"/>
                  </a:lnTo>
                  <a:lnTo>
                    <a:pt x="1216" y="1429"/>
                  </a:lnTo>
                  <a:lnTo>
                    <a:pt x="1235" y="1441"/>
                  </a:lnTo>
                  <a:lnTo>
                    <a:pt x="1268" y="1465"/>
                  </a:lnTo>
                  <a:lnTo>
                    <a:pt x="1299" y="1490"/>
                  </a:lnTo>
                  <a:lnTo>
                    <a:pt x="1316" y="1505"/>
                  </a:lnTo>
                  <a:lnTo>
                    <a:pt x="1322" y="1519"/>
                  </a:lnTo>
                  <a:lnTo>
                    <a:pt x="1328" y="1540"/>
                  </a:lnTo>
                  <a:lnTo>
                    <a:pt x="1334" y="1560"/>
                  </a:lnTo>
                  <a:lnTo>
                    <a:pt x="1340" y="1570"/>
                  </a:lnTo>
                  <a:lnTo>
                    <a:pt x="1346" y="1574"/>
                  </a:lnTo>
                  <a:lnTo>
                    <a:pt x="1353" y="1576"/>
                  </a:lnTo>
                  <a:lnTo>
                    <a:pt x="1362" y="1578"/>
                  </a:lnTo>
                  <a:lnTo>
                    <a:pt x="1370" y="1579"/>
                  </a:lnTo>
                  <a:lnTo>
                    <a:pt x="1390" y="1581"/>
                  </a:lnTo>
                  <a:lnTo>
                    <a:pt x="1409" y="1581"/>
                  </a:lnTo>
                  <a:lnTo>
                    <a:pt x="1429" y="1581"/>
                  </a:lnTo>
                  <a:lnTo>
                    <a:pt x="1448" y="1582"/>
                  </a:lnTo>
                  <a:lnTo>
                    <a:pt x="1457" y="1582"/>
                  </a:lnTo>
                  <a:lnTo>
                    <a:pt x="1466" y="1583"/>
                  </a:lnTo>
                  <a:lnTo>
                    <a:pt x="1474" y="1586"/>
                  </a:lnTo>
                  <a:lnTo>
                    <a:pt x="1481" y="1588"/>
                  </a:lnTo>
                  <a:lnTo>
                    <a:pt x="1483" y="1593"/>
                  </a:lnTo>
                  <a:lnTo>
                    <a:pt x="1486" y="1599"/>
                  </a:lnTo>
                  <a:lnTo>
                    <a:pt x="1495" y="1598"/>
                  </a:lnTo>
                  <a:lnTo>
                    <a:pt x="1503" y="1599"/>
                  </a:lnTo>
                  <a:lnTo>
                    <a:pt x="1503" y="1611"/>
                  </a:lnTo>
                  <a:lnTo>
                    <a:pt x="1510" y="1612"/>
                  </a:lnTo>
                  <a:lnTo>
                    <a:pt x="1518" y="1612"/>
                  </a:lnTo>
                  <a:lnTo>
                    <a:pt x="1526" y="1611"/>
                  </a:lnTo>
                  <a:lnTo>
                    <a:pt x="1533" y="1611"/>
                  </a:lnTo>
                  <a:lnTo>
                    <a:pt x="1535" y="1614"/>
                  </a:lnTo>
                  <a:lnTo>
                    <a:pt x="1537" y="1620"/>
                  </a:lnTo>
                  <a:lnTo>
                    <a:pt x="1537" y="1621"/>
                  </a:lnTo>
                  <a:lnTo>
                    <a:pt x="1536" y="1623"/>
                  </a:lnTo>
                  <a:lnTo>
                    <a:pt x="1533" y="1623"/>
                  </a:lnTo>
                  <a:lnTo>
                    <a:pt x="1527" y="1622"/>
                  </a:lnTo>
                  <a:lnTo>
                    <a:pt x="1533" y="1640"/>
                  </a:lnTo>
                  <a:lnTo>
                    <a:pt x="1545" y="1639"/>
                  </a:lnTo>
                  <a:lnTo>
                    <a:pt x="1557" y="1640"/>
                  </a:lnTo>
                  <a:lnTo>
                    <a:pt x="1554" y="1645"/>
                  </a:lnTo>
                  <a:lnTo>
                    <a:pt x="1551" y="1654"/>
                  </a:lnTo>
                  <a:lnTo>
                    <a:pt x="1549" y="1659"/>
                  </a:lnTo>
                  <a:lnTo>
                    <a:pt x="1549" y="1663"/>
                  </a:lnTo>
                  <a:lnTo>
                    <a:pt x="1549" y="1666"/>
                  </a:lnTo>
                  <a:lnTo>
                    <a:pt x="1551" y="1670"/>
                  </a:lnTo>
                  <a:lnTo>
                    <a:pt x="1555" y="1672"/>
                  </a:lnTo>
                  <a:lnTo>
                    <a:pt x="1561" y="1674"/>
                  </a:lnTo>
                  <a:lnTo>
                    <a:pt x="1566" y="1674"/>
                  </a:lnTo>
                  <a:lnTo>
                    <a:pt x="1571" y="1675"/>
                  </a:lnTo>
                  <a:lnTo>
                    <a:pt x="1578" y="1675"/>
                  </a:lnTo>
                  <a:lnTo>
                    <a:pt x="1583" y="1676"/>
                  </a:lnTo>
                  <a:lnTo>
                    <a:pt x="1587" y="1678"/>
                  </a:lnTo>
                  <a:lnTo>
                    <a:pt x="1592" y="1681"/>
                  </a:lnTo>
                  <a:lnTo>
                    <a:pt x="1594" y="1683"/>
                  </a:lnTo>
                  <a:lnTo>
                    <a:pt x="1594" y="1688"/>
                  </a:lnTo>
                  <a:lnTo>
                    <a:pt x="1593" y="1692"/>
                  </a:lnTo>
                  <a:lnTo>
                    <a:pt x="1592" y="1696"/>
                  </a:lnTo>
                  <a:lnTo>
                    <a:pt x="1588" y="1705"/>
                  </a:lnTo>
                  <a:lnTo>
                    <a:pt x="1586" y="1710"/>
                  </a:lnTo>
                  <a:lnTo>
                    <a:pt x="1599" y="1718"/>
                  </a:lnTo>
                  <a:lnTo>
                    <a:pt x="1610" y="1728"/>
                  </a:lnTo>
                  <a:lnTo>
                    <a:pt x="1614" y="1722"/>
                  </a:lnTo>
                  <a:lnTo>
                    <a:pt x="1619" y="1714"/>
                  </a:lnTo>
                  <a:lnTo>
                    <a:pt x="1622" y="1711"/>
                  </a:lnTo>
                  <a:lnTo>
                    <a:pt x="1626" y="1708"/>
                  </a:lnTo>
                  <a:lnTo>
                    <a:pt x="1630" y="1706"/>
                  </a:lnTo>
                  <a:lnTo>
                    <a:pt x="1633" y="1705"/>
                  </a:lnTo>
                  <a:lnTo>
                    <a:pt x="1645" y="1712"/>
                  </a:lnTo>
                  <a:lnTo>
                    <a:pt x="1656" y="1723"/>
                  </a:lnTo>
                  <a:lnTo>
                    <a:pt x="1660" y="1715"/>
                  </a:lnTo>
                  <a:lnTo>
                    <a:pt x="1660" y="1711"/>
                  </a:lnTo>
                  <a:lnTo>
                    <a:pt x="1661" y="1709"/>
                  </a:lnTo>
                  <a:lnTo>
                    <a:pt x="1663" y="1707"/>
                  </a:lnTo>
                  <a:lnTo>
                    <a:pt x="1665" y="1706"/>
                  </a:lnTo>
                  <a:lnTo>
                    <a:pt x="1668" y="1705"/>
                  </a:lnTo>
                  <a:lnTo>
                    <a:pt x="1668" y="1696"/>
                  </a:lnTo>
                  <a:lnTo>
                    <a:pt x="1670" y="1683"/>
                  </a:lnTo>
                  <a:lnTo>
                    <a:pt x="1671" y="1671"/>
                  </a:lnTo>
                  <a:lnTo>
                    <a:pt x="1673" y="1657"/>
                  </a:lnTo>
                  <a:lnTo>
                    <a:pt x="1668" y="1657"/>
                  </a:lnTo>
                  <a:lnTo>
                    <a:pt x="1666" y="1658"/>
                  </a:lnTo>
                  <a:lnTo>
                    <a:pt x="1664" y="1659"/>
                  </a:lnTo>
                  <a:lnTo>
                    <a:pt x="1663" y="1660"/>
                  </a:lnTo>
                  <a:lnTo>
                    <a:pt x="1661" y="1662"/>
                  </a:lnTo>
                  <a:lnTo>
                    <a:pt x="1659" y="1663"/>
                  </a:lnTo>
                  <a:lnTo>
                    <a:pt x="1655" y="1663"/>
                  </a:lnTo>
                  <a:lnTo>
                    <a:pt x="1651" y="1663"/>
                  </a:lnTo>
                  <a:lnTo>
                    <a:pt x="1637" y="1656"/>
                  </a:lnTo>
                  <a:lnTo>
                    <a:pt x="1612" y="1640"/>
                  </a:lnTo>
                  <a:lnTo>
                    <a:pt x="1586" y="1624"/>
                  </a:lnTo>
                  <a:lnTo>
                    <a:pt x="1575" y="1617"/>
                  </a:lnTo>
                  <a:lnTo>
                    <a:pt x="1575" y="1608"/>
                  </a:lnTo>
                  <a:lnTo>
                    <a:pt x="1575" y="1599"/>
                  </a:lnTo>
                  <a:lnTo>
                    <a:pt x="1564" y="1590"/>
                  </a:lnTo>
                  <a:lnTo>
                    <a:pt x="1552" y="1580"/>
                  </a:lnTo>
                  <a:lnTo>
                    <a:pt x="1546" y="1575"/>
                  </a:lnTo>
                  <a:lnTo>
                    <a:pt x="1541" y="1570"/>
                  </a:lnTo>
                  <a:lnTo>
                    <a:pt x="1536" y="1564"/>
                  </a:lnTo>
                  <a:lnTo>
                    <a:pt x="1533" y="1558"/>
                  </a:lnTo>
                  <a:lnTo>
                    <a:pt x="1531" y="1547"/>
                  </a:lnTo>
                  <a:lnTo>
                    <a:pt x="1530" y="1536"/>
                  </a:lnTo>
                  <a:lnTo>
                    <a:pt x="1531" y="1524"/>
                  </a:lnTo>
                  <a:lnTo>
                    <a:pt x="1531" y="1513"/>
                  </a:lnTo>
                  <a:lnTo>
                    <a:pt x="1532" y="1502"/>
                  </a:lnTo>
                  <a:lnTo>
                    <a:pt x="1532" y="1491"/>
                  </a:lnTo>
                  <a:lnTo>
                    <a:pt x="1532" y="1486"/>
                  </a:lnTo>
                  <a:lnTo>
                    <a:pt x="1531" y="1480"/>
                  </a:lnTo>
                  <a:lnTo>
                    <a:pt x="1529" y="1475"/>
                  </a:lnTo>
                  <a:lnTo>
                    <a:pt x="1527" y="1470"/>
                  </a:lnTo>
                  <a:lnTo>
                    <a:pt x="1513" y="1464"/>
                  </a:lnTo>
                  <a:lnTo>
                    <a:pt x="1498" y="1458"/>
                  </a:lnTo>
                  <a:lnTo>
                    <a:pt x="1495" y="1446"/>
                  </a:lnTo>
                  <a:lnTo>
                    <a:pt x="1492" y="1435"/>
                  </a:lnTo>
                  <a:lnTo>
                    <a:pt x="1474" y="1440"/>
                  </a:lnTo>
                  <a:lnTo>
                    <a:pt x="1450" y="1446"/>
                  </a:lnTo>
                  <a:lnTo>
                    <a:pt x="1437" y="1450"/>
                  </a:lnTo>
                  <a:lnTo>
                    <a:pt x="1426" y="1452"/>
                  </a:lnTo>
                  <a:lnTo>
                    <a:pt x="1414" y="1453"/>
                  </a:lnTo>
                  <a:lnTo>
                    <a:pt x="1404" y="1452"/>
                  </a:lnTo>
                  <a:lnTo>
                    <a:pt x="1389" y="1443"/>
                  </a:lnTo>
                  <a:lnTo>
                    <a:pt x="1375" y="1435"/>
                  </a:lnTo>
                  <a:lnTo>
                    <a:pt x="1345" y="1426"/>
                  </a:lnTo>
                  <a:lnTo>
                    <a:pt x="1317" y="1418"/>
                  </a:lnTo>
                  <a:lnTo>
                    <a:pt x="1305" y="1413"/>
                  </a:lnTo>
                  <a:lnTo>
                    <a:pt x="1294" y="1407"/>
                  </a:lnTo>
                  <a:lnTo>
                    <a:pt x="1289" y="1403"/>
                  </a:lnTo>
                  <a:lnTo>
                    <a:pt x="1284" y="1398"/>
                  </a:lnTo>
                  <a:lnTo>
                    <a:pt x="1280" y="1394"/>
                  </a:lnTo>
                  <a:lnTo>
                    <a:pt x="1276" y="1388"/>
                  </a:lnTo>
                  <a:lnTo>
                    <a:pt x="1273" y="1384"/>
                  </a:lnTo>
                  <a:lnTo>
                    <a:pt x="1272" y="1378"/>
                  </a:lnTo>
                  <a:lnTo>
                    <a:pt x="1271" y="1373"/>
                  </a:lnTo>
                  <a:lnTo>
                    <a:pt x="1269" y="1368"/>
                  </a:lnTo>
                  <a:lnTo>
                    <a:pt x="1267" y="1357"/>
                  </a:lnTo>
                  <a:lnTo>
                    <a:pt x="1264" y="1346"/>
                  </a:lnTo>
                  <a:lnTo>
                    <a:pt x="1252" y="1346"/>
                  </a:lnTo>
                  <a:lnTo>
                    <a:pt x="1251" y="1339"/>
                  </a:lnTo>
                  <a:lnTo>
                    <a:pt x="1252" y="1329"/>
                  </a:lnTo>
                  <a:lnTo>
                    <a:pt x="1250" y="1327"/>
                  </a:lnTo>
                  <a:lnTo>
                    <a:pt x="1249" y="1326"/>
                  </a:lnTo>
                  <a:lnTo>
                    <a:pt x="1246" y="1325"/>
                  </a:lnTo>
                  <a:lnTo>
                    <a:pt x="1244" y="1325"/>
                  </a:lnTo>
                  <a:lnTo>
                    <a:pt x="1239" y="1325"/>
                  </a:lnTo>
                  <a:lnTo>
                    <a:pt x="1234" y="1323"/>
                  </a:lnTo>
                  <a:lnTo>
                    <a:pt x="1231" y="1315"/>
                  </a:lnTo>
                  <a:lnTo>
                    <a:pt x="1228" y="1306"/>
                  </a:lnTo>
                  <a:lnTo>
                    <a:pt x="1214" y="1304"/>
                  </a:lnTo>
                  <a:lnTo>
                    <a:pt x="1198" y="1302"/>
                  </a:lnTo>
                  <a:lnTo>
                    <a:pt x="1181" y="1301"/>
                  </a:lnTo>
                  <a:lnTo>
                    <a:pt x="1163" y="1300"/>
                  </a:lnTo>
                  <a:close/>
                  <a:moveTo>
                    <a:pt x="1310" y="1248"/>
                  </a:moveTo>
                  <a:lnTo>
                    <a:pt x="1308" y="1256"/>
                  </a:lnTo>
                  <a:lnTo>
                    <a:pt x="1305" y="1270"/>
                  </a:lnTo>
                  <a:lnTo>
                    <a:pt x="1323" y="1279"/>
                  </a:lnTo>
                  <a:lnTo>
                    <a:pt x="1332" y="1282"/>
                  </a:lnTo>
                  <a:lnTo>
                    <a:pt x="1342" y="1282"/>
                  </a:lnTo>
                  <a:lnTo>
                    <a:pt x="1363" y="1282"/>
                  </a:lnTo>
                  <a:lnTo>
                    <a:pt x="1369" y="1265"/>
                  </a:lnTo>
                  <a:lnTo>
                    <a:pt x="1363" y="1258"/>
                  </a:lnTo>
                  <a:lnTo>
                    <a:pt x="1357" y="1253"/>
                  </a:lnTo>
                  <a:lnTo>
                    <a:pt x="1351" y="1250"/>
                  </a:lnTo>
                  <a:lnTo>
                    <a:pt x="1346" y="1250"/>
                  </a:lnTo>
                  <a:lnTo>
                    <a:pt x="1341" y="1250"/>
                  </a:lnTo>
                  <a:lnTo>
                    <a:pt x="1335" y="1249"/>
                  </a:lnTo>
                  <a:lnTo>
                    <a:pt x="1323" y="1249"/>
                  </a:lnTo>
                  <a:lnTo>
                    <a:pt x="1310" y="1248"/>
                  </a:lnTo>
                  <a:close/>
                  <a:moveTo>
                    <a:pt x="1404" y="1201"/>
                  </a:moveTo>
                  <a:lnTo>
                    <a:pt x="1396" y="1212"/>
                  </a:lnTo>
                  <a:lnTo>
                    <a:pt x="1386" y="1224"/>
                  </a:lnTo>
                  <a:lnTo>
                    <a:pt x="1384" y="1223"/>
                  </a:lnTo>
                  <a:lnTo>
                    <a:pt x="1383" y="1223"/>
                  </a:lnTo>
                  <a:lnTo>
                    <a:pt x="1382" y="1224"/>
                  </a:lnTo>
                  <a:lnTo>
                    <a:pt x="1381" y="1225"/>
                  </a:lnTo>
                  <a:lnTo>
                    <a:pt x="1380" y="1228"/>
                  </a:lnTo>
                  <a:lnTo>
                    <a:pt x="1380" y="1232"/>
                  </a:lnTo>
                  <a:lnTo>
                    <a:pt x="1380" y="1241"/>
                  </a:lnTo>
                  <a:lnTo>
                    <a:pt x="1381" y="1248"/>
                  </a:lnTo>
                  <a:lnTo>
                    <a:pt x="1386" y="1245"/>
                  </a:lnTo>
                  <a:lnTo>
                    <a:pt x="1393" y="1242"/>
                  </a:lnTo>
                  <a:lnTo>
                    <a:pt x="1395" y="1241"/>
                  </a:lnTo>
                  <a:lnTo>
                    <a:pt x="1398" y="1241"/>
                  </a:lnTo>
                  <a:lnTo>
                    <a:pt x="1401" y="1241"/>
                  </a:lnTo>
                  <a:lnTo>
                    <a:pt x="1404" y="1242"/>
                  </a:lnTo>
                  <a:lnTo>
                    <a:pt x="1410" y="1233"/>
                  </a:lnTo>
                  <a:lnTo>
                    <a:pt x="1416" y="1224"/>
                  </a:lnTo>
                  <a:lnTo>
                    <a:pt x="1419" y="1225"/>
                  </a:lnTo>
                  <a:lnTo>
                    <a:pt x="1421" y="1225"/>
                  </a:lnTo>
                  <a:lnTo>
                    <a:pt x="1423" y="1223"/>
                  </a:lnTo>
                  <a:lnTo>
                    <a:pt x="1423" y="1220"/>
                  </a:lnTo>
                  <a:lnTo>
                    <a:pt x="1420" y="1216"/>
                  </a:lnTo>
                  <a:lnTo>
                    <a:pt x="1417" y="1210"/>
                  </a:lnTo>
                  <a:lnTo>
                    <a:pt x="1412" y="1205"/>
                  </a:lnTo>
                  <a:lnTo>
                    <a:pt x="1404" y="1201"/>
                  </a:lnTo>
                  <a:close/>
                  <a:moveTo>
                    <a:pt x="1463" y="1159"/>
                  </a:moveTo>
                  <a:lnTo>
                    <a:pt x="1456" y="1163"/>
                  </a:lnTo>
                  <a:lnTo>
                    <a:pt x="1451" y="1165"/>
                  </a:lnTo>
                  <a:lnTo>
                    <a:pt x="1452" y="1174"/>
                  </a:lnTo>
                  <a:lnTo>
                    <a:pt x="1451" y="1183"/>
                  </a:lnTo>
                  <a:lnTo>
                    <a:pt x="1459" y="1185"/>
                  </a:lnTo>
                  <a:lnTo>
                    <a:pt x="1469" y="1189"/>
                  </a:lnTo>
                  <a:lnTo>
                    <a:pt x="1470" y="1183"/>
                  </a:lnTo>
                  <a:lnTo>
                    <a:pt x="1473" y="1172"/>
                  </a:lnTo>
                  <a:lnTo>
                    <a:pt x="1473" y="1166"/>
                  </a:lnTo>
                  <a:lnTo>
                    <a:pt x="1470" y="1161"/>
                  </a:lnTo>
                  <a:lnTo>
                    <a:pt x="1469" y="1159"/>
                  </a:lnTo>
                  <a:lnTo>
                    <a:pt x="1468" y="1158"/>
                  </a:lnTo>
                  <a:lnTo>
                    <a:pt x="1466" y="1158"/>
                  </a:lnTo>
                  <a:lnTo>
                    <a:pt x="1463" y="1159"/>
                  </a:lnTo>
                  <a:close/>
                  <a:moveTo>
                    <a:pt x="2230" y="1059"/>
                  </a:moveTo>
                  <a:lnTo>
                    <a:pt x="2223" y="1062"/>
                  </a:lnTo>
                  <a:lnTo>
                    <a:pt x="2216" y="1065"/>
                  </a:lnTo>
                  <a:lnTo>
                    <a:pt x="2210" y="1070"/>
                  </a:lnTo>
                  <a:lnTo>
                    <a:pt x="2206" y="1074"/>
                  </a:lnTo>
                  <a:lnTo>
                    <a:pt x="2200" y="1084"/>
                  </a:lnTo>
                  <a:lnTo>
                    <a:pt x="2196" y="1088"/>
                  </a:lnTo>
                  <a:lnTo>
                    <a:pt x="2187" y="1092"/>
                  </a:lnTo>
                  <a:lnTo>
                    <a:pt x="2176" y="1096"/>
                  </a:lnTo>
                  <a:lnTo>
                    <a:pt x="2164" y="1099"/>
                  </a:lnTo>
                  <a:lnTo>
                    <a:pt x="2150" y="1101"/>
                  </a:lnTo>
                  <a:lnTo>
                    <a:pt x="2124" y="1104"/>
                  </a:lnTo>
                  <a:lnTo>
                    <a:pt x="2102" y="1106"/>
                  </a:lnTo>
                  <a:lnTo>
                    <a:pt x="2100" y="1117"/>
                  </a:lnTo>
                  <a:lnTo>
                    <a:pt x="2097" y="1124"/>
                  </a:lnTo>
                  <a:lnTo>
                    <a:pt x="2100" y="1126"/>
                  </a:lnTo>
                  <a:lnTo>
                    <a:pt x="2102" y="1130"/>
                  </a:lnTo>
                  <a:lnTo>
                    <a:pt x="2104" y="1134"/>
                  </a:lnTo>
                  <a:lnTo>
                    <a:pt x="2104" y="1139"/>
                  </a:lnTo>
                  <a:lnTo>
                    <a:pt x="2105" y="1149"/>
                  </a:lnTo>
                  <a:lnTo>
                    <a:pt x="2108" y="1159"/>
                  </a:lnTo>
                  <a:lnTo>
                    <a:pt x="2111" y="1166"/>
                  </a:lnTo>
                  <a:lnTo>
                    <a:pt x="2117" y="1172"/>
                  </a:lnTo>
                  <a:lnTo>
                    <a:pt x="2122" y="1177"/>
                  </a:lnTo>
                  <a:lnTo>
                    <a:pt x="2127" y="1182"/>
                  </a:lnTo>
                  <a:lnTo>
                    <a:pt x="2134" y="1185"/>
                  </a:lnTo>
                  <a:lnTo>
                    <a:pt x="2140" y="1188"/>
                  </a:lnTo>
                  <a:lnTo>
                    <a:pt x="2148" y="1190"/>
                  </a:lnTo>
                  <a:lnTo>
                    <a:pt x="2156" y="1191"/>
                  </a:lnTo>
                  <a:lnTo>
                    <a:pt x="2172" y="1192"/>
                  </a:lnTo>
                  <a:lnTo>
                    <a:pt x="2189" y="1192"/>
                  </a:lnTo>
                  <a:lnTo>
                    <a:pt x="2207" y="1190"/>
                  </a:lnTo>
                  <a:lnTo>
                    <a:pt x="2226" y="1189"/>
                  </a:lnTo>
                  <a:lnTo>
                    <a:pt x="2224" y="1201"/>
                  </a:lnTo>
                  <a:lnTo>
                    <a:pt x="2220" y="1218"/>
                  </a:lnTo>
                  <a:lnTo>
                    <a:pt x="2244" y="1222"/>
                  </a:lnTo>
                  <a:lnTo>
                    <a:pt x="2272" y="1229"/>
                  </a:lnTo>
                  <a:lnTo>
                    <a:pt x="2286" y="1233"/>
                  </a:lnTo>
                  <a:lnTo>
                    <a:pt x="2299" y="1236"/>
                  </a:lnTo>
                  <a:lnTo>
                    <a:pt x="2312" y="1237"/>
                  </a:lnTo>
                  <a:lnTo>
                    <a:pt x="2325" y="1236"/>
                  </a:lnTo>
                  <a:lnTo>
                    <a:pt x="2335" y="1227"/>
                  </a:lnTo>
                  <a:lnTo>
                    <a:pt x="2343" y="1218"/>
                  </a:lnTo>
                  <a:lnTo>
                    <a:pt x="2354" y="1217"/>
                  </a:lnTo>
                  <a:lnTo>
                    <a:pt x="2363" y="1217"/>
                  </a:lnTo>
                  <a:lnTo>
                    <a:pt x="2374" y="1218"/>
                  </a:lnTo>
                  <a:lnTo>
                    <a:pt x="2384" y="1218"/>
                  </a:lnTo>
                  <a:lnTo>
                    <a:pt x="2384" y="1203"/>
                  </a:lnTo>
                  <a:lnTo>
                    <a:pt x="2384" y="1189"/>
                  </a:lnTo>
                  <a:lnTo>
                    <a:pt x="2381" y="1183"/>
                  </a:lnTo>
                  <a:lnTo>
                    <a:pt x="2378" y="1178"/>
                  </a:lnTo>
                  <a:lnTo>
                    <a:pt x="2373" y="1175"/>
                  </a:lnTo>
                  <a:lnTo>
                    <a:pt x="2368" y="1172"/>
                  </a:lnTo>
                  <a:lnTo>
                    <a:pt x="2362" y="1169"/>
                  </a:lnTo>
                  <a:lnTo>
                    <a:pt x="2357" y="1166"/>
                  </a:lnTo>
                  <a:lnTo>
                    <a:pt x="2353" y="1163"/>
                  </a:lnTo>
                  <a:lnTo>
                    <a:pt x="2348" y="1159"/>
                  </a:lnTo>
                  <a:lnTo>
                    <a:pt x="2346" y="1154"/>
                  </a:lnTo>
                  <a:lnTo>
                    <a:pt x="2344" y="1150"/>
                  </a:lnTo>
                  <a:lnTo>
                    <a:pt x="2343" y="1144"/>
                  </a:lnTo>
                  <a:lnTo>
                    <a:pt x="2343" y="1138"/>
                  </a:lnTo>
                  <a:lnTo>
                    <a:pt x="2342" y="1133"/>
                  </a:lnTo>
                  <a:lnTo>
                    <a:pt x="2341" y="1127"/>
                  </a:lnTo>
                  <a:lnTo>
                    <a:pt x="2339" y="1122"/>
                  </a:lnTo>
                  <a:lnTo>
                    <a:pt x="2337" y="1118"/>
                  </a:lnTo>
                  <a:lnTo>
                    <a:pt x="2325" y="1118"/>
                  </a:lnTo>
                  <a:lnTo>
                    <a:pt x="2320" y="1115"/>
                  </a:lnTo>
                  <a:lnTo>
                    <a:pt x="2314" y="1108"/>
                  </a:lnTo>
                  <a:lnTo>
                    <a:pt x="2309" y="1101"/>
                  </a:lnTo>
                  <a:lnTo>
                    <a:pt x="2304" y="1091"/>
                  </a:lnTo>
                  <a:lnTo>
                    <a:pt x="2295" y="1073"/>
                  </a:lnTo>
                  <a:lnTo>
                    <a:pt x="2290" y="1059"/>
                  </a:lnTo>
                  <a:lnTo>
                    <a:pt x="2275" y="1059"/>
                  </a:lnTo>
                  <a:lnTo>
                    <a:pt x="2260" y="1058"/>
                  </a:lnTo>
                  <a:lnTo>
                    <a:pt x="2245" y="1058"/>
                  </a:lnTo>
                  <a:lnTo>
                    <a:pt x="2230" y="1059"/>
                  </a:lnTo>
                  <a:close/>
                  <a:moveTo>
                    <a:pt x="1810" y="1036"/>
                  </a:moveTo>
                  <a:lnTo>
                    <a:pt x="1810" y="1040"/>
                  </a:lnTo>
                  <a:lnTo>
                    <a:pt x="1810" y="1044"/>
                  </a:lnTo>
                  <a:lnTo>
                    <a:pt x="1810" y="1046"/>
                  </a:lnTo>
                  <a:lnTo>
                    <a:pt x="1808" y="1047"/>
                  </a:lnTo>
                  <a:lnTo>
                    <a:pt x="1805" y="1050"/>
                  </a:lnTo>
                  <a:lnTo>
                    <a:pt x="1803" y="1054"/>
                  </a:lnTo>
                  <a:lnTo>
                    <a:pt x="1806" y="1055"/>
                  </a:lnTo>
                  <a:lnTo>
                    <a:pt x="1808" y="1056"/>
                  </a:lnTo>
                  <a:lnTo>
                    <a:pt x="1810" y="1058"/>
                  </a:lnTo>
                  <a:lnTo>
                    <a:pt x="1811" y="1062"/>
                  </a:lnTo>
                  <a:lnTo>
                    <a:pt x="1813" y="1066"/>
                  </a:lnTo>
                  <a:lnTo>
                    <a:pt x="1815" y="1071"/>
                  </a:lnTo>
                  <a:lnTo>
                    <a:pt x="1818" y="1068"/>
                  </a:lnTo>
                  <a:lnTo>
                    <a:pt x="1823" y="1064"/>
                  </a:lnTo>
                  <a:lnTo>
                    <a:pt x="1829" y="1062"/>
                  </a:lnTo>
                  <a:lnTo>
                    <a:pt x="1833" y="1059"/>
                  </a:lnTo>
                  <a:lnTo>
                    <a:pt x="1833" y="1048"/>
                  </a:lnTo>
                  <a:lnTo>
                    <a:pt x="1820" y="1042"/>
                  </a:lnTo>
                  <a:lnTo>
                    <a:pt x="1810" y="1036"/>
                  </a:lnTo>
                  <a:close/>
                  <a:moveTo>
                    <a:pt x="26" y="1001"/>
                  </a:moveTo>
                  <a:lnTo>
                    <a:pt x="2" y="1031"/>
                  </a:lnTo>
                  <a:lnTo>
                    <a:pt x="0" y="1031"/>
                  </a:lnTo>
                  <a:lnTo>
                    <a:pt x="0" y="1032"/>
                  </a:lnTo>
                  <a:lnTo>
                    <a:pt x="1" y="1033"/>
                  </a:lnTo>
                  <a:lnTo>
                    <a:pt x="4" y="1034"/>
                  </a:lnTo>
                  <a:lnTo>
                    <a:pt x="11" y="1036"/>
                  </a:lnTo>
                  <a:lnTo>
                    <a:pt x="14" y="1036"/>
                  </a:lnTo>
                  <a:lnTo>
                    <a:pt x="16" y="1046"/>
                  </a:lnTo>
                  <a:lnTo>
                    <a:pt x="17" y="1054"/>
                  </a:lnTo>
                  <a:lnTo>
                    <a:pt x="17" y="1062"/>
                  </a:lnTo>
                  <a:lnTo>
                    <a:pt x="19" y="1071"/>
                  </a:lnTo>
                  <a:lnTo>
                    <a:pt x="31" y="1083"/>
                  </a:lnTo>
                  <a:lnTo>
                    <a:pt x="44" y="1095"/>
                  </a:lnTo>
                  <a:lnTo>
                    <a:pt x="48" y="1103"/>
                  </a:lnTo>
                  <a:lnTo>
                    <a:pt x="52" y="1113"/>
                  </a:lnTo>
                  <a:lnTo>
                    <a:pt x="55" y="1123"/>
                  </a:lnTo>
                  <a:lnTo>
                    <a:pt x="58" y="1133"/>
                  </a:lnTo>
                  <a:lnTo>
                    <a:pt x="63" y="1155"/>
                  </a:lnTo>
                  <a:lnTo>
                    <a:pt x="67" y="1176"/>
                  </a:lnTo>
                  <a:lnTo>
                    <a:pt x="87" y="1181"/>
                  </a:lnTo>
                  <a:lnTo>
                    <a:pt x="105" y="1184"/>
                  </a:lnTo>
                  <a:lnTo>
                    <a:pt x="126" y="1186"/>
                  </a:lnTo>
                  <a:lnTo>
                    <a:pt x="150" y="1189"/>
                  </a:lnTo>
                  <a:lnTo>
                    <a:pt x="147" y="1186"/>
                  </a:lnTo>
                  <a:lnTo>
                    <a:pt x="146" y="1183"/>
                  </a:lnTo>
                  <a:lnTo>
                    <a:pt x="146" y="1180"/>
                  </a:lnTo>
                  <a:lnTo>
                    <a:pt x="145" y="1176"/>
                  </a:lnTo>
                  <a:lnTo>
                    <a:pt x="145" y="1174"/>
                  </a:lnTo>
                  <a:lnTo>
                    <a:pt x="143" y="1172"/>
                  </a:lnTo>
                  <a:lnTo>
                    <a:pt x="138" y="1171"/>
                  </a:lnTo>
                  <a:lnTo>
                    <a:pt x="132" y="1171"/>
                  </a:lnTo>
                  <a:lnTo>
                    <a:pt x="133" y="1158"/>
                  </a:lnTo>
                  <a:lnTo>
                    <a:pt x="132" y="1148"/>
                  </a:lnTo>
                  <a:lnTo>
                    <a:pt x="128" y="1146"/>
                  </a:lnTo>
                  <a:lnTo>
                    <a:pt x="124" y="1143"/>
                  </a:lnTo>
                  <a:lnTo>
                    <a:pt x="119" y="1143"/>
                  </a:lnTo>
                  <a:lnTo>
                    <a:pt x="115" y="1143"/>
                  </a:lnTo>
                  <a:lnTo>
                    <a:pt x="111" y="1144"/>
                  </a:lnTo>
                  <a:lnTo>
                    <a:pt x="107" y="1143"/>
                  </a:lnTo>
                  <a:lnTo>
                    <a:pt x="101" y="1143"/>
                  </a:lnTo>
                  <a:lnTo>
                    <a:pt x="97" y="1141"/>
                  </a:lnTo>
                  <a:lnTo>
                    <a:pt x="97" y="1132"/>
                  </a:lnTo>
                  <a:lnTo>
                    <a:pt x="98" y="1117"/>
                  </a:lnTo>
                  <a:lnTo>
                    <a:pt x="98" y="1101"/>
                  </a:lnTo>
                  <a:lnTo>
                    <a:pt x="97" y="1088"/>
                  </a:lnTo>
                  <a:lnTo>
                    <a:pt x="87" y="1080"/>
                  </a:lnTo>
                  <a:lnTo>
                    <a:pt x="79" y="1071"/>
                  </a:lnTo>
                  <a:lnTo>
                    <a:pt x="79" y="1061"/>
                  </a:lnTo>
                  <a:lnTo>
                    <a:pt x="82" y="1045"/>
                  </a:lnTo>
                  <a:lnTo>
                    <a:pt x="84" y="1030"/>
                  </a:lnTo>
                  <a:lnTo>
                    <a:pt x="84" y="1024"/>
                  </a:lnTo>
                  <a:lnTo>
                    <a:pt x="84" y="1015"/>
                  </a:lnTo>
                  <a:lnTo>
                    <a:pt x="84" y="1007"/>
                  </a:lnTo>
                  <a:lnTo>
                    <a:pt x="71" y="1005"/>
                  </a:lnTo>
                  <a:lnTo>
                    <a:pt x="58" y="1004"/>
                  </a:lnTo>
                  <a:lnTo>
                    <a:pt x="43" y="1002"/>
                  </a:lnTo>
                  <a:lnTo>
                    <a:pt x="26" y="1001"/>
                  </a:lnTo>
                  <a:close/>
                  <a:moveTo>
                    <a:pt x="1786" y="801"/>
                  </a:moveTo>
                  <a:lnTo>
                    <a:pt x="1787" y="804"/>
                  </a:lnTo>
                  <a:lnTo>
                    <a:pt x="1788" y="805"/>
                  </a:lnTo>
                  <a:lnTo>
                    <a:pt x="1787" y="806"/>
                  </a:lnTo>
                  <a:lnTo>
                    <a:pt x="1786" y="808"/>
                  </a:lnTo>
                  <a:lnTo>
                    <a:pt x="1782" y="808"/>
                  </a:lnTo>
                  <a:lnTo>
                    <a:pt x="1780" y="808"/>
                  </a:lnTo>
                  <a:lnTo>
                    <a:pt x="1782" y="824"/>
                  </a:lnTo>
                  <a:lnTo>
                    <a:pt x="1785" y="847"/>
                  </a:lnTo>
                  <a:lnTo>
                    <a:pt x="1785" y="859"/>
                  </a:lnTo>
                  <a:lnTo>
                    <a:pt x="1785" y="868"/>
                  </a:lnTo>
                  <a:lnTo>
                    <a:pt x="1784" y="872"/>
                  </a:lnTo>
                  <a:lnTo>
                    <a:pt x="1783" y="876"/>
                  </a:lnTo>
                  <a:lnTo>
                    <a:pt x="1782" y="877"/>
                  </a:lnTo>
                  <a:lnTo>
                    <a:pt x="1780" y="877"/>
                  </a:lnTo>
                  <a:lnTo>
                    <a:pt x="1795" y="880"/>
                  </a:lnTo>
                  <a:lnTo>
                    <a:pt x="1810" y="883"/>
                  </a:lnTo>
                  <a:lnTo>
                    <a:pt x="1816" y="886"/>
                  </a:lnTo>
                  <a:lnTo>
                    <a:pt x="1819" y="889"/>
                  </a:lnTo>
                  <a:lnTo>
                    <a:pt x="1819" y="892"/>
                  </a:lnTo>
                  <a:lnTo>
                    <a:pt x="1819" y="895"/>
                  </a:lnTo>
                  <a:lnTo>
                    <a:pt x="1817" y="898"/>
                  </a:lnTo>
                  <a:lnTo>
                    <a:pt x="1815" y="902"/>
                  </a:lnTo>
                  <a:lnTo>
                    <a:pt x="1815" y="906"/>
                  </a:lnTo>
                  <a:lnTo>
                    <a:pt x="1815" y="913"/>
                  </a:lnTo>
                  <a:lnTo>
                    <a:pt x="1820" y="917"/>
                  </a:lnTo>
                  <a:lnTo>
                    <a:pt x="1827" y="924"/>
                  </a:lnTo>
                  <a:lnTo>
                    <a:pt x="1835" y="923"/>
                  </a:lnTo>
                  <a:lnTo>
                    <a:pt x="1845" y="924"/>
                  </a:lnTo>
                  <a:lnTo>
                    <a:pt x="1847" y="911"/>
                  </a:lnTo>
                  <a:lnTo>
                    <a:pt x="1849" y="898"/>
                  </a:lnTo>
                  <a:lnTo>
                    <a:pt x="1851" y="883"/>
                  </a:lnTo>
                  <a:lnTo>
                    <a:pt x="1855" y="866"/>
                  </a:lnTo>
                  <a:lnTo>
                    <a:pt x="1867" y="867"/>
                  </a:lnTo>
                  <a:lnTo>
                    <a:pt x="1879" y="866"/>
                  </a:lnTo>
                  <a:lnTo>
                    <a:pt x="1872" y="878"/>
                  </a:lnTo>
                  <a:lnTo>
                    <a:pt x="1867" y="889"/>
                  </a:lnTo>
                  <a:lnTo>
                    <a:pt x="1870" y="903"/>
                  </a:lnTo>
                  <a:lnTo>
                    <a:pt x="1873" y="913"/>
                  </a:lnTo>
                  <a:lnTo>
                    <a:pt x="1882" y="912"/>
                  </a:lnTo>
                  <a:lnTo>
                    <a:pt x="1890" y="913"/>
                  </a:lnTo>
                  <a:lnTo>
                    <a:pt x="1897" y="895"/>
                  </a:lnTo>
                  <a:lnTo>
                    <a:pt x="1902" y="881"/>
                  </a:lnTo>
                  <a:lnTo>
                    <a:pt x="1908" y="866"/>
                  </a:lnTo>
                  <a:lnTo>
                    <a:pt x="1915" y="854"/>
                  </a:lnTo>
                  <a:lnTo>
                    <a:pt x="1920" y="843"/>
                  </a:lnTo>
                  <a:lnTo>
                    <a:pt x="1920" y="834"/>
                  </a:lnTo>
                  <a:lnTo>
                    <a:pt x="1918" y="822"/>
                  </a:lnTo>
                  <a:lnTo>
                    <a:pt x="1916" y="812"/>
                  </a:lnTo>
                  <a:lnTo>
                    <a:pt x="1915" y="808"/>
                  </a:lnTo>
                  <a:lnTo>
                    <a:pt x="1905" y="808"/>
                  </a:lnTo>
                  <a:lnTo>
                    <a:pt x="1897" y="808"/>
                  </a:lnTo>
                  <a:lnTo>
                    <a:pt x="1888" y="817"/>
                  </a:lnTo>
                  <a:lnTo>
                    <a:pt x="1879" y="826"/>
                  </a:lnTo>
                  <a:lnTo>
                    <a:pt x="1875" y="825"/>
                  </a:lnTo>
                  <a:lnTo>
                    <a:pt x="1873" y="824"/>
                  </a:lnTo>
                  <a:lnTo>
                    <a:pt x="1872" y="821"/>
                  </a:lnTo>
                  <a:lnTo>
                    <a:pt x="1872" y="819"/>
                  </a:lnTo>
                  <a:lnTo>
                    <a:pt x="1873" y="814"/>
                  </a:lnTo>
                  <a:lnTo>
                    <a:pt x="1873" y="808"/>
                  </a:lnTo>
                  <a:lnTo>
                    <a:pt x="1857" y="811"/>
                  </a:lnTo>
                  <a:lnTo>
                    <a:pt x="1845" y="814"/>
                  </a:lnTo>
                  <a:lnTo>
                    <a:pt x="1833" y="816"/>
                  </a:lnTo>
                  <a:lnTo>
                    <a:pt x="1821" y="819"/>
                  </a:lnTo>
                  <a:lnTo>
                    <a:pt x="1815" y="801"/>
                  </a:lnTo>
                  <a:lnTo>
                    <a:pt x="1800" y="801"/>
                  </a:lnTo>
                  <a:lnTo>
                    <a:pt x="1786" y="801"/>
                  </a:lnTo>
                  <a:close/>
                  <a:moveTo>
                    <a:pt x="1962" y="549"/>
                  </a:moveTo>
                  <a:lnTo>
                    <a:pt x="1960" y="551"/>
                  </a:lnTo>
                  <a:lnTo>
                    <a:pt x="1958" y="554"/>
                  </a:lnTo>
                  <a:lnTo>
                    <a:pt x="1956" y="556"/>
                  </a:lnTo>
                  <a:lnTo>
                    <a:pt x="1954" y="557"/>
                  </a:lnTo>
                  <a:lnTo>
                    <a:pt x="1950" y="559"/>
                  </a:lnTo>
                  <a:lnTo>
                    <a:pt x="1943" y="561"/>
                  </a:lnTo>
                  <a:lnTo>
                    <a:pt x="1947" y="575"/>
                  </a:lnTo>
                  <a:lnTo>
                    <a:pt x="1947" y="588"/>
                  </a:lnTo>
                  <a:lnTo>
                    <a:pt x="1948" y="594"/>
                  </a:lnTo>
                  <a:lnTo>
                    <a:pt x="1949" y="599"/>
                  </a:lnTo>
                  <a:lnTo>
                    <a:pt x="1952" y="604"/>
                  </a:lnTo>
                  <a:lnTo>
                    <a:pt x="1955" y="608"/>
                  </a:lnTo>
                  <a:lnTo>
                    <a:pt x="1963" y="612"/>
                  </a:lnTo>
                  <a:lnTo>
                    <a:pt x="1970" y="615"/>
                  </a:lnTo>
                  <a:lnTo>
                    <a:pt x="1980" y="618"/>
                  </a:lnTo>
                  <a:lnTo>
                    <a:pt x="1990" y="619"/>
                  </a:lnTo>
                  <a:lnTo>
                    <a:pt x="2001" y="621"/>
                  </a:lnTo>
                  <a:lnTo>
                    <a:pt x="2011" y="621"/>
                  </a:lnTo>
                  <a:lnTo>
                    <a:pt x="2022" y="619"/>
                  </a:lnTo>
                  <a:lnTo>
                    <a:pt x="2031" y="618"/>
                  </a:lnTo>
                  <a:lnTo>
                    <a:pt x="2039" y="615"/>
                  </a:lnTo>
                  <a:lnTo>
                    <a:pt x="2044" y="612"/>
                  </a:lnTo>
                  <a:lnTo>
                    <a:pt x="2048" y="610"/>
                  </a:lnTo>
                  <a:lnTo>
                    <a:pt x="2049" y="608"/>
                  </a:lnTo>
                  <a:lnTo>
                    <a:pt x="2051" y="606"/>
                  </a:lnTo>
                  <a:lnTo>
                    <a:pt x="2051" y="602"/>
                  </a:lnTo>
                  <a:lnTo>
                    <a:pt x="2051" y="599"/>
                  </a:lnTo>
                  <a:lnTo>
                    <a:pt x="2050" y="596"/>
                  </a:lnTo>
                  <a:lnTo>
                    <a:pt x="2049" y="593"/>
                  </a:lnTo>
                  <a:lnTo>
                    <a:pt x="2046" y="590"/>
                  </a:lnTo>
                  <a:lnTo>
                    <a:pt x="2039" y="581"/>
                  </a:lnTo>
                  <a:lnTo>
                    <a:pt x="2026" y="573"/>
                  </a:lnTo>
                  <a:lnTo>
                    <a:pt x="2019" y="568"/>
                  </a:lnTo>
                  <a:lnTo>
                    <a:pt x="2011" y="564"/>
                  </a:lnTo>
                  <a:lnTo>
                    <a:pt x="2004" y="562"/>
                  </a:lnTo>
                  <a:lnTo>
                    <a:pt x="1997" y="559"/>
                  </a:lnTo>
                  <a:lnTo>
                    <a:pt x="1981" y="555"/>
                  </a:lnTo>
                  <a:lnTo>
                    <a:pt x="1962" y="549"/>
                  </a:lnTo>
                  <a:close/>
                  <a:moveTo>
                    <a:pt x="1656" y="456"/>
                  </a:moveTo>
                  <a:lnTo>
                    <a:pt x="1651" y="466"/>
                  </a:lnTo>
                  <a:lnTo>
                    <a:pt x="1644" y="478"/>
                  </a:lnTo>
                  <a:lnTo>
                    <a:pt x="1640" y="484"/>
                  </a:lnTo>
                  <a:lnTo>
                    <a:pt x="1637" y="491"/>
                  </a:lnTo>
                  <a:lnTo>
                    <a:pt x="1635" y="497"/>
                  </a:lnTo>
                  <a:lnTo>
                    <a:pt x="1633" y="503"/>
                  </a:lnTo>
                  <a:lnTo>
                    <a:pt x="1632" y="513"/>
                  </a:lnTo>
                  <a:lnTo>
                    <a:pt x="1632" y="525"/>
                  </a:lnTo>
                  <a:lnTo>
                    <a:pt x="1633" y="538"/>
                  </a:lnTo>
                  <a:lnTo>
                    <a:pt x="1633" y="549"/>
                  </a:lnTo>
                  <a:lnTo>
                    <a:pt x="1643" y="554"/>
                  </a:lnTo>
                  <a:lnTo>
                    <a:pt x="1653" y="557"/>
                  </a:lnTo>
                  <a:lnTo>
                    <a:pt x="1663" y="560"/>
                  </a:lnTo>
                  <a:lnTo>
                    <a:pt x="1671" y="562"/>
                  </a:lnTo>
                  <a:lnTo>
                    <a:pt x="1681" y="563"/>
                  </a:lnTo>
                  <a:lnTo>
                    <a:pt x="1690" y="564"/>
                  </a:lnTo>
                  <a:lnTo>
                    <a:pt x="1699" y="563"/>
                  </a:lnTo>
                  <a:lnTo>
                    <a:pt x="1706" y="562"/>
                  </a:lnTo>
                  <a:lnTo>
                    <a:pt x="1714" y="559"/>
                  </a:lnTo>
                  <a:lnTo>
                    <a:pt x="1720" y="555"/>
                  </a:lnTo>
                  <a:lnTo>
                    <a:pt x="1724" y="549"/>
                  </a:lnTo>
                  <a:lnTo>
                    <a:pt x="1729" y="542"/>
                  </a:lnTo>
                  <a:lnTo>
                    <a:pt x="1731" y="533"/>
                  </a:lnTo>
                  <a:lnTo>
                    <a:pt x="1731" y="523"/>
                  </a:lnTo>
                  <a:lnTo>
                    <a:pt x="1730" y="510"/>
                  </a:lnTo>
                  <a:lnTo>
                    <a:pt x="1727" y="497"/>
                  </a:lnTo>
                  <a:lnTo>
                    <a:pt x="1722" y="484"/>
                  </a:lnTo>
                  <a:lnTo>
                    <a:pt x="1718" y="474"/>
                  </a:lnTo>
                  <a:lnTo>
                    <a:pt x="1715" y="471"/>
                  </a:lnTo>
                  <a:lnTo>
                    <a:pt x="1712" y="467"/>
                  </a:lnTo>
                  <a:lnTo>
                    <a:pt x="1709" y="465"/>
                  </a:lnTo>
                  <a:lnTo>
                    <a:pt x="1705" y="463"/>
                  </a:lnTo>
                  <a:lnTo>
                    <a:pt x="1697" y="460"/>
                  </a:lnTo>
                  <a:lnTo>
                    <a:pt x="1685" y="458"/>
                  </a:lnTo>
                  <a:lnTo>
                    <a:pt x="1672" y="457"/>
                  </a:lnTo>
                  <a:lnTo>
                    <a:pt x="1656" y="456"/>
                  </a:lnTo>
                  <a:close/>
                </a:path>
              </a:pathLst>
            </a:custGeom>
            <a:solidFill>
              <a:srgbClr val="3F8FDE"/>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44" name="shp_France">
              <a:extLst>
                <a:ext uri="{FF2B5EF4-FFF2-40B4-BE49-F238E27FC236}">
                  <a16:creationId xmlns:a16="http://schemas.microsoft.com/office/drawing/2014/main" id="{26DE4000-572B-D626-2409-2048AF741310}"/>
                </a:ext>
              </a:extLst>
            </p:cNvPr>
            <p:cNvSpPr>
              <a:spLocks noEditPoints="1"/>
            </p:cNvSpPr>
            <p:nvPr/>
          </p:nvSpPr>
          <p:spPr bwMode="auto">
            <a:xfrm>
              <a:off x="2539640" y="1629816"/>
              <a:ext cx="2842498" cy="3672315"/>
            </a:xfrm>
            <a:custGeom>
              <a:avLst/>
              <a:gdLst>
                <a:gd name="T0" fmla="*/ 2922 w 3731"/>
                <a:gd name="T1" fmla="*/ 2222 h 4579"/>
                <a:gd name="T2" fmla="*/ 3140 w 3731"/>
                <a:gd name="T3" fmla="*/ 1950 h 4579"/>
                <a:gd name="T4" fmla="*/ 3249 w 3731"/>
                <a:gd name="T5" fmla="*/ 1847 h 4579"/>
                <a:gd name="T6" fmla="*/ 3378 w 3731"/>
                <a:gd name="T7" fmla="*/ 1840 h 4579"/>
                <a:gd name="T8" fmla="*/ 3431 w 3731"/>
                <a:gd name="T9" fmla="*/ 1634 h 4579"/>
                <a:gd name="T10" fmla="*/ 3635 w 3731"/>
                <a:gd name="T11" fmla="*/ 1274 h 4579"/>
                <a:gd name="T12" fmla="*/ 3440 w 3731"/>
                <a:gd name="T13" fmla="*/ 1106 h 4579"/>
                <a:gd name="T14" fmla="*/ 3284 w 3731"/>
                <a:gd name="T15" fmla="*/ 1057 h 4579"/>
                <a:gd name="T16" fmla="*/ 3093 w 3731"/>
                <a:gd name="T17" fmla="*/ 938 h 4579"/>
                <a:gd name="T18" fmla="*/ 2882 w 3731"/>
                <a:gd name="T19" fmla="*/ 718 h 4579"/>
                <a:gd name="T20" fmla="*/ 2795 w 3731"/>
                <a:gd name="T21" fmla="*/ 589 h 4579"/>
                <a:gd name="T22" fmla="*/ 2646 w 3731"/>
                <a:gd name="T23" fmla="*/ 593 h 4579"/>
                <a:gd name="T24" fmla="*/ 2498 w 3731"/>
                <a:gd name="T25" fmla="*/ 338 h 4579"/>
                <a:gd name="T26" fmla="*/ 2344 w 3731"/>
                <a:gd name="T27" fmla="*/ 229 h 4579"/>
                <a:gd name="T28" fmla="*/ 2245 w 3731"/>
                <a:gd name="T29" fmla="*/ 59 h 4579"/>
                <a:gd name="T30" fmla="*/ 2003 w 3731"/>
                <a:gd name="T31" fmla="*/ 187 h 4579"/>
                <a:gd name="T32" fmla="*/ 1647 w 3731"/>
                <a:gd name="T33" fmla="*/ 402 h 4579"/>
                <a:gd name="T34" fmla="*/ 1496 w 3731"/>
                <a:gd name="T35" fmla="*/ 563 h 4579"/>
                <a:gd name="T36" fmla="*/ 1110 w 3731"/>
                <a:gd name="T37" fmla="*/ 472 h 4579"/>
                <a:gd name="T38" fmla="*/ 944 w 3731"/>
                <a:gd name="T39" fmla="*/ 334 h 4579"/>
                <a:gd name="T40" fmla="*/ 820 w 3731"/>
                <a:gd name="T41" fmla="*/ 707 h 4579"/>
                <a:gd name="T42" fmla="*/ 511 w 3731"/>
                <a:gd name="T43" fmla="*/ 541 h 4579"/>
                <a:gd name="T44" fmla="*/ 266 w 3731"/>
                <a:gd name="T45" fmla="*/ 497 h 4579"/>
                <a:gd name="T46" fmla="*/ 22 w 3731"/>
                <a:gd name="T47" fmla="*/ 558 h 4579"/>
                <a:gd name="T48" fmla="*/ 7 w 3731"/>
                <a:gd name="T49" fmla="*/ 745 h 4579"/>
                <a:gd name="T50" fmla="*/ 165 w 3731"/>
                <a:gd name="T51" fmla="*/ 873 h 4579"/>
                <a:gd name="T52" fmla="*/ 359 w 3731"/>
                <a:gd name="T53" fmla="*/ 1080 h 4579"/>
                <a:gd name="T54" fmla="*/ 492 w 3731"/>
                <a:gd name="T55" fmla="*/ 1181 h 4579"/>
                <a:gd name="T56" fmla="*/ 566 w 3731"/>
                <a:gd name="T57" fmla="*/ 1314 h 4579"/>
                <a:gd name="T58" fmla="*/ 577 w 3731"/>
                <a:gd name="T59" fmla="*/ 1595 h 4579"/>
                <a:gd name="T60" fmla="*/ 711 w 3731"/>
                <a:gd name="T61" fmla="*/ 1929 h 4579"/>
                <a:gd name="T62" fmla="*/ 713 w 3731"/>
                <a:gd name="T63" fmla="*/ 2214 h 4579"/>
                <a:gd name="T64" fmla="*/ 472 w 3731"/>
                <a:gd name="T65" fmla="*/ 2596 h 4579"/>
                <a:gd name="T66" fmla="*/ 331 w 3731"/>
                <a:gd name="T67" fmla="*/ 3017 h 4579"/>
                <a:gd name="T68" fmla="*/ 393 w 3731"/>
                <a:gd name="T69" fmla="*/ 3143 h 4579"/>
                <a:gd name="T70" fmla="*/ 614 w 3731"/>
                <a:gd name="T71" fmla="*/ 3336 h 4579"/>
                <a:gd name="T72" fmla="*/ 898 w 3731"/>
                <a:gd name="T73" fmla="*/ 3488 h 4579"/>
                <a:gd name="T74" fmla="*/ 1128 w 3731"/>
                <a:gd name="T75" fmla="*/ 3589 h 4579"/>
                <a:gd name="T76" fmla="*/ 1299 w 3731"/>
                <a:gd name="T77" fmla="*/ 3742 h 4579"/>
                <a:gd name="T78" fmla="*/ 1614 w 3731"/>
                <a:gd name="T79" fmla="*/ 3640 h 4579"/>
                <a:gd name="T80" fmla="*/ 1735 w 3731"/>
                <a:gd name="T81" fmla="*/ 3435 h 4579"/>
                <a:gd name="T82" fmla="*/ 2036 w 3731"/>
                <a:gd name="T83" fmla="*/ 3365 h 4579"/>
                <a:gd name="T84" fmla="*/ 2253 w 3731"/>
                <a:gd name="T85" fmla="*/ 3453 h 4579"/>
                <a:gd name="T86" fmla="*/ 2496 w 3731"/>
                <a:gd name="T87" fmla="*/ 3651 h 4579"/>
                <a:gd name="T88" fmla="*/ 2729 w 3731"/>
                <a:gd name="T89" fmla="*/ 3653 h 4579"/>
                <a:gd name="T90" fmla="*/ 2838 w 3731"/>
                <a:gd name="T91" fmla="*/ 3587 h 4579"/>
                <a:gd name="T92" fmla="*/ 3115 w 3731"/>
                <a:gd name="T93" fmla="*/ 3420 h 4579"/>
                <a:gd name="T94" fmla="*/ 3146 w 3731"/>
                <a:gd name="T95" fmla="*/ 3240 h 4579"/>
                <a:gd name="T96" fmla="*/ 3034 w 3731"/>
                <a:gd name="T97" fmla="*/ 2940 h 4579"/>
                <a:gd name="T98" fmla="*/ 2936 w 3731"/>
                <a:gd name="T99" fmla="*/ 2791 h 4579"/>
                <a:gd name="T100" fmla="*/ 3093 w 3731"/>
                <a:gd name="T101" fmla="*/ 2636 h 4579"/>
                <a:gd name="T102" fmla="*/ 3084 w 3731"/>
                <a:gd name="T103" fmla="*/ 2366 h 4579"/>
                <a:gd name="T104" fmla="*/ 3678 w 3731"/>
                <a:gd name="T105" fmla="*/ 3876 h 4579"/>
                <a:gd name="T106" fmla="*/ 3454 w 3731"/>
                <a:gd name="T107" fmla="*/ 4040 h 4579"/>
                <a:gd name="T108" fmla="*/ 3430 w 3731"/>
                <a:gd name="T109" fmla="*/ 4347 h 4579"/>
                <a:gd name="T110" fmla="*/ 3555 w 3731"/>
                <a:gd name="T111" fmla="*/ 4567 h 4579"/>
                <a:gd name="T112" fmla="*/ 3696 w 3731"/>
                <a:gd name="T113" fmla="*/ 4246 h 4579"/>
                <a:gd name="T114" fmla="*/ 2686 w 3731"/>
                <a:gd name="T115" fmla="*/ 3709 h 4579"/>
                <a:gd name="T116" fmla="*/ 2341 w 3731"/>
                <a:gd name="T117" fmla="*/ 3477 h 4579"/>
                <a:gd name="T118" fmla="*/ 617 w 3731"/>
                <a:gd name="T119" fmla="*/ 1776 h 4579"/>
                <a:gd name="T120" fmla="*/ 510 w 3731"/>
                <a:gd name="T121" fmla="*/ 1294 h 4579"/>
                <a:gd name="T122" fmla="*/ 341 w 3731"/>
                <a:gd name="T123" fmla="*/ 1085 h 4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31" h="4579">
                  <a:moveTo>
                    <a:pt x="3043" y="2261"/>
                  </a:moveTo>
                  <a:lnTo>
                    <a:pt x="3024" y="2263"/>
                  </a:lnTo>
                  <a:lnTo>
                    <a:pt x="3001" y="2263"/>
                  </a:lnTo>
                  <a:lnTo>
                    <a:pt x="2977" y="2261"/>
                  </a:lnTo>
                  <a:lnTo>
                    <a:pt x="2957" y="2261"/>
                  </a:lnTo>
                  <a:lnTo>
                    <a:pt x="2954" y="2268"/>
                  </a:lnTo>
                  <a:lnTo>
                    <a:pt x="2951" y="2274"/>
                  </a:lnTo>
                  <a:lnTo>
                    <a:pt x="2949" y="2280"/>
                  </a:lnTo>
                  <a:lnTo>
                    <a:pt x="2944" y="2285"/>
                  </a:lnTo>
                  <a:lnTo>
                    <a:pt x="2941" y="2288"/>
                  </a:lnTo>
                  <a:lnTo>
                    <a:pt x="2937" y="2290"/>
                  </a:lnTo>
                  <a:lnTo>
                    <a:pt x="2932" y="2291"/>
                  </a:lnTo>
                  <a:lnTo>
                    <a:pt x="2928" y="2291"/>
                  </a:lnTo>
                  <a:lnTo>
                    <a:pt x="2920" y="2292"/>
                  </a:lnTo>
                  <a:lnTo>
                    <a:pt x="2911" y="2294"/>
                  </a:lnTo>
                  <a:lnTo>
                    <a:pt x="2905" y="2297"/>
                  </a:lnTo>
                  <a:lnTo>
                    <a:pt x="2899" y="2300"/>
                  </a:lnTo>
                  <a:lnTo>
                    <a:pt x="2897" y="2302"/>
                  </a:lnTo>
                  <a:lnTo>
                    <a:pt x="2894" y="2302"/>
                  </a:lnTo>
                  <a:lnTo>
                    <a:pt x="2892" y="2302"/>
                  </a:lnTo>
                  <a:lnTo>
                    <a:pt x="2889" y="2301"/>
                  </a:lnTo>
                  <a:lnTo>
                    <a:pt x="2887" y="2298"/>
                  </a:lnTo>
                  <a:lnTo>
                    <a:pt x="2884" y="2295"/>
                  </a:lnTo>
                  <a:lnTo>
                    <a:pt x="2883" y="2292"/>
                  </a:lnTo>
                  <a:lnTo>
                    <a:pt x="2883" y="2288"/>
                  </a:lnTo>
                  <a:lnTo>
                    <a:pt x="2882" y="2284"/>
                  </a:lnTo>
                  <a:lnTo>
                    <a:pt x="2883" y="2281"/>
                  </a:lnTo>
                  <a:lnTo>
                    <a:pt x="2884" y="2277"/>
                  </a:lnTo>
                  <a:lnTo>
                    <a:pt x="2888" y="2274"/>
                  </a:lnTo>
                  <a:lnTo>
                    <a:pt x="2894" y="2269"/>
                  </a:lnTo>
                  <a:lnTo>
                    <a:pt x="2901" y="2261"/>
                  </a:lnTo>
                  <a:lnTo>
                    <a:pt x="2905" y="2257"/>
                  </a:lnTo>
                  <a:lnTo>
                    <a:pt x="2908" y="2252"/>
                  </a:lnTo>
                  <a:lnTo>
                    <a:pt x="2910" y="2248"/>
                  </a:lnTo>
                  <a:lnTo>
                    <a:pt x="2911" y="2244"/>
                  </a:lnTo>
                  <a:lnTo>
                    <a:pt x="2913" y="2237"/>
                  </a:lnTo>
                  <a:lnTo>
                    <a:pt x="2916" y="2231"/>
                  </a:lnTo>
                  <a:lnTo>
                    <a:pt x="2920" y="2226"/>
                  </a:lnTo>
                  <a:lnTo>
                    <a:pt x="2922" y="2222"/>
                  </a:lnTo>
                  <a:lnTo>
                    <a:pt x="2923" y="2218"/>
                  </a:lnTo>
                  <a:lnTo>
                    <a:pt x="2923" y="2213"/>
                  </a:lnTo>
                  <a:lnTo>
                    <a:pt x="2923" y="2208"/>
                  </a:lnTo>
                  <a:lnTo>
                    <a:pt x="2922" y="2204"/>
                  </a:lnTo>
                  <a:lnTo>
                    <a:pt x="2920" y="2201"/>
                  </a:lnTo>
                  <a:lnTo>
                    <a:pt x="2916" y="2198"/>
                  </a:lnTo>
                  <a:lnTo>
                    <a:pt x="2914" y="2195"/>
                  </a:lnTo>
                  <a:lnTo>
                    <a:pt x="2912" y="2190"/>
                  </a:lnTo>
                  <a:lnTo>
                    <a:pt x="2912" y="2185"/>
                  </a:lnTo>
                  <a:lnTo>
                    <a:pt x="2913" y="2179"/>
                  </a:lnTo>
                  <a:lnTo>
                    <a:pt x="2919" y="2165"/>
                  </a:lnTo>
                  <a:lnTo>
                    <a:pt x="2926" y="2148"/>
                  </a:lnTo>
                  <a:lnTo>
                    <a:pt x="2937" y="2132"/>
                  </a:lnTo>
                  <a:lnTo>
                    <a:pt x="2949" y="2118"/>
                  </a:lnTo>
                  <a:lnTo>
                    <a:pt x="2956" y="2112"/>
                  </a:lnTo>
                  <a:lnTo>
                    <a:pt x="2961" y="2104"/>
                  </a:lnTo>
                  <a:lnTo>
                    <a:pt x="2961" y="2095"/>
                  </a:lnTo>
                  <a:lnTo>
                    <a:pt x="2961" y="2086"/>
                  </a:lnTo>
                  <a:lnTo>
                    <a:pt x="2973" y="2075"/>
                  </a:lnTo>
                  <a:lnTo>
                    <a:pt x="2985" y="2065"/>
                  </a:lnTo>
                  <a:lnTo>
                    <a:pt x="2997" y="2057"/>
                  </a:lnTo>
                  <a:lnTo>
                    <a:pt x="3006" y="2053"/>
                  </a:lnTo>
                  <a:lnTo>
                    <a:pt x="3013" y="2037"/>
                  </a:lnTo>
                  <a:lnTo>
                    <a:pt x="3023" y="2022"/>
                  </a:lnTo>
                  <a:lnTo>
                    <a:pt x="3030" y="2011"/>
                  </a:lnTo>
                  <a:lnTo>
                    <a:pt x="3034" y="1999"/>
                  </a:lnTo>
                  <a:lnTo>
                    <a:pt x="3040" y="1995"/>
                  </a:lnTo>
                  <a:lnTo>
                    <a:pt x="3043" y="1992"/>
                  </a:lnTo>
                  <a:lnTo>
                    <a:pt x="3047" y="1988"/>
                  </a:lnTo>
                  <a:lnTo>
                    <a:pt x="3052" y="1985"/>
                  </a:lnTo>
                  <a:lnTo>
                    <a:pt x="3064" y="1984"/>
                  </a:lnTo>
                  <a:lnTo>
                    <a:pt x="3078" y="1982"/>
                  </a:lnTo>
                  <a:lnTo>
                    <a:pt x="3089" y="1978"/>
                  </a:lnTo>
                  <a:lnTo>
                    <a:pt x="3102" y="1969"/>
                  </a:lnTo>
                  <a:lnTo>
                    <a:pt x="3116" y="1962"/>
                  </a:lnTo>
                  <a:lnTo>
                    <a:pt x="3127" y="1955"/>
                  </a:lnTo>
                  <a:lnTo>
                    <a:pt x="3131" y="1954"/>
                  </a:lnTo>
                  <a:lnTo>
                    <a:pt x="3135" y="1952"/>
                  </a:lnTo>
                  <a:lnTo>
                    <a:pt x="3140" y="1950"/>
                  </a:lnTo>
                  <a:lnTo>
                    <a:pt x="3143" y="1947"/>
                  </a:lnTo>
                  <a:lnTo>
                    <a:pt x="3146" y="1942"/>
                  </a:lnTo>
                  <a:lnTo>
                    <a:pt x="3149" y="1936"/>
                  </a:lnTo>
                  <a:lnTo>
                    <a:pt x="3152" y="1933"/>
                  </a:lnTo>
                  <a:lnTo>
                    <a:pt x="3156" y="1930"/>
                  </a:lnTo>
                  <a:lnTo>
                    <a:pt x="3159" y="1928"/>
                  </a:lnTo>
                  <a:lnTo>
                    <a:pt x="3162" y="1927"/>
                  </a:lnTo>
                  <a:lnTo>
                    <a:pt x="3169" y="1923"/>
                  </a:lnTo>
                  <a:lnTo>
                    <a:pt x="3178" y="1919"/>
                  </a:lnTo>
                  <a:lnTo>
                    <a:pt x="3187" y="1915"/>
                  </a:lnTo>
                  <a:lnTo>
                    <a:pt x="3196" y="1911"/>
                  </a:lnTo>
                  <a:lnTo>
                    <a:pt x="3204" y="1908"/>
                  </a:lnTo>
                  <a:lnTo>
                    <a:pt x="3215" y="1905"/>
                  </a:lnTo>
                  <a:lnTo>
                    <a:pt x="3219" y="1904"/>
                  </a:lnTo>
                  <a:lnTo>
                    <a:pt x="3224" y="1902"/>
                  </a:lnTo>
                  <a:lnTo>
                    <a:pt x="3228" y="1900"/>
                  </a:lnTo>
                  <a:lnTo>
                    <a:pt x="3232" y="1896"/>
                  </a:lnTo>
                  <a:lnTo>
                    <a:pt x="3242" y="1889"/>
                  </a:lnTo>
                  <a:lnTo>
                    <a:pt x="3253" y="1883"/>
                  </a:lnTo>
                  <a:lnTo>
                    <a:pt x="3262" y="1881"/>
                  </a:lnTo>
                  <a:lnTo>
                    <a:pt x="3269" y="1880"/>
                  </a:lnTo>
                  <a:lnTo>
                    <a:pt x="3274" y="1880"/>
                  </a:lnTo>
                  <a:lnTo>
                    <a:pt x="3277" y="1879"/>
                  </a:lnTo>
                  <a:lnTo>
                    <a:pt x="3280" y="1877"/>
                  </a:lnTo>
                  <a:lnTo>
                    <a:pt x="3282" y="1874"/>
                  </a:lnTo>
                  <a:lnTo>
                    <a:pt x="3285" y="1870"/>
                  </a:lnTo>
                  <a:lnTo>
                    <a:pt x="3287" y="1867"/>
                  </a:lnTo>
                  <a:lnTo>
                    <a:pt x="3288" y="1863"/>
                  </a:lnTo>
                  <a:lnTo>
                    <a:pt x="3288" y="1859"/>
                  </a:lnTo>
                  <a:lnTo>
                    <a:pt x="3287" y="1857"/>
                  </a:lnTo>
                  <a:lnTo>
                    <a:pt x="3285" y="1855"/>
                  </a:lnTo>
                  <a:lnTo>
                    <a:pt x="3284" y="1854"/>
                  </a:lnTo>
                  <a:lnTo>
                    <a:pt x="3282" y="1853"/>
                  </a:lnTo>
                  <a:lnTo>
                    <a:pt x="3277" y="1852"/>
                  </a:lnTo>
                  <a:lnTo>
                    <a:pt x="3273" y="1850"/>
                  </a:lnTo>
                  <a:lnTo>
                    <a:pt x="3264" y="1849"/>
                  </a:lnTo>
                  <a:lnTo>
                    <a:pt x="3255" y="1848"/>
                  </a:lnTo>
                  <a:lnTo>
                    <a:pt x="3251" y="1848"/>
                  </a:lnTo>
                  <a:lnTo>
                    <a:pt x="3249" y="1847"/>
                  </a:lnTo>
                  <a:lnTo>
                    <a:pt x="3248" y="1846"/>
                  </a:lnTo>
                  <a:lnTo>
                    <a:pt x="3249" y="1844"/>
                  </a:lnTo>
                  <a:lnTo>
                    <a:pt x="3257" y="1833"/>
                  </a:lnTo>
                  <a:lnTo>
                    <a:pt x="3264" y="1820"/>
                  </a:lnTo>
                  <a:lnTo>
                    <a:pt x="3269" y="1814"/>
                  </a:lnTo>
                  <a:lnTo>
                    <a:pt x="3273" y="1807"/>
                  </a:lnTo>
                  <a:lnTo>
                    <a:pt x="3275" y="1803"/>
                  </a:lnTo>
                  <a:lnTo>
                    <a:pt x="3277" y="1801"/>
                  </a:lnTo>
                  <a:lnTo>
                    <a:pt x="3280" y="1799"/>
                  </a:lnTo>
                  <a:lnTo>
                    <a:pt x="3284" y="1798"/>
                  </a:lnTo>
                  <a:lnTo>
                    <a:pt x="3287" y="1797"/>
                  </a:lnTo>
                  <a:lnTo>
                    <a:pt x="3291" y="1797"/>
                  </a:lnTo>
                  <a:lnTo>
                    <a:pt x="3294" y="1798"/>
                  </a:lnTo>
                  <a:lnTo>
                    <a:pt x="3297" y="1799"/>
                  </a:lnTo>
                  <a:lnTo>
                    <a:pt x="3302" y="1802"/>
                  </a:lnTo>
                  <a:lnTo>
                    <a:pt x="3310" y="1804"/>
                  </a:lnTo>
                  <a:lnTo>
                    <a:pt x="3319" y="1806"/>
                  </a:lnTo>
                  <a:lnTo>
                    <a:pt x="3331" y="1806"/>
                  </a:lnTo>
                  <a:lnTo>
                    <a:pt x="3335" y="1806"/>
                  </a:lnTo>
                  <a:lnTo>
                    <a:pt x="3338" y="1807"/>
                  </a:lnTo>
                  <a:lnTo>
                    <a:pt x="3339" y="1808"/>
                  </a:lnTo>
                  <a:lnTo>
                    <a:pt x="3341" y="1809"/>
                  </a:lnTo>
                  <a:lnTo>
                    <a:pt x="3339" y="1810"/>
                  </a:lnTo>
                  <a:lnTo>
                    <a:pt x="3339" y="1812"/>
                  </a:lnTo>
                  <a:lnTo>
                    <a:pt x="3336" y="1815"/>
                  </a:lnTo>
                  <a:lnTo>
                    <a:pt x="3332" y="1819"/>
                  </a:lnTo>
                  <a:lnTo>
                    <a:pt x="3331" y="1824"/>
                  </a:lnTo>
                  <a:lnTo>
                    <a:pt x="3331" y="1828"/>
                  </a:lnTo>
                  <a:lnTo>
                    <a:pt x="3333" y="1833"/>
                  </a:lnTo>
                  <a:lnTo>
                    <a:pt x="3335" y="1836"/>
                  </a:lnTo>
                  <a:lnTo>
                    <a:pt x="3338" y="1841"/>
                  </a:lnTo>
                  <a:lnTo>
                    <a:pt x="3342" y="1844"/>
                  </a:lnTo>
                  <a:lnTo>
                    <a:pt x="3346" y="1845"/>
                  </a:lnTo>
                  <a:lnTo>
                    <a:pt x="3349" y="1845"/>
                  </a:lnTo>
                  <a:lnTo>
                    <a:pt x="3360" y="1842"/>
                  </a:lnTo>
                  <a:lnTo>
                    <a:pt x="3368" y="1840"/>
                  </a:lnTo>
                  <a:lnTo>
                    <a:pt x="3371" y="1838"/>
                  </a:lnTo>
                  <a:lnTo>
                    <a:pt x="3375" y="1838"/>
                  </a:lnTo>
                  <a:lnTo>
                    <a:pt x="3378" y="1840"/>
                  </a:lnTo>
                  <a:lnTo>
                    <a:pt x="3382" y="1842"/>
                  </a:lnTo>
                  <a:lnTo>
                    <a:pt x="3386" y="1844"/>
                  </a:lnTo>
                  <a:lnTo>
                    <a:pt x="3390" y="1845"/>
                  </a:lnTo>
                  <a:lnTo>
                    <a:pt x="3393" y="1845"/>
                  </a:lnTo>
                  <a:lnTo>
                    <a:pt x="3395" y="1844"/>
                  </a:lnTo>
                  <a:lnTo>
                    <a:pt x="3399" y="1841"/>
                  </a:lnTo>
                  <a:lnTo>
                    <a:pt x="3404" y="1838"/>
                  </a:lnTo>
                  <a:lnTo>
                    <a:pt x="3415" y="1835"/>
                  </a:lnTo>
                  <a:lnTo>
                    <a:pt x="3423" y="1831"/>
                  </a:lnTo>
                  <a:lnTo>
                    <a:pt x="3428" y="1829"/>
                  </a:lnTo>
                  <a:lnTo>
                    <a:pt x="3432" y="1826"/>
                  </a:lnTo>
                  <a:lnTo>
                    <a:pt x="3435" y="1823"/>
                  </a:lnTo>
                  <a:lnTo>
                    <a:pt x="3439" y="1818"/>
                  </a:lnTo>
                  <a:lnTo>
                    <a:pt x="3444" y="1811"/>
                  </a:lnTo>
                  <a:lnTo>
                    <a:pt x="3447" y="1804"/>
                  </a:lnTo>
                  <a:lnTo>
                    <a:pt x="3449" y="1797"/>
                  </a:lnTo>
                  <a:lnTo>
                    <a:pt x="3451" y="1787"/>
                  </a:lnTo>
                  <a:lnTo>
                    <a:pt x="3446" y="1784"/>
                  </a:lnTo>
                  <a:lnTo>
                    <a:pt x="3448" y="1782"/>
                  </a:lnTo>
                  <a:lnTo>
                    <a:pt x="3451" y="1776"/>
                  </a:lnTo>
                  <a:lnTo>
                    <a:pt x="3453" y="1774"/>
                  </a:lnTo>
                  <a:lnTo>
                    <a:pt x="3455" y="1770"/>
                  </a:lnTo>
                  <a:lnTo>
                    <a:pt x="3455" y="1767"/>
                  </a:lnTo>
                  <a:lnTo>
                    <a:pt x="3454" y="1765"/>
                  </a:lnTo>
                  <a:lnTo>
                    <a:pt x="3450" y="1764"/>
                  </a:lnTo>
                  <a:lnTo>
                    <a:pt x="3446" y="1764"/>
                  </a:lnTo>
                  <a:lnTo>
                    <a:pt x="3442" y="1765"/>
                  </a:lnTo>
                  <a:lnTo>
                    <a:pt x="3439" y="1765"/>
                  </a:lnTo>
                  <a:lnTo>
                    <a:pt x="3428" y="1752"/>
                  </a:lnTo>
                  <a:lnTo>
                    <a:pt x="3417" y="1737"/>
                  </a:lnTo>
                  <a:lnTo>
                    <a:pt x="3412" y="1729"/>
                  </a:lnTo>
                  <a:lnTo>
                    <a:pt x="3409" y="1720"/>
                  </a:lnTo>
                  <a:lnTo>
                    <a:pt x="3406" y="1712"/>
                  </a:lnTo>
                  <a:lnTo>
                    <a:pt x="3406" y="1705"/>
                  </a:lnTo>
                  <a:lnTo>
                    <a:pt x="3410" y="1690"/>
                  </a:lnTo>
                  <a:lnTo>
                    <a:pt x="3414" y="1676"/>
                  </a:lnTo>
                  <a:lnTo>
                    <a:pt x="3420" y="1662"/>
                  </a:lnTo>
                  <a:lnTo>
                    <a:pt x="3426" y="1647"/>
                  </a:lnTo>
                  <a:lnTo>
                    <a:pt x="3431" y="1634"/>
                  </a:lnTo>
                  <a:lnTo>
                    <a:pt x="3434" y="1622"/>
                  </a:lnTo>
                  <a:lnTo>
                    <a:pt x="3437" y="1610"/>
                  </a:lnTo>
                  <a:lnTo>
                    <a:pt x="3440" y="1596"/>
                  </a:lnTo>
                  <a:lnTo>
                    <a:pt x="3448" y="1574"/>
                  </a:lnTo>
                  <a:lnTo>
                    <a:pt x="3456" y="1554"/>
                  </a:lnTo>
                  <a:lnTo>
                    <a:pt x="3463" y="1536"/>
                  </a:lnTo>
                  <a:lnTo>
                    <a:pt x="3466" y="1523"/>
                  </a:lnTo>
                  <a:lnTo>
                    <a:pt x="3470" y="1519"/>
                  </a:lnTo>
                  <a:lnTo>
                    <a:pt x="3472" y="1514"/>
                  </a:lnTo>
                  <a:lnTo>
                    <a:pt x="3473" y="1510"/>
                  </a:lnTo>
                  <a:lnTo>
                    <a:pt x="3474" y="1505"/>
                  </a:lnTo>
                  <a:lnTo>
                    <a:pt x="3474" y="1500"/>
                  </a:lnTo>
                  <a:lnTo>
                    <a:pt x="3474" y="1495"/>
                  </a:lnTo>
                  <a:lnTo>
                    <a:pt x="3477" y="1490"/>
                  </a:lnTo>
                  <a:lnTo>
                    <a:pt x="3479" y="1486"/>
                  </a:lnTo>
                  <a:lnTo>
                    <a:pt x="3488" y="1474"/>
                  </a:lnTo>
                  <a:lnTo>
                    <a:pt x="3498" y="1463"/>
                  </a:lnTo>
                  <a:lnTo>
                    <a:pt x="3503" y="1455"/>
                  </a:lnTo>
                  <a:lnTo>
                    <a:pt x="3507" y="1447"/>
                  </a:lnTo>
                  <a:lnTo>
                    <a:pt x="3511" y="1440"/>
                  </a:lnTo>
                  <a:lnTo>
                    <a:pt x="3515" y="1431"/>
                  </a:lnTo>
                  <a:lnTo>
                    <a:pt x="3521" y="1419"/>
                  </a:lnTo>
                  <a:lnTo>
                    <a:pt x="3528" y="1406"/>
                  </a:lnTo>
                  <a:lnTo>
                    <a:pt x="3532" y="1396"/>
                  </a:lnTo>
                  <a:lnTo>
                    <a:pt x="3534" y="1388"/>
                  </a:lnTo>
                  <a:lnTo>
                    <a:pt x="3537" y="1380"/>
                  </a:lnTo>
                  <a:lnTo>
                    <a:pt x="3541" y="1372"/>
                  </a:lnTo>
                  <a:lnTo>
                    <a:pt x="3554" y="1357"/>
                  </a:lnTo>
                  <a:lnTo>
                    <a:pt x="3568" y="1343"/>
                  </a:lnTo>
                  <a:lnTo>
                    <a:pt x="3579" y="1328"/>
                  </a:lnTo>
                  <a:lnTo>
                    <a:pt x="3591" y="1313"/>
                  </a:lnTo>
                  <a:lnTo>
                    <a:pt x="3605" y="1301"/>
                  </a:lnTo>
                  <a:lnTo>
                    <a:pt x="3620" y="1290"/>
                  </a:lnTo>
                  <a:lnTo>
                    <a:pt x="3626" y="1284"/>
                  </a:lnTo>
                  <a:lnTo>
                    <a:pt x="3634" y="1278"/>
                  </a:lnTo>
                  <a:lnTo>
                    <a:pt x="3636" y="1276"/>
                  </a:lnTo>
                  <a:lnTo>
                    <a:pt x="3637" y="1275"/>
                  </a:lnTo>
                  <a:lnTo>
                    <a:pt x="3636" y="1274"/>
                  </a:lnTo>
                  <a:lnTo>
                    <a:pt x="3635" y="1274"/>
                  </a:lnTo>
                  <a:lnTo>
                    <a:pt x="3629" y="1272"/>
                  </a:lnTo>
                  <a:lnTo>
                    <a:pt x="3620" y="1269"/>
                  </a:lnTo>
                  <a:lnTo>
                    <a:pt x="3609" y="1261"/>
                  </a:lnTo>
                  <a:lnTo>
                    <a:pt x="3599" y="1252"/>
                  </a:lnTo>
                  <a:lnTo>
                    <a:pt x="3588" y="1243"/>
                  </a:lnTo>
                  <a:lnTo>
                    <a:pt x="3579" y="1236"/>
                  </a:lnTo>
                  <a:lnTo>
                    <a:pt x="3569" y="1231"/>
                  </a:lnTo>
                  <a:lnTo>
                    <a:pt x="3560" y="1226"/>
                  </a:lnTo>
                  <a:lnTo>
                    <a:pt x="3555" y="1224"/>
                  </a:lnTo>
                  <a:lnTo>
                    <a:pt x="3551" y="1221"/>
                  </a:lnTo>
                  <a:lnTo>
                    <a:pt x="3548" y="1218"/>
                  </a:lnTo>
                  <a:lnTo>
                    <a:pt x="3544" y="1214"/>
                  </a:lnTo>
                  <a:lnTo>
                    <a:pt x="3541" y="1208"/>
                  </a:lnTo>
                  <a:lnTo>
                    <a:pt x="3539" y="1204"/>
                  </a:lnTo>
                  <a:lnTo>
                    <a:pt x="3534" y="1203"/>
                  </a:lnTo>
                  <a:lnTo>
                    <a:pt x="3527" y="1202"/>
                  </a:lnTo>
                  <a:lnTo>
                    <a:pt x="3522" y="1201"/>
                  </a:lnTo>
                  <a:lnTo>
                    <a:pt x="3518" y="1199"/>
                  </a:lnTo>
                  <a:lnTo>
                    <a:pt x="3515" y="1195"/>
                  </a:lnTo>
                  <a:lnTo>
                    <a:pt x="3513" y="1190"/>
                  </a:lnTo>
                  <a:lnTo>
                    <a:pt x="3510" y="1181"/>
                  </a:lnTo>
                  <a:lnTo>
                    <a:pt x="3505" y="1173"/>
                  </a:lnTo>
                  <a:lnTo>
                    <a:pt x="3499" y="1167"/>
                  </a:lnTo>
                  <a:lnTo>
                    <a:pt x="3491" y="1160"/>
                  </a:lnTo>
                  <a:lnTo>
                    <a:pt x="3478" y="1156"/>
                  </a:lnTo>
                  <a:lnTo>
                    <a:pt x="3465" y="1154"/>
                  </a:lnTo>
                  <a:lnTo>
                    <a:pt x="3463" y="1152"/>
                  </a:lnTo>
                  <a:lnTo>
                    <a:pt x="3462" y="1152"/>
                  </a:lnTo>
                  <a:lnTo>
                    <a:pt x="3461" y="1150"/>
                  </a:lnTo>
                  <a:lnTo>
                    <a:pt x="3461" y="1147"/>
                  </a:lnTo>
                  <a:lnTo>
                    <a:pt x="3462" y="1141"/>
                  </a:lnTo>
                  <a:lnTo>
                    <a:pt x="3463" y="1136"/>
                  </a:lnTo>
                  <a:lnTo>
                    <a:pt x="3465" y="1126"/>
                  </a:lnTo>
                  <a:lnTo>
                    <a:pt x="3465" y="1117"/>
                  </a:lnTo>
                  <a:lnTo>
                    <a:pt x="3463" y="1113"/>
                  </a:lnTo>
                  <a:lnTo>
                    <a:pt x="3460" y="1108"/>
                  </a:lnTo>
                  <a:lnTo>
                    <a:pt x="3455" y="1106"/>
                  </a:lnTo>
                  <a:lnTo>
                    <a:pt x="3450" y="1104"/>
                  </a:lnTo>
                  <a:lnTo>
                    <a:pt x="3440" y="1106"/>
                  </a:lnTo>
                  <a:lnTo>
                    <a:pt x="3431" y="1110"/>
                  </a:lnTo>
                  <a:lnTo>
                    <a:pt x="3423" y="1111"/>
                  </a:lnTo>
                  <a:lnTo>
                    <a:pt x="3414" y="1110"/>
                  </a:lnTo>
                  <a:lnTo>
                    <a:pt x="3409" y="1108"/>
                  </a:lnTo>
                  <a:lnTo>
                    <a:pt x="3403" y="1106"/>
                  </a:lnTo>
                  <a:lnTo>
                    <a:pt x="3399" y="1102"/>
                  </a:lnTo>
                  <a:lnTo>
                    <a:pt x="3396" y="1099"/>
                  </a:lnTo>
                  <a:lnTo>
                    <a:pt x="3392" y="1096"/>
                  </a:lnTo>
                  <a:lnTo>
                    <a:pt x="3387" y="1092"/>
                  </a:lnTo>
                  <a:lnTo>
                    <a:pt x="3382" y="1089"/>
                  </a:lnTo>
                  <a:lnTo>
                    <a:pt x="3377" y="1087"/>
                  </a:lnTo>
                  <a:lnTo>
                    <a:pt x="3369" y="1088"/>
                  </a:lnTo>
                  <a:lnTo>
                    <a:pt x="3363" y="1086"/>
                  </a:lnTo>
                  <a:lnTo>
                    <a:pt x="3361" y="1084"/>
                  </a:lnTo>
                  <a:lnTo>
                    <a:pt x="3360" y="1082"/>
                  </a:lnTo>
                  <a:lnTo>
                    <a:pt x="3359" y="1080"/>
                  </a:lnTo>
                  <a:lnTo>
                    <a:pt x="3360" y="1076"/>
                  </a:lnTo>
                  <a:lnTo>
                    <a:pt x="3361" y="1069"/>
                  </a:lnTo>
                  <a:lnTo>
                    <a:pt x="3361" y="1063"/>
                  </a:lnTo>
                  <a:lnTo>
                    <a:pt x="3360" y="1054"/>
                  </a:lnTo>
                  <a:lnTo>
                    <a:pt x="3360" y="1047"/>
                  </a:lnTo>
                  <a:lnTo>
                    <a:pt x="3359" y="1043"/>
                  </a:lnTo>
                  <a:lnTo>
                    <a:pt x="3358" y="1040"/>
                  </a:lnTo>
                  <a:lnTo>
                    <a:pt x="3355" y="1039"/>
                  </a:lnTo>
                  <a:lnTo>
                    <a:pt x="3352" y="1038"/>
                  </a:lnTo>
                  <a:lnTo>
                    <a:pt x="3345" y="1037"/>
                  </a:lnTo>
                  <a:lnTo>
                    <a:pt x="3336" y="1034"/>
                  </a:lnTo>
                  <a:lnTo>
                    <a:pt x="3332" y="1033"/>
                  </a:lnTo>
                  <a:lnTo>
                    <a:pt x="3328" y="1033"/>
                  </a:lnTo>
                  <a:lnTo>
                    <a:pt x="3324" y="1034"/>
                  </a:lnTo>
                  <a:lnTo>
                    <a:pt x="3318" y="1035"/>
                  </a:lnTo>
                  <a:lnTo>
                    <a:pt x="3313" y="1040"/>
                  </a:lnTo>
                  <a:lnTo>
                    <a:pt x="3307" y="1047"/>
                  </a:lnTo>
                  <a:lnTo>
                    <a:pt x="3301" y="1051"/>
                  </a:lnTo>
                  <a:lnTo>
                    <a:pt x="3295" y="1055"/>
                  </a:lnTo>
                  <a:lnTo>
                    <a:pt x="3293" y="1057"/>
                  </a:lnTo>
                  <a:lnTo>
                    <a:pt x="3290" y="1057"/>
                  </a:lnTo>
                  <a:lnTo>
                    <a:pt x="3287" y="1058"/>
                  </a:lnTo>
                  <a:lnTo>
                    <a:pt x="3284" y="1057"/>
                  </a:lnTo>
                  <a:lnTo>
                    <a:pt x="3270" y="1051"/>
                  </a:lnTo>
                  <a:lnTo>
                    <a:pt x="3261" y="1045"/>
                  </a:lnTo>
                  <a:lnTo>
                    <a:pt x="3259" y="1041"/>
                  </a:lnTo>
                  <a:lnTo>
                    <a:pt x="3257" y="1037"/>
                  </a:lnTo>
                  <a:lnTo>
                    <a:pt x="3257" y="1033"/>
                  </a:lnTo>
                  <a:lnTo>
                    <a:pt x="3257" y="1029"/>
                  </a:lnTo>
                  <a:lnTo>
                    <a:pt x="3257" y="1025"/>
                  </a:lnTo>
                  <a:lnTo>
                    <a:pt x="3255" y="1021"/>
                  </a:lnTo>
                  <a:lnTo>
                    <a:pt x="3254" y="1017"/>
                  </a:lnTo>
                  <a:lnTo>
                    <a:pt x="3252" y="1013"/>
                  </a:lnTo>
                  <a:lnTo>
                    <a:pt x="3245" y="1007"/>
                  </a:lnTo>
                  <a:lnTo>
                    <a:pt x="3238" y="1001"/>
                  </a:lnTo>
                  <a:lnTo>
                    <a:pt x="3241" y="985"/>
                  </a:lnTo>
                  <a:lnTo>
                    <a:pt x="3244" y="970"/>
                  </a:lnTo>
                  <a:lnTo>
                    <a:pt x="3235" y="963"/>
                  </a:lnTo>
                  <a:lnTo>
                    <a:pt x="3224" y="955"/>
                  </a:lnTo>
                  <a:lnTo>
                    <a:pt x="3219" y="943"/>
                  </a:lnTo>
                  <a:lnTo>
                    <a:pt x="3215" y="930"/>
                  </a:lnTo>
                  <a:lnTo>
                    <a:pt x="3212" y="927"/>
                  </a:lnTo>
                  <a:lnTo>
                    <a:pt x="3208" y="924"/>
                  </a:lnTo>
                  <a:lnTo>
                    <a:pt x="3203" y="922"/>
                  </a:lnTo>
                  <a:lnTo>
                    <a:pt x="3199" y="921"/>
                  </a:lnTo>
                  <a:lnTo>
                    <a:pt x="3191" y="919"/>
                  </a:lnTo>
                  <a:lnTo>
                    <a:pt x="3185" y="917"/>
                  </a:lnTo>
                  <a:lnTo>
                    <a:pt x="3183" y="916"/>
                  </a:lnTo>
                  <a:lnTo>
                    <a:pt x="3178" y="914"/>
                  </a:lnTo>
                  <a:lnTo>
                    <a:pt x="3170" y="912"/>
                  </a:lnTo>
                  <a:lnTo>
                    <a:pt x="3160" y="910"/>
                  </a:lnTo>
                  <a:lnTo>
                    <a:pt x="3153" y="910"/>
                  </a:lnTo>
                  <a:lnTo>
                    <a:pt x="3147" y="910"/>
                  </a:lnTo>
                  <a:lnTo>
                    <a:pt x="3141" y="911"/>
                  </a:lnTo>
                  <a:lnTo>
                    <a:pt x="3134" y="913"/>
                  </a:lnTo>
                  <a:lnTo>
                    <a:pt x="3127" y="916"/>
                  </a:lnTo>
                  <a:lnTo>
                    <a:pt x="3119" y="920"/>
                  </a:lnTo>
                  <a:lnTo>
                    <a:pt x="3112" y="926"/>
                  </a:lnTo>
                  <a:lnTo>
                    <a:pt x="3105" y="932"/>
                  </a:lnTo>
                  <a:lnTo>
                    <a:pt x="3100" y="935"/>
                  </a:lnTo>
                  <a:lnTo>
                    <a:pt x="3097" y="937"/>
                  </a:lnTo>
                  <a:lnTo>
                    <a:pt x="3093" y="938"/>
                  </a:lnTo>
                  <a:lnTo>
                    <a:pt x="3090" y="939"/>
                  </a:lnTo>
                  <a:lnTo>
                    <a:pt x="3086" y="939"/>
                  </a:lnTo>
                  <a:lnTo>
                    <a:pt x="3083" y="938"/>
                  </a:lnTo>
                  <a:lnTo>
                    <a:pt x="3080" y="936"/>
                  </a:lnTo>
                  <a:lnTo>
                    <a:pt x="3077" y="934"/>
                  </a:lnTo>
                  <a:lnTo>
                    <a:pt x="3071" y="929"/>
                  </a:lnTo>
                  <a:lnTo>
                    <a:pt x="3065" y="921"/>
                  </a:lnTo>
                  <a:lnTo>
                    <a:pt x="3060" y="914"/>
                  </a:lnTo>
                  <a:lnTo>
                    <a:pt x="3056" y="905"/>
                  </a:lnTo>
                  <a:lnTo>
                    <a:pt x="3045" y="888"/>
                  </a:lnTo>
                  <a:lnTo>
                    <a:pt x="3041" y="872"/>
                  </a:lnTo>
                  <a:lnTo>
                    <a:pt x="3027" y="884"/>
                  </a:lnTo>
                  <a:lnTo>
                    <a:pt x="3015" y="894"/>
                  </a:lnTo>
                  <a:lnTo>
                    <a:pt x="3009" y="898"/>
                  </a:lnTo>
                  <a:lnTo>
                    <a:pt x="3002" y="901"/>
                  </a:lnTo>
                  <a:lnTo>
                    <a:pt x="2995" y="904"/>
                  </a:lnTo>
                  <a:lnTo>
                    <a:pt x="2987" y="906"/>
                  </a:lnTo>
                  <a:lnTo>
                    <a:pt x="2968" y="910"/>
                  </a:lnTo>
                  <a:lnTo>
                    <a:pt x="2950" y="911"/>
                  </a:lnTo>
                  <a:lnTo>
                    <a:pt x="2943" y="911"/>
                  </a:lnTo>
                  <a:lnTo>
                    <a:pt x="2937" y="907"/>
                  </a:lnTo>
                  <a:lnTo>
                    <a:pt x="2934" y="906"/>
                  </a:lnTo>
                  <a:lnTo>
                    <a:pt x="2932" y="903"/>
                  </a:lnTo>
                  <a:lnTo>
                    <a:pt x="2931" y="900"/>
                  </a:lnTo>
                  <a:lnTo>
                    <a:pt x="2931" y="897"/>
                  </a:lnTo>
                  <a:lnTo>
                    <a:pt x="2931" y="871"/>
                  </a:lnTo>
                  <a:lnTo>
                    <a:pt x="2929" y="851"/>
                  </a:lnTo>
                  <a:lnTo>
                    <a:pt x="2927" y="832"/>
                  </a:lnTo>
                  <a:lnTo>
                    <a:pt x="2922" y="810"/>
                  </a:lnTo>
                  <a:lnTo>
                    <a:pt x="2917" y="799"/>
                  </a:lnTo>
                  <a:lnTo>
                    <a:pt x="2914" y="789"/>
                  </a:lnTo>
                  <a:lnTo>
                    <a:pt x="2910" y="780"/>
                  </a:lnTo>
                  <a:lnTo>
                    <a:pt x="2905" y="769"/>
                  </a:lnTo>
                  <a:lnTo>
                    <a:pt x="2900" y="754"/>
                  </a:lnTo>
                  <a:lnTo>
                    <a:pt x="2898" y="741"/>
                  </a:lnTo>
                  <a:lnTo>
                    <a:pt x="2896" y="734"/>
                  </a:lnTo>
                  <a:lnTo>
                    <a:pt x="2893" y="728"/>
                  </a:lnTo>
                  <a:lnTo>
                    <a:pt x="2889" y="723"/>
                  </a:lnTo>
                  <a:lnTo>
                    <a:pt x="2882" y="718"/>
                  </a:lnTo>
                  <a:lnTo>
                    <a:pt x="2878" y="716"/>
                  </a:lnTo>
                  <a:lnTo>
                    <a:pt x="2873" y="716"/>
                  </a:lnTo>
                  <a:lnTo>
                    <a:pt x="2869" y="716"/>
                  </a:lnTo>
                  <a:lnTo>
                    <a:pt x="2865" y="717"/>
                  </a:lnTo>
                  <a:lnTo>
                    <a:pt x="2860" y="718"/>
                  </a:lnTo>
                  <a:lnTo>
                    <a:pt x="2856" y="718"/>
                  </a:lnTo>
                  <a:lnTo>
                    <a:pt x="2852" y="717"/>
                  </a:lnTo>
                  <a:lnTo>
                    <a:pt x="2847" y="715"/>
                  </a:lnTo>
                  <a:lnTo>
                    <a:pt x="2844" y="711"/>
                  </a:lnTo>
                  <a:lnTo>
                    <a:pt x="2842" y="707"/>
                  </a:lnTo>
                  <a:lnTo>
                    <a:pt x="2841" y="702"/>
                  </a:lnTo>
                  <a:lnTo>
                    <a:pt x="2841" y="697"/>
                  </a:lnTo>
                  <a:lnTo>
                    <a:pt x="2841" y="692"/>
                  </a:lnTo>
                  <a:lnTo>
                    <a:pt x="2841" y="687"/>
                  </a:lnTo>
                  <a:lnTo>
                    <a:pt x="2840" y="682"/>
                  </a:lnTo>
                  <a:lnTo>
                    <a:pt x="2838" y="677"/>
                  </a:lnTo>
                  <a:lnTo>
                    <a:pt x="2836" y="674"/>
                  </a:lnTo>
                  <a:lnTo>
                    <a:pt x="2833" y="671"/>
                  </a:lnTo>
                  <a:lnTo>
                    <a:pt x="2830" y="670"/>
                  </a:lnTo>
                  <a:lnTo>
                    <a:pt x="2826" y="669"/>
                  </a:lnTo>
                  <a:lnTo>
                    <a:pt x="2819" y="669"/>
                  </a:lnTo>
                  <a:lnTo>
                    <a:pt x="2811" y="668"/>
                  </a:lnTo>
                  <a:lnTo>
                    <a:pt x="2808" y="667"/>
                  </a:lnTo>
                  <a:lnTo>
                    <a:pt x="2805" y="666"/>
                  </a:lnTo>
                  <a:lnTo>
                    <a:pt x="2803" y="665"/>
                  </a:lnTo>
                  <a:lnTo>
                    <a:pt x="2802" y="662"/>
                  </a:lnTo>
                  <a:lnTo>
                    <a:pt x="2801" y="659"/>
                  </a:lnTo>
                  <a:lnTo>
                    <a:pt x="2801" y="654"/>
                  </a:lnTo>
                  <a:lnTo>
                    <a:pt x="2803" y="648"/>
                  </a:lnTo>
                  <a:lnTo>
                    <a:pt x="2806" y="641"/>
                  </a:lnTo>
                  <a:lnTo>
                    <a:pt x="2815" y="624"/>
                  </a:lnTo>
                  <a:lnTo>
                    <a:pt x="2821" y="612"/>
                  </a:lnTo>
                  <a:lnTo>
                    <a:pt x="2821" y="610"/>
                  </a:lnTo>
                  <a:lnTo>
                    <a:pt x="2820" y="607"/>
                  </a:lnTo>
                  <a:lnTo>
                    <a:pt x="2819" y="605"/>
                  </a:lnTo>
                  <a:lnTo>
                    <a:pt x="2816" y="602"/>
                  </a:lnTo>
                  <a:lnTo>
                    <a:pt x="2810" y="596"/>
                  </a:lnTo>
                  <a:lnTo>
                    <a:pt x="2799" y="591"/>
                  </a:lnTo>
                  <a:lnTo>
                    <a:pt x="2795" y="589"/>
                  </a:lnTo>
                  <a:lnTo>
                    <a:pt x="2793" y="586"/>
                  </a:lnTo>
                  <a:lnTo>
                    <a:pt x="2791" y="584"/>
                  </a:lnTo>
                  <a:lnTo>
                    <a:pt x="2789" y="581"/>
                  </a:lnTo>
                  <a:lnTo>
                    <a:pt x="2787" y="575"/>
                  </a:lnTo>
                  <a:lnTo>
                    <a:pt x="2786" y="567"/>
                  </a:lnTo>
                  <a:lnTo>
                    <a:pt x="2787" y="551"/>
                  </a:lnTo>
                  <a:lnTo>
                    <a:pt x="2790" y="534"/>
                  </a:lnTo>
                  <a:lnTo>
                    <a:pt x="2793" y="520"/>
                  </a:lnTo>
                  <a:lnTo>
                    <a:pt x="2794" y="506"/>
                  </a:lnTo>
                  <a:lnTo>
                    <a:pt x="2793" y="500"/>
                  </a:lnTo>
                  <a:lnTo>
                    <a:pt x="2790" y="496"/>
                  </a:lnTo>
                  <a:lnTo>
                    <a:pt x="2788" y="494"/>
                  </a:lnTo>
                  <a:lnTo>
                    <a:pt x="2786" y="493"/>
                  </a:lnTo>
                  <a:lnTo>
                    <a:pt x="2784" y="492"/>
                  </a:lnTo>
                  <a:lnTo>
                    <a:pt x="2779" y="492"/>
                  </a:lnTo>
                  <a:lnTo>
                    <a:pt x="2774" y="492"/>
                  </a:lnTo>
                  <a:lnTo>
                    <a:pt x="2769" y="494"/>
                  </a:lnTo>
                  <a:lnTo>
                    <a:pt x="2764" y="496"/>
                  </a:lnTo>
                  <a:lnTo>
                    <a:pt x="2761" y="500"/>
                  </a:lnTo>
                  <a:lnTo>
                    <a:pt x="2755" y="511"/>
                  </a:lnTo>
                  <a:lnTo>
                    <a:pt x="2749" y="523"/>
                  </a:lnTo>
                  <a:lnTo>
                    <a:pt x="2744" y="534"/>
                  </a:lnTo>
                  <a:lnTo>
                    <a:pt x="2739" y="545"/>
                  </a:lnTo>
                  <a:lnTo>
                    <a:pt x="2736" y="549"/>
                  </a:lnTo>
                  <a:lnTo>
                    <a:pt x="2732" y="552"/>
                  </a:lnTo>
                  <a:lnTo>
                    <a:pt x="2728" y="555"/>
                  </a:lnTo>
                  <a:lnTo>
                    <a:pt x="2724" y="556"/>
                  </a:lnTo>
                  <a:lnTo>
                    <a:pt x="2717" y="556"/>
                  </a:lnTo>
                  <a:lnTo>
                    <a:pt x="2711" y="558"/>
                  </a:lnTo>
                  <a:lnTo>
                    <a:pt x="2705" y="560"/>
                  </a:lnTo>
                  <a:lnTo>
                    <a:pt x="2700" y="563"/>
                  </a:lnTo>
                  <a:lnTo>
                    <a:pt x="2690" y="571"/>
                  </a:lnTo>
                  <a:lnTo>
                    <a:pt x="2681" y="579"/>
                  </a:lnTo>
                  <a:lnTo>
                    <a:pt x="2677" y="583"/>
                  </a:lnTo>
                  <a:lnTo>
                    <a:pt x="2672" y="586"/>
                  </a:lnTo>
                  <a:lnTo>
                    <a:pt x="2667" y="590"/>
                  </a:lnTo>
                  <a:lnTo>
                    <a:pt x="2660" y="592"/>
                  </a:lnTo>
                  <a:lnTo>
                    <a:pt x="2654" y="593"/>
                  </a:lnTo>
                  <a:lnTo>
                    <a:pt x="2646" y="593"/>
                  </a:lnTo>
                  <a:lnTo>
                    <a:pt x="2637" y="593"/>
                  </a:lnTo>
                  <a:lnTo>
                    <a:pt x="2627" y="591"/>
                  </a:lnTo>
                  <a:lnTo>
                    <a:pt x="2618" y="588"/>
                  </a:lnTo>
                  <a:lnTo>
                    <a:pt x="2608" y="582"/>
                  </a:lnTo>
                  <a:lnTo>
                    <a:pt x="2600" y="577"/>
                  </a:lnTo>
                  <a:lnTo>
                    <a:pt x="2592" y="572"/>
                  </a:lnTo>
                  <a:lnTo>
                    <a:pt x="2586" y="565"/>
                  </a:lnTo>
                  <a:lnTo>
                    <a:pt x="2579" y="559"/>
                  </a:lnTo>
                  <a:lnTo>
                    <a:pt x="2574" y="551"/>
                  </a:lnTo>
                  <a:lnTo>
                    <a:pt x="2569" y="545"/>
                  </a:lnTo>
                  <a:lnTo>
                    <a:pt x="2557" y="522"/>
                  </a:lnTo>
                  <a:lnTo>
                    <a:pt x="2553" y="512"/>
                  </a:lnTo>
                  <a:lnTo>
                    <a:pt x="2557" y="505"/>
                  </a:lnTo>
                  <a:lnTo>
                    <a:pt x="2565" y="486"/>
                  </a:lnTo>
                  <a:lnTo>
                    <a:pt x="2566" y="480"/>
                  </a:lnTo>
                  <a:lnTo>
                    <a:pt x="2567" y="474"/>
                  </a:lnTo>
                  <a:lnTo>
                    <a:pt x="2567" y="467"/>
                  </a:lnTo>
                  <a:lnTo>
                    <a:pt x="2567" y="461"/>
                  </a:lnTo>
                  <a:lnTo>
                    <a:pt x="2566" y="455"/>
                  </a:lnTo>
                  <a:lnTo>
                    <a:pt x="2565" y="448"/>
                  </a:lnTo>
                  <a:lnTo>
                    <a:pt x="2561" y="442"/>
                  </a:lnTo>
                  <a:lnTo>
                    <a:pt x="2557" y="436"/>
                  </a:lnTo>
                  <a:lnTo>
                    <a:pt x="2554" y="431"/>
                  </a:lnTo>
                  <a:lnTo>
                    <a:pt x="2549" y="427"/>
                  </a:lnTo>
                  <a:lnTo>
                    <a:pt x="2543" y="424"/>
                  </a:lnTo>
                  <a:lnTo>
                    <a:pt x="2538" y="421"/>
                  </a:lnTo>
                  <a:lnTo>
                    <a:pt x="2527" y="415"/>
                  </a:lnTo>
                  <a:lnTo>
                    <a:pt x="2519" y="410"/>
                  </a:lnTo>
                  <a:lnTo>
                    <a:pt x="2516" y="408"/>
                  </a:lnTo>
                  <a:lnTo>
                    <a:pt x="2513" y="405"/>
                  </a:lnTo>
                  <a:lnTo>
                    <a:pt x="2511" y="402"/>
                  </a:lnTo>
                  <a:lnTo>
                    <a:pt x="2510" y="396"/>
                  </a:lnTo>
                  <a:lnTo>
                    <a:pt x="2508" y="386"/>
                  </a:lnTo>
                  <a:lnTo>
                    <a:pt x="2507" y="374"/>
                  </a:lnTo>
                  <a:lnTo>
                    <a:pt x="2505" y="362"/>
                  </a:lnTo>
                  <a:lnTo>
                    <a:pt x="2503" y="351"/>
                  </a:lnTo>
                  <a:lnTo>
                    <a:pt x="2502" y="346"/>
                  </a:lnTo>
                  <a:lnTo>
                    <a:pt x="2500" y="342"/>
                  </a:lnTo>
                  <a:lnTo>
                    <a:pt x="2498" y="338"/>
                  </a:lnTo>
                  <a:lnTo>
                    <a:pt x="2494" y="336"/>
                  </a:lnTo>
                  <a:lnTo>
                    <a:pt x="2490" y="334"/>
                  </a:lnTo>
                  <a:lnTo>
                    <a:pt x="2486" y="334"/>
                  </a:lnTo>
                  <a:lnTo>
                    <a:pt x="2479" y="336"/>
                  </a:lnTo>
                  <a:lnTo>
                    <a:pt x="2473" y="337"/>
                  </a:lnTo>
                  <a:lnTo>
                    <a:pt x="2470" y="337"/>
                  </a:lnTo>
                  <a:lnTo>
                    <a:pt x="2467" y="337"/>
                  </a:lnTo>
                  <a:lnTo>
                    <a:pt x="2464" y="336"/>
                  </a:lnTo>
                  <a:lnTo>
                    <a:pt x="2460" y="334"/>
                  </a:lnTo>
                  <a:lnTo>
                    <a:pt x="2457" y="331"/>
                  </a:lnTo>
                  <a:lnTo>
                    <a:pt x="2455" y="328"/>
                  </a:lnTo>
                  <a:lnTo>
                    <a:pt x="2452" y="324"/>
                  </a:lnTo>
                  <a:lnTo>
                    <a:pt x="2450" y="319"/>
                  </a:lnTo>
                  <a:lnTo>
                    <a:pt x="2447" y="307"/>
                  </a:lnTo>
                  <a:lnTo>
                    <a:pt x="2443" y="292"/>
                  </a:lnTo>
                  <a:lnTo>
                    <a:pt x="2442" y="286"/>
                  </a:lnTo>
                  <a:lnTo>
                    <a:pt x="2440" y="279"/>
                  </a:lnTo>
                  <a:lnTo>
                    <a:pt x="2437" y="275"/>
                  </a:lnTo>
                  <a:lnTo>
                    <a:pt x="2434" y="271"/>
                  </a:lnTo>
                  <a:lnTo>
                    <a:pt x="2430" y="268"/>
                  </a:lnTo>
                  <a:lnTo>
                    <a:pt x="2426" y="264"/>
                  </a:lnTo>
                  <a:lnTo>
                    <a:pt x="2424" y="260"/>
                  </a:lnTo>
                  <a:lnTo>
                    <a:pt x="2422" y="256"/>
                  </a:lnTo>
                  <a:lnTo>
                    <a:pt x="2419" y="247"/>
                  </a:lnTo>
                  <a:lnTo>
                    <a:pt x="2416" y="239"/>
                  </a:lnTo>
                  <a:lnTo>
                    <a:pt x="2412" y="231"/>
                  </a:lnTo>
                  <a:lnTo>
                    <a:pt x="2408" y="224"/>
                  </a:lnTo>
                  <a:lnTo>
                    <a:pt x="2405" y="222"/>
                  </a:lnTo>
                  <a:lnTo>
                    <a:pt x="2402" y="221"/>
                  </a:lnTo>
                  <a:lnTo>
                    <a:pt x="2397" y="219"/>
                  </a:lnTo>
                  <a:lnTo>
                    <a:pt x="2391" y="218"/>
                  </a:lnTo>
                  <a:lnTo>
                    <a:pt x="2380" y="217"/>
                  </a:lnTo>
                  <a:lnTo>
                    <a:pt x="2369" y="217"/>
                  </a:lnTo>
                  <a:lnTo>
                    <a:pt x="2361" y="217"/>
                  </a:lnTo>
                  <a:lnTo>
                    <a:pt x="2355" y="219"/>
                  </a:lnTo>
                  <a:lnTo>
                    <a:pt x="2351" y="221"/>
                  </a:lnTo>
                  <a:lnTo>
                    <a:pt x="2348" y="223"/>
                  </a:lnTo>
                  <a:lnTo>
                    <a:pt x="2346" y="226"/>
                  </a:lnTo>
                  <a:lnTo>
                    <a:pt x="2344" y="229"/>
                  </a:lnTo>
                  <a:lnTo>
                    <a:pt x="2343" y="237"/>
                  </a:lnTo>
                  <a:lnTo>
                    <a:pt x="2342" y="242"/>
                  </a:lnTo>
                  <a:lnTo>
                    <a:pt x="2341" y="244"/>
                  </a:lnTo>
                  <a:lnTo>
                    <a:pt x="2339" y="245"/>
                  </a:lnTo>
                  <a:lnTo>
                    <a:pt x="2337" y="245"/>
                  </a:lnTo>
                  <a:lnTo>
                    <a:pt x="2333" y="245"/>
                  </a:lnTo>
                  <a:lnTo>
                    <a:pt x="2327" y="243"/>
                  </a:lnTo>
                  <a:lnTo>
                    <a:pt x="2323" y="239"/>
                  </a:lnTo>
                  <a:lnTo>
                    <a:pt x="2320" y="235"/>
                  </a:lnTo>
                  <a:lnTo>
                    <a:pt x="2318" y="229"/>
                  </a:lnTo>
                  <a:lnTo>
                    <a:pt x="2314" y="218"/>
                  </a:lnTo>
                  <a:lnTo>
                    <a:pt x="2312" y="204"/>
                  </a:lnTo>
                  <a:lnTo>
                    <a:pt x="2309" y="190"/>
                  </a:lnTo>
                  <a:lnTo>
                    <a:pt x="2308" y="180"/>
                  </a:lnTo>
                  <a:lnTo>
                    <a:pt x="2306" y="177"/>
                  </a:lnTo>
                  <a:lnTo>
                    <a:pt x="2305" y="175"/>
                  </a:lnTo>
                  <a:lnTo>
                    <a:pt x="2304" y="174"/>
                  </a:lnTo>
                  <a:lnTo>
                    <a:pt x="2301" y="175"/>
                  </a:lnTo>
                  <a:lnTo>
                    <a:pt x="2293" y="180"/>
                  </a:lnTo>
                  <a:lnTo>
                    <a:pt x="2287" y="184"/>
                  </a:lnTo>
                  <a:lnTo>
                    <a:pt x="2285" y="184"/>
                  </a:lnTo>
                  <a:lnTo>
                    <a:pt x="2283" y="184"/>
                  </a:lnTo>
                  <a:lnTo>
                    <a:pt x="2281" y="183"/>
                  </a:lnTo>
                  <a:lnTo>
                    <a:pt x="2279" y="182"/>
                  </a:lnTo>
                  <a:lnTo>
                    <a:pt x="2276" y="177"/>
                  </a:lnTo>
                  <a:lnTo>
                    <a:pt x="2274" y="172"/>
                  </a:lnTo>
                  <a:lnTo>
                    <a:pt x="2273" y="165"/>
                  </a:lnTo>
                  <a:lnTo>
                    <a:pt x="2273" y="157"/>
                  </a:lnTo>
                  <a:lnTo>
                    <a:pt x="2271" y="139"/>
                  </a:lnTo>
                  <a:lnTo>
                    <a:pt x="2270" y="122"/>
                  </a:lnTo>
                  <a:lnTo>
                    <a:pt x="2268" y="114"/>
                  </a:lnTo>
                  <a:lnTo>
                    <a:pt x="2266" y="106"/>
                  </a:lnTo>
                  <a:lnTo>
                    <a:pt x="2263" y="99"/>
                  </a:lnTo>
                  <a:lnTo>
                    <a:pt x="2258" y="94"/>
                  </a:lnTo>
                  <a:lnTo>
                    <a:pt x="2254" y="90"/>
                  </a:lnTo>
                  <a:lnTo>
                    <a:pt x="2251" y="85"/>
                  </a:lnTo>
                  <a:lnTo>
                    <a:pt x="2248" y="80"/>
                  </a:lnTo>
                  <a:lnTo>
                    <a:pt x="2247" y="73"/>
                  </a:lnTo>
                  <a:lnTo>
                    <a:pt x="2245" y="59"/>
                  </a:lnTo>
                  <a:lnTo>
                    <a:pt x="2245" y="45"/>
                  </a:lnTo>
                  <a:lnTo>
                    <a:pt x="2246" y="24"/>
                  </a:lnTo>
                  <a:lnTo>
                    <a:pt x="2248" y="14"/>
                  </a:lnTo>
                  <a:lnTo>
                    <a:pt x="2247" y="6"/>
                  </a:lnTo>
                  <a:lnTo>
                    <a:pt x="2235" y="18"/>
                  </a:lnTo>
                  <a:lnTo>
                    <a:pt x="2221" y="19"/>
                  </a:lnTo>
                  <a:lnTo>
                    <a:pt x="2202" y="20"/>
                  </a:lnTo>
                  <a:lnTo>
                    <a:pt x="2192" y="20"/>
                  </a:lnTo>
                  <a:lnTo>
                    <a:pt x="2184" y="20"/>
                  </a:lnTo>
                  <a:lnTo>
                    <a:pt x="2177" y="19"/>
                  </a:lnTo>
                  <a:lnTo>
                    <a:pt x="2170" y="18"/>
                  </a:lnTo>
                  <a:lnTo>
                    <a:pt x="2164" y="8"/>
                  </a:lnTo>
                  <a:lnTo>
                    <a:pt x="2158" y="0"/>
                  </a:lnTo>
                  <a:lnTo>
                    <a:pt x="2153" y="0"/>
                  </a:lnTo>
                  <a:lnTo>
                    <a:pt x="2149" y="2"/>
                  </a:lnTo>
                  <a:lnTo>
                    <a:pt x="2146" y="4"/>
                  </a:lnTo>
                  <a:lnTo>
                    <a:pt x="2144" y="7"/>
                  </a:lnTo>
                  <a:lnTo>
                    <a:pt x="2139" y="14"/>
                  </a:lnTo>
                  <a:lnTo>
                    <a:pt x="2135" y="18"/>
                  </a:lnTo>
                  <a:lnTo>
                    <a:pt x="2123" y="20"/>
                  </a:lnTo>
                  <a:lnTo>
                    <a:pt x="2112" y="22"/>
                  </a:lnTo>
                  <a:lnTo>
                    <a:pt x="2098" y="24"/>
                  </a:lnTo>
                  <a:lnTo>
                    <a:pt x="2083" y="25"/>
                  </a:lnTo>
                  <a:lnTo>
                    <a:pt x="2054" y="27"/>
                  </a:lnTo>
                  <a:lnTo>
                    <a:pt x="2030" y="30"/>
                  </a:lnTo>
                  <a:lnTo>
                    <a:pt x="2029" y="47"/>
                  </a:lnTo>
                  <a:lnTo>
                    <a:pt x="2029" y="64"/>
                  </a:lnTo>
                  <a:lnTo>
                    <a:pt x="2029" y="73"/>
                  </a:lnTo>
                  <a:lnTo>
                    <a:pt x="2028" y="82"/>
                  </a:lnTo>
                  <a:lnTo>
                    <a:pt x="2027" y="90"/>
                  </a:lnTo>
                  <a:lnTo>
                    <a:pt x="2023" y="99"/>
                  </a:lnTo>
                  <a:lnTo>
                    <a:pt x="2012" y="105"/>
                  </a:lnTo>
                  <a:lnTo>
                    <a:pt x="2011" y="125"/>
                  </a:lnTo>
                  <a:lnTo>
                    <a:pt x="2011" y="145"/>
                  </a:lnTo>
                  <a:lnTo>
                    <a:pt x="2011" y="155"/>
                  </a:lnTo>
                  <a:lnTo>
                    <a:pt x="2010" y="165"/>
                  </a:lnTo>
                  <a:lnTo>
                    <a:pt x="2009" y="173"/>
                  </a:lnTo>
                  <a:lnTo>
                    <a:pt x="2006" y="182"/>
                  </a:lnTo>
                  <a:lnTo>
                    <a:pt x="2003" y="187"/>
                  </a:lnTo>
                  <a:lnTo>
                    <a:pt x="2000" y="192"/>
                  </a:lnTo>
                  <a:lnTo>
                    <a:pt x="1996" y="196"/>
                  </a:lnTo>
                  <a:lnTo>
                    <a:pt x="1990" y="202"/>
                  </a:lnTo>
                  <a:lnTo>
                    <a:pt x="1986" y="206"/>
                  </a:lnTo>
                  <a:lnTo>
                    <a:pt x="1982" y="211"/>
                  </a:lnTo>
                  <a:lnTo>
                    <a:pt x="1979" y="217"/>
                  </a:lnTo>
                  <a:lnTo>
                    <a:pt x="1977" y="222"/>
                  </a:lnTo>
                  <a:lnTo>
                    <a:pt x="1976" y="228"/>
                  </a:lnTo>
                  <a:lnTo>
                    <a:pt x="1976" y="235"/>
                  </a:lnTo>
                  <a:lnTo>
                    <a:pt x="1976" y="241"/>
                  </a:lnTo>
                  <a:lnTo>
                    <a:pt x="1977" y="248"/>
                  </a:lnTo>
                  <a:lnTo>
                    <a:pt x="1978" y="256"/>
                  </a:lnTo>
                  <a:lnTo>
                    <a:pt x="1978" y="262"/>
                  </a:lnTo>
                  <a:lnTo>
                    <a:pt x="1978" y="269"/>
                  </a:lnTo>
                  <a:lnTo>
                    <a:pt x="1977" y="275"/>
                  </a:lnTo>
                  <a:lnTo>
                    <a:pt x="1972" y="281"/>
                  </a:lnTo>
                  <a:lnTo>
                    <a:pt x="1963" y="292"/>
                  </a:lnTo>
                  <a:lnTo>
                    <a:pt x="1950" y="306"/>
                  </a:lnTo>
                  <a:lnTo>
                    <a:pt x="1935" y="321"/>
                  </a:lnTo>
                  <a:lnTo>
                    <a:pt x="1921" y="336"/>
                  </a:lnTo>
                  <a:lnTo>
                    <a:pt x="1908" y="348"/>
                  </a:lnTo>
                  <a:lnTo>
                    <a:pt x="1896" y="358"/>
                  </a:lnTo>
                  <a:lnTo>
                    <a:pt x="1889" y="363"/>
                  </a:lnTo>
                  <a:lnTo>
                    <a:pt x="1878" y="368"/>
                  </a:lnTo>
                  <a:lnTo>
                    <a:pt x="1861" y="373"/>
                  </a:lnTo>
                  <a:lnTo>
                    <a:pt x="1840" y="379"/>
                  </a:lnTo>
                  <a:lnTo>
                    <a:pt x="1816" y="385"/>
                  </a:lnTo>
                  <a:lnTo>
                    <a:pt x="1771" y="394"/>
                  </a:lnTo>
                  <a:lnTo>
                    <a:pt x="1743" y="398"/>
                  </a:lnTo>
                  <a:lnTo>
                    <a:pt x="1732" y="399"/>
                  </a:lnTo>
                  <a:lnTo>
                    <a:pt x="1723" y="398"/>
                  </a:lnTo>
                  <a:lnTo>
                    <a:pt x="1713" y="397"/>
                  </a:lnTo>
                  <a:lnTo>
                    <a:pt x="1705" y="395"/>
                  </a:lnTo>
                  <a:lnTo>
                    <a:pt x="1696" y="393"/>
                  </a:lnTo>
                  <a:lnTo>
                    <a:pt x="1688" y="392"/>
                  </a:lnTo>
                  <a:lnTo>
                    <a:pt x="1678" y="392"/>
                  </a:lnTo>
                  <a:lnTo>
                    <a:pt x="1666" y="393"/>
                  </a:lnTo>
                  <a:lnTo>
                    <a:pt x="1659" y="396"/>
                  </a:lnTo>
                  <a:lnTo>
                    <a:pt x="1647" y="402"/>
                  </a:lnTo>
                  <a:lnTo>
                    <a:pt x="1634" y="407"/>
                  </a:lnTo>
                  <a:lnTo>
                    <a:pt x="1625" y="410"/>
                  </a:lnTo>
                  <a:lnTo>
                    <a:pt x="1613" y="410"/>
                  </a:lnTo>
                  <a:lnTo>
                    <a:pt x="1601" y="409"/>
                  </a:lnTo>
                  <a:lnTo>
                    <a:pt x="1589" y="408"/>
                  </a:lnTo>
                  <a:lnTo>
                    <a:pt x="1578" y="410"/>
                  </a:lnTo>
                  <a:lnTo>
                    <a:pt x="1566" y="422"/>
                  </a:lnTo>
                  <a:lnTo>
                    <a:pt x="1556" y="422"/>
                  </a:lnTo>
                  <a:lnTo>
                    <a:pt x="1546" y="422"/>
                  </a:lnTo>
                  <a:lnTo>
                    <a:pt x="1535" y="421"/>
                  </a:lnTo>
                  <a:lnTo>
                    <a:pt x="1526" y="420"/>
                  </a:lnTo>
                  <a:lnTo>
                    <a:pt x="1516" y="420"/>
                  </a:lnTo>
                  <a:lnTo>
                    <a:pt x="1506" y="421"/>
                  </a:lnTo>
                  <a:lnTo>
                    <a:pt x="1495" y="423"/>
                  </a:lnTo>
                  <a:lnTo>
                    <a:pt x="1484" y="427"/>
                  </a:lnTo>
                  <a:lnTo>
                    <a:pt x="1480" y="430"/>
                  </a:lnTo>
                  <a:lnTo>
                    <a:pt x="1476" y="434"/>
                  </a:lnTo>
                  <a:lnTo>
                    <a:pt x="1472" y="440"/>
                  </a:lnTo>
                  <a:lnTo>
                    <a:pt x="1467" y="445"/>
                  </a:lnTo>
                  <a:lnTo>
                    <a:pt x="1460" y="458"/>
                  </a:lnTo>
                  <a:lnTo>
                    <a:pt x="1455" y="468"/>
                  </a:lnTo>
                  <a:lnTo>
                    <a:pt x="1450" y="478"/>
                  </a:lnTo>
                  <a:lnTo>
                    <a:pt x="1448" y="487"/>
                  </a:lnTo>
                  <a:lnTo>
                    <a:pt x="1446" y="494"/>
                  </a:lnTo>
                  <a:lnTo>
                    <a:pt x="1446" y="500"/>
                  </a:lnTo>
                  <a:lnTo>
                    <a:pt x="1446" y="506"/>
                  </a:lnTo>
                  <a:lnTo>
                    <a:pt x="1448" y="510"/>
                  </a:lnTo>
                  <a:lnTo>
                    <a:pt x="1450" y="514"/>
                  </a:lnTo>
                  <a:lnTo>
                    <a:pt x="1454" y="517"/>
                  </a:lnTo>
                  <a:lnTo>
                    <a:pt x="1459" y="521"/>
                  </a:lnTo>
                  <a:lnTo>
                    <a:pt x="1464" y="523"/>
                  </a:lnTo>
                  <a:lnTo>
                    <a:pt x="1472" y="525"/>
                  </a:lnTo>
                  <a:lnTo>
                    <a:pt x="1479" y="526"/>
                  </a:lnTo>
                  <a:lnTo>
                    <a:pt x="1497" y="527"/>
                  </a:lnTo>
                  <a:lnTo>
                    <a:pt x="1520" y="528"/>
                  </a:lnTo>
                  <a:lnTo>
                    <a:pt x="1527" y="550"/>
                  </a:lnTo>
                  <a:lnTo>
                    <a:pt x="1530" y="558"/>
                  </a:lnTo>
                  <a:lnTo>
                    <a:pt x="1522" y="559"/>
                  </a:lnTo>
                  <a:lnTo>
                    <a:pt x="1496" y="563"/>
                  </a:lnTo>
                  <a:lnTo>
                    <a:pt x="1491" y="562"/>
                  </a:lnTo>
                  <a:lnTo>
                    <a:pt x="1478" y="561"/>
                  </a:lnTo>
                  <a:lnTo>
                    <a:pt x="1471" y="560"/>
                  </a:lnTo>
                  <a:lnTo>
                    <a:pt x="1462" y="560"/>
                  </a:lnTo>
                  <a:lnTo>
                    <a:pt x="1455" y="561"/>
                  </a:lnTo>
                  <a:lnTo>
                    <a:pt x="1449" y="563"/>
                  </a:lnTo>
                  <a:lnTo>
                    <a:pt x="1443" y="572"/>
                  </a:lnTo>
                  <a:lnTo>
                    <a:pt x="1438" y="580"/>
                  </a:lnTo>
                  <a:lnTo>
                    <a:pt x="1430" y="584"/>
                  </a:lnTo>
                  <a:lnTo>
                    <a:pt x="1421" y="588"/>
                  </a:lnTo>
                  <a:lnTo>
                    <a:pt x="1411" y="590"/>
                  </a:lnTo>
                  <a:lnTo>
                    <a:pt x="1399" y="592"/>
                  </a:lnTo>
                  <a:lnTo>
                    <a:pt x="1388" y="593"/>
                  </a:lnTo>
                  <a:lnTo>
                    <a:pt x="1376" y="593"/>
                  </a:lnTo>
                  <a:lnTo>
                    <a:pt x="1366" y="593"/>
                  </a:lnTo>
                  <a:lnTo>
                    <a:pt x="1356" y="593"/>
                  </a:lnTo>
                  <a:lnTo>
                    <a:pt x="1345" y="590"/>
                  </a:lnTo>
                  <a:lnTo>
                    <a:pt x="1331" y="583"/>
                  </a:lnTo>
                  <a:lnTo>
                    <a:pt x="1315" y="576"/>
                  </a:lnTo>
                  <a:lnTo>
                    <a:pt x="1298" y="566"/>
                  </a:lnTo>
                  <a:lnTo>
                    <a:pt x="1265" y="548"/>
                  </a:lnTo>
                  <a:lnTo>
                    <a:pt x="1243" y="533"/>
                  </a:lnTo>
                  <a:lnTo>
                    <a:pt x="1231" y="518"/>
                  </a:lnTo>
                  <a:lnTo>
                    <a:pt x="1220" y="504"/>
                  </a:lnTo>
                  <a:lnTo>
                    <a:pt x="1214" y="501"/>
                  </a:lnTo>
                  <a:lnTo>
                    <a:pt x="1210" y="500"/>
                  </a:lnTo>
                  <a:lnTo>
                    <a:pt x="1205" y="500"/>
                  </a:lnTo>
                  <a:lnTo>
                    <a:pt x="1200" y="500"/>
                  </a:lnTo>
                  <a:lnTo>
                    <a:pt x="1190" y="500"/>
                  </a:lnTo>
                  <a:lnTo>
                    <a:pt x="1179" y="498"/>
                  </a:lnTo>
                  <a:lnTo>
                    <a:pt x="1168" y="493"/>
                  </a:lnTo>
                  <a:lnTo>
                    <a:pt x="1155" y="488"/>
                  </a:lnTo>
                  <a:lnTo>
                    <a:pt x="1141" y="480"/>
                  </a:lnTo>
                  <a:lnTo>
                    <a:pt x="1126" y="475"/>
                  </a:lnTo>
                  <a:lnTo>
                    <a:pt x="1123" y="486"/>
                  </a:lnTo>
                  <a:lnTo>
                    <a:pt x="1121" y="498"/>
                  </a:lnTo>
                  <a:lnTo>
                    <a:pt x="1109" y="498"/>
                  </a:lnTo>
                  <a:lnTo>
                    <a:pt x="1109" y="486"/>
                  </a:lnTo>
                  <a:lnTo>
                    <a:pt x="1110" y="472"/>
                  </a:lnTo>
                  <a:lnTo>
                    <a:pt x="1110" y="458"/>
                  </a:lnTo>
                  <a:lnTo>
                    <a:pt x="1109" y="445"/>
                  </a:lnTo>
                  <a:lnTo>
                    <a:pt x="1107" y="440"/>
                  </a:lnTo>
                  <a:lnTo>
                    <a:pt x="1104" y="434"/>
                  </a:lnTo>
                  <a:lnTo>
                    <a:pt x="1101" y="430"/>
                  </a:lnTo>
                  <a:lnTo>
                    <a:pt x="1098" y="425"/>
                  </a:lnTo>
                  <a:lnTo>
                    <a:pt x="1094" y="420"/>
                  </a:lnTo>
                  <a:lnTo>
                    <a:pt x="1092" y="413"/>
                  </a:lnTo>
                  <a:lnTo>
                    <a:pt x="1091" y="407"/>
                  </a:lnTo>
                  <a:lnTo>
                    <a:pt x="1091" y="398"/>
                  </a:lnTo>
                  <a:lnTo>
                    <a:pt x="1093" y="394"/>
                  </a:lnTo>
                  <a:lnTo>
                    <a:pt x="1096" y="389"/>
                  </a:lnTo>
                  <a:lnTo>
                    <a:pt x="1101" y="385"/>
                  </a:lnTo>
                  <a:lnTo>
                    <a:pt x="1106" y="379"/>
                  </a:lnTo>
                  <a:lnTo>
                    <a:pt x="1118" y="371"/>
                  </a:lnTo>
                  <a:lnTo>
                    <a:pt x="1126" y="363"/>
                  </a:lnTo>
                  <a:lnTo>
                    <a:pt x="1124" y="355"/>
                  </a:lnTo>
                  <a:lnTo>
                    <a:pt x="1122" y="347"/>
                  </a:lnTo>
                  <a:lnTo>
                    <a:pt x="1121" y="341"/>
                  </a:lnTo>
                  <a:lnTo>
                    <a:pt x="1121" y="334"/>
                  </a:lnTo>
                  <a:lnTo>
                    <a:pt x="1101" y="334"/>
                  </a:lnTo>
                  <a:lnTo>
                    <a:pt x="1073" y="334"/>
                  </a:lnTo>
                  <a:lnTo>
                    <a:pt x="1058" y="332"/>
                  </a:lnTo>
                  <a:lnTo>
                    <a:pt x="1044" y="332"/>
                  </a:lnTo>
                  <a:lnTo>
                    <a:pt x="1032" y="330"/>
                  </a:lnTo>
                  <a:lnTo>
                    <a:pt x="1021" y="328"/>
                  </a:lnTo>
                  <a:lnTo>
                    <a:pt x="1015" y="325"/>
                  </a:lnTo>
                  <a:lnTo>
                    <a:pt x="1009" y="320"/>
                  </a:lnTo>
                  <a:lnTo>
                    <a:pt x="1004" y="313"/>
                  </a:lnTo>
                  <a:lnTo>
                    <a:pt x="999" y="306"/>
                  </a:lnTo>
                  <a:lnTo>
                    <a:pt x="995" y="298"/>
                  </a:lnTo>
                  <a:lnTo>
                    <a:pt x="991" y="291"/>
                  </a:lnTo>
                  <a:lnTo>
                    <a:pt x="986" y="286"/>
                  </a:lnTo>
                  <a:lnTo>
                    <a:pt x="981" y="280"/>
                  </a:lnTo>
                  <a:lnTo>
                    <a:pt x="966" y="277"/>
                  </a:lnTo>
                  <a:lnTo>
                    <a:pt x="951" y="275"/>
                  </a:lnTo>
                  <a:lnTo>
                    <a:pt x="951" y="291"/>
                  </a:lnTo>
                  <a:lnTo>
                    <a:pt x="948" y="311"/>
                  </a:lnTo>
                  <a:lnTo>
                    <a:pt x="944" y="334"/>
                  </a:lnTo>
                  <a:lnTo>
                    <a:pt x="940" y="356"/>
                  </a:lnTo>
                  <a:lnTo>
                    <a:pt x="937" y="380"/>
                  </a:lnTo>
                  <a:lnTo>
                    <a:pt x="935" y="404"/>
                  </a:lnTo>
                  <a:lnTo>
                    <a:pt x="935" y="414"/>
                  </a:lnTo>
                  <a:lnTo>
                    <a:pt x="935" y="425"/>
                  </a:lnTo>
                  <a:lnTo>
                    <a:pt x="937" y="436"/>
                  </a:lnTo>
                  <a:lnTo>
                    <a:pt x="939" y="445"/>
                  </a:lnTo>
                  <a:lnTo>
                    <a:pt x="941" y="450"/>
                  </a:lnTo>
                  <a:lnTo>
                    <a:pt x="945" y="455"/>
                  </a:lnTo>
                  <a:lnTo>
                    <a:pt x="950" y="459"/>
                  </a:lnTo>
                  <a:lnTo>
                    <a:pt x="954" y="462"/>
                  </a:lnTo>
                  <a:lnTo>
                    <a:pt x="959" y="466"/>
                  </a:lnTo>
                  <a:lnTo>
                    <a:pt x="964" y="472"/>
                  </a:lnTo>
                  <a:lnTo>
                    <a:pt x="967" y="478"/>
                  </a:lnTo>
                  <a:lnTo>
                    <a:pt x="969" y="487"/>
                  </a:lnTo>
                  <a:lnTo>
                    <a:pt x="967" y="501"/>
                  </a:lnTo>
                  <a:lnTo>
                    <a:pt x="964" y="524"/>
                  </a:lnTo>
                  <a:lnTo>
                    <a:pt x="959" y="547"/>
                  </a:lnTo>
                  <a:lnTo>
                    <a:pt x="957" y="563"/>
                  </a:lnTo>
                  <a:lnTo>
                    <a:pt x="954" y="591"/>
                  </a:lnTo>
                  <a:lnTo>
                    <a:pt x="952" y="615"/>
                  </a:lnTo>
                  <a:lnTo>
                    <a:pt x="949" y="641"/>
                  </a:lnTo>
                  <a:lnTo>
                    <a:pt x="945" y="666"/>
                  </a:lnTo>
                  <a:lnTo>
                    <a:pt x="944" y="691"/>
                  </a:lnTo>
                  <a:lnTo>
                    <a:pt x="943" y="714"/>
                  </a:lnTo>
                  <a:lnTo>
                    <a:pt x="943" y="738"/>
                  </a:lnTo>
                  <a:lnTo>
                    <a:pt x="944" y="762"/>
                  </a:lnTo>
                  <a:lnTo>
                    <a:pt x="932" y="761"/>
                  </a:lnTo>
                  <a:lnTo>
                    <a:pt x="921" y="761"/>
                  </a:lnTo>
                  <a:lnTo>
                    <a:pt x="910" y="760"/>
                  </a:lnTo>
                  <a:lnTo>
                    <a:pt x="898" y="757"/>
                  </a:lnTo>
                  <a:lnTo>
                    <a:pt x="886" y="747"/>
                  </a:lnTo>
                  <a:lnTo>
                    <a:pt x="874" y="738"/>
                  </a:lnTo>
                  <a:lnTo>
                    <a:pt x="858" y="740"/>
                  </a:lnTo>
                  <a:lnTo>
                    <a:pt x="845" y="738"/>
                  </a:lnTo>
                  <a:lnTo>
                    <a:pt x="839" y="724"/>
                  </a:lnTo>
                  <a:lnTo>
                    <a:pt x="833" y="710"/>
                  </a:lnTo>
                  <a:lnTo>
                    <a:pt x="826" y="708"/>
                  </a:lnTo>
                  <a:lnTo>
                    <a:pt x="820" y="707"/>
                  </a:lnTo>
                  <a:lnTo>
                    <a:pt x="813" y="706"/>
                  </a:lnTo>
                  <a:lnTo>
                    <a:pt x="806" y="704"/>
                  </a:lnTo>
                  <a:lnTo>
                    <a:pt x="791" y="706"/>
                  </a:lnTo>
                  <a:lnTo>
                    <a:pt x="775" y="707"/>
                  </a:lnTo>
                  <a:lnTo>
                    <a:pt x="746" y="711"/>
                  </a:lnTo>
                  <a:lnTo>
                    <a:pt x="722" y="715"/>
                  </a:lnTo>
                  <a:lnTo>
                    <a:pt x="718" y="707"/>
                  </a:lnTo>
                  <a:lnTo>
                    <a:pt x="713" y="697"/>
                  </a:lnTo>
                  <a:lnTo>
                    <a:pt x="708" y="689"/>
                  </a:lnTo>
                  <a:lnTo>
                    <a:pt x="704" y="680"/>
                  </a:lnTo>
                  <a:lnTo>
                    <a:pt x="695" y="680"/>
                  </a:lnTo>
                  <a:lnTo>
                    <a:pt x="686" y="680"/>
                  </a:lnTo>
                  <a:lnTo>
                    <a:pt x="684" y="689"/>
                  </a:lnTo>
                  <a:lnTo>
                    <a:pt x="681" y="697"/>
                  </a:lnTo>
                  <a:lnTo>
                    <a:pt x="669" y="697"/>
                  </a:lnTo>
                  <a:lnTo>
                    <a:pt x="657" y="697"/>
                  </a:lnTo>
                  <a:lnTo>
                    <a:pt x="648" y="709"/>
                  </a:lnTo>
                  <a:lnTo>
                    <a:pt x="639" y="721"/>
                  </a:lnTo>
                  <a:lnTo>
                    <a:pt x="628" y="720"/>
                  </a:lnTo>
                  <a:lnTo>
                    <a:pt x="617" y="721"/>
                  </a:lnTo>
                  <a:lnTo>
                    <a:pt x="609" y="710"/>
                  </a:lnTo>
                  <a:lnTo>
                    <a:pt x="595" y="694"/>
                  </a:lnTo>
                  <a:lnTo>
                    <a:pt x="583" y="679"/>
                  </a:lnTo>
                  <a:lnTo>
                    <a:pt x="576" y="668"/>
                  </a:lnTo>
                  <a:lnTo>
                    <a:pt x="574" y="653"/>
                  </a:lnTo>
                  <a:lnTo>
                    <a:pt x="576" y="639"/>
                  </a:lnTo>
                  <a:lnTo>
                    <a:pt x="567" y="632"/>
                  </a:lnTo>
                  <a:lnTo>
                    <a:pt x="557" y="627"/>
                  </a:lnTo>
                  <a:lnTo>
                    <a:pt x="552" y="616"/>
                  </a:lnTo>
                  <a:lnTo>
                    <a:pt x="547" y="605"/>
                  </a:lnTo>
                  <a:lnTo>
                    <a:pt x="544" y="593"/>
                  </a:lnTo>
                  <a:lnTo>
                    <a:pt x="539" y="583"/>
                  </a:lnTo>
                  <a:lnTo>
                    <a:pt x="536" y="573"/>
                  </a:lnTo>
                  <a:lnTo>
                    <a:pt x="531" y="562"/>
                  </a:lnTo>
                  <a:lnTo>
                    <a:pt x="528" y="558"/>
                  </a:lnTo>
                  <a:lnTo>
                    <a:pt x="525" y="554"/>
                  </a:lnTo>
                  <a:lnTo>
                    <a:pt x="521" y="549"/>
                  </a:lnTo>
                  <a:lnTo>
                    <a:pt x="516" y="545"/>
                  </a:lnTo>
                  <a:lnTo>
                    <a:pt x="511" y="541"/>
                  </a:lnTo>
                  <a:lnTo>
                    <a:pt x="504" y="538"/>
                  </a:lnTo>
                  <a:lnTo>
                    <a:pt x="498" y="534"/>
                  </a:lnTo>
                  <a:lnTo>
                    <a:pt x="491" y="532"/>
                  </a:lnTo>
                  <a:lnTo>
                    <a:pt x="476" y="528"/>
                  </a:lnTo>
                  <a:lnTo>
                    <a:pt x="460" y="525"/>
                  </a:lnTo>
                  <a:lnTo>
                    <a:pt x="427" y="521"/>
                  </a:lnTo>
                  <a:lnTo>
                    <a:pt x="394" y="515"/>
                  </a:lnTo>
                  <a:lnTo>
                    <a:pt x="390" y="526"/>
                  </a:lnTo>
                  <a:lnTo>
                    <a:pt x="385" y="534"/>
                  </a:lnTo>
                  <a:lnTo>
                    <a:pt x="381" y="543"/>
                  </a:lnTo>
                  <a:lnTo>
                    <a:pt x="375" y="549"/>
                  </a:lnTo>
                  <a:lnTo>
                    <a:pt x="371" y="552"/>
                  </a:lnTo>
                  <a:lnTo>
                    <a:pt x="367" y="555"/>
                  </a:lnTo>
                  <a:lnTo>
                    <a:pt x="363" y="557"/>
                  </a:lnTo>
                  <a:lnTo>
                    <a:pt x="358" y="558"/>
                  </a:lnTo>
                  <a:lnTo>
                    <a:pt x="351" y="559"/>
                  </a:lnTo>
                  <a:lnTo>
                    <a:pt x="345" y="559"/>
                  </a:lnTo>
                  <a:lnTo>
                    <a:pt x="337" y="559"/>
                  </a:lnTo>
                  <a:lnTo>
                    <a:pt x="329" y="557"/>
                  </a:lnTo>
                  <a:lnTo>
                    <a:pt x="319" y="548"/>
                  </a:lnTo>
                  <a:lnTo>
                    <a:pt x="311" y="540"/>
                  </a:lnTo>
                  <a:lnTo>
                    <a:pt x="306" y="539"/>
                  </a:lnTo>
                  <a:lnTo>
                    <a:pt x="300" y="539"/>
                  </a:lnTo>
                  <a:lnTo>
                    <a:pt x="295" y="539"/>
                  </a:lnTo>
                  <a:lnTo>
                    <a:pt x="291" y="540"/>
                  </a:lnTo>
                  <a:lnTo>
                    <a:pt x="282" y="543"/>
                  </a:lnTo>
                  <a:lnTo>
                    <a:pt x="276" y="545"/>
                  </a:lnTo>
                  <a:lnTo>
                    <a:pt x="273" y="539"/>
                  </a:lnTo>
                  <a:lnTo>
                    <a:pt x="269" y="533"/>
                  </a:lnTo>
                  <a:lnTo>
                    <a:pt x="264" y="533"/>
                  </a:lnTo>
                  <a:lnTo>
                    <a:pt x="262" y="531"/>
                  </a:lnTo>
                  <a:lnTo>
                    <a:pt x="262" y="529"/>
                  </a:lnTo>
                  <a:lnTo>
                    <a:pt x="261" y="527"/>
                  </a:lnTo>
                  <a:lnTo>
                    <a:pt x="262" y="524"/>
                  </a:lnTo>
                  <a:lnTo>
                    <a:pt x="263" y="517"/>
                  </a:lnTo>
                  <a:lnTo>
                    <a:pt x="266" y="512"/>
                  </a:lnTo>
                  <a:lnTo>
                    <a:pt x="267" y="506"/>
                  </a:lnTo>
                  <a:lnTo>
                    <a:pt x="267" y="500"/>
                  </a:lnTo>
                  <a:lnTo>
                    <a:pt x="266" y="497"/>
                  </a:lnTo>
                  <a:lnTo>
                    <a:pt x="265" y="495"/>
                  </a:lnTo>
                  <a:lnTo>
                    <a:pt x="262" y="494"/>
                  </a:lnTo>
                  <a:lnTo>
                    <a:pt x="258" y="492"/>
                  </a:lnTo>
                  <a:lnTo>
                    <a:pt x="252" y="491"/>
                  </a:lnTo>
                  <a:lnTo>
                    <a:pt x="246" y="492"/>
                  </a:lnTo>
                  <a:lnTo>
                    <a:pt x="239" y="494"/>
                  </a:lnTo>
                  <a:lnTo>
                    <a:pt x="231" y="496"/>
                  </a:lnTo>
                  <a:lnTo>
                    <a:pt x="217" y="501"/>
                  </a:lnTo>
                  <a:lnTo>
                    <a:pt x="206" y="504"/>
                  </a:lnTo>
                  <a:lnTo>
                    <a:pt x="199" y="503"/>
                  </a:lnTo>
                  <a:lnTo>
                    <a:pt x="194" y="501"/>
                  </a:lnTo>
                  <a:lnTo>
                    <a:pt x="190" y="498"/>
                  </a:lnTo>
                  <a:lnTo>
                    <a:pt x="186" y="495"/>
                  </a:lnTo>
                  <a:lnTo>
                    <a:pt x="184" y="492"/>
                  </a:lnTo>
                  <a:lnTo>
                    <a:pt x="182" y="490"/>
                  </a:lnTo>
                  <a:lnTo>
                    <a:pt x="179" y="488"/>
                  </a:lnTo>
                  <a:lnTo>
                    <a:pt x="177" y="487"/>
                  </a:lnTo>
                  <a:lnTo>
                    <a:pt x="172" y="487"/>
                  </a:lnTo>
                  <a:lnTo>
                    <a:pt x="166" y="488"/>
                  </a:lnTo>
                  <a:lnTo>
                    <a:pt x="161" y="491"/>
                  </a:lnTo>
                  <a:lnTo>
                    <a:pt x="156" y="494"/>
                  </a:lnTo>
                  <a:lnTo>
                    <a:pt x="145" y="500"/>
                  </a:lnTo>
                  <a:lnTo>
                    <a:pt x="135" y="504"/>
                  </a:lnTo>
                  <a:lnTo>
                    <a:pt x="121" y="505"/>
                  </a:lnTo>
                  <a:lnTo>
                    <a:pt x="108" y="504"/>
                  </a:lnTo>
                  <a:lnTo>
                    <a:pt x="94" y="503"/>
                  </a:lnTo>
                  <a:lnTo>
                    <a:pt x="81" y="501"/>
                  </a:lnTo>
                  <a:lnTo>
                    <a:pt x="68" y="501"/>
                  </a:lnTo>
                  <a:lnTo>
                    <a:pt x="58" y="504"/>
                  </a:lnTo>
                  <a:lnTo>
                    <a:pt x="53" y="506"/>
                  </a:lnTo>
                  <a:lnTo>
                    <a:pt x="47" y="508"/>
                  </a:lnTo>
                  <a:lnTo>
                    <a:pt x="41" y="511"/>
                  </a:lnTo>
                  <a:lnTo>
                    <a:pt x="36" y="515"/>
                  </a:lnTo>
                  <a:lnTo>
                    <a:pt x="32" y="520"/>
                  </a:lnTo>
                  <a:lnTo>
                    <a:pt x="29" y="524"/>
                  </a:lnTo>
                  <a:lnTo>
                    <a:pt x="27" y="529"/>
                  </a:lnTo>
                  <a:lnTo>
                    <a:pt x="25" y="534"/>
                  </a:lnTo>
                  <a:lnTo>
                    <a:pt x="23" y="545"/>
                  </a:lnTo>
                  <a:lnTo>
                    <a:pt x="22" y="558"/>
                  </a:lnTo>
                  <a:lnTo>
                    <a:pt x="23" y="582"/>
                  </a:lnTo>
                  <a:lnTo>
                    <a:pt x="24" y="603"/>
                  </a:lnTo>
                  <a:lnTo>
                    <a:pt x="43" y="607"/>
                  </a:lnTo>
                  <a:lnTo>
                    <a:pt x="57" y="611"/>
                  </a:lnTo>
                  <a:lnTo>
                    <a:pt x="68" y="615"/>
                  </a:lnTo>
                  <a:lnTo>
                    <a:pt x="82" y="620"/>
                  </a:lnTo>
                  <a:lnTo>
                    <a:pt x="82" y="632"/>
                  </a:lnTo>
                  <a:lnTo>
                    <a:pt x="67" y="632"/>
                  </a:lnTo>
                  <a:lnTo>
                    <a:pt x="54" y="632"/>
                  </a:lnTo>
                  <a:lnTo>
                    <a:pt x="50" y="637"/>
                  </a:lnTo>
                  <a:lnTo>
                    <a:pt x="48" y="644"/>
                  </a:lnTo>
                  <a:lnTo>
                    <a:pt x="46" y="644"/>
                  </a:lnTo>
                  <a:lnTo>
                    <a:pt x="45" y="644"/>
                  </a:lnTo>
                  <a:lnTo>
                    <a:pt x="44" y="644"/>
                  </a:lnTo>
                  <a:lnTo>
                    <a:pt x="44" y="645"/>
                  </a:lnTo>
                  <a:lnTo>
                    <a:pt x="43" y="648"/>
                  </a:lnTo>
                  <a:lnTo>
                    <a:pt x="43" y="652"/>
                  </a:lnTo>
                  <a:lnTo>
                    <a:pt x="45" y="662"/>
                  </a:lnTo>
                  <a:lnTo>
                    <a:pt x="48" y="668"/>
                  </a:lnTo>
                  <a:lnTo>
                    <a:pt x="53" y="670"/>
                  </a:lnTo>
                  <a:lnTo>
                    <a:pt x="58" y="673"/>
                  </a:lnTo>
                  <a:lnTo>
                    <a:pt x="63" y="674"/>
                  </a:lnTo>
                  <a:lnTo>
                    <a:pt x="67" y="674"/>
                  </a:lnTo>
                  <a:lnTo>
                    <a:pt x="73" y="675"/>
                  </a:lnTo>
                  <a:lnTo>
                    <a:pt x="78" y="676"/>
                  </a:lnTo>
                  <a:lnTo>
                    <a:pt x="83" y="677"/>
                  </a:lnTo>
                  <a:lnTo>
                    <a:pt x="88" y="680"/>
                  </a:lnTo>
                  <a:lnTo>
                    <a:pt x="99" y="691"/>
                  </a:lnTo>
                  <a:lnTo>
                    <a:pt x="112" y="703"/>
                  </a:lnTo>
                  <a:lnTo>
                    <a:pt x="111" y="715"/>
                  </a:lnTo>
                  <a:lnTo>
                    <a:pt x="112" y="727"/>
                  </a:lnTo>
                  <a:lnTo>
                    <a:pt x="95" y="729"/>
                  </a:lnTo>
                  <a:lnTo>
                    <a:pt x="81" y="729"/>
                  </a:lnTo>
                  <a:lnTo>
                    <a:pt x="67" y="729"/>
                  </a:lnTo>
                  <a:lnTo>
                    <a:pt x="56" y="729"/>
                  </a:lnTo>
                  <a:lnTo>
                    <a:pt x="29" y="727"/>
                  </a:lnTo>
                  <a:lnTo>
                    <a:pt x="0" y="727"/>
                  </a:lnTo>
                  <a:lnTo>
                    <a:pt x="4" y="735"/>
                  </a:lnTo>
                  <a:lnTo>
                    <a:pt x="7" y="745"/>
                  </a:lnTo>
                  <a:lnTo>
                    <a:pt x="20" y="753"/>
                  </a:lnTo>
                  <a:lnTo>
                    <a:pt x="36" y="763"/>
                  </a:lnTo>
                  <a:lnTo>
                    <a:pt x="44" y="768"/>
                  </a:lnTo>
                  <a:lnTo>
                    <a:pt x="50" y="775"/>
                  </a:lnTo>
                  <a:lnTo>
                    <a:pt x="57" y="780"/>
                  </a:lnTo>
                  <a:lnTo>
                    <a:pt x="60" y="785"/>
                  </a:lnTo>
                  <a:lnTo>
                    <a:pt x="61" y="793"/>
                  </a:lnTo>
                  <a:lnTo>
                    <a:pt x="62" y="802"/>
                  </a:lnTo>
                  <a:lnTo>
                    <a:pt x="61" y="811"/>
                  </a:lnTo>
                  <a:lnTo>
                    <a:pt x="60" y="820"/>
                  </a:lnTo>
                  <a:lnTo>
                    <a:pt x="60" y="829"/>
                  </a:lnTo>
                  <a:lnTo>
                    <a:pt x="59" y="838"/>
                  </a:lnTo>
                  <a:lnTo>
                    <a:pt x="59" y="847"/>
                  </a:lnTo>
                  <a:lnTo>
                    <a:pt x="60" y="855"/>
                  </a:lnTo>
                  <a:lnTo>
                    <a:pt x="65" y="867"/>
                  </a:lnTo>
                  <a:lnTo>
                    <a:pt x="71" y="879"/>
                  </a:lnTo>
                  <a:lnTo>
                    <a:pt x="82" y="877"/>
                  </a:lnTo>
                  <a:lnTo>
                    <a:pt x="94" y="873"/>
                  </a:lnTo>
                  <a:lnTo>
                    <a:pt x="97" y="874"/>
                  </a:lnTo>
                  <a:lnTo>
                    <a:pt x="99" y="878"/>
                  </a:lnTo>
                  <a:lnTo>
                    <a:pt x="100" y="880"/>
                  </a:lnTo>
                  <a:lnTo>
                    <a:pt x="103" y="883"/>
                  </a:lnTo>
                  <a:lnTo>
                    <a:pt x="105" y="886"/>
                  </a:lnTo>
                  <a:lnTo>
                    <a:pt x="108" y="889"/>
                  </a:lnTo>
                  <a:lnTo>
                    <a:pt x="112" y="890"/>
                  </a:lnTo>
                  <a:lnTo>
                    <a:pt x="117" y="891"/>
                  </a:lnTo>
                  <a:lnTo>
                    <a:pt x="112" y="873"/>
                  </a:lnTo>
                  <a:lnTo>
                    <a:pt x="108" y="873"/>
                  </a:lnTo>
                  <a:lnTo>
                    <a:pt x="106" y="872"/>
                  </a:lnTo>
                  <a:lnTo>
                    <a:pt x="106" y="870"/>
                  </a:lnTo>
                  <a:lnTo>
                    <a:pt x="107" y="868"/>
                  </a:lnTo>
                  <a:lnTo>
                    <a:pt x="110" y="864"/>
                  </a:lnTo>
                  <a:lnTo>
                    <a:pt x="112" y="862"/>
                  </a:lnTo>
                  <a:lnTo>
                    <a:pt x="116" y="861"/>
                  </a:lnTo>
                  <a:lnTo>
                    <a:pt x="123" y="862"/>
                  </a:lnTo>
                  <a:lnTo>
                    <a:pt x="131" y="863"/>
                  </a:lnTo>
                  <a:lnTo>
                    <a:pt x="139" y="864"/>
                  </a:lnTo>
                  <a:lnTo>
                    <a:pt x="154" y="869"/>
                  </a:lnTo>
                  <a:lnTo>
                    <a:pt x="165" y="873"/>
                  </a:lnTo>
                  <a:lnTo>
                    <a:pt x="171" y="879"/>
                  </a:lnTo>
                  <a:lnTo>
                    <a:pt x="176" y="884"/>
                  </a:lnTo>
                  <a:lnTo>
                    <a:pt x="180" y="891"/>
                  </a:lnTo>
                  <a:lnTo>
                    <a:pt x="183" y="899"/>
                  </a:lnTo>
                  <a:lnTo>
                    <a:pt x="186" y="907"/>
                  </a:lnTo>
                  <a:lnTo>
                    <a:pt x="190" y="915"/>
                  </a:lnTo>
                  <a:lnTo>
                    <a:pt x="194" y="921"/>
                  </a:lnTo>
                  <a:lnTo>
                    <a:pt x="200" y="927"/>
                  </a:lnTo>
                  <a:lnTo>
                    <a:pt x="205" y="929"/>
                  </a:lnTo>
                  <a:lnTo>
                    <a:pt x="209" y="930"/>
                  </a:lnTo>
                  <a:lnTo>
                    <a:pt x="213" y="930"/>
                  </a:lnTo>
                  <a:lnTo>
                    <a:pt x="217" y="930"/>
                  </a:lnTo>
                  <a:lnTo>
                    <a:pt x="222" y="930"/>
                  </a:lnTo>
                  <a:lnTo>
                    <a:pt x="226" y="930"/>
                  </a:lnTo>
                  <a:lnTo>
                    <a:pt x="231" y="931"/>
                  </a:lnTo>
                  <a:lnTo>
                    <a:pt x="235" y="932"/>
                  </a:lnTo>
                  <a:lnTo>
                    <a:pt x="239" y="934"/>
                  </a:lnTo>
                  <a:lnTo>
                    <a:pt x="242" y="937"/>
                  </a:lnTo>
                  <a:lnTo>
                    <a:pt x="244" y="940"/>
                  </a:lnTo>
                  <a:lnTo>
                    <a:pt x="246" y="944"/>
                  </a:lnTo>
                  <a:lnTo>
                    <a:pt x="250" y="952"/>
                  </a:lnTo>
                  <a:lnTo>
                    <a:pt x="252" y="961"/>
                  </a:lnTo>
                  <a:lnTo>
                    <a:pt x="257" y="969"/>
                  </a:lnTo>
                  <a:lnTo>
                    <a:pt x="260" y="978"/>
                  </a:lnTo>
                  <a:lnTo>
                    <a:pt x="264" y="985"/>
                  </a:lnTo>
                  <a:lnTo>
                    <a:pt x="269" y="990"/>
                  </a:lnTo>
                  <a:lnTo>
                    <a:pt x="275" y="994"/>
                  </a:lnTo>
                  <a:lnTo>
                    <a:pt x="280" y="996"/>
                  </a:lnTo>
                  <a:lnTo>
                    <a:pt x="285" y="998"/>
                  </a:lnTo>
                  <a:lnTo>
                    <a:pt x="291" y="999"/>
                  </a:lnTo>
                  <a:lnTo>
                    <a:pt x="296" y="1000"/>
                  </a:lnTo>
                  <a:lnTo>
                    <a:pt x="301" y="1002"/>
                  </a:lnTo>
                  <a:lnTo>
                    <a:pt x="307" y="1004"/>
                  </a:lnTo>
                  <a:lnTo>
                    <a:pt x="311" y="1008"/>
                  </a:lnTo>
                  <a:lnTo>
                    <a:pt x="323" y="1023"/>
                  </a:lnTo>
                  <a:lnTo>
                    <a:pt x="337" y="1048"/>
                  </a:lnTo>
                  <a:lnTo>
                    <a:pt x="345" y="1060"/>
                  </a:lnTo>
                  <a:lnTo>
                    <a:pt x="352" y="1071"/>
                  </a:lnTo>
                  <a:lnTo>
                    <a:pt x="359" y="1080"/>
                  </a:lnTo>
                  <a:lnTo>
                    <a:pt x="364" y="1085"/>
                  </a:lnTo>
                  <a:lnTo>
                    <a:pt x="368" y="1086"/>
                  </a:lnTo>
                  <a:lnTo>
                    <a:pt x="374" y="1087"/>
                  </a:lnTo>
                  <a:lnTo>
                    <a:pt x="378" y="1088"/>
                  </a:lnTo>
                  <a:lnTo>
                    <a:pt x="383" y="1088"/>
                  </a:lnTo>
                  <a:lnTo>
                    <a:pt x="394" y="1088"/>
                  </a:lnTo>
                  <a:lnTo>
                    <a:pt x="404" y="1086"/>
                  </a:lnTo>
                  <a:lnTo>
                    <a:pt x="415" y="1085"/>
                  </a:lnTo>
                  <a:lnTo>
                    <a:pt x="426" y="1085"/>
                  </a:lnTo>
                  <a:lnTo>
                    <a:pt x="431" y="1086"/>
                  </a:lnTo>
                  <a:lnTo>
                    <a:pt x="436" y="1087"/>
                  </a:lnTo>
                  <a:lnTo>
                    <a:pt x="441" y="1088"/>
                  </a:lnTo>
                  <a:lnTo>
                    <a:pt x="446" y="1090"/>
                  </a:lnTo>
                  <a:lnTo>
                    <a:pt x="455" y="1104"/>
                  </a:lnTo>
                  <a:lnTo>
                    <a:pt x="463" y="1120"/>
                  </a:lnTo>
                  <a:lnTo>
                    <a:pt x="452" y="1120"/>
                  </a:lnTo>
                  <a:lnTo>
                    <a:pt x="434" y="1121"/>
                  </a:lnTo>
                  <a:lnTo>
                    <a:pt x="426" y="1122"/>
                  </a:lnTo>
                  <a:lnTo>
                    <a:pt x="419" y="1123"/>
                  </a:lnTo>
                  <a:lnTo>
                    <a:pt x="417" y="1123"/>
                  </a:lnTo>
                  <a:lnTo>
                    <a:pt x="416" y="1124"/>
                  </a:lnTo>
                  <a:lnTo>
                    <a:pt x="416" y="1125"/>
                  </a:lnTo>
                  <a:lnTo>
                    <a:pt x="417" y="1126"/>
                  </a:lnTo>
                  <a:lnTo>
                    <a:pt x="431" y="1140"/>
                  </a:lnTo>
                  <a:lnTo>
                    <a:pt x="446" y="1154"/>
                  </a:lnTo>
                  <a:lnTo>
                    <a:pt x="452" y="1155"/>
                  </a:lnTo>
                  <a:lnTo>
                    <a:pt x="460" y="1155"/>
                  </a:lnTo>
                  <a:lnTo>
                    <a:pt x="466" y="1154"/>
                  </a:lnTo>
                  <a:lnTo>
                    <a:pt x="471" y="1153"/>
                  </a:lnTo>
                  <a:lnTo>
                    <a:pt x="483" y="1151"/>
                  </a:lnTo>
                  <a:lnTo>
                    <a:pt x="493" y="1150"/>
                  </a:lnTo>
                  <a:lnTo>
                    <a:pt x="503" y="1154"/>
                  </a:lnTo>
                  <a:lnTo>
                    <a:pt x="516" y="1160"/>
                  </a:lnTo>
                  <a:lnTo>
                    <a:pt x="511" y="1184"/>
                  </a:lnTo>
                  <a:lnTo>
                    <a:pt x="506" y="1185"/>
                  </a:lnTo>
                  <a:lnTo>
                    <a:pt x="503" y="1185"/>
                  </a:lnTo>
                  <a:lnTo>
                    <a:pt x="500" y="1185"/>
                  </a:lnTo>
                  <a:lnTo>
                    <a:pt x="497" y="1183"/>
                  </a:lnTo>
                  <a:lnTo>
                    <a:pt x="492" y="1181"/>
                  </a:lnTo>
                  <a:lnTo>
                    <a:pt x="487" y="1177"/>
                  </a:lnTo>
                  <a:lnTo>
                    <a:pt x="489" y="1200"/>
                  </a:lnTo>
                  <a:lnTo>
                    <a:pt x="491" y="1217"/>
                  </a:lnTo>
                  <a:lnTo>
                    <a:pt x="489" y="1234"/>
                  </a:lnTo>
                  <a:lnTo>
                    <a:pt x="487" y="1255"/>
                  </a:lnTo>
                  <a:lnTo>
                    <a:pt x="504" y="1267"/>
                  </a:lnTo>
                  <a:lnTo>
                    <a:pt x="523" y="1283"/>
                  </a:lnTo>
                  <a:lnTo>
                    <a:pt x="534" y="1289"/>
                  </a:lnTo>
                  <a:lnTo>
                    <a:pt x="546" y="1293"/>
                  </a:lnTo>
                  <a:lnTo>
                    <a:pt x="551" y="1295"/>
                  </a:lnTo>
                  <a:lnTo>
                    <a:pt x="557" y="1296"/>
                  </a:lnTo>
                  <a:lnTo>
                    <a:pt x="564" y="1296"/>
                  </a:lnTo>
                  <a:lnTo>
                    <a:pt x="569" y="1295"/>
                  </a:lnTo>
                  <a:lnTo>
                    <a:pt x="576" y="1278"/>
                  </a:lnTo>
                  <a:lnTo>
                    <a:pt x="595" y="1278"/>
                  </a:lnTo>
                  <a:lnTo>
                    <a:pt x="610" y="1278"/>
                  </a:lnTo>
                  <a:lnTo>
                    <a:pt x="615" y="1279"/>
                  </a:lnTo>
                  <a:lnTo>
                    <a:pt x="620" y="1280"/>
                  </a:lnTo>
                  <a:lnTo>
                    <a:pt x="624" y="1282"/>
                  </a:lnTo>
                  <a:lnTo>
                    <a:pt x="628" y="1284"/>
                  </a:lnTo>
                  <a:lnTo>
                    <a:pt x="631" y="1286"/>
                  </a:lnTo>
                  <a:lnTo>
                    <a:pt x="635" y="1289"/>
                  </a:lnTo>
                  <a:lnTo>
                    <a:pt x="638" y="1293"/>
                  </a:lnTo>
                  <a:lnTo>
                    <a:pt x="641" y="1297"/>
                  </a:lnTo>
                  <a:lnTo>
                    <a:pt x="648" y="1309"/>
                  </a:lnTo>
                  <a:lnTo>
                    <a:pt x="657" y="1325"/>
                  </a:lnTo>
                  <a:lnTo>
                    <a:pt x="648" y="1319"/>
                  </a:lnTo>
                  <a:lnTo>
                    <a:pt x="639" y="1312"/>
                  </a:lnTo>
                  <a:lnTo>
                    <a:pt x="631" y="1307"/>
                  </a:lnTo>
                  <a:lnTo>
                    <a:pt x="624" y="1303"/>
                  </a:lnTo>
                  <a:lnTo>
                    <a:pt x="617" y="1301"/>
                  </a:lnTo>
                  <a:lnTo>
                    <a:pt x="611" y="1299"/>
                  </a:lnTo>
                  <a:lnTo>
                    <a:pt x="603" y="1297"/>
                  </a:lnTo>
                  <a:lnTo>
                    <a:pt x="597" y="1297"/>
                  </a:lnTo>
                  <a:lnTo>
                    <a:pt x="592" y="1299"/>
                  </a:lnTo>
                  <a:lnTo>
                    <a:pt x="585" y="1301"/>
                  </a:lnTo>
                  <a:lnTo>
                    <a:pt x="579" y="1304"/>
                  </a:lnTo>
                  <a:lnTo>
                    <a:pt x="572" y="1309"/>
                  </a:lnTo>
                  <a:lnTo>
                    <a:pt x="566" y="1314"/>
                  </a:lnTo>
                  <a:lnTo>
                    <a:pt x="560" y="1321"/>
                  </a:lnTo>
                  <a:lnTo>
                    <a:pt x="553" y="1328"/>
                  </a:lnTo>
                  <a:lnTo>
                    <a:pt x="546" y="1337"/>
                  </a:lnTo>
                  <a:lnTo>
                    <a:pt x="561" y="1351"/>
                  </a:lnTo>
                  <a:lnTo>
                    <a:pt x="576" y="1366"/>
                  </a:lnTo>
                  <a:lnTo>
                    <a:pt x="580" y="1369"/>
                  </a:lnTo>
                  <a:lnTo>
                    <a:pt x="589" y="1377"/>
                  </a:lnTo>
                  <a:lnTo>
                    <a:pt x="594" y="1383"/>
                  </a:lnTo>
                  <a:lnTo>
                    <a:pt x="597" y="1388"/>
                  </a:lnTo>
                  <a:lnTo>
                    <a:pt x="597" y="1390"/>
                  </a:lnTo>
                  <a:lnTo>
                    <a:pt x="597" y="1392"/>
                  </a:lnTo>
                  <a:lnTo>
                    <a:pt x="596" y="1393"/>
                  </a:lnTo>
                  <a:lnTo>
                    <a:pt x="594" y="1395"/>
                  </a:lnTo>
                  <a:lnTo>
                    <a:pt x="589" y="1397"/>
                  </a:lnTo>
                  <a:lnTo>
                    <a:pt x="587" y="1400"/>
                  </a:lnTo>
                  <a:lnTo>
                    <a:pt x="584" y="1403"/>
                  </a:lnTo>
                  <a:lnTo>
                    <a:pt x="583" y="1405"/>
                  </a:lnTo>
                  <a:lnTo>
                    <a:pt x="581" y="1412"/>
                  </a:lnTo>
                  <a:lnTo>
                    <a:pt x="579" y="1420"/>
                  </a:lnTo>
                  <a:lnTo>
                    <a:pt x="578" y="1427"/>
                  </a:lnTo>
                  <a:lnTo>
                    <a:pt x="577" y="1435"/>
                  </a:lnTo>
                  <a:lnTo>
                    <a:pt x="573" y="1442"/>
                  </a:lnTo>
                  <a:lnTo>
                    <a:pt x="569" y="1448"/>
                  </a:lnTo>
                  <a:lnTo>
                    <a:pt x="561" y="1454"/>
                  </a:lnTo>
                  <a:lnTo>
                    <a:pt x="550" y="1458"/>
                  </a:lnTo>
                  <a:lnTo>
                    <a:pt x="537" y="1462"/>
                  </a:lnTo>
                  <a:lnTo>
                    <a:pt x="529" y="1465"/>
                  </a:lnTo>
                  <a:lnTo>
                    <a:pt x="529" y="1477"/>
                  </a:lnTo>
                  <a:lnTo>
                    <a:pt x="529" y="1490"/>
                  </a:lnTo>
                  <a:lnTo>
                    <a:pt x="540" y="1495"/>
                  </a:lnTo>
                  <a:lnTo>
                    <a:pt x="543" y="1500"/>
                  </a:lnTo>
                  <a:lnTo>
                    <a:pt x="545" y="1506"/>
                  </a:lnTo>
                  <a:lnTo>
                    <a:pt x="546" y="1511"/>
                  </a:lnTo>
                  <a:lnTo>
                    <a:pt x="547" y="1517"/>
                  </a:lnTo>
                  <a:lnTo>
                    <a:pt x="548" y="1528"/>
                  </a:lnTo>
                  <a:lnTo>
                    <a:pt x="552" y="1541"/>
                  </a:lnTo>
                  <a:lnTo>
                    <a:pt x="561" y="1554"/>
                  </a:lnTo>
                  <a:lnTo>
                    <a:pt x="569" y="1565"/>
                  </a:lnTo>
                  <a:lnTo>
                    <a:pt x="577" y="1595"/>
                  </a:lnTo>
                  <a:lnTo>
                    <a:pt x="581" y="1622"/>
                  </a:lnTo>
                  <a:lnTo>
                    <a:pt x="583" y="1634"/>
                  </a:lnTo>
                  <a:lnTo>
                    <a:pt x="587" y="1647"/>
                  </a:lnTo>
                  <a:lnTo>
                    <a:pt x="592" y="1659"/>
                  </a:lnTo>
                  <a:lnTo>
                    <a:pt x="599" y="1672"/>
                  </a:lnTo>
                  <a:lnTo>
                    <a:pt x="605" y="1679"/>
                  </a:lnTo>
                  <a:lnTo>
                    <a:pt x="616" y="1690"/>
                  </a:lnTo>
                  <a:lnTo>
                    <a:pt x="626" y="1700"/>
                  </a:lnTo>
                  <a:lnTo>
                    <a:pt x="633" y="1707"/>
                  </a:lnTo>
                  <a:lnTo>
                    <a:pt x="649" y="1709"/>
                  </a:lnTo>
                  <a:lnTo>
                    <a:pt x="663" y="1711"/>
                  </a:lnTo>
                  <a:lnTo>
                    <a:pt x="664" y="1719"/>
                  </a:lnTo>
                  <a:lnTo>
                    <a:pt x="663" y="1729"/>
                  </a:lnTo>
                  <a:lnTo>
                    <a:pt x="665" y="1732"/>
                  </a:lnTo>
                  <a:lnTo>
                    <a:pt x="669" y="1736"/>
                  </a:lnTo>
                  <a:lnTo>
                    <a:pt x="675" y="1740"/>
                  </a:lnTo>
                  <a:lnTo>
                    <a:pt x="681" y="1743"/>
                  </a:lnTo>
                  <a:lnTo>
                    <a:pt x="695" y="1748"/>
                  </a:lnTo>
                  <a:lnTo>
                    <a:pt x="704" y="1752"/>
                  </a:lnTo>
                  <a:lnTo>
                    <a:pt x="703" y="1761"/>
                  </a:lnTo>
                  <a:lnTo>
                    <a:pt x="704" y="1770"/>
                  </a:lnTo>
                  <a:lnTo>
                    <a:pt x="711" y="1776"/>
                  </a:lnTo>
                  <a:lnTo>
                    <a:pt x="725" y="1780"/>
                  </a:lnTo>
                  <a:lnTo>
                    <a:pt x="739" y="1782"/>
                  </a:lnTo>
                  <a:lnTo>
                    <a:pt x="734" y="1797"/>
                  </a:lnTo>
                  <a:lnTo>
                    <a:pt x="728" y="1812"/>
                  </a:lnTo>
                  <a:lnTo>
                    <a:pt x="715" y="1820"/>
                  </a:lnTo>
                  <a:lnTo>
                    <a:pt x="704" y="1829"/>
                  </a:lnTo>
                  <a:lnTo>
                    <a:pt x="704" y="1834"/>
                  </a:lnTo>
                  <a:lnTo>
                    <a:pt x="705" y="1840"/>
                  </a:lnTo>
                  <a:lnTo>
                    <a:pt x="706" y="1847"/>
                  </a:lnTo>
                  <a:lnTo>
                    <a:pt x="708" y="1853"/>
                  </a:lnTo>
                  <a:lnTo>
                    <a:pt x="714" y="1867"/>
                  </a:lnTo>
                  <a:lnTo>
                    <a:pt x="716" y="1877"/>
                  </a:lnTo>
                  <a:lnTo>
                    <a:pt x="716" y="1886"/>
                  </a:lnTo>
                  <a:lnTo>
                    <a:pt x="716" y="1896"/>
                  </a:lnTo>
                  <a:lnTo>
                    <a:pt x="715" y="1904"/>
                  </a:lnTo>
                  <a:lnTo>
                    <a:pt x="714" y="1913"/>
                  </a:lnTo>
                  <a:lnTo>
                    <a:pt x="711" y="1929"/>
                  </a:lnTo>
                  <a:lnTo>
                    <a:pt x="705" y="1944"/>
                  </a:lnTo>
                  <a:lnTo>
                    <a:pt x="692" y="1972"/>
                  </a:lnTo>
                  <a:lnTo>
                    <a:pt x="681" y="1999"/>
                  </a:lnTo>
                  <a:lnTo>
                    <a:pt x="672" y="1999"/>
                  </a:lnTo>
                  <a:lnTo>
                    <a:pt x="663" y="1999"/>
                  </a:lnTo>
                  <a:lnTo>
                    <a:pt x="653" y="1999"/>
                  </a:lnTo>
                  <a:lnTo>
                    <a:pt x="639" y="1999"/>
                  </a:lnTo>
                  <a:lnTo>
                    <a:pt x="633" y="2017"/>
                  </a:lnTo>
                  <a:lnTo>
                    <a:pt x="643" y="2023"/>
                  </a:lnTo>
                  <a:lnTo>
                    <a:pt x="650" y="2029"/>
                  </a:lnTo>
                  <a:lnTo>
                    <a:pt x="656" y="2035"/>
                  </a:lnTo>
                  <a:lnTo>
                    <a:pt x="662" y="2040"/>
                  </a:lnTo>
                  <a:lnTo>
                    <a:pt x="666" y="2046"/>
                  </a:lnTo>
                  <a:lnTo>
                    <a:pt x="669" y="2052"/>
                  </a:lnTo>
                  <a:lnTo>
                    <a:pt x="672" y="2057"/>
                  </a:lnTo>
                  <a:lnTo>
                    <a:pt x="674" y="2063"/>
                  </a:lnTo>
                  <a:lnTo>
                    <a:pt x="678" y="2074"/>
                  </a:lnTo>
                  <a:lnTo>
                    <a:pt x="682" y="2086"/>
                  </a:lnTo>
                  <a:lnTo>
                    <a:pt x="688" y="2100"/>
                  </a:lnTo>
                  <a:lnTo>
                    <a:pt x="698" y="2116"/>
                  </a:lnTo>
                  <a:lnTo>
                    <a:pt x="706" y="2124"/>
                  </a:lnTo>
                  <a:lnTo>
                    <a:pt x="717" y="2133"/>
                  </a:lnTo>
                  <a:lnTo>
                    <a:pt x="722" y="2137"/>
                  </a:lnTo>
                  <a:lnTo>
                    <a:pt x="727" y="2141"/>
                  </a:lnTo>
                  <a:lnTo>
                    <a:pt x="731" y="2146"/>
                  </a:lnTo>
                  <a:lnTo>
                    <a:pt x="734" y="2152"/>
                  </a:lnTo>
                  <a:lnTo>
                    <a:pt x="737" y="2164"/>
                  </a:lnTo>
                  <a:lnTo>
                    <a:pt x="739" y="2176"/>
                  </a:lnTo>
                  <a:lnTo>
                    <a:pt x="741" y="2189"/>
                  </a:lnTo>
                  <a:lnTo>
                    <a:pt x="742" y="2203"/>
                  </a:lnTo>
                  <a:lnTo>
                    <a:pt x="744" y="2231"/>
                  </a:lnTo>
                  <a:lnTo>
                    <a:pt x="746" y="2257"/>
                  </a:lnTo>
                  <a:lnTo>
                    <a:pt x="742" y="2261"/>
                  </a:lnTo>
                  <a:lnTo>
                    <a:pt x="738" y="2268"/>
                  </a:lnTo>
                  <a:lnTo>
                    <a:pt x="735" y="2275"/>
                  </a:lnTo>
                  <a:lnTo>
                    <a:pt x="734" y="2281"/>
                  </a:lnTo>
                  <a:lnTo>
                    <a:pt x="727" y="2257"/>
                  </a:lnTo>
                  <a:lnTo>
                    <a:pt x="720" y="2235"/>
                  </a:lnTo>
                  <a:lnTo>
                    <a:pt x="713" y="2214"/>
                  </a:lnTo>
                  <a:lnTo>
                    <a:pt x="705" y="2193"/>
                  </a:lnTo>
                  <a:lnTo>
                    <a:pt x="697" y="2174"/>
                  </a:lnTo>
                  <a:lnTo>
                    <a:pt x="688" y="2155"/>
                  </a:lnTo>
                  <a:lnTo>
                    <a:pt x="679" y="2136"/>
                  </a:lnTo>
                  <a:lnTo>
                    <a:pt x="669" y="2116"/>
                  </a:lnTo>
                  <a:lnTo>
                    <a:pt x="661" y="2119"/>
                  </a:lnTo>
                  <a:lnTo>
                    <a:pt x="653" y="2121"/>
                  </a:lnTo>
                  <a:lnTo>
                    <a:pt x="647" y="2122"/>
                  </a:lnTo>
                  <a:lnTo>
                    <a:pt x="639" y="2122"/>
                  </a:lnTo>
                  <a:lnTo>
                    <a:pt x="629" y="2147"/>
                  </a:lnTo>
                  <a:lnTo>
                    <a:pt x="614" y="2184"/>
                  </a:lnTo>
                  <a:lnTo>
                    <a:pt x="595" y="2231"/>
                  </a:lnTo>
                  <a:lnTo>
                    <a:pt x="576" y="2280"/>
                  </a:lnTo>
                  <a:lnTo>
                    <a:pt x="566" y="2305"/>
                  </a:lnTo>
                  <a:lnTo>
                    <a:pt x="556" y="2329"/>
                  </a:lnTo>
                  <a:lnTo>
                    <a:pt x="549" y="2354"/>
                  </a:lnTo>
                  <a:lnTo>
                    <a:pt x="543" y="2376"/>
                  </a:lnTo>
                  <a:lnTo>
                    <a:pt x="537" y="2396"/>
                  </a:lnTo>
                  <a:lnTo>
                    <a:pt x="534" y="2413"/>
                  </a:lnTo>
                  <a:lnTo>
                    <a:pt x="533" y="2422"/>
                  </a:lnTo>
                  <a:lnTo>
                    <a:pt x="533" y="2428"/>
                  </a:lnTo>
                  <a:lnTo>
                    <a:pt x="533" y="2435"/>
                  </a:lnTo>
                  <a:lnTo>
                    <a:pt x="534" y="2439"/>
                  </a:lnTo>
                  <a:lnTo>
                    <a:pt x="557" y="2445"/>
                  </a:lnTo>
                  <a:lnTo>
                    <a:pt x="557" y="2452"/>
                  </a:lnTo>
                  <a:lnTo>
                    <a:pt x="556" y="2459"/>
                  </a:lnTo>
                  <a:lnTo>
                    <a:pt x="556" y="2468"/>
                  </a:lnTo>
                  <a:lnTo>
                    <a:pt x="557" y="2474"/>
                  </a:lnTo>
                  <a:lnTo>
                    <a:pt x="544" y="2480"/>
                  </a:lnTo>
                  <a:lnTo>
                    <a:pt x="529" y="2487"/>
                  </a:lnTo>
                  <a:lnTo>
                    <a:pt x="521" y="2490"/>
                  </a:lnTo>
                  <a:lnTo>
                    <a:pt x="515" y="2494"/>
                  </a:lnTo>
                  <a:lnTo>
                    <a:pt x="510" y="2498"/>
                  </a:lnTo>
                  <a:lnTo>
                    <a:pt x="504" y="2504"/>
                  </a:lnTo>
                  <a:lnTo>
                    <a:pt x="498" y="2514"/>
                  </a:lnTo>
                  <a:lnTo>
                    <a:pt x="493" y="2529"/>
                  </a:lnTo>
                  <a:lnTo>
                    <a:pt x="487" y="2545"/>
                  </a:lnTo>
                  <a:lnTo>
                    <a:pt x="482" y="2562"/>
                  </a:lnTo>
                  <a:lnTo>
                    <a:pt x="472" y="2596"/>
                  </a:lnTo>
                  <a:lnTo>
                    <a:pt x="463" y="2627"/>
                  </a:lnTo>
                  <a:lnTo>
                    <a:pt x="456" y="2641"/>
                  </a:lnTo>
                  <a:lnTo>
                    <a:pt x="449" y="2655"/>
                  </a:lnTo>
                  <a:lnTo>
                    <a:pt x="441" y="2669"/>
                  </a:lnTo>
                  <a:lnTo>
                    <a:pt x="432" y="2682"/>
                  </a:lnTo>
                  <a:lnTo>
                    <a:pt x="424" y="2696"/>
                  </a:lnTo>
                  <a:lnTo>
                    <a:pt x="414" y="2710"/>
                  </a:lnTo>
                  <a:lnTo>
                    <a:pt x="407" y="2724"/>
                  </a:lnTo>
                  <a:lnTo>
                    <a:pt x="399" y="2738"/>
                  </a:lnTo>
                  <a:lnTo>
                    <a:pt x="393" y="2757"/>
                  </a:lnTo>
                  <a:lnTo>
                    <a:pt x="387" y="2775"/>
                  </a:lnTo>
                  <a:lnTo>
                    <a:pt x="382" y="2794"/>
                  </a:lnTo>
                  <a:lnTo>
                    <a:pt x="377" y="2813"/>
                  </a:lnTo>
                  <a:lnTo>
                    <a:pt x="371" y="2831"/>
                  </a:lnTo>
                  <a:lnTo>
                    <a:pt x="365" y="2848"/>
                  </a:lnTo>
                  <a:lnTo>
                    <a:pt x="361" y="2857"/>
                  </a:lnTo>
                  <a:lnTo>
                    <a:pt x="357" y="2864"/>
                  </a:lnTo>
                  <a:lnTo>
                    <a:pt x="352" y="2872"/>
                  </a:lnTo>
                  <a:lnTo>
                    <a:pt x="347" y="2879"/>
                  </a:lnTo>
                  <a:lnTo>
                    <a:pt x="334" y="2879"/>
                  </a:lnTo>
                  <a:lnTo>
                    <a:pt x="329" y="2887"/>
                  </a:lnTo>
                  <a:lnTo>
                    <a:pt x="323" y="2896"/>
                  </a:lnTo>
                  <a:lnTo>
                    <a:pt x="308" y="2902"/>
                  </a:lnTo>
                  <a:lnTo>
                    <a:pt x="294" y="2908"/>
                  </a:lnTo>
                  <a:lnTo>
                    <a:pt x="290" y="2912"/>
                  </a:lnTo>
                  <a:lnTo>
                    <a:pt x="286" y="2917"/>
                  </a:lnTo>
                  <a:lnTo>
                    <a:pt x="283" y="2924"/>
                  </a:lnTo>
                  <a:lnTo>
                    <a:pt x="280" y="2929"/>
                  </a:lnTo>
                  <a:lnTo>
                    <a:pt x="277" y="2935"/>
                  </a:lnTo>
                  <a:lnTo>
                    <a:pt x="273" y="2941"/>
                  </a:lnTo>
                  <a:lnTo>
                    <a:pt x="268" y="2946"/>
                  </a:lnTo>
                  <a:lnTo>
                    <a:pt x="264" y="2949"/>
                  </a:lnTo>
                  <a:lnTo>
                    <a:pt x="272" y="2958"/>
                  </a:lnTo>
                  <a:lnTo>
                    <a:pt x="287" y="2979"/>
                  </a:lnTo>
                  <a:lnTo>
                    <a:pt x="298" y="2991"/>
                  </a:lnTo>
                  <a:lnTo>
                    <a:pt x="309" y="3002"/>
                  </a:lnTo>
                  <a:lnTo>
                    <a:pt x="318" y="3011"/>
                  </a:lnTo>
                  <a:lnTo>
                    <a:pt x="328" y="3016"/>
                  </a:lnTo>
                  <a:lnTo>
                    <a:pt x="331" y="3017"/>
                  </a:lnTo>
                  <a:lnTo>
                    <a:pt x="334" y="3018"/>
                  </a:lnTo>
                  <a:lnTo>
                    <a:pt x="337" y="3018"/>
                  </a:lnTo>
                  <a:lnTo>
                    <a:pt x="340" y="3017"/>
                  </a:lnTo>
                  <a:lnTo>
                    <a:pt x="343" y="3014"/>
                  </a:lnTo>
                  <a:lnTo>
                    <a:pt x="345" y="3012"/>
                  </a:lnTo>
                  <a:lnTo>
                    <a:pt x="346" y="3011"/>
                  </a:lnTo>
                  <a:lnTo>
                    <a:pt x="348" y="3011"/>
                  </a:lnTo>
                  <a:lnTo>
                    <a:pt x="349" y="3011"/>
                  </a:lnTo>
                  <a:lnTo>
                    <a:pt x="351" y="3011"/>
                  </a:lnTo>
                  <a:lnTo>
                    <a:pt x="358" y="3016"/>
                  </a:lnTo>
                  <a:lnTo>
                    <a:pt x="366" y="3028"/>
                  </a:lnTo>
                  <a:lnTo>
                    <a:pt x="367" y="3030"/>
                  </a:lnTo>
                  <a:lnTo>
                    <a:pt x="368" y="3033"/>
                  </a:lnTo>
                  <a:lnTo>
                    <a:pt x="368" y="3035"/>
                  </a:lnTo>
                  <a:lnTo>
                    <a:pt x="368" y="3037"/>
                  </a:lnTo>
                  <a:lnTo>
                    <a:pt x="365" y="3043"/>
                  </a:lnTo>
                  <a:lnTo>
                    <a:pt x="362" y="3048"/>
                  </a:lnTo>
                  <a:lnTo>
                    <a:pt x="358" y="3052"/>
                  </a:lnTo>
                  <a:lnTo>
                    <a:pt x="353" y="3058"/>
                  </a:lnTo>
                  <a:lnTo>
                    <a:pt x="350" y="3064"/>
                  </a:lnTo>
                  <a:lnTo>
                    <a:pt x="348" y="3070"/>
                  </a:lnTo>
                  <a:lnTo>
                    <a:pt x="346" y="3079"/>
                  </a:lnTo>
                  <a:lnTo>
                    <a:pt x="345" y="3086"/>
                  </a:lnTo>
                  <a:lnTo>
                    <a:pt x="344" y="3090"/>
                  </a:lnTo>
                  <a:lnTo>
                    <a:pt x="344" y="3095"/>
                  </a:lnTo>
                  <a:lnTo>
                    <a:pt x="345" y="3098"/>
                  </a:lnTo>
                  <a:lnTo>
                    <a:pt x="346" y="3102"/>
                  </a:lnTo>
                  <a:lnTo>
                    <a:pt x="349" y="3107"/>
                  </a:lnTo>
                  <a:lnTo>
                    <a:pt x="353" y="3111"/>
                  </a:lnTo>
                  <a:lnTo>
                    <a:pt x="359" y="3113"/>
                  </a:lnTo>
                  <a:lnTo>
                    <a:pt x="364" y="3114"/>
                  </a:lnTo>
                  <a:lnTo>
                    <a:pt x="369" y="3115"/>
                  </a:lnTo>
                  <a:lnTo>
                    <a:pt x="375" y="3117"/>
                  </a:lnTo>
                  <a:lnTo>
                    <a:pt x="380" y="3119"/>
                  </a:lnTo>
                  <a:lnTo>
                    <a:pt x="384" y="3123"/>
                  </a:lnTo>
                  <a:lnTo>
                    <a:pt x="388" y="3129"/>
                  </a:lnTo>
                  <a:lnTo>
                    <a:pt x="391" y="3133"/>
                  </a:lnTo>
                  <a:lnTo>
                    <a:pt x="392" y="3138"/>
                  </a:lnTo>
                  <a:lnTo>
                    <a:pt x="393" y="3143"/>
                  </a:lnTo>
                  <a:lnTo>
                    <a:pt x="395" y="3152"/>
                  </a:lnTo>
                  <a:lnTo>
                    <a:pt x="399" y="3163"/>
                  </a:lnTo>
                  <a:lnTo>
                    <a:pt x="403" y="3168"/>
                  </a:lnTo>
                  <a:lnTo>
                    <a:pt x="408" y="3172"/>
                  </a:lnTo>
                  <a:lnTo>
                    <a:pt x="412" y="3177"/>
                  </a:lnTo>
                  <a:lnTo>
                    <a:pt x="417" y="3180"/>
                  </a:lnTo>
                  <a:lnTo>
                    <a:pt x="427" y="3185"/>
                  </a:lnTo>
                  <a:lnTo>
                    <a:pt x="438" y="3188"/>
                  </a:lnTo>
                  <a:lnTo>
                    <a:pt x="449" y="3191"/>
                  </a:lnTo>
                  <a:lnTo>
                    <a:pt x="460" y="3196"/>
                  </a:lnTo>
                  <a:lnTo>
                    <a:pt x="465" y="3198"/>
                  </a:lnTo>
                  <a:lnTo>
                    <a:pt x="471" y="3201"/>
                  </a:lnTo>
                  <a:lnTo>
                    <a:pt x="476" y="3205"/>
                  </a:lnTo>
                  <a:lnTo>
                    <a:pt x="481" y="3209"/>
                  </a:lnTo>
                  <a:lnTo>
                    <a:pt x="485" y="3215"/>
                  </a:lnTo>
                  <a:lnTo>
                    <a:pt x="488" y="3220"/>
                  </a:lnTo>
                  <a:lnTo>
                    <a:pt x="492" y="3225"/>
                  </a:lnTo>
                  <a:lnTo>
                    <a:pt x="494" y="3231"/>
                  </a:lnTo>
                  <a:lnTo>
                    <a:pt x="497" y="3241"/>
                  </a:lnTo>
                  <a:lnTo>
                    <a:pt x="499" y="3253"/>
                  </a:lnTo>
                  <a:lnTo>
                    <a:pt x="502" y="3264"/>
                  </a:lnTo>
                  <a:lnTo>
                    <a:pt x="506" y="3274"/>
                  </a:lnTo>
                  <a:lnTo>
                    <a:pt x="509" y="3280"/>
                  </a:lnTo>
                  <a:lnTo>
                    <a:pt x="512" y="3284"/>
                  </a:lnTo>
                  <a:lnTo>
                    <a:pt x="516" y="3288"/>
                  </a:lnTo>
                  <a:lnTo>
                    <a:pt x="521" y="3292"/>
                  </a:lnTo>
                  <a:lnTo>
                    <a:pt x="529" y="3297"/>
                  </a:lnTo>
                  <a:lnTo>
                    <a:pt x="536" y="3299"/>
                  </a:lnTo>
                  <a:lnTo>
                    <a:pt x="544" y="3301"/>
                  </a:lnTo>
                  <a:lnTo>
                    <a:pt x="551" y="3302"/>
                  </a:lnTo>
                  <a:lnTo>
                    <a:pt x="559" y="3303"/>
                  </a:lnTo>
                  <a:lnTo>
                    <a:pt x="566" y="3304"/>
                  </a:lnTo>
                  <a:lnTo>
                    <a:pt x="573" y="3306"/>
                  </a:lnTo>
                  <a:lnTo>
                    <a:pt x="582" y="3309"/>
                  </a:lnTo>
                  <a:lnTo>
                    <a:pt x="588" y="3314"/>
                  </a:lnTo>
                  <a:lnTo>
                    <a:pt x="595" y="3318"/>
                  </a:lnTo>
                  <a:lnTo>
                    <a:pt x="600" y="3322"/>
                  </a:lnTo>
                  <a:lnTo>
                    <a:pt x="605" y="3326"/>
                  </a:lnTo>
                  <a:lnTo>
                    <a:pt x="614" y="3336"/>
                  </a:lnTo>
                  <a:lnTo>
                    <a:pt x="621" y="3347"/>
                  </a:lnTo>
                  <a:lnTo>
                    <a:pt x="628" y="3358"/>
                  </a:lnTo>
                  <a:lnTo>
                    <a:pt x="635" y="3369"/>
                  </a:lnTo>
                  <a:lnTo>
                    <a:pt x="645" y="3380"/>
                  </a:lnTo>
                  <a:lnTo>
                    <a:pt x="655" y="3390"/>
                  </a:lnTo>
                  <a:lnTo>
                    <a:pt x="672" y="3403"/>
                  </a:lnTo>
                  <a:lnTo>
                    <a:pt x="688" y="3414"/>
                  </a:lnTo>
                  <a:lnTo>
                    <a:pt x="704" y="3424"/>
                  </a:lnTo>
                  <a:lnTo>
                    <a:pt x="722" y="3437"/>
                  </a:lnTo>
                  <a:lnTo>
                    <a:pt x="734" y="3448"/>
                  </a:lnTo>
                  <a:lnTo>
                    <a:pt x="744" y="3457"/>
                  </a:lnTo>
                  <a:lnTo>
                    <a:pt x="753" y="3467"/>
                  </a:lnTo>
                  <a:lnTo>
                    <a:pt x="766" y="3476"/>
                  </a:lnTo>
                  <a:lnTo>
                    <a:pt x="774" y="3482"/>
                  </a:lnTo>
                  <a:lnTo>
                    <a:pt x="784" y="3485"/>
                  </a:lnTo>
                  <a:lnTo>
                    <a:pt x="792" y="3488"/>
                  </a:lnTo>
                  <a:lnTo>
                    <a:pt x="802" y="3490"/>
                  </a:lnTo>
                  <a:lnTo>
                    <a:pt x="810" y="3492"/>
                  </a:lnTo>
                  <a:lnTo>
                    <a:pt x="818" y="3495"/>
                  </a:lnTo>
                  <a:lnTo>
                    <a:pt x="827" y="3499"/>
                  </a:lnTo>
                  <a:lnTo>
                    <a:pt x="838" y="3503"/>
                  </a:lnTo>
                  <a:lnTo>
                    <a:pt x="846" y="3508"/>
                  </a:lnTo>
                  <a:lnTo>
                    <a:pt x="852" y="3515"/>
                  </a:lnTo>
                  <a:lnTo>
                    <a:pt x="858" y="3522"/>
                  </a:lnTo>
                  <a:lnTo>
                    <a:pt x="865" y="3529"/>
                  </a:lnTo>
                  <a:lnTo>
                    <a:pt x="870" y="3535"/>
                  </a:lnTo>
                  <a:lnTo>
                    <a:pt x="876" y="3539"/>
                  </a:lnTo>
                  <a:lnTo>
                    <a:pt x="881" y="3541"/>
                  </a:lnTo>
                  <a:lnTo>
                    <a:pt x="884" y="3541"/>
                  </a:lnTo>
                  <a:lnTo>
                    <a:pt x="888" y="3541"/>
                  </a:lnTo>
                  <a:lnTo>
                    <a:pt x="892" y="3539"/>
                  </a:lnTo>
                  <a:lnTo>
                    <a:pt x="897" y="3537"/>
                  </a:lnTo>
                  <a:lnTo>
                    <a:pt x="899" y="3535"/>
                  </a:lnTo>
                  <a:lnTo>
                    <a:pt x="901" y="3530"/>
                  </a:lnTo>
                  <a:lnTo>
                    <a:pt x="901" y="3527"/>
                  </a:lnTo>
                  <a:lnTo>
                    <a:pt x="901" y="3518"/>
                  </a:lnTo>
                  <a:lnTo>
                    <a:pt x="900" y="3508"/>
                  </a:lnTo>
                  <a:lnTo>
                    <a:pt x="898" y="3498"/>
                  </a:lnTo>
                  <a:lnTo>
                    <a:pt x="898" y="3488"/>
                  </a:lnTo>
                  <a:lnTo>
                    <a:pt x="898" y="3484"/>
                  </a:lnTo>
                  <a:lnTo>
                    <a:pt x="900" y="3481"/>
                  </a:lnTo>
                  <a:lnTo>
                    <a:pt x="902" y="3477"/>
                  </a:lnTo>
                  <a:lnTo>
                    <a:pt x="906" y="3474"/>
                  </a:lnTo>
                  <a:lnTo>
                    <a:pt x="910" y="3473"/>
                  </a:lnTo>
                  <a:lnTo>
                    <a:pt x="914" y="3471"/>
                  </a:lnTo>
                  <a:lnTo>
                    <a:pt x="918" y="3471"/>
                  </a:lnTo>
                  <a:lnTo>
                    <a:pt x="922" y="3471"/>
                  </a:lnTo>
                  <a:lnTo>
                    <a:pt x="930" y="3473"/>
                  </a:lnTo>
                  <a:lnTo>
                    <a:pt x="936" y="3476"/>
                  </a:lnTo>
                  <a:lnTo>
                    <a:pt x="951" y="3487"/>
                  </a:lnTo>
                  <a:lnTo>
                    <a:pt x="967" y="3498"/>
                  </a:lnTo>
                  <a:lnTo>
                    <a:pt x="975" y="3504"/>
                  </a:lnTo>
                  <a:lnTo>
                    <a:pt x="983" y="3511"/>
                  </a:lnTo>
                  <a:lnTo>
                    <a:pt x="989" y="3519"/>
                  </a:lnTo>
                  <a:lnTo>
                    <a:pt x="994" y="3526"/>
                  </a:lnTo>
                  <a:lnTo>
                    <a:pt x="1000" y="3534"/>
                  </a:lnTo>
                  <a:lnTo>
                    <a:pt x="1005" y="3541"/>
                  </a:lnTo>
                  <a:lnTo>
                    <a:pt x="1011" y="3546"/>
                  </a:lnTo>
                  <a:lnTo>
                    <a:pt x="1018" y="3552"/>
                  </a:lnTo>
                  <a:lnTo>
                    <a:pt x="1023" y="3556"/>
                  </a:lnTo>
                  <a:lnTo>
                    <a:pt x="1026" y="3561"/>
                  </a:lnTo>
                  <a:lnTo>
                    <a:pt x="1026" y="3566"/>
                  </a:lnTo>
                  <a:lnTo>
                    <a:pt x="1026" y="3571"/>
                  </a:lnTo>
                  <a:lnTo>
                    <a:pt x="1024" y="3584"/>
                  </a:lnTo>
                  <a:lnTo>
                    <a:pt x="1023" y="3597"/>
                  </a:lnTo>
                  <a:lnTo>
                    <a:pt x="1035" y="3591"/>
                  </a:lnTo>
                  <a:lnTo>
                    <a:pt x="1044" y="3585"/>
                  </a:lnTo>
                  <a:lnTo>
                    <a:pt x="1050" y="3583"/>
                  </a:lnTo>
                  <a:lnTo>
                    <a:pt x="1055" y="3580"/>
                  </a:lnTo>
                  <a:lnTo>
                    <a:pt x="1061" y="3578"/>
                  </a:lnTo>
                  <a:lnTo>
                    <a:pt x="1069" y="3577"/>
                  </a:lnTo>
                  <a:lnTo>
                    <a:pt x="1079" y="3576"/>
                  </a:lnTo>
                  <a:lnTo>
                    <a:pt x="1089" y="3576"/>
                  </a:lnTo>
                  <a:lnTo>
                    <a:pt x="1100" y="3576"/>
                  </a:lnTo>
                  <a:lnTo>
                    <a:pt x="1109" y="3578"/>
                  </a:lnTo>
                  <a:lnTo>
                    <a:pt x="1118" y="3580"/>
                  </a:lnTo>
                  <a:lnTo>
                    <a:pt x="1125" y="3586"/>
                  </a:lnTo>
                  <a:lnTo>
                    <a:pt x="1128" y="3589"/>
                  </a:lnTo>
                  <a:lnTo>
                    <a:pt x="1132" y="3592"/>
                  </a:lnTo>
                  <a:lnTo>
                    <a:pt x="1134" y="3596"/>
                  </a:lnTo>
                  <a:lnTo>
                    <a:pt x="1136" y="3601"/>
                  </a:lnTo>
                  <a:lnTo>
                    <a:pt x="1137" y="3608"/>
                  </a:lnTo>
                  <a:lnTo>
                    <a:pt x="1136" y="3615"/>
                  </a:lnTo>
                  <a:lnTo>
                    <a:pt x="1135" y="3622"/>
                  </a:lnTo>
                  <a:lnTo>
                    <a:pt x="1134" y="3630"/>
                  </a:lnTo>
                  <a:lnTo>
                    <a:pt x="1133" y="3642"/>
                  </a:lnTo>
                  <a:lnTo>
                    <a:pt x="1132" y="3654"/>
                  </a:lnTo>
                  <a:lnTo>
                    <a:pt x="1130" y="3664"/>
                  </a:lnTo>
                  <a:lnTo>
                    <a:pt x="1129" y="3677"/>
                  </a:lnTo>
                  <a:lnTo>
                    <a:pt x="1139" y="3680"/>
                  </a:lnTo>
                  <a:lnTo>
                    <a:pt x="1150" y="3685"/>
                  </a:lnTo>
                  <a:lnTo>
                    <a:pt x="1155" y="3687"/>
                  </a:lnTo>
                  <a:lnTo>
                    <a:pt x="1160" y="3689"/>
                  </a:lnTo>
                  <a:lnTo>
                    <a:pt x="1164" y="3689"/>
                  </a:lnTo>
                  <a:lnTo>
                    <a:pt x="1169" y="3689"/>
                  </a:lnTo>
                  <a:lnTo>
                    <a:pt x="1180" y="3686"/>
                  </a:lnTo>
                  <a:lnTo>
                    <a:pt x="1190" y="3680"/>
                  </a:lnTo>
                  <a:lnTo>
                    <a:pt x="1193" y="3679"/>
                  </a:lnTo>
                  <a:lnTo>
                    <a:pt x="1197" y="3678"/>
                  </a:lnTo>
                  <a:lnTo>
                    <a:pt x="1200" y="3680"/>
                  </a:lnTo>
                  <a:lnTo>
                    <a:pt x="1202" y="3684"/>
                  </a:lnTo>
                  <a:lnTo>
                    <a:pt x="1207" y="3698"/>
                  </a:lnTo>
                  <a:lnTo>
                    <a:pt x="1214" y="3714"/>
                  </a:lnTo>
                  <a:lnTo>
                    <a:pt x="1220" y="3721"/>
                  </a:lnTo>
                  <a:lnTo>
                    <a:pt x="1224" y="3726"/>
                  </a:lnTo>
                  <a:lnTo>
                    <a:pt x="1229" y="3730"/>
                  </a:lnTo>
                  <a:lnTo>
                    <a:pt x="1236" y="3732"/>
                  </a:lnTo>
                  <a:lnTo>
                    <a:pt x="1243" y="3732"/>
                  </a:lnTo>
                  <a:lnTo>
                    <a:pt x="1253" y="3731"/>
                  </a:lnTo>
                  <a:lnTo>
                    <a:pt x="1261" y="3730"/>
                  </a:lnTo>
                  <a:lnTo>
                    <a:pt x="1270" y="3729"/>
                  </a:lnTo>
                  <a:lnTo>
                    <a:pt x="1278" y="3728"/>
                  </a:lnTo>
                  <a:lnTo>
                    <a:pt x="1287" y="3730"/>
                  </a:lnTo>
                  <a:lnTo>
                    <a:pt x="1290" y="3731"/>
                  </a:lnTo>
                  <a:lnTo>
                    <a:pt x="1294" y="3733"/>
                  </a:lnTo>
                  <a:lnTo>
                    <a:pt x="1297" y="3738"/>
                  </a:lnTo>
                  <a:lnTo>
                    <a:pt x="1299" y="3742"/>
                  </a:lnTo>
                  <a:lnTo>
                    <a:pt x="1304" y="3746"/>
                  </a:lnTo>
                  <a:lnTo>
                    <a:pt x="1308" y="3750"/>
                  </a:lnTo>
                  <a:lnTo>
                    <a:pt x="1312" y="3754"/>
                  </a:lnTo>
                  <a:lnTo>
                    <a:pt x="1318" y="3755"/>
                  </a:lnTo>
                  <a:lnTo>
                    <a:pt x="1323" y="3756"/>
                  </a:lnTo>
                  <a:lnTo>
                    <a:pt x="1329" y="3756"/>
                  </a:lnTo>
                  <a:lnTo>
                    <a:pt x="1335" y="3756"/>
                  </a:lnTo>
                  <a:lnTo>
                    <a:pt x="1341" y="3756"/>
                  </a:lnTo>
                  <a:lnTo>
                    <a:pt x="1365" y="3752"/>
                  </a:lnTo>
                  <a:lnTo>
                    <a:pt x="1388" y="3747"/>
                  </a:lnTo>
                  <a:lnTo>
                    <a:pt x="1399" y="3747"/>
                  </a:lnTo>
                  <a:lnTo>
                    <a:pt x="1410" y="3746"/>
                  </a:lnTo>
                  <a:lnTo>
                    <a:pt x="1420" y="3744"/>
                  </a:lnTo>
                  <a:lnTo>
                    <a:pt x="1428" y="3742"/>
                  </a:lnTo>
                  <a:lnTo>
                    <a:pt x="1446" y="3737"/>
                  </a:lnTo>
                  <a:lnTo>
                    <a:pt x="1467" y="3731"/>
                  </a:lnTo>
                  <a:lnTo>
                    <a:pt x="1487" y="3726"/>
                  </a:lnTo>
                  <a:lnTo>
                    <a:pt x="1503" y="3721"/>
                  </a:lnTo>
                  <a:lnTo>
                    <a:pt x="1511" y="3719"/>
                  </a:lnTo>
                  <a:lnTo>
                    <a:pt x="1520" y="3716"/>
                  </a:lnTo>
                  <a:lnTo>
                    <a:pt x="1529" y="3714"/>
                  </a:lnTo>
                  <a:lnTo>
                    <a:pt x="1539" y="3714"/>
                  </a:lnTo>
                  <a:lnTo>
                    <a:pt x="1550" y="3714"/>
                  </a:lnTo>
                  <a:lnTo>
                    <a:pt x="1561" y="3715"/>
                  </a:lnTo>
                  <a:lnTo>
                    <a:pt x="1574" y="3718"/>
                  </a:lnTo>
                  <a:lnTo>
                    <a:pt x="1585" y="3720"/>
                  </a:lnTo>
                  <a:lnTo>
                    <a:pt x="1604" y="3724"/>
                  </a:lnTo>
                  <a:lnTo>
                    <a:pt x="1611" y="3726"/>
                  </a:lnTo>
                  <a:lnTo>
                    <a:pt x="1611" y="3711"/>
                  </a:lnTo>
                  <a:lnTo>
                    <a:pt x="1610" y="3696"/>
                  </a:lnTo>
                  <a:lnTo>
                    <a:pt x="1611" y="3680"/>
                  </a:lnTo>
                  <a:lnTo>
                    <a:pt x="1613" y="3664"/>
                  </a:lnTo>
                  <a:lnTo>
                    <a:pt x="1614" y="3662"/>
                  </a:lnTo>
                  <a:lnTo>
                    <a:pt x="1616" y="3659"/>
                  </a:lnTo>
                  <a:lnTo>
                    <a:pt x="1618" y="3657"/>
                  </a:lnTo>
                  <a:lnTo>
                    <a:pt x="1618" y="3654"/>
                  </a:lnTo>
                  <a:lnTo>
                    <a:pt x="1619" y="3651"/>
                  </a:lnTo>
                  <a:lnTo>
                    <a:pt x="1619" y="3647"/>
                  </a:lnTo>
                  <a:lnTo>
                    <a:pt x="1614" y="3640"/>
                  </a:lnTo>
                  <a:lnTo>
                    <a:pt x="1613" y="3635"/>
                  </a:lnTo>
                  <a:lnTo>
                    <a:pt x="1615" y="3634"/>
                  </a:lnTo>
                  <a:lnTo>
                    <a:pt x="1617" y="3630"/>
                  </a:lnTo>
                  <a:lnTo>
                    <a:pt x="1618" y="3627"/>
                  </a:lnTo>
                  <a:lnTo>
                    <a:pt x="1619" y="3623"/>
                  </a:lnTo>
                  <a:lnTo>
                    <a:pt x="1621" y="3614"/>
                  </a:lnTo>
                  <a:lnTo>
                    <a:pt x="1619" y="3606"/>
                  </a:lnTo>
                  <a:lnTo>
                    <a:pt x="1617" y="3602"/>
                  </a:lnTo>
                  <a:lnTo>
                    <a:pt x="1614" y="3597"/>
                  </a:lnTo>
                  <a:lnTo>
                    <a:pt x="1611" y="3594"/>
                  </a:lnTo>
                  <a:lnTo>
                    <a:pt x="1608" y="3591"/>
                  </a:lnTo>
                  <a:lnTo>
                    <a:pt x="1605" y="3588"/>
                  </a:lnTo>
                  <a:lnTo>
                    <a:pt x="1602" y="3584"/>
                  </a:lnTo>
                  <a:lnTo>
                    <a:pt x="1601" y="3577"/>
                  </a:lnTo>
                  <a:lnTo>
                    <a:pt x="1601" y="3570"/>
                  </a:lnTo>
                  <a:lnTo>
                    <a:pt x="1613" y="3566"/>
                  </a:lnTo>
                  <a:lnTo>
                    <a:pt x="1616" y="3558"/>
                  </a:lnTo>
                  <a:lnTo>
                    <a:pt x="1617" y="3552"/>
                  </a:lnTo>
                  <a:lnTo>
                    <a:pt x="1617" y="3544"/>
                  </a:lnTo>
                  <a:lnTo>
                    <a:pt x="1619" y="3536"/>
                  </a:lnTo>
                  <a:lnTo>
                    <a:pt x="1629" y="3537"/>
                  </a:lnTo>
                  <a:lnTo>
                    <a:pt x="1636" y="3540"/>
                  </a:lnTo>
                  <a:lnTo>
                    <a:pt x="1641" y="3540"/>
                  </a:lnTo>
                  <a:lnTo>
                    <a:pt x="1645" y="3540"/>
                  </a:lnTo>
                  <a:lnTo>
                    <a:pt x="1649" y="3539"/>
                  </a:lnTo>
                  <a:lnTo>
                    <a:pt x="1655" y="3536"/>
                  </a:lnTo>
                  <a:lnTo>
                    <a:pt x="1657" y="3534"/>
                  </a:lnTo>
                  <a:lnTo>
                    <a:pt x="1659" y="3529"/>
                  </a:lnTo>
                  <a:lnTo>
                    <a:pt x="1660" y="3524"/>
                  </a:lnTo>
                  <a:lnTo>
                    <a:pt x="1661" y="3519"/>
                  </a:lnTo>
                  <a:lnTo>
                    <a:pt x="1663" y="3509"/>
                  </a:lnTo>
                  <a:lnTo>
                    <a:pt x="1666" y="3501"/>
                  </a:lnTo>
                  <a:lnTo>
                    <a:pt x="1674" y="3489"/>
                  </a:lnTo>
                  <a:lnTo>
                    <a:pt x="1685" y="3476"/>
                  </a:lnTo>
                  <a:lnTo>
                    <a:pt x="1697" y="3462"/>
                  </a:lnTo>
                  <a:lnTo>
                    <a:pt x="1708" y="3453"/>
                  </a:lnTo>
                  <a:lnTo>
                    <a:pt x="1715" y="3448"/>
                  </a:lnTo>
                  <a:lnTo>
                    <a:pt x="1725" y="3441"/>
                  </a:lnTo>
                  <a:lnTo>
                    <a:pt x="1735" y="3435"/>
                  </a:lnTo>
                  <a:lnTo>
                    <a:pt x="1746" y="3428"/>
                  </a:lnTo>
                  <a:lnTo>
                    <a:pt x="1757" y="3423"/>
                  </a:lnTo>
                  <a:lnTo>
                    <a:pt x="1768" y="3419"/>
                  </a:lnTo>
                  <a:lnTo>
                    <a:pt x="1779" y="3415"/>
                  </a:lnTo>
                  <a:lnTo>
                    <a:pt x="1788" y="3412"/>
                  </a:lnTo>
                  <a:lnTo>
                    <a:pt x="1798" y="3411"/>
                  </a:lnTo>
                  <a:lnTo>
                    <a:pt x="1807" y="3412"/>
                  </a:lnTo>
                  <a:lnTo>
                    <a:pt x="1816" y="3412"/>
                  </a:lnTo>
                  <a:lnTo>
                    <a:pt x="1825" y="3412"/>
                  </a:lnTo>
                  <a:lnTo>
                    <a:pt x="1834" y="3407"/>
                  </a:lnTo>
                  <a:lnTo>
                    <a:pt x="1845" y="3400"/>
                  </a:lnTo>
                  <a:lnTo>
                    <a:pt x="1850" y="3397"/>
                  </a:lnTo>
                  <a:lnTo>
                    <a:pt x="1855" y="3393"/>
                  </a:lnTo>
                  <a:lnTo>
                    <a:pt x="1861" y="3390"/>
                  </a:lnTo>
                  <a:lnTo>
                    <a:pt x="1866" y="3388"/>
                  </a:lnTo>
                  <a:lnTo>
                    <a:pt x="1876" y="3388"/>
                  </a:lnTo>
                  <a:lnTo>
                    <a:pt x="1886" y="3389"/>
                  </a:lnTo>
                  <a:lnTo>
                    <a:pt x="1897" y="3390"/>
                  </a:lnTo>
                  <a:lnTo>
                    <a:pt x="1906" y="3388"/>
                  </a:lnTo>
                  <a:lnTo>
                    <a:pt x="1912" y="3387"/>
                  </a:lnTo>
                  <a:lnTo>
                    <a:pt x="1916" y="3384"/>
                  </a:lnTo>
                  <a:lnTo>
                    <a:pt x="1920" y="3383"/>
                  </a:lnTo>
                  <a:lnTo>
                    <a:pt x="1925" y="3378"/>
                  </a:lnTo>
                  <a:lnTo>
                    <a:pt x="1931" y="3371"/>
                  </a:lnTo>
                  <a:lnTo>
                    <a:pt x="1936" y="3363"/>
                  </a:lnTo>
                  <a:lnTo>
                    <a:pt x="1943" y="3354"/>
                  </a:lnTo>
                  <a:lnTo>
                    <a:pt x="1949" y="3347"/>
                  </a:lnTo>
                  <a:lnTo>
                    <a:pt x="1953" y="3343"/>
                  </a:lnTo>
                  <a:lnTo>
                    <a:pt x="1956" y="3340"/>
                  </a:lnTo>
                  <a:lnTo>
                    <a:pt x="1961" y="3338"/>
                  </a:lnTo>
                  <a:lnTo>
                    <a:pt x="1965" y="3336"/>
                  </a:lnTo>
                  <a:lnTo>
                    <a:pt x="1973" y="3335"/>
                  </a:lnTo>
                  <a:lnTo>
                    <a:pt x="1982" y="3334"/>
                  </a:lnTo>
                  <a:lnTo>
                    <a:pt x="1990" y="3335"/>
                  </a:lnTo>
                  <a:lnTo>
                    <a:pt x="1999" y="3336"/>
                  </a:lnTo>
                  <a:lnTo>
                    <a:pt x="2017" y="3339"/>
                  </a:lnTo>
                  <a:lnTo>
                    <a:pt x="2035" y="3342"/>
                  </a:lnTo>
                  <a:lnTo>
                    <a:pt x="2036" y="3351"/>
                  </a:lnTo>
                  <a:lnTo>
                    <a:pt x="2036" y="3365"/>
                  </a:lnTo>
                  <a:lnTo>
                    <a:pt x="2036" y="3378"/>
                  </a:lnTo>
                  <a:lnTo>
                    <a:pt x="2035" y="3384"/>
                  </a:lnTo>
                  <a:lnTo>
                    <a:pt x="2056" y="3391"/>
                  </a:lnTo>
                  <a:lnTo>
                    <a:pt x="2074" y="3399"/>
                  </a:lnTo>
                  <a:lnTo>
                    <a:pt x="2090" y="3405"/>
                  </a:lnTo>
                  <a:lnTo>
                    <a:pt x="2105" y="3408"/>
                  </a:lnTo>
                  <a:lnTo>
                    <a:pt x="2119" y="3411"/>
                  </a:lnTo>
                  <a:lnTo>
                    <a:pt x="2136" y="3411"/>
                  </a:lnTo>
                  <a:lnTo>
                    <a:pt x="2154" y="3410"/>
                  </a:lnTo>
                  <a:lnTo>
                    <a:pt x="2177" y="3406"/>
                  </a:lnTo>
                  <a:lnTo>
                    <a:pt x="2180" y="3414"/>
                  </a:lnTo>
                  <a:lnTo>
                    <a:pt x="2182" y="3418"/>
                  </a:lnTo>
                  <a:lnTo>
                    <a:pt x="2178" y="3421"/>
                  </a:lnTo>
                  <a:lnTo>
                    <a:pt x="2175" y="3423"/>
                  </a:lnTo>
                  <a:lnTo>
                    <a:pt x="2173" y="3425"/>
                  </a:lnTo>
                  <a:lnTo>
                    <a:pt x="2171" y="3428"/>
                  </a:lnTo>
                  <a:lnTo>
                    <a:pt x="2169" y="3434"/>
                  </a:lnTo>
                  <a:lnTo>
                    <a:pt x="2165" y="3441"/>
                  </a:lnTo>
                  <a:lnTo>
                    <a:pt x="2163" y="3441"/>
                  </a:lnTo>
                  <a:lnTo>
                    <a:pt x="2162" y="3440"/>
                  </a:lnTo>
                  <a:lnTo>
                    <a:pt x="2161" y="3441"/>
                  </a:lnTo>
                  <a:lnTo>
                    <a:pt x="2161" y="3442"/>
                  </a:lnTo>
                  <a:lnTo>
                    <a:pt x="2159" y="3445"/>
                  </a:lnTo>
                  <a:lnTo>
                    <a:pt x="2159" y="3450"/>
                  </a:lnTo>
                  <a:lnTo>
                    <a:pt x="2162" y="3459"/>
                  </a:lnTo>
                  <a:lnTo>
                    <a:pt x="2165" y="3466"/>
                  </a:lnTo>
                  <a:lnTo>
                    <a:pt x="2179" y="3469"/>
                  </a:lnTo>
                  <a:lnTo>
                    <a:pt x="2194" y="3471"/>
                  </a:lnTo>
                  <a:lnTo>
                    <a:pt x="2205" y="3483"/>
                  </a:lnTo>
                  <a:lnTo>
                    <a:pt x="2216" y="3483"/>
                  </a:lnTo>
                  <a:lnTo>
                    <a:pt x="2225" y="3482"/>
                  </a:lnTo>
                  <a:lnTo>
                    <a:pt x="2236" y="3479"/>
                  </a:lnTo>
                  <a:lnTo>
                    <a:pt x="2247" y="3477"/>
                  </a:lnTo>
                  <a:lnTo>
                    <a:pt x="2248" y="3469"/>
                  </a:lnTo>
                  <a:lnTo>
                    <a:pt x="2248" y="3462"/>
                  </a:lnTo>
                  <a:lnTo>
                    <a:pt x="2248" y="3460"/>
                  </a:lnTo>
                  <a:lnTo>
                    <a:pt x="2249" y="3457"/>
                  </a:lnTo>
                  <a:lnTo>
                    <a:pt x="2251" y="3455"/>
                  </a:lnTo>
                  <a:lnTo>
                    <a:pt x="2253" y="3453"/>
                  </a:lnTo>
                  <a:lnTo>
                    <a:pt x="2262" y="3454"/>
                  </a:lnTo>
                  <a:lnTo>
                    <a:pt x="2270" y="3453"/>
                  </a:lnTo>
                  <a:lnTo>
                    <a:pt x="2270" y="3466"/>
                  </a:lnTo>
                  <a:lnTo>
                    <a:pt x="2279" y="3472"/>
                  </a:lnTo>
                  <a:lnTo>
                    <a:pt x="2297" y="3486"/>
                  </a:lnTo>
                  <a:lnTo>
                    <a:pt x="2314" y="3500"/>
                  </a:lnTo>
                  <a:lnTo>
                    <a:pt x="2322" y="3506"/>
                  </a:lnTo>
                  <a:lnTo>
                    <a:pt x="2330" y="3508"/>
                  </a:lnTo>
                  <a:lnTo>
                    <a:pt x="2336" y="3509"/>
                  </a:lnTo>
                  <a:lnTo>
                    <a:pt x="2342" y="3509"/>
                  </a:lnTo>
                  <a:lnTo>
                    <a:pt x="2349" y="3508"/>
                  </a:lnTo>
                  <a:lnTo>
                    <a:pt x="2355" y="3508"/>
                  </a:lnTo>
                  <a:lnTo>
                    <a:pt x="2363" y="3509"/>
                  </a:lnTo>
                  <a:lnTo>
                    <a:pt x="2369" y="3510"/>
                  </a:lnTo>
                  <a:lnTo>
                    <a:pt x="2375" y="3512"/>
                  </a:lnTo>
                  <a:lnTo>
                    <a:pt x="2378" y="3516"/>
                  </a:lnTo>
                  <a:lnTo>
                    <a:pt x="2381" y="3521"/>
                  </a:lnTo>
                  <a:lnTo>
                    <a:pt x="2382" y="3528"/>
                  </a:lnTo>
                  <a:lnTo>
                    <a:pt x="2383" y="3537"/>
                  </a:lnTo>
                  <a:lnTo>
                    <a:pt x="2383" y="3554"/>
                  </a:lnTo>
                  <a:lnTo>
                    <a:pt x="2382" y="3566"/>
                  </a:lnTo>
                  <a:lnTo>
                    <a:pt x="2392" y="3568"/>
                  </a:lnTo>
                  <a:lnTo>
                    <a:pt x="2405" y="3570"/>
                  </a:lnTo>
                  <a:lnTo>
                    <a:pt x="2418" y="3573"/>
                  </a:lnTo>
                  <a:lnTo>
                    <a:pt x="2428" y="3576"/>
                  </a:lnTo>
                  <a:lnTo>
                    <a:pt x="2431" y="3586"/>
                  </a:lnTo>
                  <a:lnTo>
                    <a:pt x="2431" y="3592"/>
                  </a:lnTo>
                  <a:lnTo>
                    <a:pt x="2432" y="3598"/>
                  </a:lnTo>
                  <a:lnTo>
                    <a:pt x="2435" y="3606"/>
                  </a:lnTo>
                  <a:lnTo>
                    <a:pt x="2452" y="3602"/>
                  </a:lnTo>
                  <a:lnTo>
                    <a:pt x="2461" y="3600"/>
                  </a:lnTo>
                  <a:lnTo>
                    <a:pt x="2473" y="3598"/>
                  </a:lnTo>
                  <a:lnTo>
                    <a:pt x="2492" y="3600"/>
                  </a:lnTo>
                  <a:lnTo>
                    <a:pt x="2494" y="3610"/>
                  </a:lnTo>
                  <a:lnTo>
                    <a:pt x="2499" y="3628"/>
                  </a:lnTo>
                  <a:lnTo>
                    <a:pt x="2499" y="3637"/>
                  </a:lnTo>
                  <a:lnTo>
                    <a:pt x="2499" y="3645"/>
                  </a:lnTo>
                  <a:lnTo>
                    <a:pt x="2498" y="3648"/>
                  </a:lnTo>
                  <a:lnTo>
                    <a:pt x="2496" y="3651"/>
                  </a:lnTo>
                  <a:lnTo>
                    <a:pt x="2495" y="3653"/>
                  </a:lnTo>
                  <a:lnTo>
                    <a:pt x="2492" y="3653"/>
                  </a:lnTo>
                  <a:lnTo>
                    <a:pt x="2519" y="3657"/>
                  </a:lnTo>
                  <a:lnTo>
                    <a:pt x="2542" y="3659"/>
                  </a:lnTo>
                  <a:lnTo>
                    <a:pt x="2554" y="3659"/>
                  </a:lnTo>
                  <a:lnTo>
                    <a:pt x="2567" y="3658"/>
                  </a:lnTo>
                  <a:lnTo>
                    <a:pt x="2579" y="3656"/>
                  </a:lnTo>
                  <a:lnTo>
                    <a:pt x="2593" y="3653"/>
                  </a:lnTo>
                  <a:lnTo>
                    <a:pt x="2594" y="3665"/>
                  </a:lnTo>
                  <a:lnTo>
                    <a:pt x="2597" y="3677"/>
                  </a:lnTo>
                  <a:lnTo>
                    <a:pt x="2600" y="3680"/>
                  </a:lnTo>
                  <a:lnTo>
                    <a:pt x="2602" y="3682"/>
                  </a:lnTo>
                  <a:lnTo>
                    <a:pt x="2604" y="3685"/>
                  </a:lnTo>
                  <a:lnTo>
                    <a:pt x="2607" y="3686"/>
                  </a:lnTo>
                  <a:lnTo>
                    <a:pt x="2611" y="3687"/>
                  </a:lnTo>
                  <a:lnTo>
                    <a:pt x="2616" y="3688"/>
                  </a:lnTo>
                  <a:lnTo>
                    <a:pt x="2622" y="3689"/>
                  </a:lnTo>
                  <a:lnTo>
                    <a:pt x="2628" y="3688"/>
                  </a:lnTo>
                  <a:lnTo>
                    <a:pt x="2633" y="3688"/>
                  </a:lnTo>
                  <a:lnTo>
                    <a:pt x="2637" y="3687"/>
                  </a:lnTo>
                  <a:lnTo>
                    <a:pt x="2640" y="3686"/>
                  </a:lnTo>
                  <a:lnTo>
                    <a:pt x="2643" y="3684"/>
                  </a:lnTo>
                  <a:lnTo>
                    <a:pt x="2647" y="3679"/>
                  </a:lnTo>
                  <a:lnTo>
                    <a:pt x="2651" y="3675"/>
                  </a:lnTo>
                  <a:lnTo>
                    <a:pt x="2654" y="3664"/>
                  </a:lnTo>
                  <a:lnTo>
                    <a:pt x="2658" y="3659"/>
                  </a:lnTo>
                  <a:lnTo>
                    <a:pt x="2667" y="3659"/>
                  </a:lnTo>
                  <a:lnTo>
                    <a:pt x="2675" y="3659"/>
                  </a:lnTo>
                  <a:lnTo>
                    <a:pt x="2675" y="3671"/>
                  </a:lnTo>
                  <a:lnTo>
                    <a:pt x="2675" y="3682"/>
                  </a:lnTo>
                  <a:lnTo>
                    <a:pt x="2683" y="3682"/>
                  </a:lnTo>
                  <a:lnTo>
                    <a:pt x="2692" y="3682"/>
                  </a:lnTo>
                  <a:lnTo>
                    <a:pt x="2697" y="3679"/>
                  </a:lnTo>
                  <a:lnTo>
                    <a:pt x="2703" y="3674"/>
                  </a:lnTo>
                  <a:lnTo>
                    <a:pt x="2708" y="3669"/>
                  </a:lnTo>
                  <a:lnTo>
                    <a:pt x="2712" y="3663"/>
                  </a:lnTo>
                  <a:lnTo>
                    <a:pt x="2719" y="3658"/>
                  </a:lnTo>
                  <a:lnTo>
                    <a:pt x="2725" y="3654"/>
                  </a:lnTo>
                  <a:lnTo>
                    <a:pt x="2729" y="3653"/>
                  </a:lnTo>
                  <a:lnTo>
                    <a:pt x="2734" y="3653"/>
                  </a:lnTo>
                  <a:lnTo>
                    <a:pt x="2739" y="3652"/>
                  </a:lnTo>
                  <a:lnTo>
                    <a:pt x="2745" y="3653"/>
                  </a:lnTo>
                  <a:lnTo>
                    <a:pt x="2745" y="3664"/>
                  </a:lnTo>
                  <a:lnTo>
                    <a:pt x="2751" y="3676"/>
                  </a:lnTo>
                  <a:lnTo>
                    <a:pt x="2759" y="3676"/>
                  </a:lnTo>
                  <a:lnTo>
                    <a:pt x="2771" y="3675"/>
                  </a:lnTo>
                  <a:lnTo>
                    <a:pt x="2782" y="3673"/>
                  </a:lnTo>
                  <a:lnTo>
                    <a:pt x="2792" y="3671"/>
                  </a:lnTo>
                  <a:lnTo>
                    <a:pt x="2794" y="3669"/>
                  </a:lnTo>
                  <a:lnTo>
                    <a:pt x="2796" y="3665"/>
                  </a:lnTo>
                  <a:lnTo>
                    <a:pt x="2798" y="3662"/>
                  </a:lnTo>
                  <a:lnTo>
                    <a:pt x="2799" y="3658"/>
                  </a:lnTo>
                  <a:lnTo>
                    <a:pt x="2802" y="3648"/>
                  </a:lnTo>
                  <a:lnTo>
                    <a:pt x="2804" y="3641"/>
                  </a:lnTo>
                  <a:lnTo>
                    <a:pt x="2806" y="3642"/>
                  </a:lnTo>
                  <a:lnTo>
                    <a:pt x="2808" y="3643"/>
                  </a:lnTo>
                  <a:lnTo>
                    <a:pt x="2809" y="3642"/>
                  </a:lnTo>
                  <a:lnTo>
                    <a:pt x="2810" y="3641"/>
                  </a:lnTo>
                  <a:lnTo>
                    <a:pt x="2812" y="3637"/>
                  </a:lnTo>
                  <a:lnTo>
                    <a:pt x="2813" y="3631"/>
                  </a:lnTo>
                  <a:lnTo>
                    <a:pt x="2813" y="3625"/>
                  </a:lnTo>
                  <a:lnTo>
                    <a:pt x="2811" y="3619"/>
                  </a:lnTo>
                  <a:lnTo>
                    <a:pt x="2810" y="3617"/>
                  </a:lnTo>
                  <a:lnTo>
                    <a:pt x="2808" y="3614"/>
                  </a:lnTo>
                  <a:lnTo>
                    <a:pt x="2807" y="3612"/>
                  </a:lnTo>
                  <a:lnTo>
                    <a:pt x="2804" y="3611"/>
                  </a:lnTo>
                  <a:lnTo>
                    <a:pt x="2792" y="3614"/>
                  </a:lnTo>
                  <a:lnTo>
                    <a:pt x="2780" y="3618"/>
                  </a:lnTo>
                  <a:lnTo>
                    <a:pt x="2780" y="3608"/>
                  </a:lnTo>
                  <a:lnTo>
                    <a:pt x="2780" y="3600"/>
                  </a:lnTo>
                  <a:lnTo>
                    <a:pt x="2790" y="3600"/>
                  </a:lnTo>
                  <a:lnTo>
                    <a:pt x="2806" y="3598"/>
                  </a:lnTo>
                  <a:lnTo>
                    <a:pt x="2814" y="3597"/>
                  </a:lnTo>
                  <a:lnTo>
                    <a:pt x="2822" y="3597"/>
                  </a:lnTo>
                  <a:lnTo>
                    <a:pt x="2828" y="3595"/>
                  </a:lnTo>
                  <a:lnTo>
                    <a:pt x="2833" y="3594"/>
                  </a:lnTo>
                  <a:lnTo>
                    <a:pt x="2836" y="3591"/>
                  </a:lnTo>
                  <a:lnTo>
                    <a:pt x="2838" y="3587"/>
                  </a:lnTo>
                  <a:lnTo>
                    <a:pt x="2840" y="3583"/>
                  </a:lnTo>
                  <a:lnTo>
                    <a:pt x="2842" y="3576"/>
                  </a:lnTo>
                  <a:lnTo>
                    <a:pt x="2843" y="3571"/>
                  </a:lnTo>
                  <a:lnTo>
                    <a:pt x="2845" y="3567"/>
                  </a:lnTo>
                  <a:lnTo>
                    <a:pt x="2848" y="3562"/>
                  </a:lnTo>
                  <a:lnTo>
                    <a:pt x="2852" y="3559"/>
                  </a:lnTo>
                  <a:lnTo>
                    <a:pt x="2863" y="3562"/>
                  </a:lnTo>
                  <a:lnTo>
                    <a:pt x="2879" y="3566"/>
                  </a:lnTo>
                  <a:lnTo>
                    <a:pt x="2886" y="3557"/>
                  </a:lnTo>
                  <a:lnTo>
                    <a:pt x="2892" y="3547"/>
                  </a:lnTo>
                  <a:lnTo>
                    <a:pt x="2896" y="3545"/>
                  </a:lnTo>
                  <a:lnTo>
                    <a:pt x="2900" y="3545"/>
                  </a:lnTo>
                  <a:lnTo>
                    <a:pt x="2905" y="3544"/>
                  </a:lnTo>
                  <a:lnTo>
                    <a:pt x="2909" y="3545"/>
                  </a:lnTo>
                  <a:lnTo>
                    <a:pt x="2913" y="3545"/>
                  </a:lnTo>
                  <a:lnTo>
                    <a:pt x="2917" y="3544"/>
                  </a:lnTo>
                  <a:lnTo>
                    <a:pt x="2922" y="3544"/>
                  </a:lnTo>
                  <a:lnTo>
                    <a:pt x="2927" y="3542"/>
                  </a:lnTo>
                  <a:lnTo>
                    <a:pt x="2936" y="3535"/>
                  </a:lnTo>
                  <a:lnTo>
                    <a:pt x="2944" y="3524"/>
                  </a:lnTo>
                  <a:lnTo>
                    <a:pt x="2954" y="3515"/>
                  </a:lnTo>
                  <a:lnTo>
                    <a:pt x="2962" y="3506"/>
                  </a:lnTo>
                  <a:lnTo>
                    <a:pt x="2971" y="3502"/>
                  </a:lnTo>
                  <a:lnTo>
                    <a:pt x="2978" y="3499"/>
                  </a:lnTo>
                  <a:lnTo>
                    <a:pt x="2985" y="3496"/>
                  </a:lnTo>
                  <a:lnTo>
                    <a:pt x="2993" y="3494"/>
                  </a:lnTo>
                  <a:lnTo>
                    <a:pt x="3010" y="3490"/>
                  </a:lnTo>
                  <a:lnTo>
                    <a:pt x="3031" y="3484"/>
                  </a:lnTo>
                  <a:lnTo>
                    <a:pt x="3021" y="3439"/>
                  </a:lnTo>
                  <a:lnTo>
                    <a:pt x="3060" y="3432"/>
                  </a:lnTo>
                  <a:lnTo>
                    <a:pt x="3075" y="3466"/>
                  </a:lnTo>
                  <a:lnTo>
                    <a:pt x="3115" y="3462"/>
                  </a:lnTo>
                  <a:lnTo>
                    <a:pt x="3114" y="3453"/>
                  </a:lnTo>
                  <a:lnTo>
                    <a:pt x="3112" y="3444"/>
                  </a:lnTo>
                  <a:lnTo>
                    <a:pt x="3111" y="3440"/>
                  </a:lnTo>
                  <a:lnTo>
                    <a:pt x="3111" y="3435"/>
                  </a:lnTo>
                  <a:lnTo>
                    <a:pt x="3111" y="3431"/>
                  </a:lnTo>
                  <a:lnTo>
                    <a:pt x="3112" y="3426"/>
                  </a:lnTo>
                  <a:lnTo>
                    <a:pt x="3115" y="3420"/>
                  </a:lnTo>
                  <a:lnTo>
                    <a:pt x="3118" y="3416"/>
                  </a:lnTo>
                  <a:lnTo>
                    <a:pt x="3122" y="3411"/>
                  </a:lnTo>
                  <a:lnTo>
                    <a:pt x="3127" y="3408"/>
                  </a:lnTo>
                  <a:lnTo>
                    <a:pt x="3136" y="3403"/>
                  </a:lnTo>
                  <a:lnTo>
                    <a:pt x="3146" y="3395"/>
                  </a:lnTo>
                  <a:lnTo>
                    <a:pt x="3156" y="3387"/>
                  </a:lnTo>
                  <a:lnTo>
                    <a:pt x="3164" y="3380"/>
                  </a:lnTo>
                  <a:lnTo>
                    <a:pt x="3172" y="3372"/>
                  </a:lnTo>
                  <a:lnTo>
                    <a:pt x="3180" y="3363"/>
                  </a:lnTo>
                  <a:lnTo>
                    <a:pt x="3186" y="3354"/>
                  </a:lnTo>
                  <a:lnTo>
                    <a:pt x="3192" y="3346"/>
                  </a:lnTo>
                  <a:lnTo>
                    <a:pt x="3196" y="3338"/>
                  </a:lnTo>
                  <a:lnTo>
                    <a:pt x="3201" y="3329"/>
                  </a:lnTo>
                  <a:lnTo>
                    <a:pt x="3207" y="3321"/>
                  </a:lnTo>
                  <a:lnTo>
                    <a:pt x="3212" y="3314"/>
                  </a:lnTo>
                  <a:lnTo>
                    <a:pt x="3214" y="3310"/>
                  </a:lnTo>
                  <a:lnTo>
                    <a:pt x="3216" y="3306"/>
                  </a:lnTo>
                  <a:lnTo>
                    <a:pt x="3217" y="3302"/>
                  </a:lnTo>
                  <a:lnTo>
                    <a:pt x="3217" y="3298"/>
                  </a:lnTo>
                  <a:lnTo>
                    <a:pt x="3216" y="3293"/>
                  </a:lnTo>
                  <a:lnTo>
                    <a:pt x="3215" y="3290"/>
                  </a:lnTo>
                  <a:lnTo>
                    <a:pt x="3213" y="3288"/>
                  </a:lnTo>
                  <a:lnTo>
                    <a:pt x="3211" y="3285"/>
                  </a:lnTo>
                  <a:lnTo>
                    <a:pt x="3206" y="3280"/>
                  </a:lnTo>
                  <a:lnTo>
                    <a:pt x="3201" y="3273"/>
                  </a:lnTo>
                  <a:lnTo>
                    <a:pt x="3198" y="3265"/>
                  </a:lnTo>
                  <a:lnTo>
                    <a:pt x="3196" y="3257"/>
                  </a:lnTo>
                  <a:lnTo>
                    <a:pt x="3195" y="3253"/>
                  </a:lnTo>
                  <a:lnTo>
                    <a:pt x="3194" y="3250"/>
                  </a:lnTo>
                  <a:lnTo>
                    <a:pt x="3192" y="3247"/>
                  </a:lnTo>
                  <a:lnTo>
                    <a:pt x="3189" y="3244"/>
                  </a:lnTo>
                  <a:lnTo>
                    <a:pt x="3183" y="3240"/>
                  </a:lnTo>
                  <a:lnTo>
                    <a:pt x="3179" y="3239"/>
                  </a:lnTo>
                  <a:lnTo>
                    <a:pt x="3174" y="3239"/>
                  </a:lnTo>
                  <a:lnTo>
                    <a:pt x="3168" y="3239"/>
                  </a:lnTo>
                  <a:lnTo>
                    <a:pt x="3163" y="3240"/>
                  </a:lnTo>
                  <a:lnTo>
                    <a:pt x="3158" y="3241"/>
                  </a:lnTo>
                  <a:lnTo>
                    <a:pt x="3152" y="3241"/>
                  </a:lnTo>
                  <a:lnTo>
                    <a:pt x="3146" y="3240"/>
                  </a:lnTo>
                  <a:lnTo>
                    <a:pt x="3137" y="3237"/>
                  </a:lnTo>
                  <a:lnTo>
                    <a:pt x="3130" y="3233"/>
                  </a:lnTo>
                  <a:lnTo>
                    <a:pt x="3124" y="3229"/>
                  </a:lnTo>
                  <a:lnTo>
                    <a:pt x="3117" y="3224"/>
                  </a:lnTo>
                  <a:lnTo>
                    <a:pt x="3105" y="3213"/>
                  </a:lnTo>
                  <a:lnTo>
                    <a:pt x="3091" y="3201"/>
                  </a:lnTo>
                  <a:lnTo>
                    <a:pt x="3078" y="3191"/>
                  </a:lnTo>
                  <a:lnTo>
                    <a:pt x="3066" y="3182"/>
                  </a:lnTo>
                  <a:lnTo>
                    <a:pt x="3055" y="3172"/>
                  </a:lnTo>
                  <a:lnTo>
                    <a:pt x="3044" y="3161"/>
                  </a:lnTo>
                  <a:lnTo>
                    <a:pt x="3028" y="3147"/>
                  </a:lnTo>
                  <a:lnTo>
                    <a:pt x="3015" y="3135"/>
                  </a:lnTo>
                  <a:lnTo>
                    <a:pt x="3009" y="3129"/>
                  </a:lnTo>
                  <a:lnTo>
                    <a:pt x="3002" y="3122"/>
                  </a:lnTo>
                  <a:lnTo>
                    <a:pt x="2997" y="3115"/>
                  </a:lnTo>
                  <a:lnTo>
                    <a:pt x="2992" y="3105"/>
                  </a:lnTo>
                  <a:lnTo>
                    <a:pt x="2979" y="3088"/>
                  </a:lnTo>
                  <a:lnTo>
                    <a:pt x="2966" y="3070"/>
                  </a:lnTo>
                  <a:lnTo>
                    <a:pt x="2963" y="3066"/>
                  </a:lnTo>
                  <a:lnTo>
                    <a:pt x="2962" y="3062"/>
                  </a:lnTo>
                  <a:lnTo>
                    <a:pt x="2961" y="3058"/>
                  </a:lnTo>
                  <a:lnTo>
                    <a:pt x="2961" y="3053"/>
                  </a:lnTo>
                  <a:lnTo>
                    <a:pt x="2962" y="3050"/>
                  </a:lnTo>
                  <a:lnTo>
                    <a:pt x="2964" y="3047"/>
                  </a:lnTo>
                  <a:lnTo>
                    <a:pt x="2967" y="3044"/>
                  </a:lnTo>
                  <a:lnTo>
                    <a:pt x="2972" y="3042"/>
                  </a:lnTo>
                  <a:lnTo>
                    <a:pt x="2980" y="3037"/>
                  </a:lnTo>
                  <a:lnTo>
                    <a:pt x="2987" y="3033"/>
                  </a:lnTo>
                  <a:lnTo>
                    <a:pt x="2992" y="3028"/>
                  </a:lnTo>
                  <a:lnTo>
                    <a:pt x="2996" y="3023"/>
                  </a:lnTo>
                  <a:lnTo>
                    <a:pt x="3002" y="3012"/>
                  </a:lnTo>
                  <a:lnTo>
                    <a:pt x="3011" y="3000"/>
                  </a:lnTo>
                  <a:lnTo>
                    <a:pt x="3016" y="2991"/>
                  </a:lnTo>
                  <a:lnTo>
                    <a:pt x="3021" y="2981"/>
                  </a:lnTo>
                  <a:lnTo>
                    <a:pt x="3023" y="2971"/>
                  </a:lnTo>
                  <a:lnTo>
                    <a:pt x="3025" y="2962"/>
                  </a:lnTo>
                  <a:lnTo>
                    <a:pt x="3028" y="2953"/>
                  </a:lnTo>
                  <a:lnTo>
                    <a:pt x="3031" y="2944"/>
                  </a:lnTo>
                  <a:lnTo>
                    <a:pt x="3034" y="2940"/>
                  </a:lnTo>
                  <a:lnTo>
                    <a:pt x="3038" y="2935"/>
                  </a:lnTo>
                  <a:lnTo>
                    <a:pt x="3042" y="2931"/>
                  </a:lnTo>
                  <a:lnTo>
                    <a:pt x="3047" y="2927"/>
                  </a:lnTo>
                  <a:lnTo>
                    <a:pt x="3050" y="2924"/>
                  </a:lnTo>
                  <a:lnTo>
                    <a:pt x="3051" y="2920"/>
                  </a:lnTo>
                  <a:lnTo>
                    <a:pt x="3052" y="2917"/>
                  </a:lnTo>
                  <a:lnTo>
                    <a:pt x="3054" y="2914"/>
                  </a:lnTo>
                  <a:lnTo>
                    <a:pt x="3054" y="2906"/>
                  </a:lnTo>
                  <a:lnTo>
                    <a:pt x="3052" y="2897"/>
                  </a:lnTo>
                  <a:lnTo>
                    <a:pt x="3047" y="2878"/>
                  </a:lnTo>
                  <a:lnTo>
                    <a:pt x="3040" y="2856"/>
                  </a:lnTo>
                  <a:lnTo>
                    <a:pt x="3039" y="2851"/>
                  </a:lnTo>
                  <a:lnTo>
                    <a:pt x="3037" y="2848"/>
                  </a:lnTo>
                  <a:lnTo>
                    <a:pt x="3034" y="2847"/>
                  </a:lnTo>
                  <a:lnTo>
                    <a:pt x="3031" y="2847"/>
                  </a:lnTo>
                  <a:lnTo>
                    <a:pt x="3024" y="2848"/>
                  </a:lnTo>
                  <a:lnTo>
                    <a:pt x="3014" y="2849"/>
                  </a:lnTo>
                  <a:lnTo>
                    <a:pt x="3008" y="2850"/>
                  </a:lnTo>
                  <a:lnTo>
                    <a:pt x="3002" y="2852"/>
                  </a:lnTo>
                  <a:lnTo>
                    <a:pt x="2997" y="2856"/>
                  </a:lnTo>
                  <a:lnTo>
                    <a:pt x="2992" y="2858"/>
                  </a:lnTo>
                  <a:lnTo>
                    <a:pt x="2988" y="2860"/>
                  </a:lnTo>
                  <a:lnTo>
                    <a:pt x="2983" y="2861"/>
                  </a:lnTo>
                  <a:lnTo>
                    <a:pt x="2981" y="2860"/>
                  </a:lnTo>
                  <a:lnTo>
                    <a:pt x="2979" y="2860"/>
                  </a:lnTo>
                  <a:lnTo>
                    <a:pt x="2977" y="2858"/>
                  </a:lnTo>
                  <a:lnTo>
                    <a:pt x="2975" y="2856"/>
                  </a:lnTo>
                  <a:lnTo>
                    <a:pt x="2972" y="2850"/>
                  </a:lnTo>
                  <a:lnTo>
                    <a:pt x="2970" y="2845"/>
                  </a:lnTo>
                  <a:lnTo>
                    <a:pt x="2970" y="2840"/>
                  </a:lnTo>
                  <a:lnTo>
                    <a:pt x="2970" y="2835"/>
                  </a:lnTo>
                  <a:lnTo>
                    <a:pt x="2970" y="2831"/>
                  </a:lnTo>
                  <a:lnTo>
                    <a:pt x="2968" y="2827"/>
                  </a:lnTo>
                  <a:lnTo>
                    <a:pt x="2966" y="2823"/>
                  </a:lnTo>
                  <a:lnTo>
                    <a:pt x="2962" y="2818"/>
                  </a:lnTo>
                  <a:lnTo>
                    <a:pt x="2953" y="2810"/>
                  </a:lnTo>
                  <a:lnTo>
                    <a:pt x="2944" y="2801"/>
                  </a:lnTo>
                  <a:lnTo>
                    <a:pt x="2940" y="2796"/>
                  </a:lnTo>
                  <a:lnTo>
                    <a:pt x="2936" y="2791"/>
                  </a:lnTo>
                  <a:lnTo>
                    <a:pt x="2932" y="2785"/>
                  </a:lnTo>
                  <a:lnTo>
                    <a:pt x="2930" y="2779"/>
                  </a:lnTo>
                  <a:lnTo>
                    <a:pt x="2927" y="2775"/>
                  </a:lnTo>
                  <a:lnTo>
                    <a:pt x="2924" y="2772"/>
                  </a:lnTo>
                  <a:lnTo>
                    <a:pt x="2920" y="2768"/>
                  </a:lnTo>
                  <a:lnTo>
                    <a:pt x="2915" y="2766"/>
                  </a:lnTo>
                  <a:lnTo>
                    <a:pt x="2912" y="2764"/>
                  </a:lnTo>
                  <a:lnTo>
                    <a:pt x="2909" y="2762"/>
                  </a:lnTo>
                  <a:lnTo>
                    <a:pt x="2907" y="2759"/>
                  </a:lnTo>
                  <a:lnTo>
                    <a:pt x="2907" y="2754"/>
                  </a:lnTo>
                  <a:lnTo>
                    <a:pt x="2909" y="2747"/>
                  </a:lnTo>
                  <a:lnTo>
                    <a:pt x="2911" y="2744"/>
                  </a:lnTo>
                  <a:lnTo>
                    <a:pt x="2915" y="2742"/>
                  </a:lnTo>
                  <a:lnTo>
                    <a:pt x="2919" y="2740"/>
                  </a:lnTo>
                  <a:lnTo>
                    <a:pt x="2924" y="2739"/>
                  </a:lnTo>
                  <a:lnTo>
                    <a:pt x="2929" y="2738"/>
                  </a:lnTo>
                  <a:lnTo>
                    <a:pt x="2934" y="2735"/>
                  </a:lnTo>
                  <a:lnTo>
                    <a:pt x="2940" y="2731"/>
                  </a:lnTo>
                  <a:lnTo>
                    <a:pt x="2946" y="2726"/>
                  </a:lnTo>
                  <a:lnTo>
                    <a:pt x="2953" y="2723"/>
                  </a:lnTo>
                  <a:lnTo>
                    <a:pt x="2959" y="2721"/>
                  </a:lnTo>
                  <a:lnTo>
                    <a:pt x="2965" y="2721"/>
                  </a:lnTo>
                  <a:lnTo>
                    <a:pt x="2972" y="2721"/>
                  </a:lnTo>
                  <a:lnTo>
                    <a:pt x="2978" y="2720"/>
                  </a:lnTo>
                  <a:lnTo>
                    <a:pt x="2987" y="2718"/>
                  </a:lnTo>
                  <a:lnTo>
                    <a:pt x="2995" y="2715"/>
                  </a:lnTo>
                  <a:lnTo>
                    <a:pt x="3006" y="2709"/>
                  </a:lnTo>
                  <a:lnTo>
                    <a:pt x="3017" y="2701"/>
                  </a:lnTo>
                  <a:lnTo>
                    <a:pt x="3030" y="2692"/>
                  </a:lnTo>
                  <a:lnTo>
                    <a:pt x="3044" y="2683"/>
                  </a:lnTo>
                  <a:lnTo>
                    <a:pt x="3054" y="2677"/>
                  </a:lnTo>
                  <a:lnTo>
                    <a:pt x="3064" y="2672"/>
                  </a:lnTo>
                  <a:lnTo>
                    <a:pt x="3069" y="2670"/>
                  </a:lnTo>
                  <a:lnTo>
                    <a:pt x="3074" y="2666"/>
                  </a:lnTo>
                  <a:lnTo>
                    <a:pt x="3078" y="2662"/>
                  </a:lnTo>
                  <a:lnTo>
                    <a:pt x="3081" y="2657"/>
                  </a:lnTo>
                  <a:lnTo>
                    <a:pt x="3086" y="2648"/>
                  </a:lnTo>
                  <a:lnTo>
                    <a:pt x="3092" y="2639"/>
                  </a:lnTo>
                  <a:lnTo>
                    <a:pt x="3093" y="2636"/>
                  </a:lnTo>
                  <a:lnTo>
                    <a:pt x="3093" y="2632"/>
                  </a:lnTo>
                  <a:lnTo>
                    <a:pt x="3091" y="2628"/>
                  </a:lnTo>
                  <a:lnTo>
                    <a:pt x="3088" y="2626"/>
                  </a:lnTo>
                  <a:lnTo>
                    <a:pt x="3075" y="2619"/>
                  </a:lnTo>
                  <a:lnTo>
                    <a:pt x="3064" y="2612"/>
                  </a:lnTo>
                  <a:lnTo>
                    <a:pt x="3060" y="2608"/>
                  </a:lnTo>
                  <a:lnTo>
                    <a:pt x="3057" y="2603"/>
                  </a:lnTo>
                  <a:lnTo>
                    <a:pt x="3054" y="2597"/>
                  </a:lnTo>
                  <a:lnTo>
                    <a:pt x="3052" y="2591"/>
                  </a:lnTo>
                  <a:lnTo>
                    <a:pt x="3051" y="2585"/>
                  </a:lnTo>
                  <a:lnTo>
                    <a:pt x="3051" y="2579"/>
                  </a:lnTo>
                  <a:lnTo>
                    <a:pt x="3054" y="2574"/>
                  </a:lnTo>
                  <a:lnTo>
                    <a:pt x="3056" y="2570"/>
                  </a:lnTo>
                  <a:lnTo>
                    <a:pt x="3060" y="2560"/>
                  </a:lnTo>
                  <a:lnTo>
                    <a:pt x="3065" y="2548"/>
                  </a:lnTo>
                  <a:lnTo>
                    <a:pt x="3071" y="2536"/>
                  </a:lnTo>
                  <a:lnTo>
                    <a:pt x="3075" y="2523"/>
                  </a:lnTo>
                  <a:lnTo>
                    <a:pt x="3078" y="2512"/>
                  </a:lnTo>
                  <a:lnTo>
                    <a:pt x="3082" y="2504"/>
                  </a:lnTo>
                  <a:lnTo>
                    <a:pt x="3083" y="2498"/>
                  </a:lnTo>
                  <a:lnTo>
                    <a:pt x="3083" y="2494"/>
                  </a:lnTo>
                  <a:lnTo>
                    <a:pt x="3083" y="2489"/>
                  </a:lnTo>
                  <a:lnTo>
                    <a:pt x="3081" y="2485"/>
                  </a:lnTo>
                  <a:lnTo>
                    <a:pt x="3071" y="2475"/>
                  </a:lnTo>
                  <a:lnTo>
                    <a:pt x="3062" y="2464"/>
                  </a:lnTo>
                  <a:lnTo>
                    <a:pt x="3062" y="2460"/>
                  </a:lnTo>
                  <a:lnTo>
                    <a:pt x="3062" y="2457"/>
                  </a:lnTo>
                  <a:lnTo>
                    <a:pt x="3064" y="2454"/>
                  </a:lnTo>
                  <a:lnTo>
                    <a:pt x="3066" y="2451"/>
                  </a:lnTo>
                  <a:lnTo>
                    <a:pt x="3073" y="2444"/>
                  </a:lnTo>
                  <a:lnTo>
                    <a:pt x="3078" y="2437"/>
                  </a:lnTo>
                  <a:lnTo>
                    <a:pt x="3083" y="2427"/>
                  </a:lnTo>
                  <a:lnTo>
                    <a:pt x="3086" y="2418"/>
                  </a:lnTo>
                  <a:lnTo>
                    <a:pt x="3090" y="2409"/>
                  </a:lnTo>
                  <a:lnTo>
                    <a:pt x="3094" y="2399"/>
                  </a:lnTo>
                  <a:lnTo>
                    <a:pt x="3097" y="2392"/>
                  </a:lnTo>
                  <a:lnTo>
                    <a:pt x="3093" y="2383"/>
                  </a:lnTo>
                  <a:lnTo>
                    <a:pt x="3089" y="2374"/>
                  </a:lnTo>
                  <a:lnTo>
                    <a:pt x="3084" y="2366"/>
                  </a:lnTo>
                  <a:lnTo>
                    <a:pt x="3078" y="2356"/>
                  </a:lnTo>
                  <a:lnTo>
                    <a:pt x="3068" y="2345"/>
                  </a:lnTo>
                  <a:lnTo>
                    <a:pt x="3060" y="2335"/>
                  </a:lnTo>
                  <a:lnTo>
                    <a:pt x="3059" y="2331"/>
                  </a:lnTo>
                  <a:lnTo>
                    <a:pt x="3060" y="2326"/>
                  </a:lnTo>
                  <a:lnTo>
                    <a:pt x="3060" y="2322"/>
                  </a:lnTo>
                  <a:lnTo>
                    <a:pt x="3061" y="2318"/>
                  </a:lnTo>
                  <a:lnTo>
                    <a:pt x="3062" y="2315"/>
                  </a:lnTo>
                  <a:lnTo>
                    <a:pt x="3063" y="2310"/>
                  </a:lnTo>
                  <a:lnTo>
                    <a:pt x="3062" y="2307"/>
                  </a:lnTo>
                  <a:lnTo>
                    <a:pt x="3060" y="2304"/>
                  </a:lnTo>
                  <a:lnTo>
                    <a:pt x="3057" y="2301"/>
                  </a:lnTo>
                  <a:lnTo>
                    <a:pt x="3052" y="2301"/>
                  </a:lnTo>
                  <a:lnTo>
                    <a:pt x="3048" y="2301"/>
                  </a:lnTo>
                  <a:lnTo>
                    <a:pt x="3044" y="2302"/>
                  </a:lnTo>
                  <a:lnTo>
                    <a:pt x="3039" y="2302"/>
                  </a:lnTo>
                  <a:lnTo>
                    <a:pt x="3034" y="2302"/>
                  </a:lnTo>
                  <a:lnTo>
                    <a:pt x="3033" y="2302"/>
                  </a:lnTo>
                  <a:lnTo>
                    <a:pt x="3032" y="2301"/>
                  </a:lnTo>
                  <a:lnTo>
                    <a:pt x="3031" y="2300"/>
                  </a:lnTo>
                  <a:lnTo>
                    <a:pt x="3030" y="2298"/>
                  </a:lnTo>
                  <a:lnTo>
                    <a:pt x="3031" y="2294"/>
                  </a:lnTo>
                  <a:lnTo>
                    <a:pt x="3032" y="2292"/>
                  </a:lnTo>
                  <a:lnTo>
                    <a:pt x="3034" y="2290"/>
                  </a:lnTo>
                  <a:lnTo>
                    <a:pt x="3037" y="2288"/>
                  </a:lnTo>
                  <a:lnTo>
                    <a:pt x="3040" y="2286"/>
                  </a:lnTo>
                  <a:lnTo>
                    <a:pt x="3042" y="2284"/>
                  </a:lnTo>
                  <a:lnTo>
                    <a:pt x="3044" y="2282"/>
                  </a:lnTo>
                  <a:lnTo>
                    <a:pt x="3046" y="2278"/>
                  </a:lnTo>
                  <a:lnTo>
                    <a:pt x="3047" y="2273"/>
                  </a:lnTo>
                  <a:lnTo>
                    <a:pt x="3047" y="2268"/>
                  </a:lnTo>
                  <a:lnTo>
                    <a:pt x="3047" y="2264"/>
                  </a:lnTo>
                  <a:lnTo>
                    <a:pt x="3046" y="2258"/>
                  </a:lnTo>
                  <a:lnTo>
                    <a:pt x="3043" y="2261"/>
                  </a:lnTo>
                  <a:close/>
                  <a:moveTo>
                    <a:pt x="3707" y="3869"/>
                  </a:moveTo>
                  <a:lnTo>
                    <a:pt x="3701" y="3873"/>
                  </a:lnTo>
                  <a:lnTo>
                    <a:pt x="3695" y="3874"/>
                  </a:lnTo>
                  <a:lnTo>
                    <a:pt x="3687" y="3875"/>
                  </a:lnTo>
                  <a:lnTo>
                    <a:pt x="3678" y="3876"/>
                  </a:lnTo>
                  <a:lnTo>
                    <a:pt x="3678" y="3884"/>
                  </a:lnTo>
                  <a:lnTo>
                    <a:pt x="3678" y="3894"/>
                  </a:lnTo>
                  <a:lnTo>
                    <a:pt x="3679" y="3902"/>
                  </a:lnTo>
                  <a:lnTo>
                    <a:pt x="3678" y="3911"/>
                  </a:lnTo>
                  <a:lnTo>
                    <a:pt x="3668" y="3921"/>
                  </a:lnTo>
                  <a:lnTo>
                    <a:pt x="3659" y="3929"/>
                  </a:lnTo>
                  <a:lnTo>
                    <a:pt x="3659" y="3933"/>
                  </a:lnTo>
                  <a:lnTo>
                    <a:pt x="3659" y="3938"/>
                  </a:lnTo>
                  <a:lnTo>
                    <a:pt x="3661" y="3942"/>
                  </a:lnTo>
                  <a:lnTo>
                    <a:pt x="3662" y="3947"/>
                  </a:lnTo>
                  <a:lnTo>
                    <a:pt x="3665" y="3955"/>
                  </a:lnTo>
                  <a:lnTo>
                    <a:pt x="3666" y="3958"/>
                  </a:lnTo>
                  <a:lnTo>
                    <a:pt x="3665" y="3963"/>
                  </a:lnTo>
                  <a:lnTo>
                    <a:pt x="3663" y="3973"/>
                  </a:lnTo>
                  <a:lnTo>
                    <a:pt x="3661" y="3980"/>
                  </a:lnTo>
                  <a:lnTo>
                    <a:pt x="3659" y="3981"/>
                  </a:lnTo>
                  <a:lnTo>
                    <a:pt x="3659" y="3993"/>
                  </a:lnTo>
                  <a:lnTo>
                    <a:pt x="3656" y="3995"/>
                  </a:lnTo>
                  <a:lnTo>
                    <a:pt x="3652" y="3996"/>
                  </a:lnTo>
                  <a:lnTo>
                    <a:pt x="3648" y="3997"/>
                  </a:lnTo>
                  <a:lnTo>
                    <a:pt x="3644" y="3997"/>
                  </a:lnTo>
                  <a:lnTo>
                    <a:pt x="3636" y="3996"/>
                  </a:lnTo>
                  <a:lnTo>
                    <a:pt x="3629" y="3993"/>
                  </a:lnTo>
                  <a:lnTo>
                    <a:pt x="3614" y="3984"/>
                  </a:lnTo>
                  <a:lnTo>
                    <a:pt x="3602" y="3975"/>
                  </a:lnTo>
                  <a:lnTo>
                    <a:pt x="3587" y="3989"/>
                  </a:lnTo>
                  <a:lnTo>
                    <a:pt x="3568" y="4004"/>
                  </a:lnTo>
                  <a:lnTo>
                    <a:pt x="3558" y="4012"/>
                  </a:lnTo>
                  <a:lnTo>
                    <a:pt x="3549" y="4019"/>
                  </a:lnTo>
                  <a:lnTo>
                    <a:pt x="3539" y="4025"/>
                  </a:lnTo>
                  <a:lnTo>
                    <a:pt x="3531" y="4028"/>
                  </a:lnTo>
                  <a:lnTo>
                    <a:pt x="3519" y="4030"/>
                  </a:lnTo>
                  <a:lnTo>
                    <a:pt x="3508" y="4031"/>
                  </a:lnTo>
                  <a:lnTo>
                    <a:pt x="3499" y="4031"/>
                  </a:lnTo>
                  <a:lnTo>
                    <a:pt x="3488" y="4031"/>
                  </a:lnTo>
                  <a:lnTo>
                    <a:pt x="3480" y="4031"/>
                  </a:lnTo>
                  <a:lnTo>
                    <a:pt x="3471" y="4032"/>
                  </a:lnTo>
                  <a:lnTo>
                    <a:pt x="3463" y="4035"/>
                  </a:lnTo>
                  <a:lnTo>
                    <a:pt x="3454" y="4040"/>
                  </a:lnTo>
                  <a:lnTo>
                    <a:pt x="3451" y="4048"/>
                  </a:lnTo>
                  <a:lnTo>
                    <a:pt x="3449" y="4058"/>
                  </a:lnTo>
                  <a:lnTo>
                    <a:pt x="3443" y="4067"/>
                  </a:lnTo>
                  <a:lnTo>
                    <a:pt x="3436" y="4076"/>
                  </a:lnTo>
                  <a:lnTo>
                    <a:pt x="3430" y="4083"/>
                  </a:lnTo>
                  <a:lnTo>
                    <a:pt x="3423" y="4090"/>
                  </a:lnTo>
                  <a:lnTo>
                    <a:pt x="3416" y="4096"/>
                  </a:lnTo>
                  <a:lnTo>
                    <a:pt x="3408" y="4101"/>
                  </a:lnTo>
                  <a:lnTo>
                    <a:pt x="3397" y="4105"/>
                  </a:lnTo>
                  <a:lnTo>
                    <a:pt x="3385" y="4111"/>
                  </a:lnTo>
                  <a:lnTo>
                    <a:pt x="3393" y="4120"/>
                  </a:lnTo>
                  <a:lnTo>
                    <a:pt x="3399" y="4128"/>
                  </a:lnTo>
                  <a:lnTo>
                    <a:pt x="3405" y="4136"/>
                  </a:lnTo>
                  <a:lnTo>
                    <a:pt x="3414" y="4145"/>
                  </a:lnTo>
                  <a:lnTo>
                    <a:pt x="3408" y="4155"/>
                  </a:lnTo>
                  <a:lnTo>
                    <a:pt x="3402" y="4165"/>
                  </a:lnTo>
                  <a:lnTo>
                    <a:pt x="3399" y="4173"/>
                  </a:lnTo>
                  <a:lnTo>
                    <a:pt x="3397" y="4181"/>
                  </a:lnTo>
                  <a:lnTo>
                    <a:pt x="3396" y="4189"/>
                  </a:lnTo>
                  <a:lnTo>
                    <a:pt x="3397" y="4199"/>
                  </a:lnTo>
                  <a:lnTo>
                    <a:pt x="3399" y="4210"/>
                  </a:lnTo>
                  <a:lnTo>
                    <a:pt x="3402" y="4221"/>
                  </a:lnTo>
                  <a:lnTo>
                    <a:pt x="3408" y="4236"/>
                  </a:lnTo>
                  <a:lnTo>
                    <a:pt x="3412" y="4250"/>
                  </a:lnTo>
                  <a:lnTo>
                    <a:pt x="3413" y="4256"/>
                  </a:lnTo>
                  <a:lnTo>
                    <a:pt x="3412" y="4263"/>
                  </a:lnTo>
                  <a:lnTo>
                    <a:pt x="3409" y="4268"/>
                  </a:lnTo>
                  <a:lnTo>
                    <a:pt x="3402" y="4274"/>
                  </a:lnTo>
                  <a:lnTo>
                    <a:pt x="3396" y="4278"/>
                  </a:lnTo>
                  <a:lnTo>
                    <a:pt x="3390" y="4281"/>
                  </a:lnTo>
                  <a:lnTo>
                    <a:pt x="3390" y="4296"/>
                  </a:lnTo>
                  <a:lnTo>
                    <a:pt x="3390" y="4311"/>
                  </a:lnTo>
                  <a:lnTo>
                    <a:pt x="3402" y="4313"/>
                  </a:lnTo>
                  <a:lnTo>
                    <a:pt x="3416" y="4318"/>
                  </a:lnTo>
                  <a:lnTo>
                    <a:pt x="3427" y="4323"/>
                  </a:lnTo>
                  <a:lnTo>
                    <a:pt x="3437" y="4327"/>
                  </a:lnTo>
                  <a:lnTo>
                    <a:pt x="3437" y="4338"/>
                  </a:lnTo>
                  <a:lnTo>
                    <a:pt x="3434" y="4342"/>
                  </a:lnTo>
                  <a:lnTo>
                    <a:pt x="3430" y="4347"/>
                  </a:lnTo>
                  <a:lnTo>
                    <a:pt x="3425" y="4350"/>
                  </a:lnTo>
                  <a:lnTo>
                    <a:pt x="3420" y="4353"/>
                  </a:lnTo>
                  <a:lnTo>
                    <a:pt x="3414" y="4356"/>
                  </a:lnTo>
                  <a:lnTo>
                    <a:pt x="3409" y="4361"/>
                  </a:lnTo>
                  <a:lnTo>
                    <a:pt x="3405" y="4364"/>
                  </a:lnTo>
                  <a:lnTo>
                    <a:pt x="3402" y="4368"/>
                  </a:lnTo>
                  <a:lnTo>
                    <a:pt x="3402" y="4380"/>
                  </a:lnTo>
                  <a:lnTo>
                    <a:pt x="3402" y="4391"/>
                  </a:lnTo>
                  <a:lnTo>
                    <a:pt x="3409" y="4395"/>
                  </a:lnTo>
                  <a:lnTo>
                    <a:pt x="3416" y="4397"/>
                  </a:lnTo>
                  <a:lnTo>
                    <a:pt x="3419" y="4398"/>
                  </a:lnTo>
                  <a:lnTo>
                    <a:pt x="3421" y="4399"/>
                  </a:lnTo>
                  <a:lnTo>
                    <a:pt x="3423" y="4401"/>
                  </a:lnTo>
                  <a:lnTo>
                    <a:pt x="3425" y="4403"/>
                  </a:lnTo>
                  <a:lnTo>
                    <a:pt x="3428" y="4418"/>
                  </a:lnTo>
                  <a:lnTo>
                    <a:pt x="3431" y="4433"/>
                  </a:lnTo>
                  <a:lnTo>
                    <a:pt x="3420" y="4434"/>
                  </a:lnTo>
                  <a:lnTo>
                    <a:pt x="3409" y="4433"/>
                  </a:lnTo>
                  <a:lnTo>
                    <a:pt x="3409" y="4439"/>
                  </a:lnTo>
                  <a:lnTo>
                    <a:pt x="3409" y="4452"/>
                  </a:lnTo>
                  <a:lnTo>
                    <a:pt x="3409" y="4466"/>
                  </a:lnTo>
                  <a:lnTo>
                    <a:pt x="3409" y="4474"/>
                  </a:lnTo>
                  <a:lnTo>
                    <a:pt x="3417" y="4478"/>
                  </a:lnTo>
                  <a:lnTo>
                    <a:pt x="3425" y="4483"/>
                  </a:lnTo>
                  <a:lnTo>
                    <a:pt x="3434" y="4487"/>
                  </a:lnTo>
                  <a:lnTo>
                    <a:pt x="3443" y="4492"/>
                  </a:lnTo>
                  <a:lnTo>
                    <a:pt x="3454" y="4506"/>
                  </a:lnTo>
                  <a:lnTo>
                    <a:pt x="3466" y="4520"/>
                  </a:lnTo>
                  <a:lnTo>
                    <a:pt x="3482" y="4523"/>
                  </a:lnTo>
                  <a:lnTo>
                    <a:pt x="3496" y="4526"/>
                  </a:lnTo>
                  <a:lnTo>
                    <a:pt x="3499" y="4536"/>
                  </a:lnTo>
                  <a:lnTo>
                    <a:pt x="3503" y="4550"/>
                  </a:lnTo>
                  <a:lnTo>
                    <a:pt x="3506" y="4565"/>
                  </a:lnTo>
                  <a:lnTo>
                    <a:pt x="3507" y="4573"/>
                  </a:lnTo>
                  <a:lnTo>
                    <a:pt x="3513" y="4574"/>
                  </a:lnTo>
                  <a:lnTo>
                    <a:pt x="3524" y="4576"/>
                  </a:lnTo>
                  <a:lnTo>
                    <a:pt x="3538" y="4577"/>
                  </a:lnTo>
                  <a:lnTo>
                    <a:pt x="3549" y="4579"/>
                  </a:lnTo>
                  <a:lnTo>
                    <a:pt x="3555" y="4567"/>
                  </a:lnTo>
                  <a:lnTo>
                    <a:pt x="3563" y="4553"/>
                  </a:lnTo>
                  <a:lnTo>
                    <a:pt x="3570" y="4539"/>
                  </a:lnTo>
                  <a:lnTo>
                    <a:pt x="3579" y="4526"/>
                  </a:lnTo>
                  <a:lnTo>
                    <a:pt x="3594" y="4515"/>
                  </a:lnTo>
                  <a:lnTo>
                    <a:pt x="3607" y="4503"/>
                  </a:lnTo>
                  <a:lnTo>
                    <a:pt x="3608" y="4495"/>
                  </a:lnTo>
                  <a:lnTo>
                    <a:pt x="3607" y="4486"/>
                  </a:lnTo>
                  <a:lnTo>
                    <a:pt x="3606" y="4481"/>
                  </a:lnTo>
                  <a:lnTo>
                    <a:pt x="3606" y="4476"/>
                  </a:lnTo>
                  <a:lnTo>
                    <a:pt x="3606" y="4472"/>
                  </a:lnTo>
                  <a:lnTo>
                    <a:pt x="3607" y="4468"/>
                  </a:lnTo>
                  <a:lnTo>
                    <a:pt x="3621" y="4463"/>
                  </a:lnTo>
                  <a:lnTo>
                    <a:pt x="3636" y="4456"/>
                  </a:lnTo>
                  <a:lnTo>
                    <a:pt x="3639" y="4449"/>
                  </a:lnTo>
                  <a:lnTo>
                    <a:pt x="3641" y="4441"/>
                  </a:lnTo>
                  <a:lnTo>
                    <a:pt x="3642" y="4434"/>
                  </a:lnTo>
                  <a:lnTo>
                    <a:pt x="3642" y="4425"/>
                  </a:lnTo>
                  <a:lnTo>
                    <a:pt x="3642" y="4409"/>
                  </a:lnTo>
                  <a:lnTo>
                    <a:pt x="3641" y="4392"/>
                  </a:lnTo>
                  <a:lnTo>
                    <a:pt x="3641" y="4375"/>
                  </a:lnTo>
                  <a:lnTo>
                    <a:pt x="3641" y="4358"/>
                  </a:lnTo>
                  <a:lnTo>
                    <a:pt x="3641" y="4350"/>
                  </a:lnTo>
                  <a:lnTo>
                    <a:pt x="3644" y="4342"/>
                  </a:lnTo>
                  <a:lnTo>
                    <a:pt x="3646" y="4334"/>
                  </a:lnTo>
                  <a:lnTo>
                    <a:pt x="3648" y="4327"/>
                  </a:lnTo>
                  <a:lnTo>
                    <a:pt x="3652" y="4321"/>
                  </a:lnTo>
                  <a:lnTo>
                    <a:pt x="3657" y="4315"/>
                  </a:lnTo>
                  <a:lnTo>
                    <a:pt x="3665" y="4310"/>
                  </a:lnTo>
                  <a:lnTo>
                    <a:pt x="3672" y="4304"/>
                  </a:lnTo>
                  <a:lnTo>
                    <a:pt x="3680" y="4298"/>
                  </a:lnTo>
                  <a:lnTo>
                    <a:pt x="3687" y="4292"/>
                  </a:lnTo>
                  <a:lnTo>
                    <a:pt x="3692" y="4286"/>
                  </a:lnTo>
                  <a:lnTo>
                    <a:pt x="3696" y="4281"/>
                  </a:lnTo>
                  <a:lnTo>
                    <a:pt x="3696" y="4272"/>
                  </a:lnTo>
                  <a:lnTo>
                    <a:pt x="3695" y="4263"/>
                  </a:lnTo>
                  <a:lnTo>
                    <a:pt x="3695" y="4258"/>
                  </a:lnTo>
                  <a:lnTo>
                    <a:pt x="3693" y="4253"/>
                  </a:lnTo>
                  <a:lnTo>
                    <a:pt x="3695" y="4249"/>
                  </a:lnTo>
                  <a:lnTo>
                    <a:pt x="3696" y="4246"/>
                  </a:lnTo>
                  <a:lnTo>
                    <a:pt x="3706" y="4240"/>
                  </a:lnTo>
                  <a:lnTo>
                    <a:pt x="3719" y="4233"/>
                  </a:lnTo>
                  <a:lnTo>
                    <a:pt x="3721" y="4226"/>
                  </a:lnTo>
                  <a:lnTo>
                    <a:pt x="3722" y="4218"/>
                  </a:lnTo>
                  <a:lnTo>
                    <a:pt x="3722" y="4211"/>
                  </a:lnTo>
                  <a:lnTo>
                    <a:pt x="3723" y="4203"/>
                  </a:lnTo>
                  <a:lnTo>
                    <a:pt x="3722" y="4188"/>
                  </a:lnTo>
                  <a:lnTo>
                    <a:pt x="3720" y="4175"/>
                  </a:lnTo>
                  <a:lnTo>
                    <a:pt x="3717" y="4160"/>
                  </a:lnTo>
                  <a:lnTo>
                    <a:pt x="3715" y="4145"/>
                  </a:lnTo>
                  <a:lnTo>
                    <a:pt x="3713" y="4131"/>
                  </a:lnTo>
                  <a:lnTo>
                    <a:pt x="3713" y="4116"/>
                  </a:lnTo>
                  <a:lnTo>
                    <a:pt x="3715" y="4095"/>
                  </a:lnTo>
                  <a:lnTo>
                    <a:pt x="3720" y="4071"/>
                  </a:lnTo>
                  <a:lnTo>
                    <a:pt x="3725" y="4047"/>
                  </a:lnTo>
                  <a:lnTo>
                    <a:pt x="3731" y="4028"/>
                  </a:lnTo>
                  <a:lnTo>
                    <a:pt x="3722" y="4028"/>
                  </a:lnTo>
                  <a:lnTo>
                    <a:pt x="3713" y="4028"/>
                  </a:lnTo>
                  <a:lnTo>
                    <a:pt x="3713" y="4013"/>
                  </a:lnTo>
                  <a:lnTo>
                    <a:pt x="3713" y="3999"/>
                  </a:lnTo>
                  <a:lnTo>
                    <a:pt x="3716" y="3997"/>
                  </a:lnTo>
                  <a:lnTo>
                    <a:pt x="3718" y="3993"/>
                  </a:lnTo>
                  <a:lnTo>
                    <a:pt x="3720" y="3986"/>
                  </a:lnTo>
                  <a:lnTo>
                    <a:pt x="3722" y="3979"/>
                  </a:lnTo>
                  <a:lnTo>
                    <a:pt x="3725" y="3961"/>
                  </a:lnTo>
                  <a:lnTo>
                    <a:pt x="3727" y="3941"/>
                  </a:lnTo>
                  <a:lnTo>
                    <a:pt x="3730" y="3902"/>
                  </a:lnTo>
                  <a:lnTo>
                    <a:pt x="3731" y="3882"/>
                  </a:lnTo>
                  <a:lnTo>
                    <a:pt x="3725" y="3879"/>
                  </a:lnTo>
                  <a:lnTo>
                    <a:pt x="3724" y="3878"/>
                  </a:lnTo>
                  <a:lnTo>
                    <a:pt x="3725" y="3876"/>
                  </a:lnTo>
                  <a:lnTo>
                    <a:pt x="3724" y="3869"/>
                  </a:lnTo>
                  <a:lnTo>
                    <a:pt x="3716" y="3871"/>
                  </a:lnTo>
                  <a:lnTo>
                    <a:pt x="3707" y="3869"/>
                  </a:lnTo>
                  <a:close/>
                  <a:moveTo>
                    <a:pt x="2692" y="3706"/>
                  </a:moveTo>
                  <a:lnTo>
                    <a:pt x="2688" y="3707"/>
                  </a:lnTo>
                  <a:lnTo>
                    <a:pt x="2686" y="3707"/>
                  </a:lnTo>
                  <a:lnTo>
                    <a:pt x="2685" y="3708"/>
                  </a:lnTo>
                  <a:lnTo>
                    <a:pt x="2686" y="3709"/>
                  </a:lnTo>
                  <a:lnTo>
                    <a:pt x="2689" y="3710"/>
                  </a:lnTo>
                  <a:lnTo>
                    <a:pt x="2694" y="3712"/>
                  </a:lnTo>
                  <a:lnTo>
                    <a:pt x="2708" y="3716"/>
                  </a:lnTo>
                  <a:lnTo>
                    <a:pt x="2715" y="3718"/>
                  </a:lnTo>
                  <a:lnTo>
                    <a:pt x="2715" y="3715"/>
                  </a:lnTo>
                  <a:lnTo>
                    <a:pt x="2712" y="3711"/>
                  </a:lnTo>
                  <a:lnTo>
                    <a:pt x="2709" y="3709"/>
                  </a:lnTo>
                  <a:lnTo>
                    <a:pt x="2706" y="3707"/>
                  </a:lnTo>
                  <a:lnTo>
                    <a:pt x="2700" y="3706"/>
                  </a:lnTo>
                  <a:lnTo>
                    <a:pt x="2692" y="3706"/>
                  </a:lnTo>
                  <a:close/>
                  <a:moveTo>
                    <a:pt x="2622" y="3701"/>
                  </a:moveTo>
                  <a:lnTo>
                    <a:pt x="2625" y="3702"/>
                  </a:lnTo>
                  <a:lnTo>
                    <a:pt x="2625" y="3703"/>
                  </a:lnTo>
                  <a:lnTo>
                    <a:pt x="2623" y="3704"/>
                  </a:lnTo>
                  <a:lnTo>
                    <a:pt x="2621" y="3705"/>
                  </a:lnTo>
                  <a:lnTo>
                    <a:pt x="2613" y="3706"/>
                  </a:lnTo>
                  <a:lnTo>
                    <a:pt x="2610" y="3706"/>
                  </a:lnTo>
                  <a:lnTo>
                    <a:pt x="2614" y="3712"/>
                  </a:lnTo>
                  <a:lnTo>
                    <a:pt x="2617" y="3718"/>
                  </a:lnTo>
                  <a:lnTo>
                    <a:pt x="2626" y="3716"/>
                  </a:lnTo>
                  <a:lnTo>
                    <a:pt x="2633" y="3714"/>
                  </a:lnTo>
                  <a:lnTo>
                    <a:pt x="2635" y="3713"/>
                  </a:lnTo>
                  <a:lnTo>
                    <a:pt x="2637" y="3712"/>
                  </a:lnTo>
                  <a:lnTo>
                    <a:pt x="2638" y="3710"/>
                  </a:lnTo>
                  <a:lnTo>
                    <a:pt x="2638" y="3709"/>
                  </a:lnTo>
                  <a:lnTo>
                    <a:pt x="2637" y="3706"/>
                  </a:lnTo>
                  <a:lnTo>
                    <a:pt x="2634" y="3703"/>
                  </a:lnTo>
                  <a:lnTo>
                    <a:pt x="2628" y="3701"/>
                  </a:lnTo>
                  <a:lnTo>
                    <a:pt x="2622" y="3701"/>
                  </a:lnTo>
                  <a:close/>
                  <a:moveTo>
                    <a:pt x="2329" y="3436"/>
                  </a:moveTo>
                  <a:lnTo>
                    <a:pt x="2331" y="3438"/>
                  </a:lnTo>
                  <a:lnTo>
                    <a:pt x="2333" y="3440"/>
                  </a:lnTo>
                  <a:lnTo>
                    <a:pt x="2335" y="3443"/>
                  </a:lnTo>
                  <a:lnTo>
                    <a:pt x="2337" y="3446"/>
                  </a:lnTo>
                  <a:lnTo>
                    <a:pt x="2339" y="3455"/>
                  </a:lnTo>
                  <a:lnTo>
                    <a:pt x="2341" y="3462"/>
                  </a:lnTo>
                  <a:lnTo>
                    <a:pt x="2341" y="3470"/>
                  </a:lnTo>
                  <a:lnTo>
                    <a:pt x="2341" y="3475"/>
                  </a:lnTo>
                  <a:lnTo>
                    <a:pt x="2341" y="3477"/>
                  </a:lnTo>
                  <a:lnTo>
                    <a:pt x="2341" y="3478"/>
                  </a:lnTo>
                  <a:lnTo>
                    <a:pt x="2340" y="3477"/>
                  </a:lnTo>
                  <a:lnTo>
                    <a:pt x="2339" y="3478"/>
                  </a:lnTo>
                  <a:lnTo>
                    <a:pt x="2339" y="3479"/>
                  </a:lnTo>
                  <a:lnTo>
                    <a:pt x="2339" y="3482"/>
                  </a:lnTo>
                  <a:lnTo>
                    <a:pt x="2340" y="3483"/>
                  </a:lnTo>
                  <a:lnTo>
                    <a:pt x="2340" y="3485"/>
                  </a:lnTo>
                  <a:lnTo>
                    <a:pt x="2339" y="3485"/>
                  </a:lnTo>
                  <a:lnTo>
                    <a:pt x="2338" y="3485"/>
                  </a:lnTo>
                  <a:lnTo>
                    <a:pt x="2334" y="3483"/>
                  </a:lnTo>
                  <a:lnTo>
                    <a:pt x="2331" y="3479"/>
                  </a:lnTo>
                  <a:lnTo>
                    <a:pt x="2329" y="3475"/>
                  </a:lnTo>
                  <a:lnTo>
                    <a:pt x="2325" y="3469"/>
                  </a:lnTo>
                  <a:lnTo>
                    <a:pt x="2324" y="3462"/>
                  </a:lnTo>
                  <a:lnTo>
                    <a:pt x="2322" y="3452"/>
                  </a:lnTo>
                  <a:lnTo>
                    <a:pt x="2322" y="3448"/>
                  </a:lnTo>
                  <a:lnTo>
                    <a:pt x="2322" y="3443"/>
                  </a:lnTo>
                  <a:lnTo>
                    <a:pt x="2322" y="3438"/>
                  </a:lnTo>
                  <a:lnTo>
                    <a:pt x="2322" y="3436"/>
                  </a:lnTo>
                  <a:lnTo>
                    <a:pt x="2323" y="3435"/>
                  </a:lnTo>
                  <a:lnTo>
                    <a:pt x="2325" y="3435"/>
                  </a:lnTo>
                  <a:lnTo>
                    <a:pt x="2329" y="3436"/>
                  </a:lnTo>
                  <a:close/>
                  <a:moveTo>
                    <a:pt x="645" y="1888"/>
                  </a:moveTo>
                  <a:lnTo>
                    <a:pt x="646" y="1900"/>
                  </a:lnTo>
                  <a:lnTo>
                    <a:pt x="646" y="1912"/>
                  </a:lnTo>
                  <a:lnTo>
                    <a:pt x="648" y="1925"/>
                  </a:lnTo>
                  <a:lnTo>
                    <a:pt x="651" y="1940"/>
                  </a:lnTo>
                  <a:lnTo>
                    <a:pt x="657" y="1936"/>
                  </a:lnTo>
                  <a:lnTo>
                    <a:pt x="663" y="1934"/>
                  </a:lnTo>
                  <a:lnTo>
                    <a:pt x="665" y="1918"/>
                  </a:lnTo>
                  <a:lnTo>
                    <a:pt x="669" y="1905"/>
                  </a:lnTo>
                  <a:lnTo>
                    <a:pt x="665" y="1900"/>
                  </a:lnTo>
                  <a:lnTo>
                    <a:pt x="662" y="1896"/>
                  </a:lnTo>
                  <a:lnTo>
                    <a:pt x="660" y="1893"/>
                  </a:lnTo>
                  <a:lnTo>
                    <a:pt x="656" y="1891"/>
                  </a:lnTo>
                  <a:lnTo>
                    <a:pt x="654" y="1888"/>
                  </a:lnTo>
                  <a:lnTo>
                    <a:pt x="651" y="1888"/>
                  </a:lnTo>
                  <a:lnTo>
                    <a:pt x="645" y="1888"/>
                  </a:lnTo>
                  <a:close/>
                  <a:moveTo>
                    <a:pt x="617" y="1776"/>
                  </a:moveTo>
                  <a:lnTo>
                    <a:pt x="626" y="1784"/>
                  </a:lnTo>
                  <a:lnTo>
                    <a:pt x="633" y="1795"/>
                  </a:lnTo>
                  <a:lnTo>
                    <a:pt x="637" y="1800"/>
                  </a:lnTo>
                  <a:lnTo>
                    <a:pt x="641" y="1804"/>
                  </a:lnTo>
                  <a:lnTo>
                    <a:pt x="646" y="1809"/>
                  </a:lnTo>
                  <a:lnTo>
                    <a:pt x="651" y="1812"/>
                  </a:lnTo>
                  <a:lnTo>
                    <a:pt x="657" y="1813"/>
                  </a:lnTo>
                  <a:lnTo>
                    <a:pt x="664" y="1814"/>
                  </a:lnTo>
                  <a:lnTo>
                    <a:pt x="667" y="1813"/>
                  </a:lnTo>
                  <a:lnTo>
                    <a:pt x="669" y="1813"/>
                  </a:lnTo>
                  <a:lnTo>
                    <a:pt x="669" y="1812"/>
                  </a:lnTo>
                  <a:lnTo>
                    <a:pt x="673" y="1811"/>
                  </a:lnTo>
                  <a:lnTo>
                    <a:pt x="675" y="1810"/>
                  </a:lnTo>
                  <a:lnTo>
                    <a:pt x="675" y="1809"/>
                  </a:lnTo>
                  <a:lnTo>
                    <a:pt x="675" y="1807"/>
                  </a:lnTo>
                  <a:lnTo>
                    <a:pt x="672" y="1802"/>
                  </a:lnTo>
                  <a:lnTo>
                    <a:pt x="669" y="1800"/>
                  </a:lnTo>
                  <a:lnTo>
                    <a:pt x="656" y="1793"/>
                  </a:lnTo>
                  <a:lnTo>
                    <a:pt x="644" y="1787"/>
                  </a:lnTo>
                  <a:lnTo>
                    <a:pt x="631" y="1782"/>
                  </a:lnTo>
                  <a:lnTo>
                    <a:pt x="617" y="1776"/>
                  </a:lnTo>
                  <a:close/>
                  <a:moveTo>
                    <a:pt x="511" y="1377"/>
                  </a:moveTo>
                  <a:lnTo>
                    <a:pt x="511" y="1386"/>
                  </a:lnTo>
                  <a:lnTo>
                    <a:pt x="510" y="1395"/>
                  </a:lnTo>
                  <a:lnTo>
                    <a:pt x="510" y="1404"/>
                  </a:lnTo>
                  <a:lnTo>
                    <a:pt x="511" y="1412"/>
                  </a:lnTo>
                  <a:lnTo>
                    <a:pt x="521" y="1422"/>
                  </a:lnTo>
                  <a:lnTo>
                    <a:pt x="534" y="1430"/>
                  </a:lnTo>
                  <a:lnTo>
                    <a:pt x="534" y="1419"/>
                  </a:lnTo>
                  <a:lnTo>
                    <a:pt x="535" y="1415"/>
                  </a:lnTo>
                  <a:lnTo>
                    <a:pt x="536" y="1407"/>
                  </a:lnTo>
                  <a:lnTo>
                    <a:pt x="536" y="1402"/>
                  </a:lnTo>
                  <a:lnTo>
                    <a:pt x="536" y="1397"/>
                  </a:lnTo>
                  <a:lnTo>
                    <a:pt x="535" y="1393"/>
                  </a:lnTo>
                  <a:lnTo>
                    <a:pt x="534" y="1389"/>
                  </a:lnTo>
                  <a:lnTo>
                    <a:pt x="523" y="1383"/>
                  </a:lnTo>
                  <a:lnTo>
                    <a:pt x="511" y="1377"/>
                  </a:lnTo>
                  <a:close/>
                  <a:moveTo>
                    <a:pt x="511" y="1290"/>
                  </a:moveTo>
                  <a:lnTo>
                    <a:pt x="510" y="1294"/>
                  </a:lnTo>
                  <a:lnTo>
                    <a:pt x="508" y="1305"/>
                  </a:lnTo>
                  <a:lnTo>
                    <a:pt x="506" y="1317"/>
                  </a:lnTo>
                  <a:lnTo>
                    <a:pt x="504" y="1325"/>
                  </a:lnTo>
                  <a:lnTo>
                    <a:pt x="522" y="1313"/>
                  </a:lnTo>
                  <a:lnTo>
                    <a:pt x="522" y="1309"/>
                  </a:lnTo>
                  <a:lnTo>
                    <a:pt x="520" y="1301"/>
                  </a:lnTo>
                  <a:lnTo>
                    <a:pt x="520" y="1296"/>
                  </a:lnTo>
                  <a:lnTo>
                    <a:pt x="519" y="1294"/>
                  </a:lnTo>
                  <a:lnTo>
                    <a:pt x="518" y="1293"/>
                  </a:lnTo>
                  <a:lnTo>
                    <a:pt x="517" y="1294"/>
                  </a:lnTo>
                  <a:lnTo>
                    <a:pt x="516" y="1295"/>
                  </a:lnTo>
                  <a:lnTo>
                    <a:pt x="514" y="1294"/>
                  </a:lnTo>
                  <a:lnTo>
                    <a:pt x="514" y="1292"/>
                  </a:lnTo>
                  <a:lnTo>
                    <a:pt x="515" y="1290"/>
                  </a:lnTo>
                  <a:lnTo>
                    <a:pt x="516" y="1289"/>
                  </a:lnTo>
                  <a:lnTo>
                    <a:pt x="517" y="1288"/>
                  </a:lnTo>
                  <a:lnTo>
                    <a:pt x="515" y="1288"/>
                  </a:lnTo>
                  <a:lnTo>
                    <a:pt x="511" y="1290"/>
                  </a:lnTo>
                  <a:close/>
                  <a:moveTo>
                    <a:pt x="294" y="1143"/>
                  </a:moveTo>
                  <a:lnTo>
                    <a:pt x="294" y="1190"/>
                  </a:lnTo>
                  <a:lnTo>
                    <a:pt x="311" y="1191"/>
                  </a:lnTo>
                  <a:lnTo>
                    <a:pt x="334" y="1192"/>
                  </a:lnTo>
                  <a:lnTo>
                    <a:pt x="344" y="1192"/>
                  </a:lnTo>
                  <a:lnTo>
                    <a:pt x="350" y="1190"/>
                  </a:lnTo>
                  <a:lnTo>
                    <a:pt x="351" y="1189"/>
                  </a:lnTo>
                  <a:lnTo>
                    <a:pt x="351" y="1188"/>
                  </a:lnTo>
                  <a:lnTo>
                    <a:pt x="350" y="1186"/>
                  </a:lnTo>
                  <a:lnTo>
                    <a:pt x="347" y="1184"/>
                  </a:lnTo>
                  <a:lnTo>
                    <a:pt x="342" y="1181"/>
                  </a:lnTo>
                  <a:lnTo>
                    <a:pt x="337" y="1175"/>
                  </a:lnTo>
                  <a:lnTo>
                    <a:pt x="333" y="1169"/>
                  </a:lnTo>
                  <a:lnTo>
                    <a:pt x="329" y="1163"/>
                  </a:lnTo>
                  <a:lnTo>
                    <a:pt x="325" y="1156"/>
                  </a:lnTo>
                  <a:lnTo>
                    <a:pt x="320" y="1151"/>
                  </a:lnTo>
                  <a:lnTo>
                    <a:pt x="316" y="1147"/>
                  </a:lnTo>
                  <a:lnTo>
                    <a:pt x="311" y="1143"/>
                  </a:lnTo>
                  <a:lnTo>
                    <a:pt x="302" y="1143"/>
                  </a:lnTo>
                  <a:lnTo>
                    <a:pt x="294" y="1143"/>
                  </a:lnTo>
                  <a:close/>
                  <a:moveTo>
                    <a:pt x="341" y="1085"/>
                  </a:moveTo>
                  <a:lnTo>
                    <a:pt x="342" y="1088"/>
                  </a:lnTo>
                  <a:lnTo>
                    <a:pt x="342" y="1091"/>
                  </a:lnTo>
                  <a:lnTo>
                    <a:pt x="341" y="1093"/>
                  </a:lnTo>
                  <a:lnTo>
                    <a:pt x="340" y="1094"/>
                  </a:lnTo>
                  <a:lnTo>
                    <a:pt x="337" y="1099"/>
                  </a:lnTo>
                  <a:lnTo>
                    <a:pt x="334" y="1102"/>
                  </a:lnTo>
                  <a:lnTo>
                    <a:pt x="345" y="1111"/>
                  </a:lnTo>
                  <a:lnTo>
                    <a:pt x="352" y="1120"/>
                  </a:lnTo>
                  <a:lnTo>
                    <a:pt x="358" y="1121"/>
                  </a:lnTo>
                  <a:lnTo>
                    <a:pt x="362" y="1121"/>
                  </a:lnTo>
                  <a:lnTo>
                    <a:pt x="365" y="1120"/>
                  </a:lnTo>
                  <a:lnTo>
                    <a:pt x="368" y="1118"/>
                  </a:lnTo>
                  <a:lnTo>
                    <a:pt x="369" y="1116"/>
                  </a:lnTo>
                  <a:lnTo>
                    <a:pt x="370" y="1113"/>
                  </a:lnTo>
                  <a:lnTo>
                    <a:pt x="370" y="1109"/>
                  </a:lnTo>
                  <a:lnTo>
                    <a:pt x="370" y="1106"/>
                  </a:lnTo>
                  <a:lnTo>
                    <a:pt x="368" y="1099"/>
                  </a:lnTo>
                  <a:lnTo>
                    <a:pt x="365" y="1092"/>
                  </a:lnTo>
                  <a:lnTo>
                    <a:pt x="362" y="1087"/>
                  </a:lnTo>
                  <a:lnTo>
                    <a:pt x="359" y="1085"/>
                  </a:lnTo>
                  <a:lnTo>
                    <a:pt x="349" y="1085"/>
                  </a:lnTo>
                  <a:lnTo>
                    <a:pt x="341" y="1085"/>
                  </a:lnTo>
                  <a:close/>
                  <a:moveTo>
                    <a:pt x="927" y="322"/>
                  </a:moveTo>
                  <a:lnTo>
                    <a:pt x="927" y="340"/>
                  </a:lnTo>
                  <a:lnTo>
                    <a:pt x="933" y="341"/>
                  </a:lnTo>
                  <a:lnTo>
                    <a:pt x="937" y="340"/>
                  </a:lnTo>
                  <a:lnTo>
                    <a:pt x="938" y="337"/>
                  </a:lnTo>
                  <a:lnTo>
                    <a:pt x="938" y="334"/>
                  </a:lnTo>
                  <a:lnTo>
                    <a:pt x="937" y="329"/>
                  </a:lnTo>
                  <a:lnTo>
                    <a:pt x="935" y="326"/>
                  </a:lnTo>
                  <a:lnTo>
                    <a:pt x="932" y="324"/>
                  </a:lnTo>
                  <a:lnTo>
                    <a:pt x="927" y="322"/>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45" name="shp_Estonia">
              <a:extLst>
                <a:ext uri="{FF2B5EF4-FFF2-40B4-BE49-F238E27FC236}">
                  <a16:creationId xmlns:a16="http://schemas.microsoft.com/office/drawing/2014/main" id="{9BA6F43D-29C1-DA68-68D9-14CD00007378}"/>
                </a:ext>
              </a:extLst>
            </p:cNvPr>
            <p:cNvSpPr>
              <a:spLocks noEditPoints="1"/>
            </p:cNvSpPr>
            <p:nvPr/>
          </p:nvSpPr>
          <p:spPr bwMode="auto">
            <a:xfrm>
              <a:off x="8206174" y="-1138781"/>
              <a:ext cx="1048400" cy="699982"/>
            </a:xfrm>
            <a:custGeom>
              <a:avLst/>
              <a:gdLst>
                <a:gd name="T0" fmla="*/ 1283 w 1374"/>
                <a:gd name="T1" fmla="*/ 575 h 884"/>
                <a:gd name="T2" fmla="*/ 1223 w 1374"/>
                <a:gd name="T3" fmla="*/ 501 h 884"/>
                <a:gd name="T4" fmla="*/ 1182 w 1374"/>
                <a:gd name="T5" fmla="*/ 382 h 884"/>
                <a:gd name="T6" fmla="*/ 1147 w 1374"/>
                <a:gd name="T7" fmla="*/ 281 h 884"/>
                <a:gd name="T8" fmla="*/ 1216 w 1374"/>
                <a:gd name="T9" fmla="*/ 244 h 884"/>
                <a:gd name="T10" fmla="*/ 1301 w 1374"/>
                <a:gd name="T11" fmla="*/ 212 h 884"/>
                <a:gd name="T12" fmla="*/ 1360 w 1374"/>
                <a:gd name="T13" fmla="*/ 79 h 884"/>
                <a:gd name="T14" fmla="*/ 1330 w 1374"/>
                <a:gd name="T15" fmla="*/ 22 h 884"/>
                <a:gd name="T16" fmla="*/ 1248 w 1374"/>
                <a:gd name="T17" fmla="*/ 28 h 884"/>
                <a:gd name="T18" fmla="*/ 1060 w 1374"/>
                <a:gd name="T19" fmla="*/ 36 h 884"/>
                <a:gd name="T20" fmla="*/ 962 w 1374"/>
                <a:gd name="T21" fmla="*/ 27 h 884"/>
                <a:gd name="T22" fmla="*/ 837 w 1374"/>
                <a:gd name="T23" fmla="*/ 33 h 884"/>
                <a:gd name="T24" fmla="*/ 636 w 1374"/>
                <a:gd name="T25" fmla="*/ 60 h 884"/>
                <a:gd name="T26" fmla="*/ 552 w 1374"/>
                <a:gd name="T27" fmla="*/ 106 h 884"/>
                <a:gd name="T28" fmla="*/ 456 w 1374"/>
                <a:gd name="T29" fmla="*/ 157 h 884"/>
                <a:gd name="T30" fmla="*/ 445 w 1374"/>
                <a:gd name="T31" fmla="*/ 185 h 884"/>
                <a:gd name="T32" fmla="*/ 414 w 1374"/>
                <a:gd name="T33" fmla="*/ 216 h 884"/>
                <a:gd name="T34" fmla="*/ 380 w 1374"/>
                <a:gd name="T35" fmla="*/ 329 h 884"/>
                <a:gd name="T36" fmla="*/ 373 w 1374"/>
                <a:gd name="T37" fmla="*/ 473 h 884"/>
                <a:gd name="T38" fmla="*/ 398 w 1374"/>
                <a:gd name="T39" fmla="*/ 549 h 884"/>
                <a:gd name="T40" fmla="*/ 506 w 1374"/>
                <a:gd name="T41" fmla="*/ 639 h 884"/>
                <a:gd name="T42" fmla="*/ 580 w 1374"/>
                <a:gd name="T43" fmla="*/ 602 h 884"/>
                <a:gd name="T44" fmla="*/ 603 w 1374"/>
                <a:gd name="T45" fmla="*/ 710 h 884"/>
                <a:gd name="T46" fmla="*/ 670 w 1374"/>
                <a:gd name="T47" fmla="*/ 724 h 884"/>
                <a:gd name="T48" fmla="*/ 753 w 1374"/>
                <a:gd name="T49" fmla="*/ 696 h 884"/>
                <a:gd name="T50" fmla="*/ 806 w 1374"/>
                <a:gd name="T51" fmla="*/ 701 h 884"/>
                <a:gd name="T52" fmla="*/ 880 w 1374"/>
                <a:gd name="T53" fmla="*/ 720 h 884"/>
                <a:gd name="T54" fmla="*/ 1009 w 1374"/>
                <a:gd name="T55" fmla="*/ 820 h 884"/>
                <a:gd name="T56" fmla="*/ 1139 w 1374"/>
                <a:gd name="T57" fmla="*/ 882 h 884"/>
                <a:gd name="T58" fmla="*/ 1210 w 1374"/>
                <a:gd name="T59" fmla="*/ 838 h 884"/>
                <a:gd name="T60" fmla="*/ 1329 w 1374"/>
                <a:gd name="T61" fmla="*/ 798 h 884"/>
                <a:gd name="T62" fmla="*/ 1364 w 1374"/>
                <a:gd name="T63" fmla="*/ 734 h 884"/>
                <a:gd name="T64" fmla="*/ 1349 w 1374"/>
                <a:gd name="T65" fmla="*/ 689 h 884"/>
                <a:gd name="T66" fmla="*/ 0 w 1374"/>
                <a:gd name="T67" fmla="*/ 738 h 884"/>
                <a:gd name="T68" fmla="*/ 31 w 1374"/>
                <a:gd name="T69" fmla="*/ 718 h 884"/>
                <a:gd name="T70" fmla="*/ 216 w 1374"/>
                <a:gd name="T71" fmla="*/ 707 h 884"/>
                <a:gd name="T72" fmla="*/ 967 w 1374"/>
                <a:gd name="T73" fmla="*/ 612 h 884"/>
                <a:gd name="T74" fmla="*/ 243 w 1374"/>
                <a:gd name="T75" fmla="*/ 510 h 884"/>
                <a:gd name="T76" fmla="*/ 176 w 1374"/>
                <a:gd name="T77" fmla="*/ 539 h 884"/>
                <a:gd name="T78" fmla="*/ 104 w 1374"/>
                <a:gd name="T79" fmla="*/ 585 h 884"/>
                <a:gd name="T80" fmla="*/ 61 w 1374"/>
                <a:gd name="T81" fmla="*/ 640 h 884"/>
                <a:gd name="T82" fmla="*/ 48 w 1374"/>
                <a:gd name="T83" fmla="*/ 712 h 884"/>
                <a:gd name="T84" fmla="*/ 107 w 1374"/>
                <a:gd name="T85" fmla="*/ 751 h 884"/>
                <a:gd name="T86" fmla="*/ 56 w 1374"/>
                <a:gd name="T87" fmla="*/ 821 h 884"/>
                <a:gd name="T88" fmla="*/ 127 w 1374"/>
                <a:gd name="T89" fmla="*/ 746 h 884"/>
                <a:gd name="T90" fmla="*/ 214 w 1374"/>
                <a:gd name="T91" fmla="*/ 668 h 884"/>
                <a:gd name="T92" fmla="*/ 270 w 1374"/>
                <a:gd name="T93" fmla="*/ 631 h 884"/>
                <a:gd name="T94" fmla="*/ 278 w 1374"/>
                <a:gd name="T95" fmla="*/ 517 h 884"/>
                <a:gd name="T96" fmla="*/ 312 w 1374"/>
                <a:gd name="T97" fmla="*/ 533 h 884"/>
                <a:gd name="T98" fmla="*/ 315 w 1374"/>
                <a:gd name="T99" fmla="*/ 473 h 884"/>
                <a:gd name="T100" fmla="*/ 263 w 1374"/>
                <a:gd name="T101" fmla="*/ 405 h 884"/>
                <a:gd name="T102" fmla="*/ 313 w 1374"/>
                <a:gd name="T103" fmla="*/ 317 h 884"/>
                <a:gd name="T104" fmla="*/ 314 w 1374"/>
                <a:gd name="T105" fmla="*/ 369 h 884"/>
                <a:gd name="T106" fmla="*/ 333 w 1374"/>
                <a:gd name="T107" fmla="*/ 308 h 884"/>
                <a:gd name="T108" fmla="*/ 58 w 1374"/>
                <a:gd name="T109" fmla="*/ 379 h 884"/>
                <a:gd name="T110" fmla="*/ 103 w 1374"/>
                <a:gd name="T111" fmla="*/ 406 h 884"/>
                <a:gd name="T112" fmla="*/ 161 w 1374"/>
                <a:gd name="T113" fmla="*/ 442 h 884"/>
                <a:gd name="T114" fmla="*/ 227 w 1374"/>
                <a:gd name="T115" fmla="*/ 409 h 884"/>
                <a:gd name="T116" fmla="*/ 248 w 1374"/>
                <a:gd name="T117" fmla="*/ 389 h 884"/>
                <a:gd name="T118" fmla="*/ 193 w 1374"/>
                <a:gd name="T119" fmla="*/ 343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4" h="884">
                  <a:moveTo>
                    <a:pt x="1322" y="657"/>
                  </a:moveTo>
                  <a:lnTo>
                    <a:pt x="1321" y="650"/>
                  </a:lnTo>
                  <a:lnTo>
                    <a:pt x="1321" y="648"/>
                  </a:lnTo>
                  <a:lnTo>
                    <a:pt x="1319" y="644"/>
                  </a:lnTo>
                  <a:lnTo>
                    <a:pt x="1317" y="640"/>
                  </a:lnTo>
                  <a:lnTo>
                    <a:pt x="1311" y="630"/>
                  </a:lnTo>
                  <a:lnTo>
                    <a:pt x="1306" y="622"/>
                  </a:lnTo>
                  <a:lnTo>
                    <a:pt x="1296" y="610"/>
                  </a:lnTo>
                  <a:lnTo>
                    <a:pt x="1293" y="597"/>
                  </a:lnTo>
                  <a:lnTo>
                    <a:pt x="1291" y="594"/>
                  </a:lnTo>
                  <a:lnTo>
                    <a:pt x="1288" y="589"/>
                  </a:lnTo>
                  <a:lnTo>
                    <a:pt x="1285" y="583"/>
                  </a:lnTo>
                  <a:lnTo>
                    <a:pt x="1283" y="575"/>
                  </a:lnTo>
                  <a:lnTo>
                    <a:pt x="1279" y="568"/>
                  </a:lnTo>
                  <a:lnTo>
                    <a:pt x="1278" y="560"/>
                  </a:lnTo>
                  <a:lnTo>
                    <a:pt x="1279" y="553"/>
                  </a:lnTo>
                  <a:lnTo>
                    <a:pt x="1273" y="548"/>
                  </a:lnTo>
                  <a:lnTo>
                    <a:pt x="1268" y="542"/>
                  </a:lnTo>
                  <a:lnTo>
                    <a:pt x="1260" y="538"/>
                  </a:lnTo>
                  <a:lnTo>
                    <a:pt x="1254" y="534"/>
                  </a:lnTo>
                  <a:lnTo>
                    <a:pt x="1246" y="528"/>
                  </a:lnTo>
                  <a:lnTo>
                    <a:pt x="1241" y="524"/>
                  </a:lnTo>
                  <a:lnTo>
                    <a:pt x="1235" y="519"/>
                  </a:lnTo>
                  <a:lnTo>
                    <a:pt x="1231" y="513"/>
                  </a:lnTo>
                  <a:lnTo>
                    <a:pt x="1226" y="507"/>
                  </a:lnTo>
                  <a:lnTo>
                    <a:pt x="1223" y="501"/>
                  </a:lnTo>
                  <a:lnTo>
                    <a:pt x="1222" y="493"/>
                  </a:lnTo>
                  <a:lnTo>
                    <a:pt x="1220" y="486"/>
                  </a:lnTo>
                  <a:lnTo>
                    <a:pt x="1218" y="471"/>
                  </a:lnTo>
                  <a:lnTo>
                    <a:pt x="1212" y="455"/>
                  </a:lnTo>
                  <a:lnTo>
                    <a:pt x="1207" y="443"/>
                  </a:lnTo>
                  <a:lnTo>
                    <a:pt x="1199" y="432"/>
                  </a:lnTo>
                  <a:lnTo>
                    <a:pt x="1194" y="426"/>
                  </a:lnTo>
                  <a:lnTo>
                    <a:pt x="1190" y="420"/>
                  </a:lnTo>
                  <a:lnTo>
                    <a:pt x="1187" y="414"/>
                  </a:lnTo>
                  <a:lnTo>
                    <a:pt x="1184" y="408"/>
                  </a:lnTo>
                  <a:lnTo>
                    <a:pt x="1182" y="397"/>
                  </a:lnTo>
                  <a:lnTo>
                    <a:pt x="1182" y="386"/>
                  </a:lnTo>
                  <a:lnTo>
                    <a:pt x="1182" y="382"/>
                  </a:lnTo>
                  <a:lnTo>
                    <a:pt x="1182" y="376"/>
                  </a:lnTo>
                  <a:lnTo>
                    <a:pt x="1181" y="372"/>
                  </a:lnTo>
                  <a:lnTo>
                    <a:pt x="1178" y="367"/>
                  </a:lnTo>
                  <a:lnTo>
                    <a:pt x="1175" y="363"/>
                  </a:lnTo>
                  <a:lnTo>
                    <a:pt x="1171" y="358"/>
                  </a:lnTo>
                  <a:lnTo>
                    <a:pt x="1166" y="354"/>
                  </a:lnTo>
                  <a:lnTo>
                    <a:pt x="1159" y="351"/>
                  </a:lnTo>
                  <a:lnTo>
                    <a:pt x="1148" y="343"/>
                  </a:lnTo>
                  <a:lnTo>
                    <a:pt x="1137" y="337"/>
                  </a:lnTo>
                  <a:lnTo>
                    <a:pt x="1139" y="320"/>
                  </a:lnTo>
                  <a:lnTo>
                    <a:pt x="1141" y="305"/>
                  </a:lnTo>
                  <a:lnTo>
                    <a:pt x="1143" y="291"/>
                  </a:lnTo>
                  <a:lnTo>
                    <a:pt x="1147" y="281"/>
                  </a:lnTo>
                  <a:lnTo>
                    <a:pt x="1150" y="275"/>
                  </a:lnTo>
                  <a:lnTo>
                    <a:pt x="1152" y="270"/>
                  </a:lnTo>
                  <a:lnTo>
                    <a:pt x="1156" y="266"/>
                  </a:lnTo>
                  <a:lnTo>
                    <a:pt x="1159" y="263"/>
                  </a:lnTo>
                  <a:lnTo>
                    <a:pt x="1165" y="258"/>
                  </a:lnTo>
                  <a:lnTo>
                    <a:pt x="1170" y="255"/>
                  </a:lnTo>
                  <a:lnTo>
                    <a:pt x="1176" y="253"/>
                  </a:lnTo>
                  <a:lnTo>
                    <a:pt x="1184" y="250"/>
                  </a:lnTo>
                  <a:lnTo>
                    <a:pt x="1202" y="238"/>
                  </a:lnTo>
                  <a:lnTo>
                    <a:pt x="1207" y="239"/>
                  </a:lnTo>
                  <a:lnTo>
                    <a:pt x="1210" y="241"/>
                  </a:lnTo>
                  <a:lnTo>
                    <a:pt x="1212" y="242"/>
                  </a:lnTo>
                  <a:lnTo>
                    <a:pt x="1216" y="244"/>
                  </a:lnTo>
                  <a:lnTo>
                    <a:pt x="1220" y="245"/>
                  </a:lnTo>
                  <a:lnTo>
                    <a:pt x="1224" y="244"/>
                  </a:lnTo>
                  <a:lnTo>
                    <a:pt x="1238" y="238"/>
                  </a:lnTo>
                  <a:lnTo>
                    <a:pt x="1254" y="232"/>
                  </a:lnTo>
                  <a:lnTo>
                    <a:pt x="1265" y="232"/>
                  </a:lnTo>
                  <a:lnTo>
                    <a:pt x="1274" y="233"/>
                  </a:lnTo>
                  <a:lnTo>
                    <a:pt x="1282" y="234"/>
                  </a:lnTo>
                  <a:lnTo>
                    <a:pt x="1289" y="236"/>
                  </a:lnTo>
                  <a:lnTo>
                    <a:pt x="1292" y="234"/>
                  </a:lnTo>
                  <a:lnTo>
                    <a:pt x="1295" y="231"/>
                  </a:lnTo>
                  <a:lnTo>
                    <a:pt x="1296" y="228"/>
                  </a:lnTo>
                  <a:lnTo>
                    <a:pt x="1299" y="223"/>
                  </a:lnTo>
                  <a:lnTo>
                    <a:pt x="1301" y="212"/>
                  </a:lnTo>
                  <a:lnTo>
                    <a:pt x="1301" y="202"/>
                  </a:lnTo>
                  <a:lnTo>
                    <a:pt x="1301" y="191"/>
                  </a:lnTo>
                  <a:lnTo>
                    <a:pt x="1303" y="181"/>
                  </a:lnTo>
                  <a:lnTo>
                    <a:pt x="1306" y="169"/>
                  </a:lnTo>
                  <a:lnTo>
                    <a:pt x="1309" y="159"/>
                  </a:lnTo>
                  <a:lnTo>
                    <a:pt x="1313" y="149"/>
                  </a:lnTo>
                  <a:lnTo>
                    <a:pt x="1319" y="138"/>
                  </a:lnTo>
                  <a:lnTo>
                    <a:pt x="1325" y="127"/>
                  </a:lnTo>
                  <a:lnTo>
                    <a:pt x="1332" y="116"/>
                  </a:lnTo>
                  <a:lnTo>
                    <a:pt x="1338" y="105"/>
                  </a:lnTo>
                  <a:lnTo>
                    <a:pt x="1345" y="94"/>
                  </a:lnTo>
                  <a:lnTo>
                    <a:pt x="1353" y="85"/>
                  </a:lnTo>
                  <a:lnTo>
                    <a:pt x="1360" y="79"/>
                  </a:lnTo>
                  <a:lnTo>
                    <a:pt x="1364" y="75"/>
                  </a:lnTo>
                  <a:lnTo>
                    <a:pt x="1367" y="71"/>
                  </a:lnTo>
                  <a:lnTo>
                    <a:pt x="1369" y="66"/>
                  </a:lnTo>
                  <a:lnTo>
                    <a:pt x="1369" y="61"/>
                  </a:lnTo>
                  <a:lnTo>
                    <a:pt x="1369" y="53"/>
                  </a:lnTo>
                  <a:lnTo>
                    <a:pt x="1366" y="47"/>
                  </a:lnTo>
                  <a:lnTo>
                    <a:pt x="1362" y="42"/>
                  </a:lnTo>
                  <a:lnTo>
                    <a:pt x="1358" y="35"/>
                  </a:lnTo>
                  <a:lnTo>
                    <a:pt x="1352" y="30"/>
                  </a:lnTo>
                  <a:lnTo>
                    <a:pt x="1344" y="26"/>
                  </a:lnTo>
                  <a:lnTo>
                    <a:pt x="1337" y="22"/>
                  </a:lnTo>
                  <a:lnTo>
                    <a:pt x="1330" y="21"/>
                  </a:lnTo>
                  <a:lnTo>
                    <a:pt x="1330" y="22"/>
                  </a:lnTo>
                  <a:lnTo>
                    <a:pt x="1332" y="25"/>
                  </a:lnTo>
                  <a:lnTo>
                    <a:pt x="1330" y="27"/>
                  </a:lnTo>
                  <a:lnTo>
                    <a:pt x="1329" y="27"/>
                  </a:lnTo>
                  <a:lnTo>
                    <a:pt x="1323" y="24"/>
                  </a:lnTo>
                  <a:lnTo>
                    <a:pt x="1320" y="18"/>
                  </a:lnTo>
                  <a:lnTo>
                    <a:pt x="1316" y="16"/>
                  </a:lnTo>
                  <a:lnTo>
                    <a:pt x="1310" y="17"/>
                  </a:lnTo>
                  <a:lnTo>
                    <a:pt x="1305" y="18"/>
                  </a:lnTo>
                  <a:lnTo>
                    <a:pt x="1300" y="20"/>
                  </a:lnTo>
                  <a:lnTo>
                    <a:pt x="1290" y="25"/>
                  </a:lnTo>
                  <a:lnTo>
                    <a:pt x="1284" y="27"/>
                  </a:lnTo>
                  <a:lnTo>
                    <a:pt x="1265" y="29"/>
                  </a:lnTo>
                  <a:lnTo>
                    <a:pt x="1248" y="28"/>
                  </a:lnTo>
                  <a:lnTo>
                    <a:pt x="1231" y="27"/>
                  </a:lnTo>
                  <a:lnTo>
                    <a:pt x="1214" y="24"/>
                  </a:lnTo>
                  <a:lnTo>
                    <a:pt x="1199" y="21"/>
                  </a:lnTo>
                  <a:lnTo>
                    <a:pt x="1182" y="19"/>
                  </a:lnTo>
                  <a:lnTo>
                    <a:pt x="1166" y="19"/>
                  </a:lnTo>
                  <a:lnTo>
                    <a:pt x="1149" y="20"/>
                  </a:lnTo>
                  <a:lnTo>
                    <a:pt x="1133" y="26"/>
                  </a:lnTo>
                  <a:lnTo>
                    <a:pt x="1117" y="33"/>
                  </a:lnTo>
                  <a:lnTo>
                    <a:pt x="1107" y="36"/>
                  </a:lnTo>
                  <a:lnTo>
                    <a:pt x="1097" y="38"/>
                  </a:lnTo>
                  <a:lnTo>
                    <a:pt x="1086" y="39"/>
                  </a:lnTo>
                  <a:lnTo>
                    <a:pt x="1072" y="38"/>
                  </a:lnTo>
                  <a:lnTo>
                    <a:pt x="1060" y="36"/>
                  </a:lnTo>
                  <a:lnTo>
                    <a:pt x="1051" y="34"/>
                  </a:lnTo>
                  <a:lnTo>
                    <a:pt x="1043" y="31"/>
                  </a:lnTo>
                  <a:lnTo>
                    <a:pt x="1036" y="28"/>
                  </a:lnTo>
                  <a:lnTo>
                    <a:pt x="1025" y="20"/>
                  </a:lnTo>
                  <a:lnTo>
                    <a:pt x="1017" y="15"/>
                  </a:lnTo>
                  <a:lnTo>
                    <a:pt x="1013" y="12"/>
                  </a:lnTo>
                  <a:lnTo>
                    <a:pt x="1007" y="11"/>
                  </a:lnTo>
                  <a:lnTo>
                    <a:pt x="1003" y="10"/>
                  </a:lnTo>
                  <a:lnTo>
                    <a:pt x="997" y="11"/>
                  </a:lnTo>
                  <a:lnTo>
                    <a:pt x="990" y="12"/>
                  </a:lnTo>
                  <a:lnTo>
                    <a:pt x="982" y="15"/>
                  </a:lnTo>
                  <a:lnTo>
                    <a:pt x="972" y="20"/>
                  </a:lnTo>
                  <a:lnTo>
                    <a:pt x="962" y="27"/>
                  </a:lnTo>
                  <a:lnTo>
                    <a:pt x="962" y="15"/>
                  </a:lnTo>
                  <a:lnTo>
                    <a:pt x="942" y="9"/>
                  </a:lnTo>
                  <a:lnTo>
                    <a:pt x="919" y="3"/>
                  </a:lnTo>
                  <a:lnTo>
                    <a:pt x="906" y="1"/>
                  </a:lnTo>
                  <a:lnTo>
                    <a:pt x="894" y="0"/>
                  </a:lnTo>
                  <a:lnTo>
                    <a:pt x="880" y="0"/>
                  </a:lnTo>
                  <a:lnTo>
                    <a:pt x="867" y="3"/>
                  </a:lnTo>
                  <a:lnTo>
                    <a:pt x="862" y="5"/>
                  </a:lnTo>
                  <a:lnTo>
                    <a:pt x="857" y="9"/>
                  </a:lnTo>
                  <a:lnTo>
                    <a:pt x="853" y="12"/>
                  </a:lnTo>
                  <a:lnTo>
                    <a:pt x="850" y="16"/>
                  </a:lnTo>
                  <a:lnTo>
                    <a:pt x="844" y="25"/>
                  </a:lnTo>
                  <a:lnTo>
                    <a:pt x="837" y="33"/>
                  </a:lnTo>
                  <a:lnTo>
                    <a:pt x="827" y="17"/>
                  </a:lnTo>
                  <a:lnTo>
                    <a:pt x="815" y="3"/>
                  </a:lnTo>
                  <a:lnTo>
                    <a:pt x="803" y="15"/>
                  </a:lnTo>
                  <a:lnTo>
                    <a:pt x="795" y="27"/>
                  </a:lnTo>
                  <a:lnTo>
                    <a:pt x="786" y="41"/>
                  </a:lnTo>
                  <a:lnTo>
                    <a:pt x="780" y="56"/>
                  </a:lnTo>
                  <a:lnTo>
                    <a:pt x="734" y="62"/>
                  </a:lnTo>
                  <a:lnTo>
                    <a:pt x="697" y="66"/>
                  </a:lnTo>
                  <a:lnTo>
                    <a:pt x="679" y="67"/>
                  </a:lnTo>
                  <a:lnTo>
                    <a:pt x="662" y="66"/>
                  </a:lnTo>
                  <a:lnTo>
                    <a:pt x="653" y="64"/>
                  </a:lnTo>
                  <a:lnTo>
                    <a:pt x="646" y="63"/>
                  </a:lnTo>
                  <a:lnTo>
                    <a:pt x="636" y="60"/>
                  </a:lnTo>
                  <a:lnTo>
                    <a:pt x="627" y="56"/>
                  </a:lnTo>
                  <a:lnTo>
                    <a:pt x="625" y="65"/>
                  </a:lnTo>
                  <a:lnTo>
                    <a:pt x="624" y="72"/>
                  </a:lnTo>
                  <a:lnTo>
                    <a:pt x="622" y="81"/>
                  </a:lnTo>
                  <a:lnTo>
                    <a:pt x="621" y="92"/>
                  </a:lnTo>
                  <a:lnTo>
                    <a:pt x="610" y="96"/>
                  </a:lnTo>
                  <a:lnTo>
                    <a:pt x="596" y="101"/>
                  </a:lnTo>
                  <a:lnTo>
                    <a:pt x="583" y="106"/>
                  </a:lnTo>
                  <a:lnTo>
                    <a:pt x="574" y="110"/>
                  </a:lnTo>
                  <a:lnTo>
                    <a:pt x="568" y="110"/>
                  </a:lnTo>
                  <a:lnTo>
                    <a:pt x="563" y="110"/>
                  </a:lnTo>
                  <a:lnTo>
                    <a:pt x="558" y="109"/>
                  </a:lnTo>
                  <a:lnTo>
                    <a:pt x="552" y="106"/>
                  </a:lnTo>
                  <a:lnTo>
                    <a:pt x="545" y="104"/>
                  </a:lnTo>
                  <a:lnTo>
                    <a:pt x="538" y="103"/>
                  </a:lnTo>
                  <a:lnTo>
                    <a:pt x="534" y="104"/>
                  </a:lnTo>
                  <a:lnTo>
                    <a:pt x="530" y="106"/>
                  </a:lnTo>
                  <a:lnTo>
                    <a:pt x="527" y="109"/>
                  </a:lnTo>
                  <a:lnTo>
                    <a:pt x="524" y="112"/>
                  </a:lnTo>
                  <a:lnTo>
                    <a:pt x="517" y="118"/>
                  </a:lnTo>
                  <a:lnTo>
                    <a:pt x="512" y="127"/>
                  </a:lnTo>
                  <a:lnTo>
                    <a:pt x="504" y="144"/>
                  </a:lnTo>
                  <a:lnTo>
                    <a:pt x="497" y="162"/>
                  </a:lnTo>
                  <a:lnTo>
                    <a:pt x="481" y="160"/>
                  </a:lnTo>
                  <a:lnTo>
                    <a:pt x="467" y="159"/>
                  </a:lnTo>
                  <a:lnTo>
                    <a:pt x="456" y="157"/>
                  </a:lnTo>
                  <a:lnTo>
                    <a:pt x="440" y="155"/>
                  </a:lnTo>
                  <a:lnTo>
                    <a:pt x="440" y="159"/>
                  </a:lnTo>
                  <a:lnTo>
                    <a:pt x="437" y="162"/>
                  </a:lnTo>
                  <a:lnTo>
                    <a:pt x="435" y="165"/>
                  </a:lnTo>
                  <a:lnTo>
                    <a:pt x="433" y="167"/>
                  </a:lnTo>
                  <a:lnTo>
                    <a:pt x="439" y="169"/>
                  </a:lnTo>
                  <a:lnTo>
                    <a:pt x="443" y="171"/>
                  </a:lnTo>
                  <a:lnTo>
                    <a:pt x="446" y="173"/>
                  </a:lnTo>
                  <a:lnTo>
                    <a:pt x="448" y="176"/>
                  </a:lnTo>
                  <a:lnTo>
                    <a:pt x="448" y="178"/>
                  </a:lnTo>
                  <a:lnTo>
                    <a:pt x="448" y="180"/>
                  </a:lnTo>
                  <a:lnTo>
                    <a:pt x="447" y="183"/>
                  </a:lnTo>
                  <a:lnTo>
                    <a:pt x="445" y="185"/>
                  </a:lnTo>
                  <a:lnTo>
                    <a:pt x="433" y="194"/>
                  </a:lnTo>
                  <a:lnTo>
                    <a:pt x="422" y="203"/>
                  </a:lnTo>
                  <a:lnTo>
                    <a:pt x="424" y="204"/>
                  </a:lnTo>
                  <a:lnTo>
                    <a:pt x="425" y="207"/>
                  </a:lnTo>
                  <a:lnTo>
                    <a:pt x="426" y="211"/>
                  </a:lnTo>
                  <a:lnTo>
                    <a:pt x="425" y="215"/>
                  </a:lnTo>
                  <a:lnTo>
                    <a:pt x="424" y="221"/>
                  </a:lnTo>
                  <a:lnTo>
                    <a:pt x="422" y="227"/>
                  </a:lnTo>
                  <a:lnTo>
                    <a:pt x="419" y="225"/>
                  </a:lnTo>
                  <a:lnTo>
                    <a:pt x="416" y="222"/>
                  </a:lnTo>
                  <a:lnTo>
                    <a:pt x="414" y="220"/>
                  </a:lnTo>
                  <a:lnTo>
                    <a:pt x="413" y="218"/>
                  </a:lnTo>
                  <a:lnTo>
                    <a:pt x="414" y="216"/>
                  </a:lnTo>
                  <a:lnTo>
                    <a:pt x="416" y="215"/>
                  </a:lnTo>
                  <a:lnTo>
                    <a:pt x="407" y="215"/>
                  </a:lnTo>
                  <a:lnTo>
                    <a:pt x="398" y="215"/>
                  </a:lnTo>
                  <a:lnTo>
                    <a:pt x="363" y="268"/>
                  </a:lnTo>
                  <a:lnTo>
                    <a:pt x="360" y="281"/>
                  </a:lnTo>
                  <a:lnTo>
                    <a:pt x="360" y="291"/>
                  </a:lnTo>
                  <a:lnTo>
                    <a:pt x="361" y="300"/>
                  </a:lnTo>
                  <a:lnTo>
                    <a:pt x="363" y="306"/>
                  </a:lnTo>
                  <a:lnTo>
                    <a:pt x="367" y="311"/>
                  </a:lnTo>
                  <a:lnTo>
                    <a:pt x="372" y="315"/>
                  </a:lnTo>
                  <a:lnTo>
                    <a:pt x="376" y="318"/>
                  </a:lnTo>
                  <a:lnTo>
                    <a:pt x="380" y="320"/>
                  </a:lnTo>
                  <a:lnTo>
                    <a:pt x="380" y="329"/>
                  </a:lnTo>
                  <a:lnTo>
                    <a:pt x="380" y="337"/>
                  </a:lnTo>
                  <a:lnTo>
                    <a:pt x="363" y="343"/>
                  </a:lnTo>
                  <a:lnTo>
                    <a:pt x="364" y="363"/>
                  </a:lnTo>
                  <a:lnTo>
                    <a:pt x="364" y="376"/>
                  </a:lnTo>
                  <a:lnTo>
                    <a:pt x="363" y="389"/>
                  </a:lnTo>
                  <a:lnTo>
                    <a:pt x="363" y="408"/>
                  </a:lnTo>
                  <a:lnTo>
                    <a:pt x="378" y="417"/>
                  </a:lnTo>
                  <a:lnTo>
                    <a:pt x="392" y="425"/>
                  </a:lnTo>
                  <a:lnTo>
                    <a:pt x="386" y="436"/>
                  </a:lnTo>
                  <a:lnTo>
                    <a:pt x="382" y="444"/>
                  </a:lnTo>
                  <a:lnTo>
                    <a:pt x="379" y="454"/>
                  </a:lnTo>
                  <a:lnTo>
                    <a:pt x="376" y="462"/>
                  </a:lnTo>
                  <a:lnTo>
                    <a:pt x="373" y="473"/>
                  </a:lnTo>
                  <a:lnTo>
                    <a:pt x="371" y="485"/>
                  </a:lnTo>
                  <a:lnTo>
                    <a:pt x="369" y="499"/>
                  </a:lnTo>
                  <a:lnTo>
                    <a:pt x="368" y="513"/>
                  </a:lnTo>
                  <a:lnTo>
                    <a:pt x="374" y="512"/>
                  </a:lnTo>
                  <a:lnTo>
                    <a:pt x="377" y="512"/>
                  </a:lnTo>
                  <a:lnTo>
                    <a:pt x="380" y="511"/>
                  </a:lnTo>
                  <a:lnTo>
                    <a:pt x="382" y="509"/>
                  </a:lnTo>
                  <a:lnTo>
                    <a:pt x="386" y="506"/>
                  </a:lnTo>
                  <a:lnTo>
                    <a:pt x="392" y="503"/>
                  </a:lnTo>
                  <a:lnTo>
                    <a:pt x="395" y="516"/>
                  </a:lnTo>
                  <a:lnTo>
                    <a:pt x="396" y="529"/>
                  </a:lnTo>
                  <a:lnTo>
                    <a:pt x="397" y="542"/>
                  </a:lnTo>
                  <a:lnTo>
                    <a:pt x="398" y="549"/>
                  </a:lnTo>
                  <a:lnTo>
                    <a:pt x="407" y="558"/>
                  </a:lnTo>
                  <a:lnTo>
                    <a:pt x="416" y="567"/>
                  </a:lnTo>
                  <a:lnTo>
                    <a:pt x="419" y="577"/>
                  </a:lnTo>
                  <a:lnTo>
                    <a:pt x="423" y="588"/>
                  </a:lnTo>
                  <a:lnTo>
                    <a:pt x="425" y="599"/>
                  </a:lnTo>
                  <a:lnTo>
                    <a:pt x="428" y="607"/>
                  </a:lnTo>
                  <a:lnTo>
                    <a:pt x="435" y="608"/>
                  </a:lnTo>
                  <a:lnTo>
                    <a:pt x="445" y="609"/>
                  </a:lnTo>
                  <a:lnTo>
                    <a:pt x="453" y="610"/>
                  </a:lnTo>
                  <a:lnTo>
                    <a:pt x="462" y="613"/>
                  </a:lnTo>
                  <a:lnTo>
                    <a:pt x="476" y="625"/>
                  </a:lnTo>
                  <a:lnTo>
                    <a:pt x="492" y="637"/>
                  </a:lnTo>
                  <a:lnTo>
                    <a:pt x="506" y="639"/>
                  </a:lnTo>
                  <a:lnTo>
                    <a:pt x="516" y="639"/>
                  </a:lnTo>
                  <a:lnTo>
                    <a:pt x="525" y="637"/>
                  </a:lnTo>
                  <a:lnTo>
                    <a:pt x="531" y="634"/>
                  </a:lnTo>
                  <a:lnTo>
                    <a:pt x="535" y="629"/>
                  </a:lnTo>
                  <a:lnTo>
                    <a:pt x="540" y="624"/>
                  </a:lnTo>
                  <a:lnTo>
                    <a:pt x="543" y="620"/>
                  </a:lnTo>
                  <a:lnTo>
                    <a:pt x="546" y="614"/>
                  </a:lnTo>
                  <a:lnTo>
                    <a:pt x="548" y="609"/>
                  </a:lnTo>
                  <a:lnTo>
                    <a:pt x="552" y="605"/>
                  </a:lnTo>
                  <a:lnTo>
                    <a:pt x="557" y="602"/>
                  </a:lnTo>
                  <a:lnTo>
                    <a:pt x="563" y="601"/>
                  </a:lnTo>
                  <a:lnTo>
                    <a:pt x="570" y="601"/>
                  </a:lnTo>
                  <a:lnTo>
                    <a:pt x="580" y="602"/>
                  </a:lnTo>
                  <a:lnTo>
                    <a:pt x="594" y="606"/>
                  </a:lnTo>
                  <a:lnTo>
                    <a:pt x="610" y="613"/>
                  </a:lnTo>
                  <a:lnTo>
                    <a:pt x="607" y="630"/>
                  </a:lnTo>
                  <a:lnTo>
                    <a:pt x="602" y="646"/>
                  </a:lnTo>
                  <a:lnTo>
                    <a:pt x="599" y="660"/>
                  </a:lnTo>
                  <a:lnTo>
                    <a:pt x="598" y="672"/>
                  </a:lnTo>
                  <a:lnTo>
                    <a:pt x="597" y="679"/>
                  </a:lnTo>
                  <a:lnTo>
                    <a:pt x="598" y="685"/>
                  </a:lnTo>
                  <a:lnTo>
                    <a:pt x="599" y="690"/>
                  </a:lnTo>
                  <a:lnTo>
                    <a:pt x="601" y="693"/>
                  </a:lnTo>
                  <a:lnTo>
                    <a:pt x="602" y="698"/>
                  </a:lnTo>
                  <a:lnTo>
                    <a:pt x="603" y="704"/>
                  </a:lnTo>
                  <a:lnTo>
                    <a:pt x="603" y="710"/>
                  </a:lnTo>
                  <a:lnTo>
                    <a:pt x="603" y="719"/>
                  </a:lnTo>
                  <a:lnTo>
                    <a:pt x="600" y="727"/>
                  </a:lnTo>
                  <a:lnTo>
                    <a:pt x="595" y="739"/>
                  </a:lnTo>
                  <a:lnTo>
                    <a:pt x="589" y="751"/>
                  </a:lnTo>
                  <a:lnTo>
                    <a:pt x="587" y="759"/>
                  </a:lnTo>
                  <a:lnTo>
                    <a:pt x="601" y="756"/>
                  </a:lnTo>
                  <a:lnTo>
                    <a:pt x="621" y="748"/>
                  </a:lnTo>
                  <a:lnTo>
                    <a:pt x="632" y="744"/>
                  </a:lnTo>
                  <a:lnTo>
                    <a:pt x="643" y="740"/>
                  </a:lnTo>
                  <a:lnTo>
                    <a:pt x="651" y="735"/>
                  </a:lnTo>
                  <a:lnTo>
                    <a:pt x="660" y="729"/>
                  </a:lnTo>
                  <a:lnTo>
                    <a:pt x="665" y="726"/>
                  </a:lnTo>
                  <a:lnTo>
                    <a:pt x="670" y="724"/>
                  </a:lnTo>
                  <a:lnTo>
                    <a:pt x="677" y="723"/>
                  </a:lnTo>
                  <a:lnTo>
                    <a:pt x="683" y="723"/>
                  </a:lnTo>
                  <a:lnTo>
                    <a:pt x="689" y="722"/>
                  </a:lnTo>
                  <a:lnTo>
                    <a:pt x="696" y="721"/>
                  </a:lnTo>
                  <a:lnTo>
                    <a:pt x="702" y="719"/>
                  </a:lnTo>
                  <a:lnTo>
                    <a:pt x="709" y="716"/>
                  </a:lnTo>
                  <a:lnTo>
                    <a:pt x="717" y="712"/>
                  </a:lnTo>
                  <a:lnTo>
                    <a:pt x="726" y="709"/>
                  </a:lnTo>
                  <a:lnTo>
                    <a:pt x="734" y="706"/>
                  </a:lnTo>
                  <a:lnTo>
                    <a:pt x="743" y="704"/>
                  </a:lnTo>
                  <a:lnTo>
                    <a:pt x="747" y="702"/>
                  </a:lnTo>
                  <a:lnTo>
                    <a:pt x="750" y="699"/>
                  </a:lnTo>
                  <a:lnTo>
                    <a:pt x="753" y="696"/>
                  </a:lnTo>
                  <a:lnTo>
                    <a:pt x="755" y="693"/>
                  </a:lnTo>
                  <a:lnTo>
                    <a:pt x="757" y="691"/>
                  </a:lnTo>
                  <a:lnTo>
                    <a:pt x="761" y="689"/>
                  </a:lnTo>
                  <a:lnTo>
                    <a:pt x="764" y="687"/>
                  </a:lnTo>
                  <a:lnTo>
                    <a:pt x="768" y="687"/>
                  </a:lnTo>
                  <a:lnTo>
                    <a:pt x="774" y="687"/>
                  </a:lnTo>
                  <a:lnTo>
                    <a:pt x="781" y="687"/>
                  </a:lnTo>
                  <a:lnTo>
                    <a:pt x="787" y="688"/>
                  </a:lnTo>
                  <a:lnTo>
                    <a:pt x="794" y="689"/>
                  </a:lnTo>
                  <a:lnTo>
                    <a:pt x="797" y="691"/>
                  </a:lnTo>
                  <a:lnTo>
                    <a:pt x="801" y="693"/>
                  </a:lnTo>
                  <a:lnTo>
                    <a:pt x="803" y="697"/>
                  </a:lnTo>
                  <a:lnTo>
                    <a:pt x="806" y="701"/>
                  </a:lnTo>
                  <a:lnTo>
                    <a:pt x="808" y="704"/>
                  </a:lnTo>
                  <a:lnTo>
                    <a:pt x="812" y="707"/>
                  </a:lnTo>
                  <a:lnTo>
                    <a:pt x="815" y="708"/>
                  </a:lnTo>
                  <a:lnTo>
                    <a:pt x="819" y="707"/>
                  </a:lnTo>
                  <a:lnTo>
                    <a:pt x="825" y="696"/>
                  </a:lnTo>
                  <a:lnTo>
                    <a:pt x="831" y="688"/>
                  </a:lnTo>
                  <a:lnTo>
                    <a:pt x="835" y="688"/>
                  </a:lnTo>
                  <a:lnTo>
                    <a:pt x="840" y="689"/>
                  </a:lnTo>
                  <a:lnTo>
                    <a:pt x="845" y="690"/>
                  </a:lnTo>
                  <a:lnTo>
                    <a:pt x="850" y="693"/>
                  </a:lnTo>
                  <a:lnTo>
                    <a:pt x="860" y="699"/>
                  </a:lnTo>
                  <a:lnTo>
                    <a:pt x="869" y="709"/>
                  </a:lnTo>
                  <a:lnTo>
                    <a:pt x="880" y="720"/>
                  </a:lnTo>
                  <a:lnTo>
                    <a:pt x="890" y="730"/>
                  </a:lnTo>
                  <a:lnTo>
                    <a:pt x="903" y="741"/>
                  </a:lnTo>
                  <a:lnTo>
                    <a:pt x="916" y="749"/>
                  </a:lnTo>
                  <a:lnTo>
                    <a:pt x="929" y="756"/>
                  </a:lnTo>
                  <a:lnTo>
                    <a:pt x="940" y="761"/>
                  </a:lnTo>
                  <a:lnTo>
                    <a:pt x="952" y="765"/>
                  </a:lnTo>
                  <a:lnTo>
                    <a:pt x="965" y="773"/>
                  </a:lnTo>
                  <a:lnTo>
                    <a:pt x="974" y="778"/>
                  </a:lnTo>
                  <a:lnTo>
                    <a:pt x="983" y="783"/>
                  </a:lnTo>
                  <a:lnTo>
                    <a:pt x="991" y="790"/>
                  </a:lnTo>
                  <a:lnTo>
                    <a:pt x="999" y="798"/>
                  </a:lnTo>
                  <a:lnTo>
                    <a:pt x="1004" y="809"/>
                  </a:lnTo>
                  <a:lnTo>
                    <a:pt x="1009" y="820"/>
                  </a:lnTo>
                  <a:lnTo>
                    <a:pt x="1018" y="833"/>
                  </a:lnTo>
                  <a:lnTo>
                    <a:pt x="1027" y="845"/>
                  </a:lnTo>
                  <a:lnTo>
                    <a:pt x="1038" y="855"/>
                  </a:lnTo>
                  <a:lnTo>
                    <a:pt x="1052" y="865"/>
                  </a:lnTo>
                  <a:lnTo>
                    <a:pt x="1060" y="872"/>
                  </a:lnTo>
                  <a:lnTo>
                    <a:pt x="1069" y="876"/>
                  </a:lnTo>
                  <a:lnTo>
                    <a:pt x="1082" y="879"/>
                  </a:lnTo>
                  <a:lnTo>
                    <a:pt x="1094" y="880"/>
                  </a:lnTo>
                  <a:lnTo>
                    <a:pt x="1105" y="882"/>
                  </a:lnTo>
                  <a:lnTo>
                    <a:pt x="1115" y="883"/>
                  </a:lnTo>
                  <a:lnTo>
                    <a:pt x="1123" y="884"/>
                  </a:lnTo>
                  <a:lnTo>
                    <a:pt x="1134" y="883"/>
                  </a:lnTo>
                  <a:lnTo>
                    <a:pt x="1139" y="882"/>
                  </a:lnTo>
                  <a:lnTo>
                    <a:pt x="1143" y="880"/>
                  </a:lnTo>
                  <a:lnTo>
                    <a:pt x="1148" y="878"/>
                  </a:lnTo>
                  <a:lnTo>
                    <a:pt x="1152" y="876"/>
                  </a:lnTo>
                  <a:lnTo>
                    <a:pt x="1158" y="870"/>
                  </a:lnTo>
                  <a:lnTo>
                    <a:pt x="1165" y="862"/>
                  </a:lnTo>
                  <a:lnTo>
                    <a:pt x="1170" y="855"/>
                  </a:lnTo>
                  <a:lnTo>
                    <a:pt x="1176" y="848"/>
                  </a:lnTo>
                  <a:lnTo>
                    <a:pt x="1181" y="845"/>
                  </a:lnTo>
                  <a:lnTo>
                    <a:pt x="1185" y="843"/>
                  </a:lnTo>
                  <a:lnTo>
                    <a:pt x="1189" y="841"/>
                  </a:lnTo>
                  <a:lnTo>
                    <a:pt x="1194" y="839"/>
                  </a:lnTo>
                  <a:lnTo>
                    <a:pt x="1203" y="838"/>
                  </a:lnTo>
                  <a:lnTo>
                    <a:pt x="1210" y="838"/>
                  </a:lnTo>
                  <a:lnTo>
                    <a:pt x="1219" y="839"/>
                  </a:lnTo>
                  <a:lnTo>
                    <a:pt x="1226" y="840"/>
                  </a:lnTo>
                  <a:lnTo>
                    <a:pt x="1242" y="844"/>
                  </a:lnTo>
                  <a:lnTo>
                    <a:pt x="1259" y="847"/>
                  </a:lnTo>
                  <a:lnTo>
                    <a:pt x="1275" y="848"/>
                  </a:lnTo>
                  <a:lnTo>
                    <a:pt x="1288" y="849"/>
                  </a:lnTo>
                  <a:lnTo>
                    <a:pt x="1302" y="849"/>
                  </a:lnTo>
                  <a:lnTo>
                    <a:pt x="1317" y="850"/>
                  </a:lnTo>
                  <a:lnTo>
                    <a:pt x="1319" y="842"/>
                  </a:lnTo>
                  <a:lnTo>
                    <a:pt x="1321" y="831"/>
                  </a:lnTo>
                  <a:lnTo>
                    <a:pt x="1323" y="821"/>
                  </a:lnTo>
                  <a:lnTo>
                    <a:pt x="1324" y="812"/>
                  </a:lnTo>
                  <a:lnTo>
                    <a:pt x="1329" y="798"/>
                  </a:lnTo>
                  <a:lnTo>
                    <a:pt x="1334" y="786"/>
                  </a:lnTo>
                  <a:lnTo>
                    <a:pt x="1330" y="773"/>
                  </a:lnTo>
                  <a:lnTo>
                    <a:pt x="1328" y="761"/>
                  </a:lnTo>
                  <a:lnTo>
                    <a:pt x="1330" y="749"/>
                  </a:lnTo>
                  <a:lnTo>
                    <a:pt x="1334" y="738"/>
                  </a:lnTo>
                  <a:lnTo>
                    <a:pt x="1336" y="734"/>
                  </a:lnTo>
                  <a:lnTo>
                    <a:pt x="1338" y="730"/>
                  </a:lnTo>
                  <a:lnTo>
                    <a:pt x="1340" y="729"/>
                  </a:lnTo>
                  <a:lnTo>
                    <a:pt x="1342" y="728"/>
                  </a:lnTo>
                  <a:lnTo>
                    <a:pt x="1344" y="728"/>
                  </a:lnTo>
                  <a:lnTo>
                    <a:pt x="1346" y="729"/>
                  </a:lnTo>
                  <a:lnTo>
                    <a:pt x="1356" y="732"/>
                  </a:lnTo>
                  <a:lnTo>
                    <a:pt x="1364" y="734"/>
                  </a:lnTo>
                  <a:lnTo>
                    <a:pt x="1369" y="734"/>
                  </a:lnTo>
                  <a:lnTo>
                    <a:pt x="1372" y="731"/>
                  </a:lnTo>
                  <a:lnTo>
                    <a:pt x="1373" y="728"/>
                  </a:lnTo>
                  <a:lnTo>
                    <a:pt x="1374" y="724"/>
                  </a:lnTo>
                  <a:lnTo>
                    <a:pt x="1374" y="716"/>
                  </a:lnTo>
                  <a:lnTo>
                    <a:pt x="1374" y="710"/>
                  </a:lnTo>
                  <a:lnTo>
                    <a:pt x="1373" y="705"/>
                  </a:lnTo>
                  <a:lnTo>
                    <a:pt x="1371" y="698"/>
                  </a:lnTo>
                  <a:lnTo>
                    <a:pt x="1367" y="693"/>
                  </a:lnTo>
                  <a:lnTo>
                    <a:pt x="1363" y="692"/>
                  </a:lnTo>
                  <a:lnTo>
                    <a:pt x="1358" y="691"/>
                  </a:lnTo>
                  <a:lnTo>
                    <a:pt x="1354" y="690"/>
                  </a:lnTo>
                  <a:lnTo>
                    <a:pt x="1349" y="689"/>
                  </a:lnTo>
                  <a:lnTo>
                    <a:pt x="1344" y="687"/>
                  </a:lnTo>
                  <a:lnTo>
                    <a:pt x="1339" y="682"/>
                  </a:lnTo>
                  <a:lnTo>
                    <a:pt x="1335" y="676"/>
                  </a:lnTo>
                  <a:lnTo>
                    <a:pt x="1332" y="670"/>
                  </a:lnTo>
                  <a:lnTo>
                    <a:pt x="1328" y="664"/>
                  </a:lnTo>
                  <a:lnTo>
                    <a:pt x="1326" y="662"/>
                  </a:lnTo>
                  <a:lnTo>
                    <a:pt x="1322" y="657"/>
                  </a:lnTo>
                  <a:close/>
                  <a:moveTo>
                    <a:pt x="17" y="719"/>
                  </a:moveTo>
                  <a:lnTo>
                    <a:pt x="13" y="721"/>
                  </a:lnTo>
                  <a:lnTo>
                    <a:pt x="10" y="724"/>
                  </a:lnTo>
                  <a:lnTo>
                    <a:pt x="6" y="728"/>
                  </a:lnTo>
                  <a:lnTo>
                    <a:pt x="2" y="734"/>
                  </a:lnTo>
                  <a:lnTo>
                    <a:pt x="0" y="738"/>
                  </a:lnTo>
                  <a:lnTo>
                    <a:pt x="1" y="742"/>
                  </a:lnTo>
                  <a:lnTo>
                    <a:pt x="2" y="743"/>
                  </a:lnTo>
                  <a:lnTo>
                    <a:pt x="4" y="743"/>
                  </a:lnTo>
                  <a:lnTo>
                    <a:pt x="7" y="743"/>
                  </a:lnTo>
                  <a:lnTo>
                    <a:pt x="11" y="742"/>
                  </a:lnTo>
                  <a:lnTo>
                    <a:pt x="15" y="740"/>
                  </a:lnTo>
                  <a:lnTo>
                    <a:pt x="21" y="736"/>
                  </a:lnTo>
                  <a:lnTo>
                    <a:pt x="26" y="730"/>
                  </a:lnTo>
                  <a:lnTo>
                    <a:pt x="30" y="725"/>
                  </a:lnTo>
                  <a:lnTo>
                    <a:pt x="31" y="723"/>
                  </a:lnTo>
                  <a:lnTo>
                    <a:pt x="32" y="721"/>
                  </a:lnTo>
                  <a:lnTo>
                    <a:pt x="32" y="719"/>
                  </a:lnTo>
                  <a:lnTo>
                    <a:pt x="31" y="718"/>
                  </a:lnTo>
                  <a:lnTo>
                    <a:pt x="29" y="716"/>
                  </a:lnTo>
                  <a:lnTo>
                    <a:pt x="27" y="716"/>
                  </a:lnTo>
                  <a:lnTo>
                    <a:pt x="23" y="718"/>
                  </a:lnTo>
                  <a:lnTo>
                    <a:pt x="17" y="719"/>
                  </a:lnTo>
                  <a:close/>
                  <a:moveTo>
                    <a:pt x="222" y="678"/>
                  </a:moveTo>
                  <a:lnTo>
                    <a:pt x="218" y="685"/>
                  </a:lnTo>
                  <a:lnTo>
                    <a:pt x="213" y="695"/>
                  </a:lnTo>
                  <a:lnTo>
                    <a:pt x="212" y="701"/>
                  </a:lnTo>
                  <a:lnTo>
                    <a:pt x="212" y="705"/>
                  </a:lnTo>
                  <a:lnTo>
                    <a:pt x="212" y="707"/>
                  </a:lnTo>
                  <a:lnTo>
                    <a:pt x="213" y="707"/>
                  </a:lnTo>
                  <a:lnTo>
                    <a:pt x="214" y="707"/>
                  </a:lnTo>
                  <a:lnTo>
                    <a:pt x="216" y="707"/>
                  </a:lnTo>
                  <a:lnTo>
                    <a:pt x="220" y="704"/>
                  </a:lnTo>
                  <a:lnTo>
                    <a:pt x="223" y="698"/>
                  </a:lnTo>
                  <a:lnTo>
                    <a:pt x="228" y="692"/>
                  </a:lnTo>
                  <a:lnTo>
                    <a:pt x="231" y="686"/>
                  </a:lnTo>
                  <a:lnTo>
                    <a:pt x="233" y="679"/>
                  </a:lnTo>
                  <a:lnTo>
                    <a:pt x="233" y="675"/>
                  </a:lnTo>
                  <a:lnTo>
                    <a:pt x="232" y="674"/>
                  </a:lnTo>
                  <a:lnTo>
                    <a:pt x="230" y="675"/>
                  </a:lnTo>
                  <a:lnTo>
                    <a:pt x="227" y="676"/>
                  </a:lnTo>
                  <a:lnTo>
                    <a:pt x="222" y="678"/>
                  </a:lnTo>
                  <a:close/>
                  <a:moveTo>
                    <a:pt x="955" y="572"/>
                  </a:moveTo>
                  <a:lnTo>
                    <a:pt x="967" y="602"/>
                  </a:lnTo>
                  <a:lnTo>
                    <a:pt x="967" y="612"/>
                  </a:lnTo>
                  <a:lnTo>
                    <a:pt x="965" y="626"/>
                  </a:lnTo>
                  <a:lnTo>
                    <a:pt x="963" y="640"/>
                  </a:lnTo>
                  <a:lnTo>
                    <a:pt x="962" y="655"/>
                  </a:lnTo>
                  <a:lnTo>
                    <a:pt x="949" y="655"/>
                  </a:lnTo>
                  <a:lnTo>
                    <a:pt x="947" y="636"/>
                  </a:lnTo>
                  <a:lnTo>
                    <a:pt x="946" y="618"/>
                  </a:lnTo>
                  <a:lnTo>
                    <a:pt x="945" y="600"/>
                  </a:lnTo>
                  <a:lnTo>
                    <a:pt x="943" y="578"/>
                  </a:lnTo>
                  <a:lnTo>
                    <a:pt x="950" y="575"/>
                  </a:lnTo>
                  <a:lnTo>
                    <a:pt x="955" y="572"/>
                  </a:lnTo>
                  <a:close/>
                  <a:moveTo>
                    <a:pt x="258" y="507"/>
                  </a:moveTo>
                  <a:lnTo>
                    <a:pt x="250" y="508"/>
                  </a:lnTo>
                  <a:lnTo>
                    <a:pt x="243" y="510"/>
                  </a:lnTo>
                  <a:lnTo>
                    <a:pt x="237" y="513"/>
                  </a:lnTo>
                  <a:lnTo>
                    <a:pt x="230" y="518"/>
                  </a:lnTo>
                  <a:lnTo>
                    <a:pt x="223" y="522"/>
                  </a:lnTo>
                  <a:lnTo>
                    <a:pt x="215" y="524"/>
                  </a:lnTo>
                  <a:lnTo>
                    <a:pt x="211" y="525"/>
                  </a:lnTo>
                  <a:lnTo>
                    <a:pt x="207" y="526"/>
                  </a:lnTo>
                  <a:lnTo>
                    <a:pt x="203" y="525"/>
                  </a:lnTo>
                  <a:lnTo>
                    <a:pt x="198" y="525"/>
                  </a:lnTo>
                  <a:lnTo>
                    <a:pt x="192" y="520"/>
                  </a:lnTo>
                  <a:lnTo>
                    <a:pt x="181" y="513"/>
                  </a:lnTo>
                  <a:lnTo>
                    <a:pt x="178" y="522"/>
                  </a:lnTo>
                  <a:lnTo>
                    <a:pt x="177" y="531"/>
                  </a:lnTo>
                  <a:lnTo>
                    <a:pt x="176" y="539"/>
                  </a:lnTo>
                  <a:lnTo>
                    <a:pt x="175" y="549"/>
                  </a:lnTo>
                  <a:lnTo>
                    <a:pt x="161" y="551"/>
                  </a:lnTo>
                  <a:lnTo>
                    <a:pt x="145" y="553"/>
                  </a:lnTo>
                  <a:lnTo>
                    <a:pt x="137" y="554"/>
                  </a:lnTo>
                  <a:lnTo>
                    <a:pt x="129" y="555"/>
                  </a:lnTo>
                  <a:lnTo>
                    <a:pt x="122" y="557"/>
                  </a:lnTo>
                  <a:lnTo>
                    <a:pt x="116" y="560"/>
                  </a:lnTo>
                  <a:lnTo>
                    <a:pt x="115" y="574"/>
                  </a:lnTo>
                  <a:lnTo>
                    <a:pt x="116" y="590"/>
                  </a:lnTo>
                  <a:lnTo>
                    <a:pt x="111" y="589"/>
                  </a:lnTo>
                  <a:lnTo>
                    <a:pt x="108" y="588"/>
                  </a:lnTo>
                  <a:lnTo>
                    <a:pt x="106" y="587"/>
                  </a:lnTo>
                  <a:lnTo>
                    <a:pt x="104" y="585"/>
                  </a:lnTo>
                  <a:lnTo>
                    <a:pt x="103" y="582"/>
                  </a:lnTo>
                  <a:lnTo>
                    <a:pt x="98" y="578"/>
                  </a:lnTo>
                  <a:lnTo>
                    <a:pt x="76" y="607"/>
                  </a:lnTo>
                  <a:lnTo>
                    <a:pt x="68" y="607"/>
                  </a:lnTo>
                  <a:lnTo>
                    <a:pt x="58" y="607"/>
                  </a:lnTo>
                  <a:lnTo>
                    <a:pt x="55" y="593"/>
                  </a:lnTo>
                  <a:lnTo>
                    <a:pt x="53" y="578"/>
                  </a:lnTo>
                  <a:lnTo>
                    <a:pt x="40" y="585"/>
                  </a:lnTo>
                  <a:lnTo>
                    <a:pt x="28" y="590"/>
                  </a:lnTo>
                  <a:lnTo>
                    <a:pt x="31" y="605"/>
                  </a:lnTo>
                  <a:lnTo>
                    <a:pt x="35" y="619"/>
                  </a:lnTo>
                  <a:lnTo>
                    <a:pt x="64" y="631"/>
                  </a:lnTo>
                  <a:lnTo>
                    <a:pt x="61" y="640"/>
                  </a:lnTo>
                  <a:lnTo>
                    <a:pt x="58" y="648"/>
                  </a:lnTo>
                  <a:lnTo>
                    <a:pt x="47" y="657"/>
                  </a:lnTo>
                  <a:lnTo>
                    <a:pt x="40" y="661"/>
                  </a:lnTo>
                  <a:lnTo>
                    <a:pt x="35" y="664"/>
                  </a:lnTo>
                  <a:lnTo>
                    <a:pt x="31" y="665"/>
                  </a:lnTo>
                  <a:lnTo>
                    <a:pt x="29" y="668"/>
                  </a:lnTo>
                  <a:lnTo>
                    <a:pt x="27" y="673"/>
                  </a:lnTo>
                  <a:lnTo>
                    <a:pt x="25" y="681"/>
                  </a:lnTo>
                  <a:lnTo>
                    <a:pt x="23" y="695"/>
                  </a:lnTo>
                  <a:lnTo>
                    <a:pt x="32" y="705"/>
                  </a:lnTo>
                  <a:lnTo>
                    <a:pt x="40" y="712"/>
                  </a:lnTo>
                  <a:lnTo>
                    <a:pt x="45" y="713"/>
                  </a:lnTo>
                  <a:lnTo>
                    <a:pt x="48" y="712"/>
                  </a:lnTo>
                  <a:lnTo>
                    <a:pt x="52" y="710"/>
                  </a:lnTo>
                  <a:lnTo>
                    <a:pt x="53" y="708"/>
                  </a:lnTo>
                  <a:lnTo>
                    <a:pt x="55" y="704"/>
                  </a:lnTo>
                  <a:lnTo>
                    <a:pt x="58" y="701"/>
                  </a:lnTo>
                  <a:lnTo>
                    <a:pt x="62" y="701"/>
                  </a:lnTo>
                  <a:lnTo>
                    <a:pt x="66" y="702"/>
                  </a:lnTo>
                  <a:lnTo>
                    <a:pt x="70" y="703"/>
                  </a:lnTo>
                  <a:lnTo>
                    <a:pt x="74" y="705"/>
                  </a:lnTo>
                  <a:lnTo>
                    <a:pt x="81" y="710"/>
                  </a:lnTo>
                  <a:lnTo>
                    <a:pt x="89" y="716"/>
                  </a:lnTo>
                  <a:lnTo>
                    <a:pt x="100" y="730"/>
                  </a:lnTo>
                  <a:lnTo>
                    <a:pt x="110" y="742"/>
                  </a:lnTo>
                  <a:lnTo>
                    <a:pt x="107" y="751"/>
                  </a:lnTo>
                  <a:lnTo>
                    <a:pt x="103" y="765"/>
                  </a:lnTo>
                  <a:lnTo>
                    <a:pt x="97" y="780"/>
                  </a:lnTo>
                  <a:lnTo>
                    <a:pt x="92" y="789"/>
                  </a:lnTo>
                  <a:lnTo>
                    <a:pt x="91" y="790"/>
                  </a:lnTo>
                  <a:lnTo>
                    <a:pt x="89" y="790"/>
                  </a:lnTo>
                  <a:lnTo>
                    <a:pt x="86" y="790"/>
                  </a:lnTo>
                  <a:lnTo>
                    <a:pt x="82" y="788"/>
                  </a:lnTo>
                  <a:lnTo>
                    <a:pt x="75" y="786"/>
                  </a:lnTo>
                  <a:lnTo>
                    <a:pt x="70" y="783"/>
                  </a:lnTo>
                  <a:lnTo>
                    <a:pt x="64" y="796"/>
                  </a:lnTo>
                  <a:lnTo>
                    <a:pt x="59" y="807"/>
                  </a:lnTo>
                  <a:lnTo>
                    <a:pt x="57" y="814"/>
                  </a:lnTo>
                  <a:lnTo>
                    <a:pt x="56" y="821"/>
                  </a:lnTo>
                  <a:lnTo>
                    <a:pt x="57" y="827"/>
                  </a:lnTo>
                  <a:lnTo>
                    <a:pt x="61" y="832"/>
                  </a:lnTo>
                  <a:lnTo>
                    <a:pt x="66" y="840"/>
                  </a:lnTo>
                  <a:lnTo>
                    <a:pt x="76" y="848"/>
                  </a:lnTo>
                  <a:lnTo>
                    <a:pt x="88" y="848"/>
                  </a:lnTo>
                  <a:lnTo>
                    <a:pt x="92" y="840"/>
                  </a:lnTo>
                  <a:lnTo>
                    <a:pt x="99" y="830"/>
                  </a:lnTo>
                  <a:lnTo>
                    <a:pt x="106" y="821"/>
                  </a:lnTo>
                  <a:lnTo>
                    <a:pt x="110" y="813"/>
                  </a:lnTo>
                  <a:lnTo>
                    <a:pt x="115" y="796"/>
                  </a:lnTo>
                  <a:lnTo>
                    <a:pt x="121" y="779"/>
                  </a:lnTo>
                  <a:lnTo>
                    <a:pt x="124" y="762"/>
                  </a:lnTo>
                  <a:lnTo>
                    <a:pt x="127" y="746"/>
                  </a:lnTo>
                  <a:lnTo>
                    <a:pt x="130" y="730"/>
                  </a:lnTo>
                  <a:lnTo>
                    <a:pt x="135" y="713"/>
                  </a:lnTo>
                  <a:lnTo>
                    <a:pt x="140" y="698"/>
                  </a:lnTo>
                  <a:lnTo>
                    <a:pt x="145" y="685"/>
                  </a:lnTo>
                  <a:lnTo>
                    <a:pt x="163" y="684"/>
                  </a:lnTo>
                  <a:lnTo>
                    <a:pt x="176" y="682"/>
                  </a:lnTo>
                  <a:lnTo>
                    <a:pt x="191" y="682"/>
                  </a:lnTo>
                  <a:lnTo>
                    <a:pt x="210" y="685"/>
                  </a:lnTo>
                  <a:lnTo>
                    <a:pt x="211" y="678"/>
                  </a:lnTo>
                  <a:lnTo>
                    <a:pt x="212" y="673"/>
                  </a:lnTo>
                  <a:lnTo>
                    <a:pt x="212" y="671"/>
                  </a:lnTo>
                  <a:lnTo>
                    <a:pt x="213" y="669"/>
                  </a:lnTo>
                  <a:lnTo>
                    <a:pt x="214" y="668"/>
                  </a:lnTo>
                  <a:lnTo>
                    <a:pt x="216" y="667"/>
                  </a:lnTo>
                  <a:lnTo>
                    <a:pt x="228" y="667"/>
                  </a:lnTo>
                  <a:lnTo>
                    <a:pt x="240" y="667"/>
                  </a:lnTo>
                  <a:lnTo>
                    <a:pt x="242" y="663"/>
                  </a:lnTo>
                  <a:lnTo>
                    <a:pt x="244" y="659"/>
                  </a:lnTo>
                  <a:lnTo>
                    <a:pt x="245" y="654"/>
                  </a:lnTo>
                  <a:lnTo>
                    <a:pt x="245" y="648"/>
                  </a:lnTo>
                  <a:lnTo>
                    <a:pt x="246" y="643"/>
                  </a:lnTo>
                  <a:lnTo>
                    <a:pt x="247" y="638"/>
                  </a:lnTo>
                  <a:lnTo>
                    <a:pt x="249" y="634"/>
                  </a:lnTo>
                  <a:lnTo>
                    <a:pt x="251" y="631"/>
                  </a:lnTo>
                  <a:lnTo>
                    <a:pt x="260" y="630"/>
                  </a:lnTo>
                  <a:lnTo>
                    <a:pt x="270" y="631"/>
                  </a:lnTo>
                  <a:lnTo>
                    <a:pt x="280" y="626"/>
                  </a:lnTo>
                  <a:lnTo>
                    <a:pt x="294" y="618"/>
                  </a:lnTo>
                  <a:lnTo>
                    <a:pt x="309" y="608"/>
                  </a:lnTo>
                  <a:lnTo>
                    <a:pt x="322" y="602"/>
                  </a:lnTo>
                  <a:lnTo>
                    <a:pt x="321" y="594"/>
                  </a:lnTo>
                  <a:lnTo>
                    <a:pt x="321" y="587"/>
                  </a:lnTo>
                  <a:lnTo>
                    <a:pt x="321" y="578"/>
                  </a:lnTo>
                  <a:lnTo>
                    <a:pt x="322" y="572"/>
                  </a:lnTo>
                  <a:lnTo>
                    <a:pt x="306" y="560"/>
                  </a:lnTo>
                  <a:lnTo>
                    <a:pt x="292" y="549"/>
                  </a:lnTo>
                  <a:lnTo>
                    <a:pt x="285" y="536"/>
                  </a:lnTo>
                  <a:lnTo>
                    <a:pt x="281" y="523"/>
                  </a:lnTo>
                  <a:lnTo>
                    <a:pt x="278" y="517"/>
                  </a:lnTo>
                  <a:lnTo>
                    <a:pt x="274" y="512"/>
                  </a:lnTo>
                  <a:lnTo>
                    <a:pt x="271" y="510"/>
                  </a:lnTo>
                  <a:lnTo>
                    <a:pt x="267" y="509"/>
                  </a:lnTo>
                  <a:lnTo>
                    <a:pt x="262" y="508"/>
                  </a:lnTo>
                  <a:lnTo>
                    <a:pt x="258" y="507"/>
                  </a:lnTo>
                  <a:close/>
                  <a:moveTo>
                    <a:pt x="315" y="473"/>
                  </a:moveTo>
                  <a:lnTo>
                    <a:pt x="312" y="485"/>
                  </a:lnTo>
                  <a:lnTo>
                    <a:pt x="308" y="500"/>
                  </a:lnTo>
                  <a:lnTo>
                    <a:pt x="306" y="507"/>
                  </a:lnTo>
                  <a:lnTo>
                    <a:pt x="304" y="513"/>
                  </a:lnTo>
                  <a:lnTo>
                    <a:pt x="304" y="520"/>
                  </a:lnTo>
                  <a:lnTo>
                    <a:pt x="304" y="525"/>
                  </a:lnTo>
                  <a:lnTo>
                    <a:pt x="312" y="533"/>
                  </a:lnTo>
                  <a:lnTo>
                    <a:pt x="322" y="542"/>
                  </a:lnTo>
                  <a:lnTo>
                    <a:pt x="324" y="549"/>
                  </a:lnTo>
                  <a:lnTo>
                    <a:pt x="327" y="554"/>
                  </a:lnTo>
                  <a:lnTo>
                    <a:pt x="336" y="549"/>
                  </a:lnTo>
                  <a:lnTo>
                    <a:pt x="345" y="542"/>
                  </a:lnTo>
                  <a:lnTo>
                    <a:pt x="348" y="535"/>
                  </a:lnTo>
                  <a:lnTo>
                    <a:pt x="350" y="526"/>
                  </a:lnTo>
                  <a:lnTo>
                    <a:pt x="350" y="518"/>
                  </a:lnTo>
                  <a:lnTo>
                    <a:pt x="349" y="509"/>
                  </a:lnTo>
                  <a:lnTo>
                    <a:pt x="347" y="494"/>
                  </a:lnTo>
                  <a:lnTo>
                    <a:pt x="345" y="478"/>
                  </a:lnTo>
                  <a:lnTo>
                    <a:pt x="330" y="477"/>
                  </a:lnTo>
                  <a:lnTo>
                    <a:pt x="315" y="473"/>
                  </a:lnTo>
                  <a:close/>
                  <a:moveTo>
                    <a:pt x="234" y="432"/>
                  </a:moveTo>
                  <a:lnTo>
                    <a:pt x="240" y="443"/>
                  </a:lnTo>
                  <a:lnTo>
                    <a:pt x="244" y="443"/>
                  </a:lnTo>
                  <a:lnTo>
                    <a:pt x="246" y="443"/>
                  </a:lnTo>
                  <a:lnTo>
                    <a:pt x="246" y="441"/>
                  </a:lnTo>
                  <a:lnTo>
                    <a:pt x="245" y="439"/>
                  </a:lnTo>
                  <a:lnTo>
                    <a:pt x="240" y="435"/>
                  </a:lnTo>
                  <a:lnTo>
                    <a:pt x="234" y="432"/>
                  </a:lnTo>
                  <a:close/>
                  <a:moveTo>
                    <a:pt x="270" y="397"/>
                  </a:moveTo>
                  <a:lnTo>
                    <a:pt x="266" y="398"/>
                  </a:lnTo>
                  <a:lnTo>
                    <a:pt x="264" y="400"/>
                  </a:lnTo>
                  <a:lnTo>
                    <a:pt x="263" y="402"/>
                  </a:lnTo>
                  <a:lnTo>
                    <a:pt x="263" y="405"/>
                  </a:lnTo>
                  <a:lnTo>
                    <a:pt x="265" y="407"/>
                  </a:lnTo>
                  <a:lnTo>
                    <a:pt x="267" y="410"/>
                  </a:lnTo>
                  <a:lnTo>
                    <a:pt x="271" y="413"/>
                  </a:lnTo>
                  <a:lnTo>
                    <a:pt x="274" y="414"/>
                  </a:lnTo>
                  <a:lnTo>
                    <a:pt x="274" y="408"/>
                  </a:lnTo>
                  <a:lnTo>
                    <a:pt x="276" y="402"/>
                  </a:lnTo>
                  <a:lnTo>
                    <a:pt x="276" y="399"/>
                  </a:lnTo>
                  <a:lnTo>
                    <a:pt x="274" y="397"/>
                  </a:lnTo>
                  <a:lnTo>
                    <a:pt x="273" y="396"/>
                  </a:lnTo>
                  <a:lnTo>
                    <a:pt x="270" y="397"/>
                  </a:lnTo>
                  <a:close/>
                  <a:moveTo>
                    <a:pt x="333" y="308"/>
                  </a:moveTo>
                  <a:lnTo>
                    <a:pt x="326" y="312"/>
                  </a:lnTo>
                  <a:lnTo>
                    <a:pt x="313" y="317"/>
                  </a:lnTo>
                  <a:lnTo>
                    <a:pt x="299" y="321"/>
                  </a:lnTo>
                  <a:lnTo>
                    <a:pt x="292" y="325"/>
                  </a:lnTo>
                  <a:lnTo>
                    <a:pt x="290" y="330"/>
                  </a:lnTo>
                  <a:lnTo>
                    <a:pt x="287" y="337"/>
                  </a:lnTo>
                  <a:lnTo>
                    <a:pt x="287" y="340"/>
                  </a:lnTo>
                  <a:lnTo>
                    <a:pt x="288" y="343"/>
                  </a:lnTo>
                  <a:lnTo>
                    <a:pt x="289" y="345"/>
                  </a:lnTo>
                  <a:lnTo>
                    <a:pt x="292" y="343"/>
                  </a:lnTo>
                  <a:lnTo>
                    <a:pt x="292" y="367"/>
                  </a:lnTo>
                  <a:lnTo>
                    <a:pt x="300" y="368"/>
                  </a:lnTo>
                  <a:lnTo>
                    <a:pt x="308" y="368"/>
                  </a:lnTo>
                  <a:lnTo>
                    <a:pt x="311" y="369"/>
                  </a:lnTo>
                  <a:lnTo>
                    <a:pt x="314" y="369"/>
                  </a:lnTo>
                  <a:lnTo>
                    <a:pt x="317" y="370"/>
                  </a:lnTo>
                  <a:lnTo>
                    <a:pt x="322" y="372"/>
                  </a:lnTo>
                  <a:lnTo>
                    <a:pt x="319" y="367"/>
                  </a:lnTo>
                  <a:lnTo>
                    <a:pt x="315" y="360"/>
                  </a:lnTo>
                  <a:lnTo>
                    <a:pt x="325" y="357"/>
                  </a:lnTo>
                  <a:lnTo>
                    <a:pt x="333" y="355"/>
                  </a:lnTo>
                  <a:lnTo>
                    <a:pt x="341" y="353"/>
                  </a:lnTo>
                  <a:lnTo>
                    <a:pt x="350" y="349"/>
                  </a:lnTo>
                  <a:lnTo>
                    <a:pt x="348" y="339"/>
                  </a:lnTo>
                  <a:lnTo>
                    <a:pt x="347" y="330"/>
                  </a:lnTo>
                  <a:lnTo>
                    <a:pt x="346" y="321"/>
                  </a:lnTo>
                  <a:lnTo>
                    <a:pt x="345" y="308"/>
                  </a:lnTo>
                  <a:lnTo>
                    <a:pt x="333" y="308"/>
                  </a:lnTo>
                  <a:close/>
                  <a:moveTo>
                    <a:pt x="169" y="308"/>
                  </a:moveTo>
                  <a:lnTo>
                    <a:pt x="162" y="321"/>
                  </a:lnTo>
                  <a:lnTo>
                    <a:pt x="156" y="334"/>
                  </a:lnTo>
                  <a:lnTo>
                    <a:pt x="150" y="348"/>
                  </a:lnTo>
                  <a:lnTo>
                    <a:pt x="145" y="367"/>
                  </a:lnTo>
                  <a:lnTo>
                    <a:pt x="136" y="369"/>
                  </a:lnTo>
                  <a:lnTo>
                    <a:pt x="125" y="370"/>
                  </a:lnTo>
                  <a:lnTo>
                    <a:pt x="114" y="371"/>
                  </a:lnTo>
                  <a:lnTo>
                    <a:pt x="103" y="372"/>
                  </a:lnTo>
                  <a:lnTo>
                    <a:pt x="91" y="373"/>
                  </a:lnTo>
                  <a:lnTo>
                    <a:pt x="80" y="374"/>
                  </a:lnTo>
                  <a:lnTo>
                    <a:pt x="69" y="375"/>
                  </a:lnTo>
                  <a:lnTo>
                    <a:pt x="58" y="379"/>
                  </a:lnTo>
                  <a:lnTo>
                    <a:pt x="46" y="397"/>
                  </a:lnTo>
                  <a:lnTo>
                    <a:pt x="49" y="397"/>
                  </a:lnTo>
                  <a:lnTo>
                    <a:pt x="52" y="398"/>
                  </a:lnTo>
                  <a:lnTo>
                    <a:pt x="52" y="399"/>
                  </a:lnTo>
                  <a:lnTo>
                    <a:pt x="53" y="400"/>
                  </a:lnTo>
                  <a:lnTo>
                    <a:pt x="52" y="402"/>
                  </a:lnTo>
                  <a:lnTo>
                    <a:pt x="53" y="408"/>
                  </a:lnTo>
                  <a:lnTo>
                    <a:pt x="65" y="408"/>
                  </a:lnTo>
                  <a:lnTo>
                    <a:pt x="78" y="407"/>
                  </a:lnTo>
                  <a:lnTo>
                    <a:pt x="91" y="407"/>
                  </a:lnTo>
                  <a:lnTo>
                    <a:pt x="104" y="408"/>
                  </a:lnTo>
                  <a:lnTo>
                    <a:pt x="103" y="407"/>
                  </a:lnTo>
                  <a:lnTo>
                    <a:pt x="103" y="406"/>
                  </a:lnTo>
                  <a:lnTo>
                    <a:pt x="103" y="405"/>
                  </a:lnTo>
                  <a:lnTo>
                    <a:pt x="104" y="405"/>
                  </a:lnTo>
                  <a:lnTo>
                    <a:pt x="107" y="404"/>
                  </a:lnTo>
                  <a:lnTo>
                    <a:pt x="112" y="403"/>
                  </a:lnTo>
                  <a:lnTo>
                    <a:pt x="123" y="402"/>
                  </a:lnTo>
                  <a:lnTo>
                    <a:pt x="128" y="402"/>
                  </a:lnTo>
                  <a:lnTo>
                    <a:pt x="133" y="413"/>
                  </a:lnTo>
                  <a:lnTo>
                    <a:pt x="138" y="422"/>
                  </a:lnTo>
                  <a:lnTo>
                    <a:pt x="140" y="426"/>
                  </a:lnTo>
                  <a:lnTo>
                    <a:pt x="142" y="430"/>
                  </a:lnTo>
                  <a:lnTo>
                    <a:pt x="146" y="434"/>
                  </a:lnTo>
                  <a:lnTo>
                    <a:pt x="152" y="437"/>
                  </a:lnTo>
                  <a:lnTo>
                    <a:pt x="161" y="442"/>
                  </a:lnTo>
                  <a:lnTo>
                    <a:pt x="170" y="445"/>
                  </a:lnTo>
                  <a:lnTo>
                    <a:pt x="178" y="447"/>
                  </a:lnTo>
                  <a:lnTo>
                    <a:pt x="186" y="447"/>
                  </a:lnTo>
                  <a:lnTo>
                    <a:pt x="201" y="443"/>
                  </a:lnTo>
                  <a:lnTo>
                    <a:pt x="222" y="437"/>
                  </a:lnTo>
                  <a:lnTo>
                    <a:pt x="223" y="427"/>
                  </a:lnTo>
                  <a:lnTo>
                    <a:pt x="223" y="420"/>
                  </a:lnTo>
                  <a:lnTo>
                    <a:pt x="223" y="417"/>
                  </a:lnTo>
                  <a:lnTo>
                    <a:pt x="224" y="414"/>
                  </a:lnTo>
                  <a:lnTo>
                    <a:pt x="226" y="410"/>
                  </a:lnTo>
                  <a:lnTo>
                    <a:pt x="228" y="408"/>
                  </a:lnTo>
                  <a:lnTo>
                    <a:pt x="227" y="408"/>
                  </a:lnTo>
                  <a:lnTo>
                    <a:pt x="227" y="409"/>
                  </a:lnTo>
                  <a:lnTo>
                    <a:pt x="228" y="409"/>
                  </a:lnTo>
                  <a:lnTo>
                    <a:pt x="229" y="410"/>
                  </a:lnTo>
                  <a:lnTo>
                    <a:pt x="233" y="410"/>
                  </a:lnTo>
                  <a:lnTo>
                    <a:pt x="239" y="411"/>
                  </a:lnTo>
                  <a:lnTo>
                    <a:pt x="250" y="414"/>
                  </a:lnTo>
                  <a:lnTo>
                    <a:pt x="258" y="414"/>
                  </a:lnTo>
                  <a:lnTo>
                    <a:pt x="257" y="405"/>
                  </a:lnTo>
                  <a:lnTo>
                    <a:pt x="257" y="396"/>
                  </a:lnTo>
                  <a:lnTo>
                    <a:pt x="257" y="392"/>
                  </a:lnTo>
                  <a:lnTo>
                    <a:pt x="255" y="389"/>
                  </a:lnTo>
                  <a:lnTo>
                    <a:pt x="253" y="389"/>
                  </a:lnTo>
                  <a:lnTo>
                    <a:pt x="251" y="388"/>
                  </a:lnTo>
                  <a:lnTo>
                    <a:pt x="248" y="389"/>
                  </a:lnTo>
                  <a:lnTo>
                    <a:pt x="246" y="390"/>
                  </a:lnTo>
                  <a:lnTo>
                    <a:pt x="245" y="381"/>
                  </a:lnTo>
                  <a:lnTo>
                    <a:pt x="244" y="372"/>
                  </a:lnTo>
                  <a:lnTo>
                    <a:pt x="244" y="367"/>
                  </a:lnTo>
                  <a:lnTo>
                    <a:pt x="243" y="363"/>
                  </a:lnTo>
                  <a:lnTo>
                    <a:pt x="242" y="358"/>
                  </a:lnTo>
                  <a:lnTo>
                    <a:pt x="240" y="355"/>
                  </a:lnTo>
                  <a:lnTo>
                    <a:pt x="234" y="348"/>
                  </a:lnTo>
                  <a:lnTo>
                    <a:pt x="229" y="343"/>
                  </a:lnTo>
                  <a:lnTo>
                    <a:pt x="225" y="341"/>
                  </a:lnTo>
                  <a:lnTo>
                    <a:pt x="220" y="341"/>
                  </a:lnTo>
                  <a:lnTo>
                    <a:pt x="208" y="342"/>
                  </a:lnTo>
                  <a:lnTo>
                    <a:pt x="193" y="343"/>
                  </a:lnTo>
                  <a:lnTo>
                    <a:pt x="190" y="334"/>
                  </a:lnTo>
                  <a:lnTo>
                    <a:pt x="188" y="325"/>
                  </a:lnTo>
                  <a:lnTo>
                    <a:pt x="186" y="318"/>
                  </a:lnTo>
                  <a:lnTo>
                    <a:pt x="181" y="308"/>
                  </a:lnTo>
                  <a:lnTo>
                    <a:pt x="169" y="308"/>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46" name="shp_Czech Republic">
              <a:extLst>
                <a:ext uri="{FF2B5EF4-FFF2-40B4-BE49-F238E27FC236}">
                  <a16:creationId xmlns:a16="http://schemas.microsoft.com/office/drawing/2014/main" id="{D7DA5247-4050-1C6D-5603-4C689E614E2C}"/>
                </a:ext>
              </a:extLst>
            </p:cNvPr>
            <p:cNvSpPr>
              <a:spLocks/>
            </p:cNvSpPr>
            <p:nvPr/>
          </p:nvSpPr>
          <p:spPr bwMode="auto">
            <a:xfrm>
              <a:off x="6201661" y="2032044"/>
              <a:ext cx="1472928" cy="861919"/>
            </a:xfrm>
            <a:custGeom>
              <a:avLst/>
              <a:gdLst>
                <a:gd name="T0" fmla="*/ 1440 w 1908"/>
                <a:gd name="T1" fmla="*/ 1034 h 1072"/>
                <a:gd name="T2" fmla="*/ 1498 w 1908"/>
                <a:gd name="T3" fmla="*/ 1017 h 1072"/>
                <a:gd name="T4" fmla="*/ 1562 w 1908"/>
                <a:gd name="T5" fmla="*/ 1039 h 1072"/>
                <a:gd name="T6" fmla="*/ 1620 w 1908"/>
                <a:gd name="T7" fmla="*/ 966 h 1072"/>
                <a:gd name="T8" fmla="*/ 1648 w 1908"/>
                <a:gd name="T9" fmla="*/ 846 h 1072"/>
                <a:gd name="T10" fmla="*/ 1733 w 1908"/>
                <a:gd name="T11" fmla="*/ 773 h 1072"/>
                <a:gd name="T12" fmla="*/ 1755 w 1908"/>
                <a:gd name="T13" fmla="*/ 712 h 1072"/>
                <a:gd name="T14" fmla="*/ 1818 w 1908"/>
                <a:gd name="T15" fmla="*/ 639 h 1072"/>
                <a:gd name="T16" fmla="*/ 1880 w 1908"/>
                <a:gd name="T17" fmla="*/ 572 h 1072"/>
                <a:gd name="T18" fmla="*/ 1847 w 1908"/>
                <a:gd name="T19" fmla="*/ 480 h 1072"/>
                <a:gd name="T20" fmla="*/ 1740 w 1908"/>
                <a:gd name="T21" fmla="*/ 457 h 1072"/>
                <a:gd name="T22" fmla="*/ 1625 w 1908"/>
                <a:gd name="T23" fmla="*/ 433 h 1072"/>
                <a:gd name="T24" fmla="*/ 1638 w 1908"/>
                <a:gd name="T25" fmla="*/ 361 h 1072"/>
                <a:gd name="T26" fmla="*/ 1515 w 1908"/>
                <a:gd name="T27" fmla="*/ 314 h 1072"/>
                <a:gd name="T28" fmla="*/ 1456 w 1908"/>
                <a:gd name="T29" fmla="*/ 305 h 1072"/>
                <a:gd name="T30" fmla="*/ 1473 w 1908"/>
                <a:gd name="T31" fmla="*/ 393 h 1072"/>
                <a:gd name="T32" fmla="*/ 1406 w 1908"/>
                <a:gd name="T33" fmla="*/ 439 h 1072"/>
                <a:gd name="T34" fmla="*/ 1350 w 1908"/>
                <a:gd name="T35" fmla="*/ 398 h 1072"/>
                <a:gd name="T36" fmla="*/ 1302 w 1908"/>
                <a:gd name="T37" fmla="*/ 303 h 1072"/>
                <a:gd name="T38" fmla="*/ 1328 w 1908"/>
                <a:gd name="T39" fmla="*/ 219 h 1072"/>
                <a:gd name="T40" fmla="*/ 1246 w 1908"/>
                <a:gd name="T41" fmla="*/ 168 h 1072"/>
                <a:gd name="T42" fmla="*/ 1215 w 1908"/>
                <a:gd name="T43" fmla="*/ 183 h 1072"/>
                <a:gd name="T44" fmla="*/ 1180 w 1908"/>
                <a:gd name="T45" fmla="*/ 186 h 1072"/>
                <a:gd name="T46" fmla="*/ 1144 w 1908"/>
                <a:gd name="T47" fmla="*/ 152 h 1072"/>
                <a:gd name="T48" fmla="*/ 1016 w 1908"/>
                <a:gd name="T49" fmla="*/ 101 h 1072"/>
                <a:gd name="T50" fmla="*/ 986 w 1908"/>
                <a:gd name="T51" fmla="*/ 78 h 1072"/>
                <a:gd name="T52" fmla="*/ 962 w 1908"/>
                <a:gd name="T53" fmla="*/ 2 h 1072"/>
                <a:gd name="T54" fmla="*/ 910 w 1908"/>
                <a:gd name="T55" fmla="*/ 6 h 1072"/>
                <a:gd name="T56" fmla="*/ 886 w 1908"/>
                <a:gd name="T57" fmla="*/ 57 h 1072"/>
                <a:gd name="T58" fmla="*/ 818 w 1908"/>
                <a:gd name="T59" fmla="*/ 84 h 1072"/>
                <a:gd name="T60" fmla="*/ 769 w 1908"/>
                <a:gd name="T61" fmla="*/ 26 h 1072"/>
                <a:gd name="T62" fmla="*/ 690 w 1908"/>
                <a:gd name="T63" fmla="*/ 7 h 1072"/>
                <a:gd name="T64" fmla="*/ 692 w 1908"/>
                <a:gd name="T65" fmla="*/ 57 h 1072"/>
                <a:gd name="T66" fmla="*/ 579 w 1908"/>
                <a:gd name="T67" fmla="*/ 87 h 1072"/>
                <a:gd name="T68" fmla="*/ 429 w 1908"/>
                <a:gd name="T69" fmla="*/ 118 h 1072"/>
                <a:gd name="T70" fmla="*/ 352 w 1908"/>
                <a:gd name="T71" fmla="*/ 142 h 1072"/>
                <a:gd name="T72" fmla="*/ 273 w 1908"/>
                <a:gd name="T73" fmla="*/ 192 h 1072"/>
                <a:gd name="T74" fmla="*/ 140 w 1908"/>
                <a:gd name="T75" fmla="*/ 223 h 1072"/>
                <a:gd name="T76" fmla="*/ 68 w 1908"/>
                <a:gd name="T77" fmla="*/ 274 h 1072"/>
                <a:gd name="T78" fmla="*/ 5 w 1908"/>
                <a:gd name="T79" fmla="*/ 246 h 1072"/>
                <a:gd name="T80" fmla="*/ 14 w 1908"/>
                <a:gd name="T81" fmla="*/ 315 h 1072"/>
                <a:gd name="T82" fmla="*/ 101 w 1908"/>
                <a:gd name="T83" fmla="*/ 408 h 1072"/>
                <a:gd name="T84" fmla="*/ 67 w 1908"/>
                <a:gd name="T85" fmla="*/ 452 h 1072"/>
                <a:gd name="T86" fmla="*/ 106 w 1908"/>
                <a:gd name="T87" fmla="*/ 584 h 1072"/>
                <a:gd name="T88" fmla="*/ 145 w 1908"/>
                <a:gd name="T89" fmla="*/ 656 h 1072"/>
                <a:gd name="T90" fmla="*/ 216 w 1908"/>
                <a:gd name="T91" fmla="*/ 689 h 1072"/>
                <a:gd name="T92" fmla="*/ 268 w 1908"/>
                <a:gd name="T93" fmla="*/ 785 h 1072"/>
                <a:gd name="T94" fmla="*/ 319 w 1908"/>
                <a:gd name="T95" fmla="*/ 842 h 1072"/>
                <a:gd name="T96" fmla="*/ 462 w 1908"/>
                <a:gd name="T97" fmla="*/ 926 h 1072"/>
                <a:gd name="T98" fmla="*/ 548 w 1908"/>
                <a:gd name="T99" fmla="*/ 1016 h 1072"/>
                <a:gd name="T100" fmla="*/ 644 w 1908"/>
                <a:gd name="T101" fmla="*/ 1043 h 1072"/>
                <a:gd name="T102" fmla="*/ 718 w 1908"/>
                <a:gd name="T103" fmla="*/ 1048 h 1072"/>
                <a:gd name="T104" fmla="*/ 748 w 1908"/>
                <a:gd name="T105" fmla="*/ 983 h 1072"/>
                <a:gd name="T106" fmla="*/ 806 w 1908"/>
                <a:gd name="T107" fmla="*/ 950 h 1072"/>
                <a:gd name="T108" fmla="*/ 808 w 1908"/>
                <a:gd name="T109" fmla="*/ 869 h 1072"/>
                <a:gd name="T110" fmla="*/ 851 w 1908"/>
                <a:gd name="T111" fmla="*/ 893 h 1072"/>
                <a:gd name="T112" fmla="*/ 920 w 1908"/>
                <a:gd name="T113" fmla="*/ 868 h 1072"/>
                <a:gd name="T114" fmla="*/ 1016 w 1908"/>
                <a:gd name="T115" fmla="*/ 920 h 1072"/>
                <a:gd name="T116" fmla="*/ 1090 w 1908"/>
                <a:gd name="T117" fmla="*/ 962 h 1072"/>
                <a:gd name="T118" fmla="*/ 1200 w 1908"/>
                <a:gd name="T119" fmla="*/ 998 h 1072"/>
                <a:gd name="T120" fmla="*/ 1341 w 1908"/>
                <a:gd name="T121" fmla="*/ 1018 h 1072"/>
                <a:gd name="T122" fmla="*/ 1393 w 1908"/>
                <a:gd name="T123" fmla="*/ 1059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8" h="1072">
                  <a:moveTo>
                    <a:pt x="1397" y="1072"/>
                  </a:moveTo>
                  <a:lnTo>
                    <a:pt x="1399" y="1064"/>
                  </a:lnTo>
                  <a:lnTo>
                    <a:pt x="1404" y="1047"/>
                  </a:lnTo>
                  <a:lnTo>
                    <a:pt x="1407" y="1036"/>
                  </a:lnTo>
                  <a:lnTo>
                    <a:pt x="1410" y="1026"/>
                  </a:lnTo>
                  <a:lnTo>
                    <a:pt x="1416" y="1017"/>
                  </a:lnTo>
                  <a:lnTo>
                    <a:pt x="1421" y="1010"/>
                  </a:lnTo>
                  <a:lnTo>
                    <a:pt x="1423" y="1008"/>
                  </a:lnTo>
                  <a:lnTo>
                    <a:pt x="1425" y="1007"/>
                  </a:lnTo>
                  <a:lnTo>
                    <a:pt x="1427" y="1008"/>
                  </a:lnTo>
                  <a:lnTo>
                    <a:pt x="1430" y="1010"/>
                  </a:lnTo>
                  <a:lnTo>
                    <a:pt x="1433" y="1016"/>
                  </a:lnTo>
                  <a:lnTo>
                    <a:pt x="1437" y="1025"/>
                  </a:lnTo>
                  <a:lnTo>
                    <a:pt x="1440" y="1034"/>
                  </a:lnTo>
                  <a:lnTo>
                    <a:pt x="1444" y="1044"/>
                  </a:lnTo>
                  <a:lnTo>
                    <a:pt x="1447" y="1048"/>
                  </a:lnTo>
                  <a:lnTo>
                    <a:pt x="1450" y="1050"/>
                  </a:lnTo>
                  <a:lnTo>
                    <a:pt x="1453" y="1052"/>
                  </a:lnTo>
                  <a:lnTo>
                    <a:pt x="1456" y="1054"/>
                  </a:lnTo>
                  <a:lnTo>
                    <a:pt x="1459" y="1051"/>
                  </a:lnTo>
                  <a:lnTo>
                    <a:pt x="1465" y="1046"/>
                  </a:lnTo>
                  <a:lnTo>
                    <a:pt x="1471" y="1039"/>
                  </a:lnTo>
                  <a:lnTo>
                    <a:pt x="1477" y="1030"/>
                  </a:lnTo>
                  <a:lnTo>
                    <a:pt x="1484" y="1024"/>
                  </a:lnTo>
                  <a:lnTo>
                    <a:pt x="1490" y="1018"/>
                  </a:lnTo>
                  <a:lnTo>
                    <a:pt x="1493" y="1016"/>
                  </a:lnTo>
                  <a:lnTo>
                    <a:pt x="1495" y="1016"/>
                  </a:lnTo>
                  <a:lnTo>
                    <a:pt x="1498" y="1017"/>
                  </a:lnTo>
                  <a:lnTo>
                    <a:pt x="1500" y="1019"/>
                  </a:lnTo>
                  <a:lnTo>
                    <a:pt x="1503" y="1024"/>
                  </a:lnTo>
                  <a:lnTo>
                    <a:pt x="1506" y="1026"/>
                  </a:lnTo>
                  <a:lnTo>
                    <a:pt x="1509" y="1030"/>
                  </a:lnTo>
                  <a:lnTo>
                    <a:pt x="1514" y="1033"/>
                  </a:lnTo>
                  <a:lnTo>
                    <a:pt x="1523" y="1039"/>
                  </a:lnTo>
                  <a:lnTo>
                    <a:pt x="1534" y="1043"/>
                  </a:lnTo>
                  <a:lnTo>
                    <a:pt x="1539" y="1044"/>
                  </a:lnTo>
                  <a:lnTo>
                    <a:pt x="1543" y="1044"/>
                  </a:lnTo>
                  <a:lnTo>
                    <a:pt x="1549" y="1044"/>
                  </a:lnTo>
                  <a:lnTo>
                    <a:pt x="1553" y="1044"/>
                  </a:lnTo>
                  <a:lnTo>
                    <a:pt x="1556" y="1043"/>
                  </a:lnTo>
                  <a:lnTo>
                    <a:pt x="1560" y="1041"/>
                  </a:lnTo>
                  <a:lnTo>
                    <a:pt x="1562" y="1039"/>
                  </a:lnTo>
                  <a:lnTo>
                    <a:pt x="1565" y="1035"/>
                  </a:lnTo>
                  <a:lnTo>
                    <a:pt x="1568" y="1029"/>
                  </a:lnTo>
                  <a:lnTo>
                    <a:pt x="1572" y="1025"/>
                  </a:lnTo>
                  <a:lnTo>
                    <a:pt x="1577" y="1019"/>
                  </a:lnTo>
                  <a:lnTo>
                    <a:pt x="1584" y="1014"/>
                  </a:lnTo>
                  <a:lnTo>
                    <a:pt x="1595" y="1005"/>
                  </a:lnTo>
                  <a:lnTo>
                    <a:pt x="1604" y="996"/>
                  </a:lnTo>
                  <a:lnTo>
                    <a:pt x="1608" y="991"/>
                  </a:lnTo>
                  <a:lnTo>
                    <a:pt x="1610" y="987"/>
                  </a:lnTo>
                  <a:lnTo>
                    <a:pt x="1611" y="983"/>
                  </a:lnTo>
                  <a:lnTo>
                    <a:pt x="1613" y="979"/>
                  </a:lnTo>
                  <a:lnTo>
                    <a:pt x="1615" y="975"/>
                  </a:lnTo>
                  <a:lnTo>
                    <a:pt x="1617" y="971"/>
                  </a:lnTo>
                  <a:lnTo>
                    <a:pt x="1620" y="966"/>
                  </a:lnTo>
                  <a:lnTo>
                    <a:pt x="1625" y="961"/>
                  </a:lnTo>
                  <a:lnTo>
                    <a:pt x="1626" y="926"/>
                  </a:lnTo>
                  <a:lnTo>
                    <a:pt x="1633" y="922"/>
                  </a:lnTo>
                  <a:lnTo>
                    <a:pt x="1638" y="919"/>
                  </a:lnTo>
                  <a:lnTo>
                    <a:pt x="1644" y="916"/>
                  </a:lnTo>
                  <a:lnTo>
                    <a:pt x="1649" y="915"/>
                  </a:lnTo>
                  <a:lnTo>
                    <a:pt x="1653" y="914"/>
                  </a:lnTo>
                  <a:lnTo>
                    <a:pt x="1656" y="912"/>
                  </a:lnTo>
                  <a:lnTo>
                    <a:pt x="1658" y="908"/>
                  </a:lnTo>
                  <a:lnTo>
                    <a:pt x="1659" y="902"/>
                  </a:lnTo>
                  <a:lnTo>
                    <a:pt x="1658" y="890"/>
                  </a:lnTo>
                  <a:lnTo>
                    <a:pt x="1654" y="874"/>
                  </a:lnTo>
                  <a:lnTo>
                    <a:pt x="1650" y="859"/>
                  </a:lnTo>
                  <a:lnTo>
                    <a:pt x="1648" y="846"/>
                  </a:lnTo>
                  <a:lnTo>
                    <a:pt x="1649" y="840"/>
                  </a:lnTo>
                  <a:lnTo>
                    <a:pt x="1652" y="832"/>
                  </a:lnTo>
                  <a:lnTo>
                    <a:pt x="1655" y="826"/>
                  </a:lnTo>
                  <a:lnTo>
                    <a:pt x="1660" y="819"/>
                  </a:lnTo>
                  <a:lnTo>
                    <a:pt x="1667" y="811"/>
                  </a:lnTo>
                  <a:lnTo>
                    <a:pt x="1673" y="805"/>
                  </a:lnTo>
                  <a:lnTo>
                    <a:pt x="1680" y="798"/>
                  </a:lnTo>
                  <a:lnTo>
                    <a:pt x="1688" y="793"/>
                  </a:lnTo>
                  <a:lnTo>
                    <a:pt x="1699" y="787"/>
                  </a:lnTo>
                  <a:lnTo>
                    <a:pt x="1708" y="781"/>
                  </a:lnTo>
                  <a:lnTo>
                    <a:pt x="1719" y="777"/>
                  </a:lnTo>
                  <a:lnTo>
                    <a:pt x="1728" y="775"/>
                  </a:lnTo>
                  <a:lnTo>
                    <a:pt x="1730" y="774"/>
                  </a:lnTo>
                  <a:lnTo>
                    <a:pt x="1733" y="773"/>
                  </a:lnTo>
                  <a:lnTo>
                    <a:pt x="1734" y="772"/>
                  </a:lnTo>
                  <a:lnTo>
                    <a:pt x="1734" y="770"/>
                  </a:lnTo>
                  <a:lnTo>
                    <a:pt x="1734" y="767"/>
                  </a:lnTo>
                  <a:lnTo>
                    <a:pt x="1734" y="762"/>
                  </a:lnTo>
                  <a:lnTo>
                    <a:pt x="1733" y="757"/>
                  </a:lnTo>
                  <a:lnTo>
                    <a:pt x="1734" y="752"/>
                  </a:lnTo>
                  <a:lnTo>
                    <a:pt x="1735" y="748"/>
                  </a:lnTo>
                  <a:lnTo>
                    <a:pt x="1736" y="745"/>
                  </a:lnTo>
                  <a:lnTo>
                    <a:pt x="1738" y="742"/>
                  </a:lnTo>
                  <a:lnTo>
                    <a:pt x="1741" y="739"/>
                  </a:lnTo>
                  <a:lnTo>
                    <a:pt x="1746" y="733"/>
                  </a:lnTo>
                  <a:lnTo>
                    <a:pt x="1751" y="725"/>
                  </a:lnTo>
                  <a:lnTo>
                    <a:pt x="1753" y="719"/>
                  </a:lnTo>
                  <a:lnTo>
                    <a:pt x="1755" y="712"/>
                  </a:lnTo>
                  <a:lnTo>
                    <a:pt x="1756" y="706"/>
                  </a:lnTo>
                  <a:lnTo>
                    <a:pt x="1757" y="699"/>
                  </a:lnTo>
                  <a:lnTo>
                    <a:pt x="1759" y="692"/>
                  </a:lnTo>
                  <a:lnTo>
                    <a:pt x="1762" y="686"/>
                  </a:lnTo>
                  <a:lnTo>
                    <a:pt x="1766" y="679"/>
                  </a:lnTo>
                  <a:lnTo>
                    <a:pt x="1771" y="672"/>
                  </a:lnTo>
                  <a:lnTo>
                    <a:pt x="1777" y="665"/>
                  </a:lnTo>
                  <a:lnTo>
                    <a:pt x="1783" y="657"/>
                  </a:lnTo>
                  <a:lnTo>
                    <a:pt x="1790" y="651"/>
                  </a:lnTo>
                  <a:lnTo>
                    <a:pt x="1798" y="644"/>
                  </a:lnTo>
                  <a:lnTo>
                    <a:pt x="1804" y="642"/>
                  </a:lnTo>
                  <a:lnTo>
                    <a:pt x="1808" y="641"/>
                  </a:lnTo>
                  <a:lnTo>
                    <a:pt x="1812" y="639"/>
                  </a:lnTo>
                  <a:lnTo>
                    <a:pt x="1818" y="639"/>
                  </a:lnTo>
                  <a:lnTo>
                    <a:pt x="1831" y="637"/>
                  </a:lnTo>
                  <a:lnTo>
                    <a:pt x="1846" y="633"/>
                  </a:lnTo>
                  <a:lnTo>
                    <a:pt x="1861" y="628"/>
                  </a:lnTo>
                  <a:lnTo>
                    <a:pt x="1876" y="623"/>
                  </a:lnTo>
                  <a:lnTo>
                    <a:pt x="1898" y="615"/>
                  </a:lnTo>
                  <a:lnTo>
                    <a:pt x="1908" y="610"/>
                  </a:lnTo>
                  <a:lnTo>
                    <a:pt x="1906" y="603"/>
                  </a:lnTo>
                  <a:lnTo>
                    <a:pt x="1905" y="595"/>
                  </a:lnTo>
                  <a:lnTo>
                    <a:pt x="1903" y="590"/>
                  </a:lnTo>
                  <a:lnTo>
                    <a:pt x="1901" y="586"/>
                  </a:lnTo>
                  <a:lnTo>
                    <a:pt x="1895" y="581"/>
                  </a:lnTo>
                  <a:lnTo>
                    <a:pt x="1890" y="577"/>
                  </a:lnTo>
                  <a:lnTo>
                    <a:pt x="1886" y="574"/>
                  </a:lnTo>
                  <a:lnTo>
                    <a:pt x="1880" y="572"/>
                  </a:lnTo>
                  <a:lnTo>
                    <a:pt x="1879" y="570"/>
                  </a:lnTo>
                  <a:lnTo>
                    <a:pt x="1877" y="567"/>
                  </a:lnTo>
                  <a:lnTo>
                    <a:pt x="1875" y="564"/>
                  </a:lnTo>
                  <a:lnTo>
                    <a:pt x="1874" y="559"/>
                  </a:lnTo>
                  <a:lnTo>
                    <a:pt x="1870" y="540"/>
                  </a:lnTo>
                  <a:lnTo>
                    <a:pt x="1869" y="527"/>
                  </a:lnTo>
                  <a:lnTo>
                    <a:pt x="1870" y="519"/>
                  </a:lnTo>
                  <a:lnTo>
                    <a:pt x="1870" y="515"/>
                  </a:lnTo>
                  <a:lnTo>
                    <a:pt x="1871" y="510"/>
                  </a:lnTo>
                  <a:lnTo>
                    <a:pt x="1869" y="505"/>
                  </a:lnTo>
                  <a:lnTo>
                    <a:pt x="1863" y="498"/>
                  </a:lnTo>
                  <a:lnTo>
                    <a:pt x="1855" y="486"/>
                  </a:lnTo>
                  <a:lnTo>
                    <a:pt x="1852" y="483"/>
                  </a:lnTo>
                  <a:lnTo>
                    <a:pt x="1847" y="480"/>
                  </a:lnTo>
                  <a:lnTo>
                    <a:pt x="1842" y="479"/>
                  </a:lnTo>
                  <a:lnTo>
                    <a:pt x="1838" y="477"/>
                  </a:lnTo>
                  <a:lnTo>
                    <a:pt x="1826" y="477"/>
                  </a:lnTo>
                  <a:lnTo>
                    <a:pt x="1813" y="479"/>
                  </a:lnTo>
                  <a:lnTo>
                    <a:pt x="1790" y="484"/>
                  </a:lnTo>
                  <a:lnTo>
                    <a:pt x="1774" y="489"/>
                  </a:lnTo>
                  <a:lnTo>
                    <a:pt x="1771" y="489"/>
                  </a:lnTo>
                  <a:lnTo>
                    <a:pt x="1769" y="488"/>
                  </a:lnTo>
                  <a:lnTo>
                    <a:pt x="1766" y="486"/>
                  </a:lnTo>
                  <a:lnTo>
                    <a:pt x="1762" y="484"/>
                  </a:lnTo>
                  <a:lnTo>
                    <a:pt x="1757" y="477"/>
                  </a:lnTo>
                  <a:lnTo>
                    <a:pt x="1752" y="469"/>
                  </a:lnTo>
                  <a:lnTo>
                    <a:pt x="1745" y="463"/>
                  </a:lnTo>
                  <a:lnTo>
                    <a:pt x="1740" y="457"/>
                  </a:lnTo>
                  <a:lnTo>
                    <a:pt x="1737" y="455"/>
                  </a:lnTo>
                  <a:lnTo>
                    <a:pt x="1733" y="454"/>
                  </a:lnTo>
                  <a:lnTo>
                    <a:pt x="1729" y="453"/>
                  </a:lnTo>
                  <a:lnTo>
                    <a:pt x="1725" y="454"/>
                  </a:lnTo>
                  <a:lnTo>
                    <a:pt x="1709" y="462"/>
                  </a:lnTo>
                  <a:lnTo>
                    <a:pt x="1689" y="468"/>
                  </a:lnTo>
                  <a:lnTo>
                    <a:pt x="1678" y="469"/>
                  </a:lnTo>
                  <a:lnTo>
                    <a:pt x="1668" y="470"/>
                  </a:lnTo>
                  <a:lnTo>
                    <a:pt x="1663" y="469"/>
                  </a:lnTo>
                  <a:lnTo>
                    <a:pt x="1659" y="468"/>
                  </a:lnTo>
                  <a:lnTo>
                    <a:pt x="1655" y="467"/>
                  </a:lnTo>
                  <a:lnTo>
                    <a:pt x="1651" y="464"/>
                  </a:lnTo>
                  <a:lnTo>
                    <a:pt x="1639" y="451"/>
                  </a:lnTo>
                  <a:lnTo>
                    <a:pt x="1625" y="433"/>
                  </a:lnTo>
                  <a:lnTo>
                    <a:pt x="1610" y="414"/>
                  </a:lnTo>
                  <a:lnTo>
                    <a:pt x="1599" y="400"/>
                  </a:lnTo>
                  <a:lnTo>
                    <a:pt x="1598" y="397"/>
                  </a:lnTo>
                  <a:lnTo>
                    <a:pt x="1598" y="395"/>
                  </a:lnTo>
                  <a:lnTo>
                    <a:pt x="1599" y="391"/>
                  </a:lnTo>
                  <a:lnTo>
                    <a:pt x="1601" y="388"/>
                  </a:lnTo>
                  <a:lnTo>
                    <a:pt x="1608" y="383"/>
                  </a:lnTo>
                  <a:lnTo>
                    <a:pt x="1618" y="378"/>
                  </a:lnTo>
                  <a:lnTo>
                    <a:pt x="1627" y="372"/>
                  </a:lnTo>
                  <a:lnTo>
                    <a:pt x="1635" y="368"/>
                  </a:lnTo>
                  <a:lnTo>
                    <a:pt x="1638" y="366"/>
                  </a:lnTo>
                  <a:lnTo>
                    <a:pt x="1639" y="364"/>
                  </a:lnTo>
                  <a:lnTo>
                    <a:pt x="1639" y="363"/>
                  </a:lnTo>
                  <a:lnTo>
                    <a:pt x="1638" y="361"/>
                  </a:lnTo>
                  <a:lnTo>
                    <a:pt x="1620" y="350"/>
                  </a:lnTo>
                  <a:lnTo>
                    <a:pt x="1617" y="350"/>
                  </a:lnTo>
                  <a:lnTo>
                    <a:pt x="1617" y="351"/>
                  </a:lnTo>
                  <a:lnTo>
                    <a:pt x="1616" y="352"/>
                  </a:lnTo>
                  <a:lnTo>
                    <a:pt x="1612" y="353"/>
                  </a:lnTo>
                  <a:lnTo>
                    <a:pt x="1605" y="351"/>
                  </a:lnTo>
                  <a:lnTo>
                    <a:pt x="1595" y="348"/>
                  </a:lnTo>
                  <a:lnTo>
                    <a:pt x="1587" y="345"/>
                  </a:lnTo>
                  <a:lnTo>
                    <a:pt x="1577" y="341"/>
                  </a:lnTo>
                  <a:lnTo>
                    <a:pt x="1568" y="338"/>
                  </a:lnTo>
                  <a:lnTo>
                    <a:pt x="1553" y="334"/>
                  </a:lnTo>
                  <a:lnTo>
                    <a:pt x="1538" y="329"/>
                  </a:lnTo>
                  <a:lnTo>
                    <a:pt x="1525" y="321"/>
                  </a:lnTo>
                  <a:lnTo>
                    <a:pt x="1515" y="314"/>
                  </a:lnTo>
                  <a:lnTo>
                    <a:pt x="1509" y="310"/>
                  </a:lnTo>
                  <a:lnTo>
                    <a:pt x="1504" y="305"/>
                  </a:lnTo>
                  <a:lnTo>
                    <a:pt x="1498" y="302"/>
                  </a:lnTo>
                  <a:lnTo>
                    <a:pt x="1490" y="300"/>
                  </a:lnTo>
                  <a:lnTo>
                    <a:pt x="1480" y="296"/>
                  </a:lnTo>
                  <a:lnTo>
                    <a:pt x="1470" y="291"/>
                  </a:lnTo>
                  <a:lnTo>
                    <a:pt x="1466" y="290"/>
                  </a:lnTo>
                  <a:lnTo>
                    <a:pt x="1461" y="290"/>
                  </a:lnTo>
                  <a:lnTo>
                    <a:pt x="1458" y="291"/>
                  </a:lnTo>
                  <a:lnTo>
                    <a:pt x="1456" y="295"/>
                  </a:lnTo>
                  <a:lnTo>
                    <a:pt x="1455" y="298"/>
                  </a:lnTo>
                  <a:lnTo>
                    <a:pt x="1455" y="300"/>
                  </a:lnTo>
                  <a:lnTo>
                    <a:pt x="1455" y="303"/>
                  </a:lnTo>
                  <a:lnTo>
                    <a:pt x="1456" y="305"/>
                  </a:lnTo>
                  <a:lnTo>
                    <a:pt x="1458" y="311"/>
                  </a:lnTo>
                  <a:lnTo>
                    <a:pt x="1460" y="316"/>
                  </a:lnTo>
                  <a:lnTo>
                    <a:pt x="1466" y="327"/>
                  </a:lnTo>
                  <a:lnTo>
                    <a:pt x="1472" y="337"/>
                  </a:lnTo>
                  <a:lnTo>
                    <a:pt x="1476" y="347"/>
                  </a:lnTo>
                  <a:lnTo>
                    <a:pt x="1482" y="355"/>
                  </a:lnTo>
                  <a:lnTo>
                    <a:pt x="1483" y="359"/>
                  </a:lnTo>
                  <a:lnTo>
                    <a:pt x="1484" y="364"/>
                  </a:lnTo>
                  <a:lnTo>
                    <a:pt x="1485" y="369"/>
                  </a:lnTo>
                  <a:lnTo>
                    <a:pt x="1484" y="374"/>
                  </a:lnTo>
                  <a:lnTo>
                    <a:pt x="1483" y="380"/>
                  </a:lnTo>
                  <a:lnTo>
                    <a:pt x="1481" y="385"/>
                  </a:lnTo>
                  <a:lnTo>
                    <a:pt x="1477" y="389"/>
                  </a:lnTo>
                  <a:lnTo>
                    <a:pt x="1473" y="393"/>
                  </a:lnTo>
                  <a:lnTo>
                    <a:pt x="1460" y="392"/>
                  </a:lnTo>
                  <a:lnTo>
                    <a:pt x="1448" y="389"/>
                  </a:lnTo>
                  <a:lnTo>
                    <a:pt x="1444" y="390"/>
                  </a:lnTo>
                  <a:lnTo>
                    <a:pt x="1441" y="392"/>
                  </a:lnTo>
                  <a:lnTo>
                    <a:pt x="1439" y="395"/>
                  </a:lnTo>
                  <a:lnTo>
                    <a:pt x="1437" y="397"/>
                  </a:lnTo>
                  <a:lnTo>
                    <a:pt x="1434" y="402"/>
                  </a:lnTo>
                  <a:lnTo>
                    <a:pt x="1432" y="407"/>
                  </a:lnTo>
                  <a:lnTo>
                    <a:pt x="1430" y="414"/>
                  </a:lnTo>
                  <a:lnTo>
                    <a:pt x="1426" y="420"/>
                  </a:lnTo>
                  <a:lnTo>
                    <a:pt x="1423" y="426"/>
                  </a:lnTo>
                  <a:lnTo>
                    <a:pt x="1418" y="431"/>
                  </a:lnTo>
                  <a:lnTo>
                    <a:pt x="1412" y="435"/>
                  </a:lnTo>
                  <a:lnTo>
                    <a:pt x="1406" y="439"/>
                  </a:lnTo>
                  <a:lnTo>
                    <a:pt x="1403" y="440"/>
                  </a:lnTo>
                  <a:lnTo>
                    <a:pt x="1400" y="441"/>
                  </a:lnTo>
                  <a:lnTo>
                    <a:pt x="1396" y="441"/>
                  </a:lnTo>
                  <a:lnTo>
                    <a:pt x="1392" y="441"/>
                  </a:lnTo>
                  <a:lnTo>
                    <a:pt x="1388" y="439"/>
                  </a:lnTo>
                  <a:lnTo>
                    <a:pt x="1385" y="437"/>
                  </a:lnTo>
                  <a:lnTo>
                    <a:pt x="1383" y="434"/>
                  </a:lnTo>
                  <a:lnTo>
                    <a:pt x="1382" y="431"/>
                  </a:lnTo>
                  <a:lnTo>
                    <a:pt x="1379" y="422"/>
                  </a:lnTo>
                  <a:lnTo>
                    <a:pt x="1373" y="416"/>
                  </a:lnTo>
                  <a:lnTo>
                    <a:pt x="1369" y="411"/>
                  </a:lnTo>
                  <a:lnTo>
                    <a:pt x="1365" y="406"/>
                  </a:lnTo>
                  <a:lnTo>
                    <a:pt x="1359" y="402"/>
                  </a:lnTo>
                  <a:lnTo>
                    <a:pt x="1350" y="398"/>
                  </a:lnTo>
                  <a:lnTo>
                    <a:pt x="1346" y="396"/>
                  </a:lnTo>
                  <a:lnTo>
                    <a:pt x="1342" y="392"/>
                  </a:lnTo>
                  <a:lnTo>
                    <a:pt x="1340" y="389"/>
                  </a:lnTo>
                  <a:lnTo>
                    <a:pt x="1338" y="386"/>
                  </a:lnTo>
                  <a:lnTo>
                    <a:pt x="1336" y="380"/>
                  </a:lnTo>
                  <a:lnTo>
                    <a:pt x="1333" y="372"/>
                  </a:lnTo>
                  <a:lnTo>
                    <a:pt x="1326" y="363"/>
                  </a:lnTo>
                  <a:lnTo>
                    <a:pt x="1320" y="352"/>
                  </a:lnTo>
                  <a:lnTo>
                    <a:pt x="1316" y="345"/>
                  </a:lnTo>
                  <a:lnTo>
                    <a:pt x="1311" y="337"/>
                  </a:lnTo>
                  <a:lnTo>
                    <a:pt x="1306" y="331"/>
                  </a:lnTo>
                  <a:lnTo>
                    <a:pt x="1304" y="321"/>
                  </a:lnTo>
                  <a:lnTo>
                    <a:pt x="1303" y="313"/>
                  </a:lnTo>
                  <a:lnTo>
                    <a:pt x="1302" y="303"/>
                  </a:lnTo>
                  <a:lnTo>
                    <a:pt x="1301" y="297"/>
                  </a:lnTo>
                  <a:lnTo>
                    <a:pt x="1298" y="291"/>
                  </a:lnTo>
                  <a:lnTo>
                    <a:pt x="1295" y="286"/>
                  </a:lnTo>
                  <a:lnTo>
                    <a:pt x="1291" y="282"/>
                  </a:lnTo>
                  <a:lnTo>
                    <a:pt x="1288" y="277"/>
                  </a:lnTo>
                  <a:lnTo>
                    <a:pt x="1287" y="272"/>
                  </a:lnTo>
                  <a:lnTo>
                    <a:pt x="1286" y="267"/>
                  </a:lnTo>
                  <a:lnTo>
                    <a:pt x="1288" y="261"/>
                  </a:lnTo>
                  <a:lnTo>
                    <a:pt x="1302" y="253"/>
                  </a:lnTo>
                  <a:lnTo>
                    <a:pt x="1316" y="245"/>
                  </a:lnTo>
                  <a:lnTo>
                    <a:pt x="1322" y="236"/>
                  </a:lnTo>
                  <a:lnTo>
                    <a:pt x="1328" y="227"/>
                  </a:lnTo>
                  <a:lnTo>
                    <a:pt x="1328" y="222"/>
                  </a:lnTo>
                  <a:lnTo>
                    <a:pt x="1328" y="219"/>
                  </a:lnTo>
                  <a:lnTo>
                    <a:pt x="1326" y="216"/>
                  </a:lnTo>
                  <a:lnTo>
                    <a:pt x="1325" y="213"/>
                  </a:lnTo>
                  <a:lnTo>
                    <a:pt x="1322" y="208"/>
                  </a:lnTo>
                  <a:lnTo>
                    <a:pt x="1318" y="201"/>
                  </a:lnTo>
                  <a:lnTo>
                    <a:pt x="1312" y="194"/>
                  </a:lnTo>
                  <a:lnTo>
                    <a:pt x="1305" y="188"/>
                  </a:lnTo>
                  <a:lnTo>
                    <a:pt x="1298" y="183"/>
                  </a:lnTo>
                  <a:lnTo>
                    <a:pt x="1289" y="179"/>
                  </a:lnTo>
                  <a:lnTo>
                    <a:pt x="1281" y="173"/>
                  </a:lnTo>
                  <a:lnTo>
                    <a:pt x="1273" y="170"/>
                  </a:lnTo>
                  <a:lnTo>
                    <a:pt x="1266" y="168"/>
                  </a:lnTo>
                  <a:lnTo>
                    <a:pt x="1256" y="167"/>
                  </a:lnTo>
                  <a:lnTo>
                    <a:pt x="1251" y="168"/>
                  </a:lnTo>
                  <a:lnTo>
                    <a:pt x="1246" y="168"/>
                  </a:lnTo>
                  <a:lnTo>
                    <a:pt x="1240" y="169"/>
                  </a:lnTo>
                  <a:lnTo>
                    <a:pt x="1235" y="172"/>
                  </a:lnTo>
                  <a:lnTo>
                    <a:pt x="1232" y="175"/>
                  </a:lnTo>
                  <a:lnTo>
                    <a:pt x="1230" y="179"/>
                  </a:lnTo>
                  <a:lnTo>
                    <a:pt x="1229" y="182"/>
                  </a:lnTo>
                  <a:lnTo>
                    <a:pt x="1227" y="186"/>
                  </a:lnTo>
                  <a:lnTo>
                    <a:pt x="1225" y="191"/>
                  </a:lnTo>
                  <a:lnTo>
                    <a:pt x="1223" y="194"/>
                  </a:lnTo>
                  <a:lnTo>
                    <a:pt x="1222" y="195"/>
                  </a:lnTo>
                  <a:lnTo>
                    <a:pt x="1219" y="195"/>
                  </a:lnTo>
                  <a:lnTo>
                    <a:pt x="1216" y="193"/>
                  </a:lnTo>
                  <a:lnTo>
                    <a:pt x="1215" y="191"/>
                  </a:lnTo>
                  <a:lnTo>
                    <a:pt x="1214" y="187"/>
                  </a:lnTo>
                  <a:lnTo>
                    <a:pt x="1215" y="183"/>
                  </a:lnTo>
                  <a:lnTo>
                    <a:pt x="1215" y="180"/>
                  </a:lnTo>
                  <a:lnTo>
                    <a:pt x="1215" y="176"/>
                  </a:lnTo>
                  <a:lnTo>
                    <a:pt x="1214" y="172"/>
                  </a:lnTo>
                  <a:lnTo>
                    <a:pt x="1212" y="169"/>
                  </a:lnTo>
                  <a:lnTo>
                    <a:pt x="1210" y="168"/>
                  </a:lnTo>
                  <a:lnTo>
                    <a:pt x="1207" y="168"/>
                  </a:lnTo>
                  <a:lnTo>
                    <a:pt x="1205" y="168"/>
                  </a:lnTo>
                  <a:lnTo>
                    <a:pt x="1203" y="169"/>
                  </a:lnTo>
                  <a:lnTo>
                    <a:pt x="1199" y="172"/>
                  </a:lnTo>
                  <a:lnTo>
                    <a:pt x="1195" y="178"/>
                  </a:lnTo>
                  <a:lnTo>
                    <a:pt x="1189" y="182"/>
                  </a:lnTo>
                  <a:lnTo>
                    <a:pt x="1185" y="185"/>
                  </a:lnTo>
                  <a:lnTo>
                    <a:pt x="1182" y="186"/>
                  </a:lnTo>
                  <a:lnTo>
                    <a:pt x="1180" y="186"/>
                  </a:lnTo>
                  <a:lnTo>
                    <a:pt x="1177" y="185"/>
                  </a:lnTo>
                  <a:lnTo>
                    <a:pt x="1173" y="184"/>
                  </a:lnTo>
                  <a:lnTo>
                    <a:pt x="1176" y="173"/>
                  </a:lnTo>
                  <a:lnTo>
                    <a:pt x="1178" y="160"/>
                  </a:lnTo>
                  <a:lnTo>
                    <a:pt x="1176" y="158"/>
                  </a:lnTo>
                  <a:lnTo>
                    <a:pt x="1171" y="156"/>
                  </a:lnTo>
                  <a:lnTo>
                    <a:pt x="1167" y="156"/>
                  </a:lnTo>
                  <a:lnTo>
                    <a:pt x="1162" y="158"/>
                  </a:lnTo>
                  <a:lnTo>
                    <a:pt x="1157" y="160"/>
                  </a:lnTo>
                  <a:lnTo>
                    <a:pt x="1153" y="160"/>
                  </a:lnTo>
                  <a:lnTo>
                    <a:pt x="1150" y="160"/>
                  </a:lnTo>
                  <a:lnTo>
                    <a:pt x="1148" y="158"/>
                  </a:lnTo>
                  <a:lnTo>
                    <a:pt x="1146" y="154"/>
                  </a:lnTo>
                  <a:lnTo>
                    <a:pt x="1144" y="152"/>
                  </a:lnTo>
                  <a:lnTo>
                    <a:pt x="1139" y="149"/>
                  </a:lnTo>
                  <a:lnTo>
                    <a:pt x="1136" y="147"/>
                  </a:lnTo>
                  <a:lnTo>
                    <a:pt x="1127" y="142"/>
                  </a:lnTo>
                  <a:lnTo>
                    <a:pt x="1116" y="137"/>
                  </a:lnTo>
                  <a:lnTo>
                    <a:pt x="1101" y="134"/>
                  </a:lnTo>
                  <a:lnTo>
                    <a:pt x="1086" y="130"/>
                  </a:lnTo>
                  <a:lnTo>
                    <a:pt x="1076" y="126"/>
                  </a:lnTo>
                  <a:lnTo>
                    <a:pt x="1066" y="119"/>
                  </a:lnTo>
                  <a:lnTo>
                    <a:pt x="1058" y="114"/>
                  </a:lnTo>
                  <a:lnTo>
                    <a:pt x="1047" y="110"/>
                  </a:lnTo>
                  <a:lnTo>
                    <a:pt x="1038" y="107"/>
                  </a:lnTo>
                  <a:lnTo>
                    <a:pt x="1032" y="105"/>
                  </a:lnTo>
                  <a:lnTo>
                    <a:pt x="1025" y="104"/>
                  </a:lnTo>
                  <a:lnTo>
                    <a:pt x="1016" y="101"/>
                  </a:lnTo>
                  <a:lnTo>
                    <a:pt x="1012" y="103"/>
                  </a:lnTo>
                  <a:lnTo>
                    <a:pt x="1006" y="109"/>
                  </a:lnTo>
                  <a:lnTo>
                    <a:pt x="1003" y="112"/>
                  </a:lnTo>
                  <a:lnTo>
                    <a:pt x="999" y="114"/>
                  </a:lnTo>
                  <a:lnTo>
                    <a:pt x="996" y="115"/>
                  </a:lnTo>
                  <a:lnTo>
                    <a:pt x="993" y="114"/>
                  </a:lnTo>
                  <a:lnTo>
                    <a:pt x="989" y="112"/>
                  </a:lnTo>
                  <a:lnTo>
                    <a:pt x="988" y="109"/>
                  </a:lnTo>
                  <a:lnTo>
                    <a:pt x="988" y="105"/>
                  </a:lnTo>
                  <a:lnTo>
                    <a:pt x="989" y="102"/>
                  </a:lnTo>
                  <a:lnTo>
                    <a:pt x="992" y="95"/>
                  </a:lnTo>
                  <a:lnTo>
                    <a:pt x="992" y="87"/>
                  </a:lnTo>
                  <a:lnTo>
                    <a:pt x="989" y="82"/>
                  </a:lnTo>
                  <a:lnTo>
                    <a:pt x="986" y="78"/>
                  </a:lnTo>
                  <a:lnTo>
                    <a:pt x="982" y="74"/>
                  </a:lnTo>
                  <a:lnTo>
                    <a:pt x="978" y="70"/>
                  </a:lnTo>
                  <a:lnTo>
                    <a:pt x="974" y="67"/>
                  </a:lnTo>
                  <a:lnTo>
                    <a:pt x="970" y="63"/>
                  </a:lnTo>
                  <a:lnTo>
                    <a:pt x="968" y="59"/>
                  </a:lnTo>
                  <a:lnTo>
                    <a:pt x="968" y="53"/>
                  </a:lnTo>
                  <a:lnTo>
                    <a:pt x="976" y="41"/>
                  </a:lnTo>
                  <a:lnTo>
                    <a:pt x="982" y="28"/>
                  </a:lnTo>
                  <a:lnTo>
                    <a:pt x="981" y="24"/>
                  </a:lnTo>
                  <a:lnTo>
                    <a:pt x="979" y="19"/>
                  </a:lnTo>
                  <a:lnTo>
                    <a:pt x="977" y="16"/>
                  </a:lnTo>
                  <a:lnTo>
                    <a:pt x="974" y="12"/>
                  </a:lnTo>
                  <a:lnTo>
                    <a:pt x="967" y="7"/>
                  </a:lnTo>
                  <a:lnTo>
                    <a:pt x="962" y="2"/>
                  </a:lnTo>
                  <a:lnTo>
                    <a:pt x="959" y="1"/>
                  </a:lnTo>
                  <a:lnTo>
                    <a:pt x="955" y="0"/>
                  </a:lnTo>
                  <a:lnTo>
                    <a:pt x="951" y="0"/>
                  </a:lnTo>
                  <a:lnTo>
                    <a:pt x="948" y="0"/>
                  </a:lnTo>
                  <a:lnTo>
                    <a:pt x="940" y="7"/>
                  </a:lnTo>
                  <a:lnTo>
                    <a:pt x="931" y="12"/>
                  </a:lnTo>
                  <a:lnTo>
                    <a:pt x="928" y="12"/>
                  </a:lnTo>
                  <a:lnTo>
                    <a:pt x="925" y="11"/>
                  </a:lnTo>
                  <a:lnTo>
                    <a:pt x="923" y="10"/>
                  </a:lnTo>
                  <a:lnTo>
                    <a:pt x="919" y="8"/>
                  </a:lnTo>
                  <a:lnTo>
                    <a:pt x="917" y="6"/>
                  </a:lnTo>
                  <a:lnTo>
                    <a:pt x="915" y="5"/>
                  </a:lnTo>
                  <a:lnTo>
                    <a:pt x="912" y="5"/>
                  </a:lnTo>
                  <a:lnTo>
                    <a:pt x="910" y="6"/>
                  </a:lnTo>
                  <a:lnTo>
                    <a:pt x="908" y="8"/>
                  </a:lnTo>
                  <a:lnTo>
                    <a:pt x="908" y="10"/>
                  </a:lnTo>
                  <a:lnTo>
                    <a:pt x="908" y="12"/>
                  </a:lnTo>
                  <a:lnTo>
                    <a:pt x="908" y="14"/>
                  </a:lnTo>
                  <a:lnTo>
                    <a:pt x="908" y="18"/>
                  </a:lnTo>
                  <a:lnTo>
                    <a:pt x="908" y="24"/>
                  </a:lnTo>
                  <a:lnTo>
                    <a:pt x="907" y="32"/>
                  </a:lnTo>
                  <a:lnTo>
                    <a:pt x="906" y="40"/>
                  </a:lnTo>
                  <a:lnTo>
                    <a:pt x="904" y="43"/>
                  </a:lnTo>
                  <a:lnTo>
                    <a:pt x="903" y="46"/>
                  </a:lnTo>
                  <a:lnTo>
                    <a:pt x="901" y="49"/>
                  </a:lnTo>
                  <a:lnTo>
                    <a:pt x="898" y="52"/>
                  </a:lnTo>
                  <a:lnTo>
                    <a:pt x="893" y="56"/>
                  </a:lnTo>
                  <a:lnTo>
                    <a:pt x="886" y="57"/>
                  </a:lnTo>
                  <a:lnTo>
                    <a:pt x="880" y="57"/>
                  </a:lnTo>
                  <a:lnTo>
                    <a:pt x="874" y="57"/>
                  </a:lnTo>
                  <a:lnTo>
                    <a:pt x="865" y="58"/>
                  </a:lnTo>
                  <a:lnTo>
                    <a:pt x="858" y="59"/>
                  </a:lnTo>
                  <a:lnTo>
                    <a:pt x="858" y="56"/>
                  </a:lnTo>
                  <a:lnTo>
                    <a:pt x="851" y="70"/>
                  </a:lnTo>
                  <a:lnTo>
                    <a:pt x="847" y="85"/>
                  </a:lnTo>
                  <a:lnTo>
                    <a:pt x="846" y="88"/>
                  </a:lnTo>
                  <a:lnTo>
                    <a:pt x="845" y="91"/>
                  </a:lnTo>
                  <a:lnTo>
                    <a:pt x="843" y="92"/>
                  </a:lnTo>
                  <a:lnTo>
                    <a:pt x="840" y="93"/>
                  </a:lnTo>
                  <a:lnTo>
                    <a:pt x="833" y="91"/>
                  </a:lnTo>
                  <a:lnTo>
                    <a:pt x="826" y="87"/>
                  </a:lnTo>
                  <a:lnTo>
                    <a:pt x="818" y="84"/>
                  </a:lnTo>
                  <a:lnTo>
                    <a:pt x="814" y="80"/>
                  </a:lnTo>
                  <a:lnTo>
                    <a:pt x="800" y="69"/>
                  </a:lnTo>
                  <a:lnTo>
                    <a:pt x="791" y="63"/>
                  </a:lnTo>
                  <a:lnTo>
                    <a:pt x="791" y="62"/>
                  </a:lnTo>
                  <a:lnTo>
                    <a:pt x="791" y="59"/>
                  </a:lnTo>
                  <a:lnTo>
                    <a:pt x="793" y="57"/>
                  </a:lnTo>
                  <a:lnTo>
                    <a:pt x="795" y="54"/>
                  </a:lnTo>
                  <a:lnTo>
                    <a:pt x="796" y="52"/>
                  </a:lnTo>
                  <a:lnTo>
                    <a:pt x="796" y="51"/>
                  </a:lnTo>
                  <a:lnTo>
                    <a:pt x="794" y="50"/>
                  </a:lnTo>
                  <a:lnTo>
                    <a:pt x="790" y="48"/>
                  </a:lnTo>
                  <a:lnTo>
                    <a:pt x="781" y="46"/>
                  </a:lnTo>
                  <a:lnTo>
                    <a:pt x="775" y="41"/>
                  </a:lnTo>
                  <a:lnTo>
                    <a:pt x="769" y="26"/>
                  </a:lnTo>
                  <a:lnTo>
                    <a:pt x="763" y="12"/>
                  </a:lnTo>
                  <a:lnTo>
                    <a:pt x="759" y="10"/>
                  </a:lnTo>
                  <a:lnTo>
                    <a:pt x="755" y="9"/>
                  </a:lnTo>
                  <a:lnTo>
                    <a:pt x="751" y="8"/>
                  </a:lnTo>
                  <a:lnTo>
                    <a:pt x="747" y="8"/>
                  </a:lnTo>
                  <a:lnTo>
                    <a:pt x="739" y="10"/>
                  </a:lnTo>
                  <a:lnTo>
                    <a:pt x="729" y="12"/>
                  </a:lnTo>
                  <a:lnTo>
                    <a:pt x="721" y="15"/>
                  </a:lnTo>
                  <a:lnTo>
                    <a:pt x="713" y="16"/>
                  </a:lnTo>
                  <a:lnTo>
                    <a:pt x="707" y="12"/>
                  </a:lnTo>
                  <a:lnTo>
                    <a:pt x="700" y="8"/>
                  </a:lnTo>
                  <a:lnTo>
                    <a:pt x="696" y="7"/>
                  </a:lnTo>
                  <a:lnTo>
                    <a:pt x="693" y="6"/>
                  </a:lnTo>
                  <a:lnTo>
                    <a:pt x="690" y="7"/>
                  </a:lnTo>
                  <a:lnTo>
                    <a:pt x="685" y="8"/>
                  </a:lnTo>
                  <a:lnTo>
                    <a:pt x="683" y="9"/>
                  </a:lnTo>
                  <a:lnTo>
                    <a:pt x="682" y="11"/>
                  </a:lnTo>
                  <a:lnTo>
                    <a:pt x="681" y="13"/>
                  </a:lnTo>
                  <a:lnTo>
                    <a:pt x="680" y="15"/>
                  </a:lnTo>
                  <a:lnTo>
                    <a:pt x="680" y="20"/>
                  </a:lnTo>
                  <a:lnTo>
                    <a:pt x="679" y="27"/>
                  </a:lnTo>
                  <a:lnTo>
                    <a:pt x="679" y="32"/>
                  </a:lnTo>
                  <a:lnTo>
                    <a:pt x="681" y="36"/>
                  </a:lnTo>
                  <a:lnTo>
                    <a:pt x="683" y="41"/>
                  </a:lnTo>
                  <a:lnTo>
                    <a:pt x="687" y="44"/>
                  </a:lnTo>
                  <a:lnTo>
                    <a:pt x="689" y="48"/>
                  </a:lnTo>
                  <a:lnTo>
                    <a:pt x="691" y="52"/>
                  </a:lnTo>
                  <a:lnTo>
                    <a:pt x="692" y="57"/>
                  </a:lnTo>
                  <a:lnTo>
                    <a:pt x="692" y="62"/>
                  </a:lnTo>
                  <a:lnTo>
                    <a:pt x="691" y="66"/>
                  </a:lnTo>
                  <a:lnTo>
                    <a:pt x="689" y="69"/>
                  </a:lnTo>
                  <a:lnTo>
                    <a:pt x="687" y="71"/>
                  </a:lnTo>
                  <a:lnTo>
                    <a:pt x="683" y="74"/>
                  </a:lnTo>
                  <a:lnTo>
                    <a:pt x="675" y="76"/>
                  </a:lnTo>
                  <a:lnTo>
                    <a:pt x="666" y="76"/>
                  </a:lnTo>
                  <a:lnTo>
                    <a:pt x="657" y="75"/>
                  </a:lnTo>
                  <a:lnTo>
                    <a:pt x="646" y="74"/>
                  </a:lnTo>
                  <a:lnTo>
                    <a:pt x="635" y="74"/>
                  </a:lnTo>
                  <a:lnTo>
                    <a:pt x="626" y="75"/>
                  </a:lnTo>
                  <a:lnTo>
                    <a:pt x="610" y="80"/>
                  </a:lnTo>
                  <a:lnTo>
                    <a:pt x="595" y="84"/>
                  </a:lnTo>
                  <a:lnTo>
                    <a:pt x="579" y="87"/>
                  </a:lnTo>
                  <a:lnTo>
                    <a:pt x="565" y="88"/>
                  </a:lnTo>
                  <a:lnTo>
                    <a:pt x="552" y="90"/>
                  </a:lnTo>
                  <a:lnTo>
                    <a:pt x="537" y="91"/>
                  </a:lnTo>
                  <a:lnTo>
                    <a:pt x="519" y="92"/>
                  </a:lnTo>
                  <a:lnTo>
                    <a:pt x="503" y="92"/>
                  </a:lnTo>
                  <a:lnTo>
                    <a:pt x="495" y="93"/>
                  </a:lnTo>
                  <a:lnTo>
                    <a:pt x="488" y="93"/>
                  </a:lnTo>
                  <a:lnTo>
                    <a:pt x="479" y="95"/>
                  </a:lnTo>
                  <a:lnTo>
                    <a:pt x="472" y="97"/>
                  </a:lnTo>
                  <a:lnTo>
                    <a:pt x="462" y="99"/>
                  </a:lnTo>
                  <a:lnTo>
                    <a:pt x="454" y="102"/>
                  </a:lnTo>
                  <a:lnTo>
                    <a:pt x="445" y="107"/>
                  </a:lnTo>
                  <a:lnTo>
                    <a:pt x="437" y="112"/>
                  </a:lnTo>
                  <a:lnTo>
                    <a:pt x="429" y="118"/>
                  </a:lnTo>
                  <a:lnTo>
                    <a:pt x="421" y="124"/>
                  </a:lnTo>
                  <a:lnTo>
                    <a:pt x="408" y="134"/>
                  </a:lnTo>
                  <a:lnTo>
                    <a:pt x="395" y="145"/>
                  </a:lnTo>
                  <a:lnTo>
                    <a:pt x="389" y="148"/>
                  </a:lnTo>
                  <a:lnTo>
                    <a:pt x="382" y="150"/>
                  </a:lnTo>
                  <a:lnTo>
                    <a:pt x="379" y="151"/>
                  </a:lnTo>
                  <a:lnTo>
                    <a:pt x="376" y="150"/>
                  </a:lnTo>
                  <a:lnTo>
                    <a:pt x="373" y="149"/>
                  </a:lnTo>
                  <a:lnTo>
                    <a:pt x="370" y="147"/>
                  </a:lnTo>
                  <a:lnTo>
                    <a:pt x="365" y="144"/>
                  </a:lnTo>
                  <a:lnTo>
                    <a:pt x="361" y="139"/>
                  </a:lnTo>
                  <a:lnTo>
                    <a:pt x="358" y="138"/>
                  </a:lnTo>
                  <a:lnTo>
                    <a:pt x="355" y="139"/>
                  </a:lnTo>
                  <a:lnTo>
                    <a:pt x="352" y="142"/>
                  </a:lnTo>
                  <a:lnTo>
                    <a:pt x="348" y="144"/>
                  </a:lnTo>
                  <a:lnTo>
                    <a:pt x="342" y="150"/>
                  </a:lnTo>
                  <a:lnTo>
                    <a:pt x="335" y="155"/>
                  </a:lnTo>
                  <a:lnTo>
                    <a:pt x="326" y="158"/>
                  </a:lnTo>
                  <a:lnTo>
                    <a:pt x="318" y="156"/>
                  </a:lnTo>
                  <a:lnTo>
                    <a:pt x="313" y="156"/>
                  </a:lnTo>
                  <a:lnTo>
                    <a:pt x="310" y="158"/>
                  </a:lnTo>
                  <a:lnTo>
                    <a:pt x="306" y="159"/>
                  </a:lnTo>
                  <a:lnTo>
                    <a:pt x="302" y="160"/>
                  </a:lnTo>
                  <a:lnTo>
                    <a:pt x="295" y="164"/>
                  </a:lnTo>
                  <a:lnTo>
                    <a:pt x="291" y="169"/>
                  </a:lnTo>
                  <a:lnTo>
                    <a:pt x="287" y="176"/>
                  </a:lnTo>
                  <a:lnTo>
                    <a:pt x="281" y="182"/>
                  </a:lnTo>
                  <a:lnTo>
                    <a:pt x="273" y="192"/>
                  </a:lnTo>
                  <a:lnTo>
                    <a:pt x="263" y="201"/>
                  </a:lnTo>
                  <a:lnTo>
                    <a:pt x="257" y="204"/>
                  </a:lnTo>
                  <a:lnTo>
                    <a:pt x="252" y="206"/>
                  </a:lnTo>
                  <a:lnTo>
                    <a:pt x="246" y="208"/>
                  </a:lnTo>
                  <a:lnTo>
                    <a:pt x="241" y="209"/>
                  </a:lnTo>
                  <a:lnTo>
                    <a:pt x="229" y="210"/>
                  </a:lnTo>
                  <a:lnTo>
                    <a:pt x="217" y="211"/>
                  </a:lnTo>
                  <a:lnTo>
                    <a:pt x="207" y="212"/>
                  </a:lnTo>
                  <a:lnTo>
                    <a:pt x="199" y="213"/>
                  </a:lnTo>
                  <a:lnTo>
                    <a:pt x="185" y="214"/>
                  </a:lnTo>
                  <a:lnTo>
                    <a:pt x="174" y="215"/>
                  </a:lnTo>
                  <a:lnTo>
                    <a:pt x="162" y="216"/>
                  </a:lnTo>
                  <a:lnTo>
                    <a:pt x="150" y="220"/>
                  </a:lnTo>
                  <a:lnTo>
                    <a:pt x="140" y="223"/>
                  </a:lnTo>
                  <a:lnTo>
                    <a:pt x="132" y="227"/>
                  </a:lnTo>
                  <a:lnTo>
                    <a:pt x="124" y="231"/>
                  </a:lnTo>
                  <a:lnTo>
                    <a:pt x="116" y="237"/>
                  </a:lnTo>
                  <a:lnTo>
                    <a:pt x="108" y="243"/>
                  </a:lnTo>
                  <a:lnTo>
                    <a:pt x="103" y="249"/>
                  </a:lnTo>
                  <a:lnTo>
                    <a:pt x="97" y="256"/>
                  </a:lnTo>
                  <a:lnTo>
                    <a:pt x="91" y="264"/>
                  </a:lnTo>
                  <a:lnTo>
                    <a:pt x="83" y="276"/>
                  </a:lnTo>
                  <a:lnTo>
                    <a:pt x="76" y="282"/>
                  </a:lnTo>
                  <a:lnTo>
                    <a:pt x="73" y="284"/>
                  </a:lnTo>
                  <a:lnTo>
                    <a:pt x="70" y="284"/>
                  </a:lnTo>
                  <a:lnTo>
                    <a:pt x="69" y="282"/>
                  </a:lnTo>
                  <a:lnTo>
                    <a:pt x="68" y="281"/>
                  </a:lnTo>
                  <a:lnTo>
                    <a:pt x="68" y="274"/>
                  </a:lnTo>
                  <a:lnTo>
                    <a:pt x="66" y="269"/>
                  </a:lnTo>
                  <a:lnTo>
                    <a:pt x="60" y="261"/>
                  </a:lnTo>
                  <a:lnTo>
                    <a:pt x="56" y="252"/>
                  </a:lnTo>
                  <a:lnTo>
                    <a:pt x="52" y="245"/>
                  </a:lnTo>
                  <a:lnTo>
                    <a:pt x="45" y="237"/>
                  </a:lnTo>
                  <a:lnTo>
                    <a:pt x="39" y="231"/>
                  </a:lnTo>
                  <a:lnTo>
                    <a:pt x="33" y="225"/>
                  </a:lnTo>
                  <a:lnTo>
                    <a:pt x="28" y="222"/>
                  </a:lnTo>
                  <a:lnTo>
                    <a:pt x="25" y="221"/>
                  </a:lnTo>
                  <a:lnTo>
                    <a:pt x="22" y="221"/>
                  </a:lnTo>
                  <a:lnTo>
                    <a:pt x="19" y="223"/>
                  </a:lnTo>
                  <a:lnTo>
                    <a:pt x="15" y="232"/>
                  </a:lnTo>
                  <a:lnTo>
                    <a:pt x="11" y="243"/>
                  </a:lnTo>
                  <a:lnTo>
                    <a:pt x="5" y="246"/>
                  </a:lnTo>
                  <a:lnTo>
                    <a:pt x="1" y="250"/>
                  </a:lnTo>
                  <a:lnTo>
                    <a:pt x="0" y="253"/>
                  </a:lnTo>
                  <a:lnTo>
                    <a:pt x="1" y="255"/>
                  </a:lnTo>
                  <a:lnTo>
                    <a:pt x="2" y="259"/>
                  </a:lnTo>
                  <a:lnTo>
                    <a:pt x="4" y="261"/>
                  </a:lnTo>
                  <a:lnTo>
                    <a:pt x="9" y="266"/>
                  </a:lnTo>
                  <a:lnTo>
                    <a:pt x="14" y="271"/>
                  </a:lnTo>
                  <a:lnTo>
                    <a:pt x="15" y="279"/>
                  </a:lnTo>
                  <a:lnTo>
                    <a:pt x="15" y="284"/>
                  </a:lnTo>
                  <a:lnTo>
                    <a:pt x="14" y="290"/>
                  </a:lnTo>
                  <a:lnTo>
                    <a:pt x="13" y="296"/>
                  </a:lnTo>
                  <a:lnTo>
                    <a:pt x="13" y="303"/>
                  </a:lnTo>
                  <a:lnTo>
                    <a:pt x="13" y="308"/>
                  </a:lnTo>
                  <a:lnTo>
                    <a:pt x="14" y="315"/>
                  </a:lnTo>
                  <a:lnTo>
                    <a:pt x="15" y="320"/>
                  </a:lnTo>
                  <a:lnTo>
                    <a:pt x="17" y="325"/>
                  </a:lnTo>
                  <a:lnTo>
                    <a:pt x="20" y="331"/>
                  </a:lnTo>
                  <a:lnTo>
                    <a:pt x="24" y="335"/>
                  </a:lnTo>
                  <a:lnTo>
                    <a:pt x="28" y="340"/>
                  </a:lnTo>
                  <a:lnTo>
                    <a:pt x="41" y="349"/>
                  </a:lnTo>
                  <a:lnTo>
                    <a:pt x="55" y="357"/>
                  </a:lnTo>
                  <a:lnTo>
                    <a:pt x="65" y="364"/>
                  </a:lnTo>
                  <a:lnTo>
                    <a:pt x="72" y="371"/>
                  </a:lnTo>
                  <a:lnTo>
                    <a:pt x="80" y="378"/>
                  </a:lnTo>
                  <a:lnTo>
                    <a:pt x="88" y="387"/>
                  </a:lnTo>
                  <a:lnTo>
                    <a:pt x="93" y="395"/>
                  </a:lnTo>
                  <a:lnTo>
                    <a:pt x="99" y="403"/>
                  </a:lnTo>
                  <a:lnTo>
                    <a:pt x="101" y="408"/>
                  </a:lnTo>
                  <a:lnTo>
                    <a:pt x="102" y="414"/>
                  </a:lnTo>
                  <a:lnTo>
                    <a:pt x="103" y="418"/>
                  </a:lnTo>
                  <a:lnTo>
                    <a:pt x="103" y="424"/>
                  </a:lnTo>
                  <a:lnTo>
                    <a:pt x="102" y="426"/>
                  </a:lnTo>
                  <a:lnTo>
                    <a:pt x="101" y="429"/>
                  </a:lnTo>
                  <a:lnTo>
                    <a:pt x="100" y="431"/>
                  </a:lnTo>
                  <a:lnTo>
                    <a:pt x="98" y="432"/>
                  </a:lnTo>
                  <a:lnTo>
                    <a:pt x="93" y="434"/>
                  </a:lnTo>
                  <a:lnTo>
                    <a:pt x="88" y="436"/>
                  </a:lnTo>
                  <a:lnTo>
                    <a:pt x="83" y="437"/>
                  </a:lnTo>
                  <a:lnTo>
                    <a:pt x="77" y="439"/>
                  </a:lnTo>
                  <a:lnTo>
                    <a:pt x="72" y="442"/>
                  </a:lnTo>
                  <a:lnTo>
                    <a:pt x="69" y="447"/>
                  </a:lnTo>
                  <a:lnTo>
                    <a:pt x="67" y="452"/>
                  </a:lnTo>
                  <a:lnTo>
                    <a:pt x="65" y="456"/>
                  </a:lnTo>
                  <a:lnTo>
                    <a:pt x="65" y="462"/>
                  </a:lnTo>
                  <a:lnTo>
                    <a:pt x="65" y="466"/>
                  </a:lnTo>
                  <a:lnTo>
                    <a:pt x="66" y="474"/>
                  </a:lnTo>
                  <a:lnTo>
                    <a:pt x="68" y="486"/>
                  </a:lnTo>
                  <a:lnTo>
                    <a:pt x="70" y="498"/>
                  </a:lnTo>
                  <a:lnTo>
                    <a:pt x="75" y="508"/>
                  </a:lnTo>
                  <a:lnTo>
                    <a:pt x="86" y="521"/>
                  </a:lnTo>
                  <a:lnTo>
                    <a:pt x="95" y="534"/>
                  </a:lnTo>
                  <a:lnTo>
                    <a:pt x="102" y="544"/>
                  </a:lnTo>
                  <a:lnTo>
                    <a:pt x="104" y="554"/>
                  </a:lnTo>
                  <a:lnTo>
                    <a:pt x="106" y="565"/>
                  </a:lnTo>
                  <a:lnTo>
                    <a:pt x="107" y="577"/>
                  </a:lnTo>
                  <a:lnTo>
                    <a:pt x="106" y="584"/>
                  </a:lnTo>
                  <a:lnTo>
                    <a:pt x="105" y="590"/>
                  </a:lnTo>
                  <a:lnTo>
                    <a:pt x="104" y="593"/>
                  </a:lnTo>
                  <a:lnTo>
                    <a:pt x="104" y="596"/>
                  </a:lnTo>
                  <a:lnTo>
                    <a:pt x="104" y="600"/>
                  </a:lnTo>
                  <a:lnTo>
                    <a:pt x="105" y="603"/>
                  </a:lnTo>
                  <a:lnTo>
                    <a:pt x="110" y="608"/>
                  </a:lnTo>
                  <a:lnTo>
                    <a:pt x="117" y="613"/>
                  </a:lnTo>
                  <a:lnTo>
                    <a:pt x="121" y="621"/>
                  </a:lnTo>
                  <a:lnTo>
                    <a:pt x="125" y="629"/>
                  </a:lnTo>
                  <a:lnTo>
                    <a:pt x="129" y="636"/>
                  </a:lnTo>
                  <a:lnTo>
                    <a:pt x="133" y="642"/>
                  </a:lnTo>
                  <a:lnTo>
                    <a:pt x="136" y="648"/>
                  </a:lnTo>
                  <a:lnTo>
                    <a:pt x="141" y="653"/>
                  </a:lnTo>
                  <a:lnTo>
                    <a:pt x="145" y="656"/>
                  </a:lnTo>
                  <a:lnTo>
                    <a:pt x="152" y="658"/>
                  </a:lnTo>
                  <a:lnTo>
                    <a:pt x="157" y="660"/>
                  </a:lnTo>
                  <a:lnTo>
                    <a:pt x="163" y="661"/>
                  </a:lnTo>
                  <a:lnTo>
                    <a:pt x="170" y="661"/>
                  </a:lnTo>
                  <a:lnTo>
                    <a:pt x="175" y="662"/>
                  </a:lnTo>
                  <a:lnTo>
                    <a:pt x="179" y="665"/>
                  </a:lnTo>
                  <a:lnTo>
                    <a:pt x="183" y="667"/>
                  </a:lnTo>
                  <a:lnTo>
                    <a:pt x="189" y="672"/>
                  </a:lnTo>
                  <a:lnTo>
                    <a:pt x="194" y="675"/>
                  </a:lnTo>
                  <a:lnTo>
                    <a:pt x="200" y="678"/>
                  </a:lnTo>
                  <a:lnTo>
                    <a:pt x="204" y="680"/>
                  </a:lnTo>
                  <a:lnTo>
                    <a:pt x="208" y="684"/>
                  </a:lnTo>
                  <a:lnTo>
                    <a:pt x="212" y="686"/>
                  </a:lnTo>
                  <a:lnTo>
                    <a:pt x="216" y="689"/>
                  </a:lnTo>
                  <a:lnTo>
                    <a:pt x="219" y="694"/>
                  </a:lnTo>
                  <a:lnTo>
                    <a:pt x="222" y="699"/>
                  </a:lnTo>
                  <a:lnTo>
                    <a:pt x="223" y="704"/>
                  </a:lnTo>
                  <a:lnTo>
                    <a:pt x="224" y="708"/>
                  </a:lnTo>
                  <a:lnTo>
                    <a:pt x="225" y="713"/>
                  </a:lnTo>
                  <a:lnTo>
                    <a:pt x="225" y="718"/>
                  </a:lnTo>
                  <a:lnTo>
                    <a:pt x="226" y="722"/>
                  </a:lnTo>
                  <a:lnTo>
                    <a:pt x="227" y="727"/>
                  </a:lnTo>
                  <a:lnTo>
                    <a:pt x="229" y="733"/>
                  </a:lnTo>
                  <a:lnTo>
                    <a:pt x="243" y="746"/>
                  </a:lnTo>
                  <a:lnTo>
                    <a:pt x="257" y="761"/>
                  </a:lnTo>
                  <a:lnTo>
                    <a:pt x="258" y="771"/>
                  </a:lnTo>
                  <a:lnTo>
                    <a:pt x="261" y="778"/>
                  </a:lnTo>
                  <a:lnTo>
                    <a:pt x="268" y="785"/>
                  </a:lnTo>
                  <a:lnTo>
                    <a:pt x="277" y="790"/>
                  </a:lnTo>
                  <a:lnTo>
                    <a:pt x="284" y="794"/>
                  </a:lnTo>
                  <a:lnTo>
                    <a:pt x="289" y="798"/>
                  </a:lnTo>
                  <a:lnTo>
                    <a:pt x="291" y="801"/>
                  </a:lnTo>
                  <a:lnTo>
                    <a:pt x="294" y="803"/>
                  </a:lnTo>
                  <a:lnTo>
                    <a:pt x="295" y="806"/>
                  </a:lnTo>
                  <a:lnTo>
                    <a:pt x="297" y="809"/>
                  </a:lnTo>
                  <a:lnTo>
                    <a:pt x="297" y="816"/>
                  </a:lnTo>
                  <a:lnTo>
                    <a:pt x="296" y="824"/>
                  </a:lnTo>
                  <a:lnTo>
                    <a:pt x="299" y="829"/>
                  </a:lnTo>
                  <a:lnTo>
                    <a:pt x="301" y="834"/>
                  </a:lnTo>
                  <a:lnTo>
                    <a:pt x="304" y="837"/>
                  </a:lnTo>
                  <a:lnTo>
                    <a:pt x="308" y="840"/>
                  </a:lnTo>
                  <a:lnTo>
                    <a:pt x="319" y="842"/>
                  </a:lnTo>
                  <a:lnTo>
                    <a:pt x="329" y="844"/>
                  </a:lnTo>
                  <a:lnTo>
                    <a:pt x="340" y="849"/>
                  </a:lnTo>
                  <a:lnTo>
                    <a:pt x="350" y="855"/>
                  </a:lnTo>
                  <a:lnTo>
                    <a:pt x="358" y="862"/>
                  </a:lnTo>
                  <a:lnTo>
                    <a:pt x="369" y="870"/>
                  </a:lnTo>
                  <a:lnTo>
                    <a:pt x="380" y="877"/>
                  </a:lnTo>
                  <a:lnTo>
                    <a:pt x="392" y="885"/>
                  </a:lnTo>
                  <a:lnTo>
                    <a:pt x="404" y="893"/>
                  </a:lnTo>
                  <a:lnTo>
                    <a:pt x="413" y="902"/>
                  </a:lnTo>
                  <a:lnTo>
                    <a:pt x="423" y="909"/>
                  </a:lnTo>
                  <a:lnTo>
                    <a:pt x="435" y="916"/>
                  </a:lnTo>
                  <a:lnTo>
                    <a:pt x="444" y="921"/>
                  </a:lnTo>
                  <a:lnTo>
                    <a:pt x="454" y="923"/>
                  </a:lnTo>
                  <a:lnTo>
                    <a:pt x="462" y="926"/>
                  </a:lnTo>
                  <a:lnTo>
                    <a:pt x="469" y="928"/>
                  </a:lnTo>
                  <a:lnTo>
                    <a:pt x="470" y="928"/>
                  </a:lnTo>
                  <a:lnTo>
                    <a:pt x="472" y="928"/>
                  </a:lnTo>
                  <a:lnTo>
                    <a:pt x="482" y="938"/>
                  </a:lnTo>
                  <a:lnTo>
                    <a:pt x="495" y="948"/>
                  </a:lnTo>
                  <a:lnTo>
                    <a:pt x="502" y="955"/>
                  </a:lnTo>
                  <a:lnTo>
                    <a:pt x="507" y="960"/>
                  </a:lnTo>
                  <a:lnTo>
                    <a:pt x="511" y="966"/>
                  </a:lnTo>
                  <a:lnTo>
                    <a:pt x="515" y="974"/>
                  </a:lnTo>
                  <a:lnTo>
                    <a:pt x="532" y="985"/>
                  </a:lnTo>
                  <a:lnTo>
                    <a:pt x="546" y="994"/>
                  </a:lnTo>
                  <a:lnTo>
                    <a:pt x="547" y="1002"/>
                  </a:lnTo>
                  <a:lnTo>
                    <a:pt x="547" y="1011"/>
                  </a:lnTo>
                  <a:lnTo>
                    <a:pt x="548" y="1016"/>
                  </a:lnTo>
                  <a:lnTo>
                    <a:pt x="550" y="1021"/>
                  </a:lnTo>
                  <a:lnTo>
                    <a:pt x="554" y="1025"/>
                  </a:lnTo>
                  <a:lnTo>
                    <a:pt x="558" y="1027"/>
                  </a:lnTo>
                  <a:lnTo>
                    <a:pt x="567" y="1030"/>
                  </a:lnTo>
                  <a:lnTo>
                    <a:pt x="577" y="1031"/>
                  </a:lnTo>
                  <a:lnTo>
                    <a:pt x="589" y="1036"/>
                  </a:lnTo>
                  <a:lnTo>
                    <a:pt x="600" y="1041"/>
                  </a:lnTo>
                  <a:lnTo>
                    <a:pt x="610" y="1043"/>
                  </a:lnTo>
                  <a:lnTo>
                    <a:pt x="617" y="1045"/>
                  </a:lnTo>
                  <a:lnTo>
                    <a:pt x="626" y="1045"/>
                  </a:lnTo>
                  <a:lnTo>
                    <a:pt x="635" y="1044"/>
                  </a:lnTo>
                  <a:lnTo>
                    <a:pt x="639" y="1043"/>
                  </a:lnTo>
                  <a:lnTo>
                    <a:pt x="643" y="1043"/>
                  </a:lnTo>
                  <a:lnTo>
                    <a:pt x="644" y="1043"/>
                  </a:lnTo>
                  <a:lnTo>
                    <a:pt x="645" y="1042"/>
                  </a:lnTo>
                  <a:lnTo>
                    <a:pt x="646" y="1040"/>
                  </a:lnTo>
                  <a:lnTo>
                    <a:pt x="647" y="1038"/>
                  </a:lnTo>
                  <a:lnTo>
                    <a:pt x="650" y="1027"/>
                  </a:lnTo>
                  <a:lnTo>
                    <a:pt x="652" y="1024"/>
                  </a:lnTo>
                  <a:lnTo>
                    <a:pt x="656" y="1023"/>
                  </a:lnTo>
                  <a:lnTo>
                    <a:pt x="659" y="1023"/>
                  </a:lnTo>
                  <a:lnTo>
                    <a:pt x="662" y="1024"/>
                  </a:lnTo>
                  <a:lnTo>
                    <a:pt x="668" y="1025"/>
                  </a:lnTo>
                  <a:lnTo>
                    <a:pt x="680" y="1025"/>
                  </a:lnTo>
                  <a:lnTo>
                    <a:pt x="691" y="1023"/>
                  </a:lnTo>
                  <a:lnTo>
                    <a:pt x="702" y="1035"/>
                  </a:lnTo>
                  <a:lnTo>
                    <a:pt x="714" y="1048"/>
                  </a:lnTo>
                  <a:lnTo>
                    <a:pt x="718" y="1048"/>
                  </a:lnTo>
                  <a:lnTo>
                    <a:pt x="721" y="1047"/>
                  </a:lnTo>
                  <a:lnTo>
                    <a:pt x="723" y="1046"/>
                  </a:lnTo>
                  <a:lnTo>
                    <a:pt x="725" y="1044"/>
                  </a:lnTo>
                  <a:lnTo>
                    <a:pt x="726" y="1039"/>
                  </a:lnTo>
                  <a:lnTo>
                    <a:pt x="725" y="1031"/>
                  </a:lnTo>
                  <a:lnTo>
                    <a:pt x="725" y="1024"/>
                  </a:lnTo>
                  <a:lnTo>
                    <a:pt x="724" y="1014"/>
                  </a:lnTo>
                  <a:lnTo>
                    <a:pt x="724" y="1010"/>
                  </a:lnTo>
                  <a:lnTo>
                    <a:pt x="725" y="1006"/>
                  </a:lnTo>
                  <a:lnTo>
                    <a:pt x="726" y="1002"/>
                  </a:lnTo>
                  <a:lnTo>
                    <a:pt x="727" y="998"/>
                  </a:lnTo>
                  <a:lnTo>
                    <a:pt x="731" y="993"/>
                  </a:lnTo>
                  <a:lnTo>
                    <a:pt x="736" y="988"/>
                  </a:lnTo>
                  <a:lnTo>
                    <a:pt x="748" y="983"/>
                  </a:lnTo>
                  <a:lnTo>
                    <a:pt x="763" y="976"/>
                  </a:lnTo>
                  <a:lnTo>
                    <a:pt x="765" y="960"/>
                  </a:lnTo>
                  <a:lnTo>
                    <a:pt x="767" y="947"/>
                  </a:lnTo>
                  <a:lnTo>
                    <a:pt x="769" y="946"/>
                  </a:lnTo>
                  <a:lnTo>
                    <a:pt x="772" y="946"/>
                  </a:lnTo>
                  <a:lnTo>
                    <a:pt x="775" y="947"/>
                  </a:lnTo>
                  <a:lnTo>
                    <a:pt x="778" y="948"/>
                  </a:lnTo>
                  <a:lnTo>
                    <a:pt x="784" y="951"/>
                  </a:lnTo>
                  <a:lnTo>
                    <a:pt x="791" y="954"/>
                  </a:lnTo>
                  <a:lnTo>
                    <a:pt x="800" y="955"/>
                  </a:lnTo>
                  <a:lnTo>
                    <a:pt x="805" y="955"/>
                  </a:lnTo>
                  <a:lnTo>
                    <a:pt x="807" y="954"/>
                  </a:lnTo>
                  <a:lnTo>
                    <a:pt x="807" y="951"/>
                  </a:lnTo>
                  <a:lnTo>
                    <a:pt x="806" y="950"/>
                  </a:lnTo>
                  <a:lnTo>
                    <a:pt x="803" y="947"/>
                  </a:lnTo>
                  <a:lnTo>
                    <a:pt x="801" y="943"/>
                  </a:lnTo>
                  <a:lnTo>
                    <a:pt x="800" y="939"/>
                  </a:lnTo>
                  <a:lnTo>
                    <a:pt x="800" y="936"/>
                  </a:lnTo>
                  <a:lnTo>
                    <a:pt x="802" y="927"/>
                  </a:lnTo>
                  <a:lnTo>
                    <a:pt x="805" y="917"/>
                  </a:lnTo>
                  <a:lnTo>
                    <a:pt x="806" y="907"/>
                  </a:lnTo>
                  <a:lnTo>
                    <a:pt x="807" y="895"/>
                  </a:lnTo>
                  <a:lnTo>
                    <a:pt x="806" y="888"/>
                  </a:lnTo>
                  <a:lnTo>
                    <a:pt x="803" y="879"/>
                  </a:lnTo>
                  <a:lnTo>
                    <a:pt x="803" y="876"/>
                  </a:lnTo>
                  <a:lnTo>
                    <a:pt x="803" y="873"/>
                  </a:lnTo>
                  <a:lnTo>
                    <a:pt x="806" y="871"/>
                  </a:lnTo>
                  <a:lnTo>
                    <a:pt x="808" y="869"/>
                  </a:lnTo>
                  <a:lnTo>
                    <a:pt x="812" y="868"/>
                  </a:lnTo>
                  <a:lnTo>
                    <a:pt x="815" y="868"/>
                  </a:lnTo>
                  <a:lnTo>
                    <a:pt x="819" y="869"/>
                  </a:lnTo>
                  <a:lnTo>
                    <a:pt x="824" y="870"/>
                  </a:lnTo>
                  <a:lnTo>
                    <a:pt x="830" y="871"/>
                  </a:lnTo>
                  <a:lnTo>
                    <a:pt x="836" y="872"/>
                  </a:lnTo>
                  <a:lnTo>
                    <a:pt x="840" y="872"/>
                  </a:lnTo>
                  <a:lnTo>
                    <a:pt x="843" y="874"/>
                  </a:lnTo>
                  <a:lnTo>
                    <a:pt x="845" y="875"/>
                  </a:lnTo>
                  <a:lnTo>
                    <a:pt x="847" y="878"/>
                  </a:lnTo>
                  <a:lnTo>
                    <a:pt x="848" y="885"/>
                  </a:lnTo>
                  <a:lnTo>
                    <a:pt x="849" y="890"/>
                  </a:lnTo>
                  <a:lnTo>
                    <a:pt x="849" y="892"/>
                  </a:lnTo>
                  <a:lnTo>
                    <a:pt x="851" y="893"/>
                  </a:lnTo>
                  <a:lnTo>
                    <a:pt x="852" y="893"/>
                  </a:lnTo>
                  <a:lnTo>
                    <a:pt x="854" y="892"/>
                  </a:lnTo>
                  <a:lnTo>
                    <a:pt x="858" y="890"/>
                  </a:lnTo>
                  <a:lnTo>
                    <a:pt x="861" y="887"/>
                  </a:lnTo>
                  <a:lnTo>
                    <a:pt x="864" y="883"/>
                  </a:lnTo>
                  <a:lnTo>
                    <a:pt x="868" y="879"/>
                  </a:lnTo>
                  <a:lnTo>
                    <a:pt x="873" y="876"/>
                  </a:lnTo>
                  <a:lnTo>
                    <a:pt x="877" y="875"/>
                  </a:lnTo>
                  <a:lnTo>
                    <a:pt x="886" y="876"/>
                  </a:lnTo>
                  <a:lnTo>
                    <a:pt x="896" y="876"/>
                  </a:lnTo>
                  <a:lnTo>
                    <a:pt x="902" y="873"/>
                  </a:lnTo>
                  <a:lnTo>
                    <a:pt x="909" y="870"/>
                  </a:lnTo>
                  <a:lnTo>
                    <a:pt x="915" y="869"/>
                  </a:lnTo>
                  <a:lnTo>
                    <a:pt x="920" y="868"/>
                  </a:lnTo>
                  <a:lnTo>
                    <a:pt x="926" y="869"/>
                  </a:lnTo>
                  <a:lnTo>
                    <a:pt x="930" y="870"/>
                  </a:lnTo>
                  <a:lnTo>
                    <a:pt x="941" y="873"/>
                  </a:lnTo>
                  <a:lnTo>
                    <a:pt x="951" y="877"/>
                  </a:lnTo>
                  <a:lnTo>
                    <a:pt x="963" y="882"/>
                  </a:lnTo>
                  <a:lnTo>
                    <a:pt x="971" y="887"/>
                  </a:lnTo>
                  <a:lnTo>
                    <a:pt x="980" y="893"/>
                  </a:lnTo>
                  <a:lnTo>
                    <a:pt x="988" y="903"/>
                  </a:lnTo>
                  <a:lnTo>
                    <a:pt x="993" y="912"/>
                  </a:lnTo>
                  <a:lnTo>
                    <a:pt x="999" y="922"/>
                  </a:lnTo>
                  <a:lnTo>
                    <a:pt x="1003" y="923"/>
                  </a:lnTo>
                  <a:lnTo>
                    <a:pt x="1008" y="923"/>
                  </a:lnTo>
                  <a:lnTo>
                    <a:pt x="1012" y="922"/>
                  </a:lnTo>
                  <a:lnTo>
                    <a:pt x="1016" y="920"/>
                  </a:lnTo>
                  <a:lnTo>
                    <a:pt x="1020" y="917"/>
                  </a:lnTo>
                  <a:lnTo>
                    <a:pt x="1025" y="915"/>
                  </a:lnTo>
                  <a:lnTo>
                    <a:pt x="1029" y="914"/>
                  </a:lnTo>
                  <a:lnTo>
                    <a:pt x="1034" y="915"/>
                  </a:lnTo>
                  <a:lnTo>
                    <a:pt x="1036" y="917"/>
                  </a:lnTo>
                  <a:lnTo>
                    <a:pt x="1039" y="920"/>
                  </a:lnTo>
                  <a:lnTo>
                    <a:pt x="1042" y="922"/>
                  </a:lnTo>
                  <a:lnTo>
                    <a:pt x="1044" y="925"/>
                  </a:lnTo>
                  <a:lnTo>
                    <a:pt x="1048" y="930"/>
                  </a:lnTo>
                  <a:lnTo>
                    <a:pt x="1054" y="937"/>
                  </a:lnTo>
                  <a:lnTo>
                    <a:pt x="1063" y="944"/>
                  </a:lnTo>
                  <a:lnTo>
                    <a:pt x="1072" y="949"/>
                  </a:lnTo>
                  <a:lnTo>
                    <a:pt x="1081" y="955"/>
                  </a:lnTo>
                  <a:lnTo>
                    <a:pt x="1090" y="962"/>
                  </a:lnTo>
                  <a:lnTo>
                    <a:pt x="1095" y="968"/>
                  </a:lnTo>
                  <a:lnTo>
                    <a:pt x="1097" y="974"/>
                  </a:lnTo>
                  <a:lnTo>
                    <a:pt x="1099" y="977"/>
                  </a:lnTo>
                  <a:lnTo>
                    <a:pt x="1100" y="979"/>
                  </a:lnTo>
                  <a:lnTo>
                    <a:pt x="1103" y="981"/>
                  </a:lnTo>
                  <a:lnTo>
                    <a:pt x="1105" y="983"/>
                  </a:lnTo>
                  <a:lnTo>
                    <a:pt x="1117" y="982"/>
                  </a:lnTo>
                  <a:lnTo>
                    <a:pt x="1129" y="981"/>
                  </a:lnTo>
                  <a:lnTo>
                    <a:pt x="1137" y="984"/>
                  </a:lnTo>
                  <a:lnTo>
                    <a:pt x="1145" y="988"/>
                  </a:lnTo>
                  <a:lnTo>
                    <a:pt x="1160" y="993"/>
                  </a:lnTo>
                  <a:lnTo>
                    <a:pt x="1172" y="996"/>
                  </a:lnTo>
                  <a:lnTo>
                    <a:pt x="1185" y="997"/>
                  </a:lnTo>
                  <a:lnTo>
                    <a:pt x="1200" y="998"/>
                  </a:lnTo>
                  <a:lnTo>
                    <a:pt x="1208" y="999"/>
                  </a:lnTo>
                  <a:lnTo>
                    <a:pt x="1217" y="1000"/>
                  </a:lnTo>
                  <a:lnTo>
                    <a:pt x="1223" y="999"/>
                  </a:lnTo>
                  <a:lnTo>
                    <a:pt x="1232" y="997"/>
                  </a:lnTo>
                  <a:lnTo>
                    <a:pt x="1246" y="984"/>
                  </a:lnTo>
                  <a:lnTo>
                    <a:pt x="1255" y="976"/>
                  </a:lnTo>
                  <a:lnTo>
                    <a:pt x="1270" y="978"/>
                  </a:lnTo>
                  <a:lnTo>
                    <a:pt x="1279" y="980"/>
                  </a:lnTo>
                  <a:lnTo>
                    <a:pt x="1292" y="983"/>
                  </a:lnTo>
                  <a:lnTo>
                    <a:pt x="1306" y="990"/>
                  </a:lnTo>
                  <a:lnTo>
                    <a:pt x="1320" y="999"/>
                  </a:lnTo>
                  <a:lnTo>
                    <a:pt x="1333" y="1011"/>
                  </a:lnTo>
                  <a:lnTo>
                    <a:pt x="1338" y="1014"/>
                  </a:lnTo>
                  <a:lnTo>
                    <a:pt x="1341" y="1018"/>
                  </a:lnTo>
                  <a:lnTo>
                    <a:pt x="1343" y="1019"/>
                  </a:lnTo>
                  <a:lnTo>
                    <a:pt x="1346" y="1021"/>
                  </a:lnTo>
                  <a:lnTo>
                    <a:pt x="1348" y="1022"/>
                  </a:lnTo>
                  <a:lnTo>
                    <a:pt x="1351" y="1022"/>
                  </a:lnTo>
                  <a:lnTo>
                    <a:pt x="1358" y="1016"/>
                  </a:lnTo>
                  <a:lnTo>
                    <a:pt x="1365" y="1011"/>
                  </a:lnTo>
                  <a:lnTo>
                    <a:pt x="1368" y="1010"/>
                  </a:lnTo>
                  <a:lnTo>
                    <a:pt x="1371" y="1010"/>
                  </a:lnTo>
                  <a:lnTo>
                    <a:pt x="1374" y="1012"/>
                  </a:lnTo>
                  <a:lnTo>
                    <a:pt x="1377" y="1014"/>
                  </a:lnTo>
                  <a:lnTo>
                    <a:pt x="1382" y="1019"/>
                  </a:lnTo>
                  <a:lnTo>
                    <a:pt x="1385" y="1027"/>
                  </a:lnTo>
                  <a:lnTo>
                    <a:pt x="1389" y="1045"/>
                  </a:lnTo>
                  <a:lnTo>
                    <a:pt x="1393" y="1059"/>
                  </a:lnTo>
                  <a:lnTo>
                    <a:pt x="1397" y="1072"/>
                  </a:lnTo>
                  <a:close/>
                </a:path>
              </a:pathLst>
            </a:custGeom>
            <a:solidFill>
              <a:srgbClr val="3F8FDE"/>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47" name="shp_Cyprus">
              <a:extLst>
                <a:ext uri="{FF2B5EF4-FFF2-40B4-BE49-F238E27FC236}">
                  <a16:creationId xmlns:a16="http://schemas.microsoft.com/office/drawing/2014/main" id="{F2CD315E-0CC4-59A8-B2C2-2CF4459D07AC}"/>
                </a:ext>
              </a:extLst>
            </p:cNvPr>
            <p:cNvSpPr>
              <a:spLocks noEditPoints="1"/>
            </p:cNvSpPr>
            <p:nvPr/>
          </p:nvSpPr>
          <p:spPr bwMode="auto">
            <a:xfrm>
              <a:off x="11296006" y="7167014"/>
              <a:ext cx="583268" cy="475363"/>
            </a:xfrm>
            <a:custGeom>
              <a:avLst/>
              <a:gdLst>
                <a:gd name="T0" fmla="*/ 607 w 762"/>
                <a:gd name="T1" fmla="*/ 229 h 588"/>
                <a:gd name="T2" fmla="*/ 642 w 762"/>
                <a:gd name="T3" fmla="*/ 160 h 588"/>
                <a:gd name="T4" fmla="*/ 745 w 762"/>
                <a:gd name="T5" fmla="*/ 39 h 588"/>
                <a:gd name="T6" fmla="*/ 761 w 762"/>
                <a:gd name="T7" fmla="*/ 5 h 588"/>
                <a:gd name="T8" fmla="*/ 748 w 762"/>
                <a:gd name="T9" fmla="*/ 1 h 588"/>
                <a:gd name="T10" fmla="*/ 717 w 762"/>
                <a:gd name="T11" fmla="*/ 20 h 588"/>
                <a:gd name="T12" fmla="*/ 662 w 762"/>
                <a:gd name="T13" fmla="*/ 56 h 588"/>
                <a:gd name="T14" fmla="*/ 629 w 762"/>
                <a:gd name="T15" fmla="*/ 86 h 588"/>
                <a:gd name="T16" fmla="*/ 608 w 762"/>
                <a:gd name="T17" fmla="*/ 111 h 588"/>
                <a:gd name="T18" fmla="*/ 566 w 762"/>
                <a:gd name="T19" fmla="*/ 125 h 588"/>
                <a:gd name="T20" fmla="*/ 497 w 762"/>
                <a:gd name="T21" fmla="*/ 171 h 588"/>
                <a:gd name="T22" fmla="*/ 407 w 762"/>
                <a:gd name="T23" fmla="*/ 198 h 588"/>
                <a:gd name="T24" fmla="*/ 283 w 762"/>
                <a:gd name="T25" fmla="*/ 212 h 588"/>
                <a:gd name="T26" fmla="*/ 224 w 762"/>
                <a:gd name="T27" fmla="*/ 260 h 588"/>
                <a:gd name="T28" fmla="*/ 224 w 762"/>
                <a:gd name="T29" fmla="*/ 312 h 588"/>
                <a:gd name="T30" fmla="*/ 171 w 762"/>
                <a:gd name="T31" fmla="*/ 330 h 588"/>
                <a:gd name="T32" fmla="*/ 211 w 762"/>
                <a:gd name="T33" fmla="*/ 355 h 588"/>
                <a:gd name="T34" fmla="*/ 264 w 762"/>
                <a:gd name="T35" fmla="*/ 365 h 588"/>
                <a:gd name="T36" fmla="*/ 307 w 762"/>
                <a:gd name="T37" fmla="*/ 355 h 588"/>
                <a:gd name="T38" fmla="*/ 308 w 762"/>
                <a:gd name="T39" fmla="*/ 336 h 588"/>
                <a:gd name="T40" fmla="*/ 307 w 762"/>
                <a:gd name="T41" fmla="*/ 313 h 588"/>
                <a:gd name="T42" fmla="*/ 336 w 762"/>
                <a:gd name="T43" fmla="*/ 293 h 588"/>
                <a:gd name="T44" fmla="*/ 427 w 762"/>
                <a:gd name="T45" fmla="*/ 284 h 588"/>
                <a:gd name="T46" fmla="*/ 433 w 762"/>
                <a:gd name="T47" fmla="*/ 308 h 588"/>
                <a:gd name="T48" fmla="*/ 439 w 762"/>
                <a:gd name="T49" fmla="*/ 334 h 588"/>
                <a:gd name="T50" fmla="*/ 494 w 762"/>
                <a:gd name="T51" fmla="*/ 330 h 588"/>
                <a:gd name="T52" fmla="*/ 551 w 762"/>
                <a:gd name="T53" fmla="*/ 297 h 588"/>
                <a:gd name="T54" fmla="*/ 615 w 762"/>
                <a:gd name="T55" fmla="*/ 255 h 588"/>
                <a:gd name="T56" fmla="*/ 127 w 762"/>
                <a:gd name="T57" fmla="*/ 324 h 588"/>
                <a:gd name="T58" fmla="*/ 82 w 762"/>
                <a:gd name="T59" fmla="*/ 351 h 588"/>
                <a:gd name="T60" fmla="*/ 64 w 762"/>
                <a:gd name="T61" fmla="*/ 376 h 588"/>
                <a:gd name="T62" fmla="*/ 30 w 762"/>
                <a:gd name="T63" fmla="*/ 378 h 588"/>
                <a:gd name="T64" fmla="*/ 16 w 762"/>
                <a:gd name="T65" fmla="*/ 357 h 588"/>
                <a:gd name="T66" fmla="*/ 3 w 762"/>
                <a:gd name="T67" fmla="*/ 361 h 588"/>
                <a:gd name="T68" fmla="*/ 2 w 762"/>
                <a:gd name="T69" fmla="*/ 389 h 588"/>
                <a:gd name="T70" fmla="*/ 22 w 762"/>
                <a:gd name="T71" fmla="*/ 440 h 588"/>
                <a:gd name="T72" fmla="*/ 72 w 762"/>
                <a:gd name="T73" fmla="*/ 488 h 588"/>
                <a:gd name="T74" fmla="*/ 89 w 762"/>
                <a:gd name="T75" fmla="*/ 500 h 588"/>
                <a:gd name="T76" fmla="*/ 101 w 762"/>
                <a:gd name="T77" fmla="*/ 533 h 588"/>
                <a:gd name="T78" fmla="*/ 132 w 762"/>
                <a:gd name="T79" fmla="*/ 550 h 588"/>
                <a:gd name="T80" fmla="*/ 227 w 762"/>
                <a:gd name="T81" fmla="*/ 556 h 588"/>
                <a:gd name="T82" fmla="*/ 279 w 762"/>
                <a:gd name="T83" fmla="*/ 581 h 588"/>
                <a:gd name="T84" fmla="*/ 322 w 762"/>
                <a:gd name="T85" fmla="*/ 565 h 588"/>
                <a:gd name="T86" fmla="*/ 324 w 762"/>
                <a:gd name="T87" fmla="*/ 533 h 588"/>
                <a:gd name="T88" fmla="*/ 434 w 762"/>
                <a:gd name="T89" fmla="*/ 473 h 588"/>
                <a:gd name="T90" fmla="*/ 493 w 762"/>
                <a:gd name="T91" fmla="*/ 435 h 588"/>
                <a:gd name="T92" fmla="*/ 539 w 762"/>
                <a:gd name="T93" fmla="*/ 376 h 588"/>
                <a:gd name="T94" fmla="*/ 576 w 762"/>
                <a:gd name="T95" fmla="*/ 352 h 588"/>
                <a:gd name="T96" fmla="*/ 640 w 762"/>
                <a:gd name="T97" fmla="*/ 352 h 588"/>
                <a:gd name="T98" fmla="*/ 664 w 762"/>
                <a:gd name="T99" fmla="*/ 312 h 588"/>
                <a:gd name="T100" fmla="*/ 615 w 762"/>
                <a:gd name="T101" fmla="*/ 255 h 588"/>
                <a:gd name="T102" fmla="*/ 551 w 762"/>
                <a:gd name="T103" fmla="*/ 297 h 588"/>
                <a:gd name="T104" fmla="*/ 494 w 762"/>
                <a:gd name="T105" fmla="*/ 330 h 588"/>
                <a:gd name="T106" fmla="*/ 439 w 762"/>
                <a:gd name="T107" fmla="*/ 334 h 588"/>
                <a:gd name="T108" fmla="*/ 433 w 762"/>
                <a:gd name="T109" fmla="*/ 308 h 588"/>
                <a:gd name="T110" fmla="*/ 427 w 762"/>
                <a:gd name="T111" fmla="*/ 284 h 588"/>
                <a:gd name="T112" fmla="*/ 336 w 762"/>
                <a:gd name="T113" fmla="*/ 293 h 588"/>
                <a:gd name="T114" fmla="*/ 307 w 762"/>
                <a:gd name="T115" fmla="*/ 313 h 588"/>
                <a:gd name="T116" fmla="*/ 308 w 762"/>
                <a:gd name="T117" fmla="*/ 336 h 588"/>
                <a:gd name="T118" fmla="*/ 307 w 762"/>
                <a:gd name="T119" fmla="*/ 355 h 588"/>
                <a:gd name="T120" fmla="*/ 264 w 762"/>
                <a:gd name="T121" fmla="*/ 365 h 588"/>
                <a:gd name="T122" fmla="*/ 211 w 762"/>
                <a:gd name="T123" fmla="*/ 355 h 588"/>
                <a:gd name="T124" fmla="*/ 170 w 762"/>
                <a:gd name="T125" fmla="*/ 33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2" h="588">
                  <a:moveTo>
                    <a:pt x="615" y="255"/>
                  </a:moveTo>
                  <a:lnTo>
                    <a:pt x="608" y="248"/>
                  </a:lnTo>
                  <a:lnTo>
                    <a:pt x="607" y="242"/>
                  </a:lnTo>
                  <a:lnTo>
                    <a:pt x="607" y="235"/>
                  </a:lnTo>
                  <a:lnTo>
                    <a:pt x="607" y="229"/>
                  </a:lnTo>
                  <a:lnTo>
                    <a:pt x="608" y="221"/>
                  </a:lnTo>
                  <a:lnTo>
                    <a:pt x="613" y="208"/>
                  </a:lnTo>
                  <a:lnTo>
                    <a:pt x="620" y="193"/>
                  </a:lnTo>
                  <a:lnTo>
                    <a:pt x="630" y="176"/>
                  </a:lnTo>
                  <a:lnTo>
                    <a:pt x="642" y="160"/>
                  </a:lnTo>
                  <a:lnTo>
                    <a:pt x="654" y="143"/>
                  </a:lnTo>
                  <a:lnTo>
                    <a:pt x="667" y="126"/>
                  </a:lnTo>
                  <a:lnTo>
                    <a:pt x="696" y="94"/>
                  </a:lnTo>
                  <a:lnTo>
                    <a:pt x="722" y="64"/>
                  </a:lnTo>
                  <a:lnTo>
                    <a:pt x="745" y="39"/>
                  </a:lnTo>
                  <a:lnTo>
                    <a:pt x="760" y="19"/>
                  </a:lnTo>
                  <a:lnTo>
                    <a:pt x="760" y="15"/>
                  </a:lnTo>
                  <a:lnTo>
                    <a:pt x="762" y="8"/>
                  </a:lnTo>
                  <a:lnTo>
                    <a:pt x="762" y="6"/>
                  </a:lnTo>
                  <a:lnTo>
                    <a:pt x="761" y="5"/>
                  </a:lnTo>
                  <a:lnTo>
                    <a:pt x="760" y="2"/>
                  </a:lnTo>
                  <a:lnTo>
                    <a:pt x="759" y="1"/>
                  </a:lnTo>
                  <a:lnTo>
                    <a:pt x="755" y="0"/>
                  </a:lnTo>
                  <a:lnTo>
                    <a:pt x="752" y="0"/>
                  </a:lnTo>
                  <a:lnTo>
                    <a:pt x="748" y="1"/>
                  </a:lnTo>
                  <a:lnTo>
                    <a:pt x="743" y="2"/>
                  </a:lnTo>
                  <a:lnTo>
                    <a:pt x="735" y="5"/>
                  </a:lnTo>
                  <a:lnTo>
                    <a:pt x="729" y="9"/>
                  </a:lnTo>
                  <a:lnTo>
                    <a:pt x="722" y="14"/>
                  </a:lnTo>
                  <a:lnTo>
                    <a:pt x="717" y="20"/>
                  </a:lnTo>
                  <a:lnTo>
                    <a:pt x="705" y="32"/>
                  </a:lnTo>
                  <a:lnTo>
                    <a:pt x="696" y="43"/>
                  </a:lnTo>
                  <a:lnTo>
                    <a:pt x="683" y="49"/>
                  </a:lnTo>
                  <a:lnTo>
                    <a:pt x="668" y="53"/>
                  </a:lnTo>
                  <a:lnTo>
                    <a:pt x="662" y="56"/>
                  </a:lnTo>
                  <a:lnTo>
                    <a:pt x="655" y="59"/>
                  </a:lnTo>
                  <a:lnTo>
                    <a:pt x="649" y="62"/>
                  </a:lnTo>
                  <a:lnTo>
                    <a:pt x="643" y="66"/>
                  </a:lnTo>
                  <a:lnTo>
                    <a:pt x="636" y="75"/>
                  </a:lnTo>
                  <a:lnTo>
                    <a:pt x="629" y="86"/>
                  </a:lnTo>
                  <a:lnTo>
                    <a:pt x="626" y="93"/>
                  </a:lnTo>
                  <a:lnTo>
                    <a:pt x="621" y="98"/>
                  </a:lnTo>
                  <a:lnTo>
                    <a:pt x="618" y="103"/>
                  </a:lnTo>
                  <a:lnTo>
                    <a:pt x="614" y="108"/>
                  </a:lnTo>
                  <a:lnTo>
                    <a:pt x="608" y="111"/>
                  </a:lnTo>
                  <a:lnTo>
                    <a:pt x="602" y="113"/>
                  </a:lnTo>
                  <a:lnTo>
                    <a:pt x="596" y="115"/>
                  </a:lnTo>
                  <a:lnTo>
                    <a:pt x="591" y="116"/>
                  </a:lnTo>
                  <a:lnTo>
                    <a:pt x="578" y="119"/>
                  </a:lnTo>
                  <a:lnTo>
                    <a:pt x="566" y="125"/>
                  </a:lnTo>
                  <a:lnTo>
                    <a:pt x="554" y="136"/>
                  </a:lnTo>
                  <a:lnTo>
                    <a:pt x="543" y="148"/>
                  </a:lnTo>
                  <a:lnTo>
                    <a:pt x="528" y="156"/>
                  </a:lnTo>
                  <a:lnTo>
                    <a:pt x="513" y="164"/>
                  </a:lnTo>
                  <a:lnTo>
                    <a:pt x="497" y="171"/>
                  </a:lnTo>
                  <a:lnTo>
                    <a:pt x="480" y="178"/>
                  </a:lnTo>
                  <a:lnTo>
                    <a:pt x="462" y="184"/>
                  </a:lnTo>
                  <a:lnTo>
                    <a:pt x="444" y="189"/>
                  </a:lnTo>
                  <a:lnTo>
                    <a:pt x="426" y="194"/>
                  </a:lnTo>
                  <a:lnTo>
                    <a:pt x="407" y="198"/>
                  </a:lnTo>
                  <a:lnTo>
                    <a:pt x="388" y="202"/>
                  </a:lnTo>
                  <a:lnTo>
                    <a:pt x="367" y="205"/>
                  </a:lnTo>
                  <a:lnTo>
                    <a:pt x="347" y="208"/>
                  </a:lnTo>
                  <a:lnTo>
                    <a:pt x="327" y="209"/>
                  </a:lnTo>
                  <a:lnTo>
                    <a:pt x="283" y="212"/>
                  </a:lnTo>
                  <a:lnTo>
                    <a:pt x="238" y="212"/>
                  </a:lnTo>
                  <a:lnTo>
                    <a:pt x="231" y="228"/>
                  </a:lnTo>
                  <a:lnTo>
                    <a:pt x="226" y="240"/>
                  </a:lnTo>
                  <a:lnTo>
                    <a:pt x="224" y="250"/>
                  </a:lnTo>
                  <a:lnTo>
                    <a:pt x="224" y="260"/>
                  </a:lnTo>
                  <a:lnTo>
                    <a:pt x="225" y="269"/>
                  </a:lnTo>
                  <a:lnTo>
                    <a:pt x="228" y="280"/>
                  </a:lnTo>
                  <a:lnTo>
                    <a:pt x="232" y="295"/>
                  </a:lnTo>
                  <a:lnTo>
                    <a:pt x="238" y="313"/>
                  </a:lnTo>
                  <a:lnTo>
                    <a:pt x="224" y="312"/>
                  </a:lnTo>
                  <a:lnTo>
                    <a:pt x="206" y="312"/>
                  </a:lnTo>
                  <a:lnTo>
                    <a:pt x="183" y="313"/>
                  </a:lnTo>
                  <a:lnTo>
                    <a:pt x="162" y="315"/>
                  </a:lnTo>
                  <a:lnTo>
                    <a:pt x="165" y="322"/>
                  </a:lnTo>
                  <a:lnTo>
                    <a:pt x="171" y="330"/>
                  </a:lnTo>
                  <a:lnTo>
                    <a:pt x="177" y="336"/>
                  </a:lnTo>
                  <a:lnTo>
                    <a:pt x="185" y="341"/>
                  </a:lnTo>
                  <a:lnTo>
                    <a:pt x="192" y="347"/>
                  </a:lnTo>
                  <a:lnTo>
                    <a:pt x="202" y="352"/>
                  </a:lnTo>
                  <a:lnTo>
                    <a:pt x="211" y="355"/>
                  </a:lnTo>
                  <a:lnTo>
                    <a:pt x="222" y="358"/>
                  </a:lnTo>
                  <a:lnTo>
                    <a:pt x="232" y="362"/>
                  </a:lnTo>
                  <a:lnTo>
                    <a:pt x="243" y="364"/>
                  </a:lnTo>
                  <a:lnTo>
                    <a:pt x="254" y="365"/>
                  </a:lnTo>
                  <a:lnTo>
                    <a:pt x="264" y="365"/>
                  </a:lnTo>
                  <a:lnTo>
                    <a:pt x="275" y="364"/>
                  </a:lnTo>
                  <a:lnTo>
                    <a:pt x="286" y="363"/>
                  </a:lnTo>
                  <a:lnTo>
                    <a:pt x="294" y="361"/>
                  </a:lnTo>
                  <a:lnTo>
                    <a:pt x="304" y="357"/>
                  </a:lnTo>
                  <a:lnTo>
                    <a:pt x="307" y="355"/>
                  </a:lnTo>
                  <a:lnTo>
                    <a:pt x="309" y="353"/>
                  </a:lnTo>
                  <a:lnTo>
                    <a:pt x="311" y="351"/>
                  </a:lnTo>
                  <a:lnTo>
                    <a:pt x="311" y="348"/>
                  </a:lnTo>
                  <a:lnTo>
                    <a:pt x="310" y="342"/>
                  </a:lnTo>
                  <a:lnTo>
                    <a:pt x="308" y="336"/>
                  </a:lnTo>
                  <a:lnTo>
                    <a:pt x="306" y="330"/>
                  </a:lnTo>
                  <a:lnTo>
                    <a:pt x="305" y="323"/>
                  </a:lnTo>
                  <a:lnTo>
                    <a:pt x="305" y="320"/>
                  </a:lnTo>
                  <a:lnTo>
                    <a:pt x="306" y="316"/>
                  </a:lnTo>
                  <a:lnTo>
                    <a:pt x="307" y="313"/>
                  </a:lnTo>
                  <a:lnTo>
                    <a:pt x="310" y="310"/>
                  </a:lnTo>
                  <a:lnTo>
                    <a:pt x="316" y="304"/>
                  </a:lnTo>
                  <a:lnTo>
                    <a:pt x="324" y="300"/>
                  </a:lnTo>
                  <a:lnTo>
                    <a:pt x="330" y="296"/>
                  </a:lnTo>
                  <a:lnTo>
                    <a:pt x="336" y="293"/>
                  </a:lnTo>
                  <a:lnTo>
                    <a:pt x="348" y="288"/>
                  </a:lnTo>
                  <a:lnTo>
                    <a:pt x="362" y="285"/>
                  </a:lnTo>
                  <a:lnTo>
                    <a:pt x="391" y="284"/>
                  </a:lnTo>
                  <a:lnTo>
                    <a:pt x="424" y="284"/>
                  </a:lnTo>
                  <a:lnTo>
                    <a:pt x="427" y="284"/>
                  </a:lnTo>
                  <a:lnTo>
                    <a:pt x="429" y="285"/>
                  </a:lnTo>
                  <a:lnTo>
                    <a:pt x="431" y="288"/>
                  </a:lnTo>
                  <a:lnTo>
                    <a:pt x="432" y="291"/>
                  </a:lnTo>
                  <a:lnTo>
                    <a:pt x="433" y="299"/>
                  </a:lnTo>
                  <a:lnTo>
                    <a:pt x="433" y="308"/>
                  </a:lnTo>
                  <a:lnTo>
                    <a:pt x="433" y="317"/>
                  </a:lnTo>
                  <a:lnTo>
                    <a:pt x="434" y="325"/>
                  </a:lnTo>
                  <a:lnTo>
                    <a:pt x="435" y="329"/>
                  </a:lnTo>
                  <a:lnTo>
                    <a:pt x="436" y="332"/>
                  </a:lnTo>
                  <a:lnTo>
                    <a:pt x="439" y="334"/>
                  </a:lnTo>
                  <a:lnTo>
                    <a:pt x="442" y="334"/>
                  </a:lnTo>
                  <a:lnTo>
                    <a:pt x="457" y="335"/>
                  </a:lnTo>
                  <a:lnTo>
                    <a:pt x="471" y="335"/>
                  </a:lnTo>
                  <a:lnTo>
                    <a:pt x="482" y="333"/>
                  </a:lnTo>
                  <a:lnTo>
                    <a:pt x="494" y="330"/>
                  </a:lnTo>
                  <a:lnTo>
                    <a:pt x="505" y="327"/>
                  </a:lnTo>
                  <a:lnTo>
                    <a:pt x="515" y="321"/>
                  </a:lnTo>
                  <a:lnTo>
                    <a:pt x="524" y="316"/>
                  </a:lnTo>
                  <a:lnTo>
                    <a:pt x="532" y="311"/>
                  </a:lnTo>
                  <a:lnTo>
                    <a:pt x="551" y="297"/>
                  </a:lnTo>
                  <a:lnTo>
                    <a:pt x="570" y="283"/>
                  </a:lnTo>
                  <a:lnTo>
                    <a:pt x="580" y="276"/>
                  </a:lnTo>
                  <a:lnTo>
                    <a:pt x="591" y="269"/>
                  </a:lnTo>
                  <a:lnTo>
                    <a:pt x="602" y="262"/>
                  </a:lnTo>
                  <a:lnTo>
                    <a:pt x="615" y="255"/>
                  </a:lnTo>
                  <a:close/>
                  <a:moveTo>
                    <a:pt x="161" y="315"/>
                  </a:moveTo>
                  <a:lnTo>
                    <a:pt x="151" y="317"/>
                  </a:lnTo>
                  <a:lnTo>
                    <a:pt x="142" y="318"/>
                  </a:lnTo>
                  <a:lnTo>
                    <a:pt x="134" y="321"/>
                  </a:lnTo>
                  <a:lnTo>
                    <a:pt x="127" y="324"/>
                  </a:lnTo>
                  <a:lnTo>
                    <a:pt x="121" y="336"/>
                  </a:lnTo>
                  <a:lnTo>
                    <a:pt x="115" y="348"/>
                  </a:lnTo>
                  <a:lnTo>
                    <a:pt x="101" y="348"/>
                  </a:lnTo>
                  <a:lnTo>
                    <a:pt x="86" y="348"/>
                  </a:lnTo>
                  <a:lnTo>
                    <a:pt x="82" y="351"/>
                  </a:lnTo>
                  <a:lnTo>
                    <a:pt x="78" y="355"/>
                  </a:lnTo>
                  <a:lnTo>
                    <a:pt x="75" y="361"/>
                  </a:lnTo>
                  <a:lnTo>
                    <a:pt x="72" y="367"/>
                  </a:lnTo>
                  <a:lnTo>
                    <a:pt x="68" y="372"/>
                  </a:lnTo>
                  <a:lnTo>
                    <a:pt x="64" y="376"/>
                  </a:lnTo>
                  <a:lnTo>
                    <a:pt x="60" y="381"/>
                  </a:lnTo>
                  <a:lnTo>
                    <a:pt x="56" y="383"/>
                  </a:lnTo>
                  <a:lnTo>
                    <a:pt x="44" y="383"/>
                  </a:lnTo>
                  <a:lnTo>
                    <a:pt x="33" y="383"/>
                  </a:lnTo>
                  <a:lnTo>
                    <a:pt x="30" y="378"/>
                  </a:lnTo>
                  <a:lnTo>
                    <a:pt x="28" y="370"/>
                  </a:lnTo>
                  <a:lnTo>
                    <a:pt x="25" y="364"/>
                  </a:lnTo>
                  <a:lnTo>
                    <a:pt x="21" y="359"/>
                  </a:lnTo>
                  <a:lnTo>
                    <a:pt x="20" y="358"/>
                  </a:lnTo>
                  <a:lnTo>
                    <a:pt x="16" y="357"/>
                  </a:lnTo>
                  <a:lnTo>
                    <a:pt x="13" y="357"/>
                  </a:lnTo>
                  <a:lnTo>
                    <a:pt x="10" y="356"/>
                  </a:lnTo>
                  <a:lnTo>
                    <a:pt x="8" y="357"/>
                  </a:lnTo>
                  <a:lnTo>
                    <a:pt x="5" y="358"/>
                  </a:lnTo>
                  <a:lnTo>
                    <a:pt x="3" y="361"/>
                  </a:lnTo>
                  <a:lnTo>
                    <a:pt x="2" y="364"/>
                  </a:lnTo>
                  <a:lnTo>
                    <a:pt x="1" y="368"/>
                  </a:lnTo>
                  <a:lnTo>
                    <a:pt x="0" y="373"/>
                  </a:lnTo>
                  <a:lnTo>
                    <a:pt x="1" y="381"/>
                  </a:lnTo>
                  <a:lnTo>
                    <a:pt x="2" y="389"/>
                  </a:lnTo>
                  <a:lnTo>
                    <a:pt x="5" y="399"/>
                  </a:lnTo>
                  <a:lnTo>
                    <a:pt x="9" y="412"/>
                  </a:lnTo>
                  <a:lnTo>
                    <a:pt x="12" y="420"/>
                  </a:lnTo>
                  <a:lnTo>
                    <a:pt x="16" y="430"/>
                  </a:lnTo>
                  <a:lnTo>
                    <a:pt x="22" y="440"/>
                  </a:lnTo>
                  <a:lnTo>
                    <a:pt x="35" y="457"/>
                  </a:lnTo>
                  <a:lnTo>
                    <a:pt x="48" y="473"/>
                  </a:lnTo>
                  <a:lnTo>
                    <a:pt x="56" y="483"/>
                  </a:lnTo>
                  <a:lnTo>
                    <a:pt x="64" y="486"/>
                  </a:lnTo>
                  <a:lnTo>
                    <a:pt x="72" y="488"/>
                  </a:lnTo>
                  <a:lnTo>
                    <a:pt x="76" y="488"/>
                  </a:lnTo>
                  <a:lnTo>
                    <a:pt x="79" y="489"/>
                  </a:lnTo>
                  <a:lnTo>
                    <a:pt x="82" y="491"/>
                  </a:lnTo>
                  <a:lnTo>
                    <a:pt x="86" y="494"/>
                  </a:lnTo>
                  <a:lnTo>
                    <a:pt x="89" y="500"/>
                  </a:lnTo>
                  <a:lnTo>
                    <a:pt x="92" y="506"/>
                  </a:lnTo>
                  <a:lnTo>
                    <a:pt x="94" y="513"/>
                  </a:lnTo>
                  <a:lnTo>
                    <a:pt x="96" y="520"/>
                  </a:lnTo>
                  <a:lnTo>
                    <a:pt x="98" y="526"/>
                  </a:lnTo>
                  <a:lnTo>
                    <a:pt x="101" y="533"/>
                  </a:lnTo>
                  <a:lnTo>
                    <a:pt x="105" y="538"/>
                  </a:lnTo>
                  <a:lnTo>
                    <a:pt x="109" y="541"/>
                  </a:lnTo>
                  <a:lnTo>
                    <a:pt x="117" y="544"/>
                  </a:lnTo>
                  <a:lnTo>
                    <a:pt x="124" y="547"/>
                  </a:lnTo>
                  <a:lnTo>
                    <a:pt x="132" y="550"/>
                  </a:lnTo>
                  <a:lnTo>
                    <a:pt x="142" y="551"/>
                  </a:lnTo>
                  <a:lnTo>
                    <a:pt x="161" y="554"/>
                  </a:lnTo>
                  <a:lnTo>
                    <a:pt x="183" y="556"/>
                  </a:lnTo>
                  <a:lnTo>
                    <a:pt x="206" y="556"/>
                  </a:lnTo>
                  <a:lnTo>
                    <a:pt x="227" y="556"/>
                  </a:lnTo>
                  <a:lnTo>
                    <a:pt x="246" y="555"/>
                  </a:lnTo>
                  <a:lnTo>
                    <a:pt x="262" y="553"/>
                  </a:lnTo>
                  <a:lnTo>
                    <a:pt x="267" y="561"/>
                  </a:lnTo>
                  <a:lnTo>
                    <a:pt x="274" y="571"/>
                  </a:lnTo>
                  <a:lnTo>
                    <a:pt x="279" y="581"/>
                  </a:lnTo>
                  <a:lnTo>
                    <a:pt x="286" y="588"/>
                  </a:lnTo>
                  <a:lnTo>
                    <a:pt x="299" y="581"/>
                  </a:lnTo>
                  <a:lnTo>
                    <a:pt x="309" y="575"/>
                  </a:lnTo>
                  <a:lnTo>
                    <a:pt x="316" y="570"/>
                  </a:lnTo>
                  <a:lnTo>
                    <a:pt x="322" y="565"/>
                  </a:lnTo>
                  <a:lnTo>
                    <a:pt x="324" y="561"/>
                  </a:lnTo>
                  <a:lnTo>
                    <a:pt x="324" y="557"/>
                  </a:lnTo>
                  <a:lnTo>
                    <a:pt x="325" y="553"/>
                  </a:lnTo>
                  <a:lnTo>
                    <a:pt x="325" y="547"/>
                  </a:lnTo>
                  <a:lnTo>
                    <a:pt x="324" y="533"/>
                  </a:lnTo>
                  <a:lnTo>
                    <a:pt x="321" y="511"/>
                  </a:lnTo>
                  <a:lnTo>
                    <a:pt x="349" y="505"/>
                  </a:lnTo>
                  <a:lnTo>
                    <a:pt x="379" y="496"/>
                  </a:lnTo>
                  <a:lnTo>
                    <a:pt x="407" y="485"/>
                  </a:lnTo>
                  <a:lnTo>
                    <a:pt x="434" y="473"/>
                  </a:lnTo>
                  <a:lnTo>
                    <a:pt x="447" y="466"/>
                  </a:lnTo>
                  <a:lnTo>
                    <a:pt x="459" y="459"/>
                  </a:lnTo>
                  <a:lnTo>
                    <a:pt x="471" y="451"/>
                  </a:lnTo>
                  <a:lnTo>
                    <a:pt x="482" y="443"/>
                  </a:lnTo>
                  <a:lnTo>
                    <a:pt x="493" y="435"/>
                  </a:lnTo>
                  <a:lnTo>
                    <a:pt x="502" y="425"/>
                  </a:lnTo>
                  <a:lnTo>
                    <a:pt x="512" y="416"/>
                  </a:lnTo>
                  <a:lnTo>
                    <a:pt x="519" y="406"/>
                  </a:lnTo>
                  <a:lnTo>
                    <a:pt x="530" y="391"/>
                  </a:lnTo>
                  <a:lnTo>
                    <a:pt x="539" y="376"/>
                  </a:lnTo>
                  <a:lnTo>
                    <a:pt x="544" y="369"/>
                  </a:lnTo>
                  <a:lnTo>
                    <a:pt x="548" y="362"/>
                  </a:lnTo>
                  <a:lnTo>
                    <a:pt x="554" y="355"/>
                  </a:lnTo>
                  <a:lnTo>
                    <a:pt x="561" y="348"/>
                  </a:lnTo>
                  <a:lnTo>
                    <a:pt x="576" y="352"/>
                  </a:lnTo>
                  <a:lnTo>
                    <a:pt x="590" y="354"/>
                  </a:lnTo>
                  <a:lnTo>
                    <a:pt x="601" y="354"/>
                  </a:lnTo>
                  <a:lnTo>
                    <a:pt x="613" y="353"/>
                  </a:lnTo>
                  <a:lnTo>
                    <a:pt x="626" y="352"/>
                  </a:lnTo>
                  <a:lnTo>
                    <a:pt x="640" y="352"/>
                  </a:lnTo>
                  <a:lnTo>
                    <a:pt x="654" y="352"/>
                  </a:lnTo>
                  <a:lnTo>
                    <a:pt x="672" y="354"/>
                  </a:lnTo>
                  <a:lnTo>
                    <a:pt x="668" y="335"/>
                  </a:lnTo>
                  <a:lnTo>
                    <a:pt x="666" y="319"/>
                  </a:lnTo>
                  <a:lnTo>
                    <a:pt x="664" y="312"/>
                  </a:lnTo>
                  <a:lnTo>
                    <a:pt x="663" y="304"/>
                  </a:lnTo>
                  <a:lnTo>
                    <a:pt x="660" y="297"/>
                  </a:lnTo>
                  <a:lnTo>
                    <a:pt x="654" y="289"/>
                  </a:lnTo>
                  <a:lnTo>
                    <a:pt x="643" y="289"/>
                  </a:lnTo>
                  <a:lnTo>
                    <a:pt x="615" y="255"/>
                  </a:lnTo>
                  <a:lnTo>
                    <a:pt x="602" y="262"/>
                  </a:lnTo>
                  <a:lnTo>
                    <a:pt x="592" y="269"/>
                  </a:lnTo>
                  <a:lnTo>
                    <a:pt x="581" y="276"/>
                  </a:lnTo>
                  <a:lnTo>
                    <a:pt x="570" y="283"/>
                  </a:lnTo>
                  <a:lnTo>
                    <a:pt x="551" y="297"/>
                  </a:lnTo>
                  <a:lnTo>
                    <a:pt x="533" y="311"/>
                  </a:lnTo>
                  <a:lnTo>
                    <a:pt x="524" y="316"/>
                  </a:lnTo>
                  <a:lnTo>
                    <a:pt x="515" y="321"/>
                  </a:lnTo>
                  <a:lnTo>
                    <a:pt x="505" y="327"/>
                  </a:lnTo>
                  <a:lnTo>
                    <a:pt x="494" y="330"/>
                  </a:lnTo>
                  <a:lnTo>
                    <a:pt x="482" y="333"/>
                  </a:lnTo>
                  <a:lnTo>
                    <a:pt x="469" y="335"/>
                  </a:lnTo>
                  <a:lnTo>
                    <a:pt x="457" y="335"/>
                  </a:lnTo>
                  <a:lnTo>
                    <a:pt x="442" y="334"/>
                  </a:lnTo>
                  <a:lnTo>
                    <a:pt x="439" y="334"/>
                  </a:lnTo>
                  <a:lnTo>
                    <a:pt x="436" y="332"/>
                  </a:lnTo>
                  <a:lnTo>
                    <a:pt x="435" y="329"/>
                  </a:lnTo>
                  <a:lnTo>
                    <a:pt x="434" y="325"/>
                  </a:lnTo>
                  <a:lnTo>
                    <a:pt x="433" y="317"/>
                  </a:lnTo>
                  <a:lnTo>
                    <a:pt x="433" y="308"/>
                  </a:lnTo>
                  <a:lnTo>
                    <a:pt x="433" y="299"/>
                  </a:lnTo>
                  <a:lnTo>
                    <a:pt x="432" y="291"/>
                  </a:lnTo>
                  <a:lnTo>
                    <a:pt x="431" y="288"/>
                  </a:lnTo>
                  <a:lnTo>
                    <a:pt x="429" y="285"/>
                  </a:lnTo>
                  <a:lnTo>
                    <a:pt x="427" y="284"/>
                  </a:lnTo>
                  <a:lnTo>
                    <a:pt x="424" y="284"/>
                  </a:lnTo>
                  <a:lnTo>
                    <a:pt x="391" y="284"/>
                  </a:lnTo>
                  <a:lnTo>
                    <a:pt x="362" y="285"/>
                  </a:lnTo>
                  <a:lnTo>
                    <a:pt x="348" y="288"/>
                  </a:lnTo>
                  <a:lnTo>
                    <a:pt x="336" y="293"/>
                  </a:lnTo>
                  <a:lnTo>
                    <a:pt x="330" y="296"/>
                  </a:lnTo>
                  <a:lnTo>
                    <a:pt x="324" y="300"/>
                  </a:lnTo>
                  <a:lnTo>
                    <a:pt x="316" y="304"/>
                  </a:lnTo>
                  <a:lnTo>
                    <a:pt x="310" y="310"/>
                  </a:lnTo>
                  <a:lnTo>
                    <a:pt x="307" y="313"/>
                  </a:lnTo>
                  <a:lnTo>
                    <a:pt x="306" y="316"/>
                  </a:lnTo>
                  <a:lnTo>
                    <a:pt x="305" y="320"/>
                  </a:lnTo>
                  <a:lnTo>
                    <a:pt x="305" y="323"/>
                  </a:lnTo>
                  <a:lnTo>
                    <a:pt x="306" y="330"/>
                  </a:lnTo>
                  <a:lnTo>
                    <a:pt x="308" y="336"/>
                  </a:lnTo>
                  <a:lnTo>
                    <a:pt x="310" y="342"/>
                  </a:lnTo>
                  <a:lnTo>
                    <a:pt x="311" y="348"/>
                  </a:lnTo>
                  <a:lnTo>
                    <a:pt x="311" y="351"/>
                  </a:lnTo>
                  <a:lnTo>
                    <a:pt x="309" y="353"/>
                  </a:lnTo>
                  <a:lnTo>
                    <a:pt x="307" y="355"/>
                  </a:lnTo>
                  <a:lnTo>
                    <a:pt x="304" y="357"/>
                  </a:lnTo>
                  <a:lnTo>
                    <a:pt x="294" y="361"/>
                  </a:lnTo>
                  <a:lnTo>
                    <a:pt x="286" y="363"/>
                  </a:lnTo>
                  <a:lnTo>
                    <a:pt x="275" y="364"/>
                  </a:lnTo>
                  <a:lnTo>
                    <a:pt x="264" y="365"/>
                  </a:lnTo>
                  <a:lnTo>
                    <a:pt x="254" y="365"/>
                  </a:lnTo>
                  <a:lnTo>
                    <a:pt x="243" y="364"/>
                  </a:lnTo>
                  <a:lnTo>
                    <a:pt x="232" y="362"/>
                  </a:lnTo>
                  <a:lnTo>
                    <a:pt x="222" y="359"/>
                  </a:lnTo>
                  <a:lnTo>
                    <a:pt x="211" y="355"/>
                  </a:lnTo>
                  <a:lnTo>
                    <a:pt x="202" y="352"/>
                  </a:lnTo>
                  <a:lnTo>
                    <a:pt x="192" y="347"/>
                  </a:lnTo>
                  <a:lnTo>
                    <a:pt x="183" y="341"/>
                  </a:lnTo>
                  <a:lnTo>
                    <a:pt x="176" y="336"/>
                  </a:lnTo>
                  <a:lnTo>
                    <a:pt x="170" y="330"/>
                  </a:lnTo>
                  <a:lnTo>
                    <a:pt x="164" y="322"/>
                  </a:lnTo>
                  <a:lnTo>
                    <a:pt x="161" y="315"/>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48" name="shp_Croatia">
              <a:extLst>
                <a:ext uri="{FF2B5EF4-FFF2-40B4-BE49-F238E27FC236}">
                  <a16:creationId xmlns:a16="http://schemas.microsoft.com/office/drawing/2014/main" id="{053F36A2-97E0-5E98-E48E-4D3D48EB762E}"/>
                </a:ext>
              </a:extLst>
            </p:cNvPr>
            <p:cNvSpPr>
              <a:spLocks noEditPoints="1"/>
            </p:cNvSpPr>
            <p:nvPr/>
          </p:nvSpPr>
          <p:spPr bwMode="auto">
            <a:xfrm>
              <a:off x="6415771" y="3640970"/>
              <a:ext cx="1351108" cy="1467881"/>
            </a:xfrm>
            <a:custGeom>
              <a:avLst/>
              <a:gdLst>
                <a:gd name="T0" fmla="*/ 140 w 1749"/>
                <a:gd name="T1" fmla="*/ 425 h 1825"/>
                <a:gd name="T2" fmla="*/ 267 w 1749"/>
                <a:gd name="T3" fmla="*/ 404 h 1825"/>
                <a:gd name="T4" fmla="*/ 316 w 1749"/>
                <a:gd name="T5" fmla="*/ 379 h 1825"/>
                <a:gd name="T6" fmla="*/ 393 w 1749"/>
                <a:gd name="T7" fmla="*/ 456 h 1825"/>
                <a:gd name="T8" fmla="*/ 504 w 1749"/>
                <a:gd name="T9" fmla="*/ 481 h 1825"/>
                <a:gd name="T10" fmla="*/ 518 w 1749"/>
                <a:gd name="T11" fmla="*/ 387 h 1825"/>
                <a:gd name="T12" fmla="*/ 648 w 1749"/>
                <a:gd name="T13" fmla="*/ 304 h 1825"/>
                <a:gd name="T14" fmla="*/ 651 w 1749"/>
                <a:gd name="T15" fmla="*/ 154 h 1825"/>
                <a:gd name="T16" fmla="*/ 797 w 1749"/>
                <a:gd name="T17" fmla="*/ 91 h 1825"/>
                <a:gd name="T18" fmla="*/ 866 w 1749"/>
                <a:gd name="T19" fmla="*/ 21 h 1825"/>
                <a:gd name="T20" fmla="*/ 1015 w 1749"/>
                <a:gd name="T21" fmla="*/ 84 h 1825"/>
                <a:gd name="T22" fmla="*/ 1197 w 1749"/>
                <a:gd name="T23" fmla="*/ 246 h 1825"/>
                <a:gd name="T24" fmla="*/ 1388 w 1749"/>
                <a:gd name="T25" fmla="*/ 348 h 1825"/>
                <a:gd name="T26" fmla="*/ 1531 w 1749"/>
                <a:gd name="T27" fmla="*/ 336 h 1825"/>
                <a:gd name="T28" fmla="*/ 1584 w 1749"/>
                <a:gd name="T29" fmla="*/ 427 h 1825"/>
                <a:gd name="T30" fmla="*/ 1619 w 1749"/>
                <a:gd name="T31" fmla="*/ 479 h 1825"/>
                <a:gd name="T32" fmla="*/ 1714 w 1749"/>
                <a:gd name="T33" fmla="*/ 551 h 1825"/>
                <a:gd name="T34" fmla="*/ 1673 w 1749"/>
                <a:gd name="T35" fmla="*/ 581 h 1825"/>
                <a:gd name="T36" fmla="*/ 1691 w 1749"/>
                <a:gd name="T37" fmla="*/ 696 h 1825"/>
                <a:gd name="T38" fmla="*/ 1581 w 1749"/>
                <a:gd name="T39" fmla="*/ 740 h 1825"/>
                <a:gd name="T40" fmla="*/ 1572 w 1749"/>
                <a:gd name="T41" fmla="*/ 664 h 1825"/>
                <a:gd name="T42" fmla="*/ 1420 w 1749"/>
                <a:gd name="T43" fmla="*/ 634 h 1825"/>
                <a:gd name="T44" fmla="*/ 1375 w 1749"/>
                <a:gd name="T45" fmla="*/ 608 h 1825"/>
                <a:gd name="T46" fmla="*/ 1228 w 1749"/>
                <a:gd name="T47" fmla="*/ 584 h 1825"/>
                <a:gd name="T48" fmla="*/ 1123 w 1749"/>
                <a:gd name="T49" fmla="*/ 543 h 1825"/>
                <a:gd name="T50" fmla="*/ 1042 w 1749"/>
                <a:gd name="T51" fmla="*/ 499 h 1825"/>
                <a:gd name="T52" fmla="*/ 934 w 1749"/>
                <a:gd name="T53" fmla="*/ 500 h 1825"/>
                <a:gd name="T54" fmla="*/ 868 w 1749"/>
                <a:gd name="T55" fmla="*/ 607 h 1825"/>
                <a:gd name="T56" fmla="*/ 782 w 1749"/>
                <a:gd name="T57" fmla="*/ 492 h 1825"/>
                <a:gd name="T58" fmla="*/ 686 w 1749"/>
                <a:gd name="T59" fmla="*/ 544 h 1825"/>
                <a:gd name="T60" fmla="*/ 672 w 1749"/>
                <a:gd name="T61" fmla="*/ 677 h 1825"/>
                <a:gd name="T62" fmla="*/ 774 w 1749"/>
                <a:gd name="T63" fmla="*/ 858 h 1825"/>
                <a:gd name="T64" fmla="*/ 824 w 1749"/>
                <a:gd name="T65" fmla="*/ 986 h 1825"/>
                <a:gd name="T66" fmla="*/ 936 w 1749"/>
                <a:gd name="T67" fmla="*/ 1150 h 1825"/>
                <a:gd name="T68" fmla="*/ 1051 w 1749"/>
                <a:gd name="T69" fmla="*/ 1293 h 1825"/>
                <a:gd name="T70" fmla="*/ 1118 w 1749"/>
                <a:gd name="T71" fmla="*/ 1450 h 1825"/>
                <a:gd name="T72" fmla="*/ 1055 w 1749"/>
                <a:gd name="T73" fmla="*/ 1487 h 1825"/>
                <a:gd name="T74" fmla="*/ 838 w 1749"/>
                <a:gd name="T75" fmla="*/ 1422 h 1825"/>
                <a:gd name="T76" fmla="*/ 814 w 1749"/>
                <a:gd name="T77" fmla="*/ 1360 h 1825"/>
                <a:gd name="T78" fmla="*/ 636 w 1749"/>
                <a:gd name="T79" fmla="*/ 1239 h 1825"/>
                <a:gd name="T80" fmla="*/ 479 w 1749"/>
                <a:gd name="T81" fmla="*/ 1119 h 1825"/>
                <a:gd name="T82" fmla="*/ 486 w 1749"/>
                <a:gd name="T83" fmla="*/ 914 h 1825"/>
                <a:gd name="T84" fmla="*/ 342 w 1749"/>
                <a:gd name="T85" fmla="*/ 748 h 1825"/>
                <a:gd name="T86" fmla="*/ 378 w 1749"/>
                <a:gd name="T87" fmla="*/ 673 h 1825"/>
                <a:gd name="T88" fmla="*/ 299 w 1749"/>
                <a:gd name="T89" fmla="*/ 597 h 1825"/>
                <a:gd name="T90" fmla="*/ 296 w 1749"/>
                <a:gd name="T91" fmla="*/ 551 h 1825"/>
                <a:gd name="T92" fmla="*/ 189 w 1749"/>
                <a:gd name="T93" fmla="*/ 662 h 1825"/>
                <a:gd name="T94" fmla="*/ 37 w 1749"/>
                <a:gd name="T95" fmla="*/ 613 h 1825"/>
                <a:gd name="T96" fmla="*/ 27 w 1749"/>
                <a:gd name="T97" fmla="*/ 412 h 1825"/>
                <a:gd name="T98" fmla="*/ 1152 w 1749"/>
                <a:gd name="T99" fmla="*/ 1630 h 1825"/>
                <a:gd name="T100" fmla="*/ 1234 w 1749"/>
                <a:gd name="T101" fmla="*/ 1698 h 1825"/>
                <a:gd name="T102" fmla="*/ 1345 w 1749"/>
                <a:gd name="T103" fmla="*/ 1736 h 1825"/>
                <a:gd name="T104" fmla="*/ 1477 w 1749"/>
                <a:gd name="T105" fmla="*/ 1825 h 1825"/>
                <a:gd name="T106" fmla="*/ 1288 w 1749"/>
                <a:gd name="T107" fmla="*/ 1657 h 1825"/>
                <a:gd name="T108" fmla="*/ 920 w 1749"/>
                <a:gd name="T109" fmla="*/ 1591 h 1825"/>
                <a:gd name="T110" fmla="*/ 727 w 1749"/>
                <a:gd name="T111" fmla="*/ 1529 h 1825"/>
                <a:gd name="T112" fmla="*/ 857 w 1749"/>
                <a:gd name="T113" fmla="*/ 1499 h 1825"/>
                <a:gd name="T114" fmla="*/ 440 w 1749"/>
                <a:gd name="T115" fmla="*/ 1151 h 1825"/>
                <a:gd name="T116" fmla="*/ 392 w 1749"/>
                <a:gd name="T117" fmla="*/ 886 h 1825"/>
                <a:gd name="T118" fmla="*/ 371 w 1749"/>
                <a:gd name="T119" fmla="*/ 850 h 1825"/>
                <a:gd name="T120" fmla="*/ 212 w 1749"/>
                <a:gd name="T121" fmla="*/ 694 h 1825"/>
                <a:gd name="T122" fmla="*/ 273 w 1749"/>
                <a:gd name="T123" fmla="*/ 831 h 1825"/>
                <a:gd name="T124" fmla="*/ 241 w 1749"/>
                <a:gd name="T125" fmla="*/ 594 h 18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49" h="1825">
                  <a:moveTo>
                    <a:pt x="27" y="412"/>
                  </a:moveTo>
                  <a:lnTo>
                    <a:pt x="37" y="415"/>
                  </a:lnTo>
                  <a:lnTo>
                    <a:pt x="45" y="419"/>
                  </a:lnTo>
                  <a:lnTo>
                    <a:pt x="55" y="422"/>
                  </a:lnTo>
                  <a:lnTo>
                    <a:pt x="63" y="426"/>
                  </a:lnTo>
                  <a:lnTo>
                    <a:pt x="74" y="431"/>
                  </a:lnTo>
                  <a:lnTo>
                    <a:pt x="84" y="435"/>
                  </a:lnTo>
                  <a:lnTo>
                    <a:pt x="91" y="435"/>
                  </a:lnTo>
                  <a:lnTo>
                    <a:pt x="96" y="435"/>
                  </a:lnTo>
                  <a:lnTo>
                    <a:pt x="101" y="433"/>
                  </a:lnTo>
                  <a:lnTo>
                    <a:pt x="107" y="431"/>
                  </a:lnTo>
                  <a:lnTo>
                    <a:pt x="110" y="429"/>
                  </a:lnTo>
                  <a:lnTo>
                    <a:pt x="112" y="426"/>
                  </a:lnTo>
                  <a:lnTo>
                    <a:pt x="114" y="423"/>
                  </a:lnTo>
                  <a:lnTo>
                    <a:pt x="116" y="420"/>
                  </a:lnTo>
                  <a:lnTo>
                    <a:pt x="118" y="418"/>
                  </a:lnTo>
                  <a:lnTo>
                    <a:pt x="120" y="414"/>
                  </a:lnTo>
                  <a:lnTo>
                    <a:pt x="123" y="412"/>
                  </a:lnTo>
                  <a:lnTo>
                    <a:pt x="126" y="412"/>
                  </a:lnTo>
                  <a:lnTo>
                    <a:pt x="130" y="412"/>
                  </a:lnTo>
                  <a:lnTo>
                    <a:pt x="133" y="414"/>
                  </a:lnTo>
                  <a:lnTo>
                    <a:pt x="135" y="418"/>
                  </a:lnTo>
                  <a:lnTo>
                    <a:pt x="138" y="421"/>
                  </a:lnTo>
                  <a:lnTo>
                    <a:pt x="140" y="425"/>
                  </a:lnTo>
                  <a:lnTo>
                    <a:pt x="143" y="429"/>
                  </a:lnTo>
                  <a:lnTo>
                    <a:pt x="145" y="432"/>
                  </a:lnTo>
                  <a:lnTo>
                    <a:pt x="149" y="435"/>
                  </a:lnTo>
                  <a:lnTo>
                    <a:pt x="153" y="436"/>
                  </a:lnTo>
                  <a:lnTo>
                    <a:pt x="159" y="436"/>
                  </a:lnTo>
                  <a:lnTo>
                    <a:pt x="163" y="436"/>
                  </a:lnTo>
                  <a:lnTo>
                    <a:pt x="167" y="435"/>
                  </a:lnTo>
                  <a:lnTo>
                    <a:pt x="176" y="432"/>
                  </a:lnTo>
                  <a:lnTo>
                    <a:pt x="186" y="430"/>
                  </a:lnTo>
                  <a:lnTo>
                    <a:pt x="198" y="430"/>
                  </a:lnTo>
                  <a:lnTo>
                    <a:pt x="211" y="430"/>
                  </a:lnTo>
                  <a:lnTo>
                    <a:pt x="220" y="431"/>
                  </a:lnTo>
                  <a:lnTo>
                    <a:pt x="228" y="435"/>
                  </a:lnTo>
                  <a:lnTo>
                    <a:pt x="232" y="436"/>
                  </a:lnTo>
                  <a:lnTo>
                    <a:pt x="236" y="436"/>
                  </a:lnTo>
                  <a:lnTo>
                    <a:pt x="241" y="436"/>
                  </a:lnTo>
                  <a:lnTo>
                    <a:pt x="245" y="433"/>
                  </a:lnTo>
                  <a:lnTo>
                    <a:pt x="250" y="431"/>
                  </a:lnTo>
                  <a:lnTo>
                    <a:pt x="256" y="428"/>
                  </a:lnTo>
                  <a:lnTo>
                    <a:pt x="259" y="424"/>
                  </a:lnTo>
                  <a:lnTo>
                    <a:pt x="263" y="419"/>
                  </a:lnTo>
                  <a:lnTo>
                    <a:pt x="265" y="414"/>
                  </a:lnTo>
                  <a:lnTo>
                    <a:pt x="267" y="409"/>
                  </a:lnTo>
                  <a:lnTo>
                    <a:pt x="267" y="404"/>
                  </a:lnTo>
                  <a:lnTo>
                    <a:pt x="267" y="399"/>
                  </a:lnTo>
                  <a:lnTo>
                    <a:pt x="268" y="394"/>
                  </a:lnTo>
                  <a:lnTo>
                    <a:pt x="269" y="390"/>
                  </a:lnTo>
                  <a:lnTo>
                    <a:pt x="271" y="387"/>
                  </a:lnTo>
                  <a:lnTo>
                    <a:pt x="276" y="385"/>
                  </a:lnTo>
                  <a:lnTo>
                    <a:pt x="279" y="384"/>
                  </a:lnTo>
                  <a:lnTo>
                    <a:pt x="282" y="381"/>
                  </a:lnTo>
                  <a:lnTo>
                    <a:pt x="285" y="379"/>
                  </a:lnTo>
                  <a:lnTo>
                    <a:pt x="287" y="377"/>
                  </a:lnTo>
                  <a:lnTo>
                    <a:pt x="291" y="372"/>
                  </a:lnTo>
                  <a:lnTo>
                    <a:pt x="293" y="365"/>
                  </a:lnTo>
                  <a:lnTo>
                    <a:pt x="295" y="361"/>
                  </a:lnTo>
                  <a:lnTo>
                    <a:pt x="296" y="357"/>
                  </a:lnTo>
                  <a:lnTo>
                    <a:pt x="298" y="354"/>
                  </a:lnTo>
                  <a:lnTo>
                    <a:pt x="301" y="354"/>
                  </a:lnTo>
                  <a:lnTo>
                    <a:pt x="303" y="355"/>
                  </a:lnTo>
                  <a:lnTo>
                    <a:pt x="305" y="357"/>
                  </a:lnTo>
                  <a:lnTo>
                    <a:pt x="305" y="359"/>
                  </a:lnTo>
                  <a:lnTo>
                    <a:pt x="307" y="362"/>
                  </a:lnTo>
                  <a:lnTo>
                    <a:pt x="307" y="365"/>
                  </a:lnTo>
                  <a:lnTo>
                    <a:pt x="307" y="370"/>
                  </a:lnTo>
                  <a:lnTo>
                    <a:pt x="308" y="373"/>
                  </a:lnTo>
                  <a:lnTo>
                    <a:pt x="310" y="375"/>
                  </a:lnTo>
                  <a:lnTo>
                    <a:pt x="316" y="379"/>
                  </a:lnTo>
                  <a:lnTo>
                    <a:pt x="322" y="384"/>
                  </a:lnTo>
                  <a:lnTo>
                    <a:pt x="326" y="388"/>
                  </a:lnTo>
                  <a:lnTo>
                    <a:pt x="327" y="393"/>
                  </a:lnTo>
                  <a:lnTo>
                    <a:pt x="327" y="398"/>
                  </a:lnTo>
                  <a:lnTo>
                    <a:pt x="327" y="404"/>
                  </a:lnTo>
                  <a:lnTo>
                    <a:pt x="326" y="409"/>
                  </a:lnTo>
                  <a:lnTo>
                    <a:pt x="325" y="414"/>
                  </a:lnTo>
                  <a:lnTo>
                    <a:pt x="325" y="421"/>
                  </a:lnTo>
                  <a:lnTo>
                    <a:pt x="327" y="426"/>
                  </a:lnTo>
                  <a:lnTo>
                    <a:pt x="333" y="433"/>
                  </a:lnTo>
                  <a:lnTo>
                    <a:pt x="339" y="441"/>
                  </a:lnTo>
                  <a:lnTo>
                    <a:pt x="351" y="447"/>
                  </a:lnTo>
                  <a:lnTo>
                    <a:pt x="363" y="454"/>
                  </a:lnTo>
                  <a:lnTo>
                    <a:pt x="367" y="458"/>
                  </a:lnTo>
                  <a:lnTo>
                    <a:pt x="370" y="462"/>
                  </a:lnTo>
                  <a:lnTo>
                    <a:pt x="372" y="464"/>
                  </a:lnTo>
                  <a:lnTo>
                    <a:pt x="375" y="466"/>
                  </a:lnTo>
                  <a:lnTo>
                    <a:pt x="377" y="467"/>
                  </a:lnTo>
                  <a:lnTo>
                    <a:pt x="380" y="469"/>
                  </a:lnTo>
                  <a:lnTo>
                    <a:pt x="383" y="467"/>
                  </a:lnTo>
                  <a:lnTo>
                    <a:pt x="384" y="466"/>
                  </a:lnTo>
                  <a:lnTo>
                    <a:pt x="386" y="464"/>
                  </a:lnTo>
                  <a:lnTo>
                    <a:pt x="388" y="462"/>
                  </a:lnTo>
                  <a:lnTo>
                    <a:pt x="393" y="456"/>
                  </a:lnTo>
                  <a:lnTo>
                    <a:pt x="397" y="450"/>
                  </a:lnTo>
                  <a:lnTo>
                    <a:pt x="401" y="445"/>
                  </a:lnTo>
                  <a:lnTo>
                    <a:pt x="405" y="441"/>
                  </a:lnTo>
                  <a:lnTo>
                    <a:pt x="411" y="437"/>
                  </a:lnTo>
                  <a:lnTo>
                    <a:pt x="416" y="435"/>
                  </a:lnTo>
                  <a:lnTo>
                    <a:pt x="423" y="433"/>
                  </a:lnTo>
                  <a:lnTo>
                    <a:pt x="430" y="435"/>
                  </a:lnTo>
                  <a:lnTo>
                    <a:pt x="436" y="437"/>
                  </a:lnTo>
                  <a:lnTo>
                    <a:pt x="443" y="441"/>
                  </a:lnTo>
                  <a:lnTo>
                    <a:pt x="448" y="444"/>
                  </a:lnTo>
                  <a:lnTo>
                    <a:pt x="451" y="449"/>
                  </a:lnTo>
                  <a:lnTo>
                    <a:pt x="452" y="456"/>
                  </a:lnTo>
                  <a:lnTo>
                    <a:pt x="454" y="461"/>
                  </a:lnTo>
                  <a:lnTo>
                    <a:pt x="455" y="467"/>
                  </a:lnTo>
                  <a:lnTo>
                    <a:pt x="457" y="474"/>
                  </a:lnTo>
                  <a:lnTo>
                    <a:pt x="461" y="478"/>
                  </a:lnTo>
                  <a:lnTo>
                    <a:pt x="465" y="482"/>
                  </a:lnTo>
                  <a:lnTo>
                    <a:pt x="471" y="484"/>
                  </a:lnTo>
                  <a:lnTo>
                    <a:pt x="477" y="486"/>
                  </a:lnTo>
                  <a:lnTo>
                    <a:pt x="482" y="486"/>
                  </a:lnTo>
                  <a:lnTo>
                    <a:pt x="487" y="484"/>
                  </a:lnTo>
                  <a:lnTo>
                    <a:pt x="494" y="483"/>
                  </a:lnTo>
                  <a:lnTo>
                    <a:pt x="499" y="482"/>
                  </a:lnTo>
                  <a:lnTo>
                    <a:pt x="504" y="481"/>
                  </a:lnTo>
                  <a:lnTo>
                    <a:pt x="511" y="482"/>
                  </a:lnTo>
                  <a:lnTo>
                    <a:pt x="518" y="484"/>
                  </a:lnTo>
                  <a:lnTo>
                    <a:pt x="526" y="483"/>
                  </a:lnTo>
                  <a:lnTo>
                    <a:pt x="531" y="481"/>
                  </a:lnTo>
                  <a:lnTo>
                    <a:pt x="536" y="476"/>
                  </a:lnTo>
                  <a:lnTo>
                    <a:pt x="538" y="474"/>
                  </a:lnTo>
                  <a:lnTo>
                    <a:pt x="539" y="472"/>
                  </a:lnTo>
                  <a:lnTo>
                    <a:pt x="539" y="469"/>
                  </a:lnTo>
                  <a:lnTo>
                    <a:pt x="539" y="466"/>
                  </a:lnTo>
                  <a:lnTo>
                    <a:pt x="537" y="462"/>
                  </a:lnTo>
                  <a:lnTo>
                    <a:pt x="534" y="457"/>
                  </a:lnTo>
                  <a:lnTo>
                    <a:pt x="530" y="452"/>
                  </a:lnTo>
                  <a:lnTo>
                    <a:pt x="526" y="446"/>
                  </a:lnTo>
                  <a:lnTo>
                    <a:pt x="522" y="440"/>
                  </a:lnTo>
                  <a:lnTo>
                    <a:pt x="521" y="433"/>
                  </a:lnTo>
                  <a:lnTo>
                    <a:pt x="520" y="426"/>
                  </a:lnTo>
                  <a:lnTo>
                    <a:pt x="521" y="418"/>
                  </a:lnTo>
                  <a:lnTo>
                    <a:pt x="526" y="411"/>
                  </a:lnTo>
                  <a:lnTo>
                    <a:pt x="529" y="405"/>
                  </a:lnTo>
                  <a:lnTo>
                    <a:pt x="529" y="401"/>
                  </a:lnTo>
                  <a:lnTo>
                    <a:pt x="528" y="397"/>
                  </a:lnTo>
                  <a:lnTo>
                    <a:pt x="526" y="394"/>
                  </a:lnTo>
                  <a:lnTo>
                    <a:pt x="523" y="392"/>
                  </a:lnTo>
                  <a:lnTo>
                    <a:pt x="518" y="387"/>
                  </a:lnTo>
                  <a:lnTo>
                    <a:pt x="514" y="379"/>
                  </a:lnTo>
                  <a:lnTo>
                    <a:pt x="512" y="375"/>
                  </a:lnTo>
                  <a:lnTo>
                    <a:pt x="511" y="371"/>
                  </a:lnTo>
                  <a:lnTo>
                    <a:pt x="510" y="367"/>
                  </a:lnTo>
                  <a:lnTo>
                    <a:pt x="511" y="362"/>
                  </a:lnTo>
                  <a:lnTo>
                    <a:pt x="515" y="358"/>
                  </a:lnTo>
                  <a:lnTo>
                    <a:pt x="520" y="356"/>
                  </a:lnTo>
                  <a:lnTo>
                    <a:pt x="530" y="347"/>
                  </a:lnTo>
                  <a:lnTo>
                    <a:pt x="540" y="340"/>
                  </a:lnTo>
                  <a:lnTo>
                    <a:pt x="554" y="334"/>
                  </a:lnTo>
                  <a:lnTo>
                    <a:pt x="567" y="327"/>
                  </a:lnTo>
                  <a:lnTo>
                    <a:pt x="575" y="320"/>
                  </a:lnTo>
                  <a:lnTo>
                    <a:pt x="584" y="314"/>
                  </a:lnTo>
                  <a:lnTo>
                    <a:pt x="591" y="312"/>
                  </a:lnTo>
                  <a:lnTo>
                    <a:pt x="597" y="312"/>
                  </a:lnTo>
                  <a:lnTo>
                    <a:pt x="603" y="312"/>
                  </a:lnTo>
                  <a:lnTo>
                    <a:pt x="611" y="312"/>
                  </a:lnTo>
                  <a:lnTo>
                    <a:pt x="620" y="316"/>
                  </a:lnTo>
                  <a:lnTo>
                    <a:pt x="630" y="317"/>
                  </a:lnTo>
                  <a:lnTo>
                    <a:pt x="634" y="316"/>
                  </a:lnTo>
                  <a:lnTo>
                    <a:pt x="637" y="314"/>
                  </a:lnTo>
                  <a:lnTo>
                    <a:pt x="640" y="312"/>
                  </a:lnTo>
                  <a:lnTo>
                    <a:pt x="644" y="309"/>
                  </a:lnTo>
                  <a:lnTo>
                    <a:pt x="648" y="304"/>
                  </a:lnTo>
                  <a:lnTo>
                    <a:pt x="650" y="295"/>
                  </a:lnTo>
                  <a:lnTo>
                    <a:pt x="653" y="278"/>
                  </a:lnTo>
                  <a:lnTo>
                    <a:pt x="656" y="259"/>
                  </a:lnTo>
                  <a:lnTo>
                    <a:pt x="657" y="253"/>
                  </a:lnTo>
                  <a:lnTo>
                    <a:pt x="659" y="245"/>
                  </a:lnTo>
                  <a:lnTo>
                    <a:pt x="665" y="238"/>
                  </a:lnTo>
                  <a:lnTo>
                    <a:pt x="669" y="229"/>
                  </a:lnTo>
                  <a:lnTo>
                    <a:pt x="669" y="225"/>
                  </a:lnTo>
                  <a:lnTo>
                    <a:pt x="667" y="221"/>
                  </a:lnTo>
                  <a:lnTo>
                    <a:pt x="665" y="218"/>
                  </a:lnTo>
                  <a:lnTo>
                    <a:pt x="662" y="215"/>
                  </a:lnTo>
                  <a:lnTo>
                    <a:pt x="655" y="209"/>
                  </a:lnTo>
                  <a:lnTo>
                    <a:pt x="649" y="204"/>
                  </a:lnTo>
                  <a:lnTo>
                    <a:pt x="647" y="199"/>
                  </a:lnTo>
                  <a:lnTo>
                    <a:pt x="644" y="194"/>
                  </a:lnTo>
                  <a:lnTo>
                    <a:pt x="642" y="190"/>
                  </a:lnTo>
                  <a:lnTo>
                    <a:pt x="641" y="186"/>
                  </a:lnTo>
                  <a:lnTo>
                    <a:pt x="640" y="182"/>
                  </a:lnTo>
                  <a:lnTo>
                    <a:pt x="640" y="177"/>
                  </a:lnTo>
                  <a:lnTo>
                    <a:pt x="641" y="173"/>
                  </a:lnTo>
                  <a:lnTo>
                    <a:pt x="642" y="168"/>
                  </a:lnTo>
                  <a:lnTo>
                    <a:pt x="645" y="162"/>
                  </a:lnTo>
                  <a:lnTo>
                    <a:pt x="648" y="158"/>
                  </a:lnTo>
                  <a:lnTo>
                    <a:pt x="651" y="154"/>
                  </a:lnTo>
                  <a:lnTo>
                    <a:pt x="654" y="150"/>
                  </a:lnTo>
                  <a:lnTo>
                    <a:pt x="658" y="143"/>
                  </a:lnTo>
                  <a:lnTo>
                    <a:pt x="663" y="137"/>
                  </a:lnTo>
                  <a:lnTo>
                    <a:pt x="667" y="134"/>
                  </a:lnTo>
                  <a:lnTo>
                    <a:pt x="673" y="130"/>
                  </a:lnTo>
                  <a:lnTo>
                    <a:pt x="685" y="128"/>
                  </a:lnTo>
                  <a:lnTo>
                    <a:pt x="697" y="128"/>
                  </a:lnTo>
                  <a:lnTo>
                    <a:pt x="703" y="127"/>
                  </a:lnTo>
                  <a:lnTo>
                    <a:pt x="708" y="125"/>
                  </a:lnTo>
                  <a:lnTo>
                    <a:pt x="713" y="123"/>
                  </a:lnTo>
                  <a:lnTo>
                    <a:pt x="718" y="119"/>
                  </a:lnTo>
                  <a:lnTo>
                    <a:pt x="720" y="116"/>
                  </a:lnTo>
                  <a:lnTo>
                    <a:pt x="720" y="111"/>
                  </a:lnTo>
                  <a:lnTo>
                    <a:pt x="721" y="109"/>
                  </a:lnTo>
                  <a:lnTo>
                    <a:pt x="721" y="108"/>
                  </a:lnTo>
                  <a:lnTo>
                    <a:pt x="723" y="106"/>
                  </a:lnTo>
                  <a:lnTo>
                    <a:pt x="724" y="106"/>
                  </a:lnTo>
                  <a:lnTo>
                    <a:pt x="738" y="104"/>
                  </a:lnTo>
                  <a:lnTo>
                    <a:pt x="755" y="103"/>
                  </a:lnTo>
                  <a:lnTo>
                    <a:pt x="763" y="102"/>
                  </a:lnTo>
                  <a:lnTo>
                    <a:pt x="772" y="101"/>
                  </a:lnTo>
                  <a:lnTo>
                    <a:pt x="783" y="98"/>
                  </a:lnTo>
                  <a:lnTo>
                    <a:pt x="793" y="93"/>
                  </a:lnTo>
                  <a:lnTo>
                    <a:pt x="797" y="91"/>
                  </a:lnTo>
                  <a:lnTo>
                    <a:pt x="798" y="89"/>
                  </a:lnTo>
                  <a:lnTo>
                    <a:pt x="798" y="87"/>
                  </a:lnTo>
                  <a:lnTo>
                    <a:pt x="798" y="84"/>
                  </a:lnTo>
                  <a:lnTo>
                    <a:pt x="797" y="82"/>
                  </a:lnTo>
                  <a:lnTo>
                    <a:pt x="797" y="78"/>
                  </a:lnTo>
                  <a:lnTo>
                    <a:pt x="798" y="76"/>
                  </a:lnTo>
                  <a:lnTo>
                    <a:pt x="799" y="74"/>
                  </a:lnTo>
                  <a:lnTo>
                    <a:pt x="803" y="73"/>
                  </a:lnTo>
                  <a:lnTo>
                    <a:pt x="807" y="73"/>
                  </a:lnTo>
                  <a:lnTo>
                    <a:pt x="811" y="74"/>
                  </a:lnTo>
                  <a:lnTo>
                    <a:pt x="817" y="74"/>
                  </a:lnTo>
                  <a:lnTo>
                    <a:pt x="827" y="72"/>
                  </a:lnTo>
                  <a:lnTo>
                    <a:pt x="837" y="69"/>
                  </a:lnTo>
                  <a:lnTo>
                    <a:pt x="842" y="67"/>
                  </a:lnTo>
                  <a:lnTo>
                    <a:pt x="848" y="66"/>
                  </a:lnTo>
                  <a:lnTo>
                    <a:pt x="855" y="66"/>
                  </a:lnTo>
                  <a:lnTo>
                    <a:pt x="862" y="67"/>
                  </a:lnTo>
                  <a:lnTo>
                    <a:pt x="867" y="65"/>
                  </a:lnTo>
                  <a:lnTo>
                    <a:pt x="870" y="63"/>
                  </a:lnTo>
                  <a:lnTo>
                    <a:pt x="871" y="59"/>
                  </a:lnTo>
                  <a:lnTo>
                    <a:pt x="872" y="55"/>
                  </a:lnTo>
                  <a:lnTo>
                    <a:pt x="871" y="44"/>
                  </a:lnTo>
                  <a:lnTo>
                    <a:pt x="869" y="33"/>
                  </a:lnTo>
                  <a:lnTo>
                    <a:pt x="866" y="21"/>
                  </a:lnTo>
                  <a:lnTo>
                    <a:pt x="865" y="12"/>
                  </a:lnTo>
                  <a:lnTo>
                    <a:pt x="866" y="7"/>
                  </a:lnTo>
                  <a:lnTo>
                    <a:pt x="867" y="4"/>
                  </a:lnTo>
                  <a:lnTo>
                    <a:pt x="870" y="1"/>
                  </a:lnTo>
                  <a:lnTo>
                    <a:pt x="874" y="0"/>
                  </a:lnTo>
                  <a:lnTo>
                    <a:pt x="881" y="0"/>
                  </a:lnTo>
                  <a:lnTo>
                    <a:pt x="888" y="0"/>
                  </a:lnTo>
                  <a:lnTo>
                    <a:pt x="898" y="1"/>
                  </a:lnTo>
                  <a:lnTo>
                    <a:pt x="907" y="2"/>
                  </a:lnTo>
                  <a:lnTo>
                    <a:pt x="915" y="4"/>
                  </a:lnTo>
                  <a:lnTo>
                    <a:pt x="921" y="7"/>
                  </a:lnTo>
                  <a:lnTo>
                    <a:pt x="927" y="10"/>
                  </a:lnTo>
                  <a:lnTo>
                    <a:pt x="935" y="15"/>
                  </a:lnTo>
                  <a:lnTo>
                    <a:pt x="945" y="25"/>
                  </a:lnTo>
                  <a:lnTo>
                    <a:pt x="956" y="37"/>
                  </a:lnTo>
                  <a:lnTo>
                    <a:pt x="966" y="46"/>
                  </a:lnTo>
                  <a:lnTo>
                    <a:pt x="972" y="51"/>
                  </a:lnTo>
                  <a:lnTo>
                    <a:pt x="976" y="56"/>
                  </a:lnTo>
                  <a:lnTo>
                    <a:pt x="978" y="60"/>
                  </a:lnTo>
                  <a:lnTo>
                    <a:pt x="982" y="64"/>
                  </a:lnTo>
                  <a:lnTo>
                    <a:pt x="986" y="68"/>
                  </a:lnTo>
                  <a:lnTo>
                    <a:pt x="992" y="72"/>
                  </a:lnTo>
                  <a:lnTo>
                    <a:pt x="1002" y="77"/>
                  </a:lnTo>
                  <a:lnTo>
                    <a:pt x="1015" y="84"/>
                  </a:lnTo>
                  <a:lnTo>
                    <a:pt x="1026" y="92"/>
                  </a:lnTo>
                  <a:lnTo>
                    <a:pt x="1039" y="103"/>
                  </a:lnTo>
                  <a:lnTo>
                    <a:pt x="1051" y="117"/>
                  </a:lnTo>
                  <a:lnTo>
                    <a:pt x="1062" y="130"/>
                  </a:lnTo>
                  <a:lnTo>
                    <a:pt x="1074" y="139"/>
                  </a:lnTo>
                  <a:lnTo>
                    <a:pt x="1086" y="149"/>
                  </a:lnTo>
                  <a:lnTo>
                    <a:pt x="1098" y="159"/>
                  </a:lnTo>
                  <a:lnTo>
                    <a:pt x="1109" y="174"/>
                  </a:lnTo>
                  <a:lnTo>
                    <a:pt x="1120" y="191"/>
                  </a:lnTo>
                  <a:lnTo>
                    <a:pt x="1125" y="199"/>
                  </a:lnTo>
                  <a:lnTo>
                    <a:pt x="1131" y="204"/>
                  </a:lnTo>
                  <a:lnTo>
                    <a:pt x="1137" y="206"/>
                  </a:lnTo>
                  <a:lnTo>
                    <a:pt x="1141" y="207"/>
                  </a:lnTo>
                  <a:lnTo>
                    <a:pt x="1146" y="208"/>
                  </a:lnTo>
                  <a:lnTo>
                    <a:pt x="1152" y="208"/>
                  </a:lnTo>
                  <a:lnTo>
                    <a:pt x="1157" y="208"/>
                  </a:lnTo>
                  <a:lnTo>
                    <a:pt x="1160" y="209"/>
                  </a:lnTo>
                  <a:lnTo>
                    <a:pt x="1164" y="210"/>
                  </a:lnTo>
                  <a:lnTo>
                    <a:pt x="1169" y="213"/>
                  </a:lnTo>
                  <a:lnTo>
                    <a:pt x="1175" y="220"/>
                  </a:lnTo>
                  <a:lnTo>
                    <a:pt x="1181" y="227"/>
                  </a:lnTo>
                  <a:lnTo>
                    <a:pt x="1188" y="236"/>
                  </a:lnTo>
                  <a:lnTo>
                    <a:pt x="1194" y="243"/>
                  </a:lnTo>
                  <a:lnTo>
                    <a:pt x="1197" y="246"/>
                  </a:lnTo>
                  <a:lnTo>
                    <a:pt x="1201" y="249"/>
                  </a:lnTo>
                  <a:lnTo>
                    <a:pt x="1205" y="251"/>
                  </a:lnTo>
                  <a:lnTo>
                    <a:pt x="1208" y="252"/>
                  </a:lnTo>
                  <a:lnTo>
                    <a:pt x="1218" y="255"/>
                  </a:lnTo>
                  <a:lnTo>
                    <a:pt x="1227" y="257"/>
                  </a:lnTo>
                  <a:lnTo>
                    <a:pt x="1238" y="261"/>
                  </a:lnTo>
                  <a:lnTo>
                    <a:pt x="1248" y="266"/>
                  </a:lnTo>
                  <a:lnTo>
                    <a:pt x="1259" y="271"/>
                  </a:lnTo>
                  <a:lnTo>
                    <a:pt x="1271" y="277"/>
                  </a:lnTo>
                  <a:lnTo>
                    <a:pt x="1281" y="284"/>
                  </a:lnTo>
                  <a:lnTo>
                    <a:pt x="1292" y="291"/>
                  </a:lnTo>
                  <a:lnTo>
                    <a:pt x="1305" y="300"/>
                  </a:lnTo>
                  <a:lnTo>
                    <a:pt x="1320" y="309"/>
                  </a:lnTo>
                  <a:lnTo>
                    <a:pt x="1328" y="313"/>
                  </a:lnTo>
                  <a:lnTo>
                    <a:pt x="1336" y="317"/>
                  </a:lnTo>
                  <a:lnTo>
                    <a:pt x="1343" y="320"/>
                  </a:lnTo>
                  <a:lnTo>
                    <a:pt x="1349" y="320"/>
                  </a:lnTo>
                  <a:lnTo>
                    <a:pt x="1355" y="321"/>
                  </a:lnTo>
                  <a:lnTo>
                    <a:pt x="1360" y="323"/>
                  </a:lnTo>
                  <a:lnTo>
                    <a:pt x="1364" y="325"/>
                  </a:lnTo>
                  <a:lnTo>
                    <a:pt x="1369" y="328"/>
                  </a:lnTo>
                  <a:lnTo>
                    <a:pt x="1376" y="337"/>
                  </a:lnTo>
                  <a:lnTo>
                    <a:pt x="1383" y="345"/>
                  </a:lnTo>
                  <a:lnTo>
                    <a:pt x="1388" y="348"/>
                  </a:lnTo>
                  <a:lnTo>
                    <a:pt x="1392" y="353"/>
                  </a:lnTo>
                  <a:lnTo>
                    <a:pt x="1396" y="356"/>
                  </a:lnTo>
                  <a:lnTo>
                    <a:pt x="1400" y="358"/>
                  </a:lnTo>
                  <a:lnTo>
                    <a:pt x="1406" y="360"/>
                  </a:lnTo>
                  <a:lnTo>
                    <a:pt x="1412" y="360"/>
                  </a:lnTo>
                  <a:lnTo>
                    <a:pt x="1420" y="360"/>
                  </a:lnTo>
                  <a:lnTo>
                    <a:pt x="1427" y="358"/>
                  </a:lnTo>
                  <a:lnTo>
                    <a:pt x="1432" y="357"/>
                  </a:lnTo>
                  <a:lnTo>
                    <a:pt x="1438" y="357"/>
                  </a:lnTo>
                  <a:lnTo>
                    <a:pt x="1442" y="357"/>
                  </a:lnTo>
                  <a:lnTo>
                    <a:pt x="1447" y="358"/>
                  </a:lnTo>
                  <a:lnTo>
                    <a:pt x="1458" y="361"/>
                  </a:lnTo>
                  <a:lnTo>
                    <a:pt x="1468" y="364"/>
                  </a:lnTo>
                  <a:lnTo>
                    <a:pt x="1474" y="365"/>
                  </a:lnTo>
                  <a:lnTo>
                    <a:pt x="1479" y="367"/>
                  </a:lnTo>
                  <a:lnTo>
                    <a:pt x="1484" y="368"/>
                  </a:lnTo>
                  <a:lnTo>
                    <a:pt x="1490" y="367"/>
                  </a:lnTo>
                  <a:lnTo>
                    <a:pt x="1495" y="365"/>
                  </a:lnTo>
                  <a:lnTo>
                    <a:pt x="1500" y="363"/>
                  </a:lnTo>
                  <a:lnTo>
                    <a:pt x="1504" y="360"/>
                  </a:lnTo>
                  <a:lnTo>
                    <a:pt x="1509" y="355"/>
                  </a:lnTo>
                  <a:lnTo>
                    <a:pt x="1518" y="345"/>
                  </a:lnTo>
                  <a:lnTo>
                    <a:pt x="1527" y="338"/>
                  </a:lnTo>
                  <a:lnTo>
                    <a:pt x="1531" y="336"/>
                  </a:lnTo>
                  <a:lnTo>
                    <a:pt x="1536" y="334"/>
                  </a:lnTo>
                  <a:lnTo>
                    <a:pt x="1541" y="331"/>
                  </a:lnTo>
                  <a:lnTo>
                    <a:pt x="1546" y="330"/>
                  </a:lnTo>
                  <a:lnTo>
                    <a:pt x="1552" y="330"/>
                  </a:lnTo>
                  <a:lnTo>
                    <a:pt x="1561" y="330"/>
                  </a:lnTo>
                  <a:lnTo>
                    <a:pt x="1565" y="330"/>
                  </a:lnTo>
                  <a:lnTo>
                    <a:pt x="1569" y="331"/>
                  </a:lnTo>
                  <a:lnTo>
                    <a:pt x="1572" y="333"/>
                  </a:lnTo>
                  <a:lnTo>
                    <a:pt x="1573" y="334"/>
                  </a:lnTo>
                  <a:lnTo>
                    <a:pt x="1576" y="343"/>
                  </a:lnTo>
                  <a:lnTo>
                    <a:pt x="1580" y="352"/>
                  </a:lnTo>
                  <a:lnTo>
                    <a:pt x="1584" y="359"/>
                  </a:lnTo>
                  <a:lnTo>
                    <a:pt x="1589" y="368"/>
                  </a:lnTo>
                  <a:lnTo>
                    <a:pt x="1592" y="377"/>
                  </a:lnTo>
                  <a:lnTo>
                    <a:pt x="1594" y="387"/>
                  </a:lnTo>
                  <a:lnTo>
                    <a:pt x="1594" y="391"/>
                  </a:lnTo>
                  <a:lnTo>
                    <a:pt x="1594" y="395"/>
                  </a:lnTo>
                  <a:lnTo>
                    <a:pt x="1592" y="398"/>
                  </a:lnTo>
                  <a:lnTo>
                    <a:pt x="1589" y="403"/>
                  </a:lnTo>
                  <a:lnTo>
                    <a:pt x="1585" y="406"/>
                  </a:lnTo>
                  <a:lnTo>
                    <a:pt x="1583" y="410"/>
                  </a:lnTo>
                  <a:lnTo>
                    <a:pt x="1583" y="414"/>
                  </a:lnTo>
                  <a:lnTo>
                    <a:pt x="1582" y="419"/>
                  </a:lnTo>
                  <a:lnTo>
                    <a:pt x="1584" y="427"/>
                  </a:lnTo>
                  <a:lnTo>
                    <a:pt x="1587" y="436"/>
                  </a:lnTo>
                  <a:lnTo>
                    <a:pt x="1590" y="439"/>
                  </a:lnTo>
                  <a:lnTo>
                    <a:pt x="1592" y="442"/>
                  </a:lnTo>
                  <a:lnTo>
                    <a:pt x="1595" y="443"/>
                  </a:lnTo>
                  <a:lnTo>
                    <a:pt x="1598" y="445"/>
                  </a:lnTo>
                  <a:lnTo>
                    <a:pt x="1606" y="446"/>
                  </a:lnTo>
                  <a:lnTo>
                    <a:pt x="1613" y="445"/>
                  </a:lnTo>
                  <a:lnTo>
                    <a:pt x="1623" y="437"/>
                  </a:lnTo>
                  <a:lnTo>
                    <a:pt x="1630" y="430"/>
                  </a:lnTo>
                  <a:lnTo>
                    <a:pt x="1635" y="432"/>
                  </a:lnTo>
                  <a:lnTo>
                    <a:pt x="1639" y="432"/>
                  </a:lnTo>
                  <a:lnTo>
                    <a:pt x="1642" y="432"/>
                  </a:lnTo>
                  <a:lnTo>
                    <a:pt x="1645" y="437"/>
                  </a:lnTo>
                  <a:lnTo>
                    <a:pt x="1649" y="444"/>
                  </a:lnTo>
                  <a:lnTo>
                    <a:pt x="1653" y="453"/>
                  </a:lnTo>
                  <a:lnTo>
                    <a:pt x="1654" y="456"/>
                  </a:lnTo>
                  <a:lnTo>
                    <a:pt x="1654" y="460"/>
                  </a:lnTo>
                  <a:lnTo>
                    <a:pt x="1653" y="464"/>
                  </a:lnTo>
                  <a:lnTo>
                    <a:pt x="1651" y="467"/>
                  </a:lnTo>
                  <a:lnTo>
                    <a:pt x="1641" y="471"/>
                  </a:lnTo>
                  <a:lnTo>
                    <a:pt x="1629" y="473"/>
                  </a:lnTo>
                  <a:lnTo>
                    <a:pt x="1624" y="474"/>
                  </a:lnTo>
                  <a:lnTo>
                    <a:pt x="1620" y="477"/>
                  </a:lnTo>
                  <a:lnTo>
                    <a:pt x="1619" y="479"/>
                  </a:lnTo>
                  <a:lnTo>
                    <a:pt x="1618" y="482"/>
                  </a:lnTo>
                  <a:lnTo>
                    <a:pt x="1625" y="487"/>
                  </a:lnTo>
                  <a:lnTo>
                    <a:pt x="1633" y="491"/>
                  </a:lnTo>
                  <a:lnTo>
                    <a:pt x="1631" y="497"/>
                  </a:lnTo>
                  <a:lnTo>
                    <a:pt x="1628" y="503"/>
                  </a:lnTo>
                  <a:lnTo>
                    <a:pt x="1627" y="505"/>
                  </a:lnTo>
                  <a:lnTo>
                    <a:pt x="1626" y="506"/>
                  </a:lnTo>
                  <a:lnTo>
                    <a:pt x="1627" y="508"/>
                  </a:lnTo>
                  <a:lnTo>
                    <a:pt x="1629" y="509"/>
                  </a:lnTo>
                  <a:lnTo>
                    <a:pt x="1639" y="510"/>
                  </a:lnTo>
                  <a:lnTo>
                    <a:pt x="1648" y="510"/>
                  </a:lnTo>
                  <a:lnTo>
                    <a:pt x="1653" y="516"/>
                  </a:lnTo>
                  <a:lnTo>
                    <a:pt x="1658" y="525"/>
                  </a:lnTo>
                  <a:lnTo>
                    <a:pt x="1664" y="528"/>
                  </a:lnTo>
                  <a:lnTo>
                    <a:pt x="1669" y="530"/>
                  </a:lnTo>
                  <a:lnTo>
                    <a:pt x="1676" y="532"/>
                  </a:lnTo>
                  <a:lnTo>
                    <a:pt x="1682" y="534"/>
                  </a:lnTo>
                  <a:lnTo>
                    <a:pt x="1690" y="540"/>
                  </a:lnTo>
                  <a:lnTo>
                    <a:pt x="1695" y="545"/>
                  </a:lnTo>
                  <a:lnTo>
                    <a:pt x="1698" y="547"/>
                  </a:lnTo>
                  <a:lnTo>
                    <a:pt x="1701" y="549"/>
                  </a:lnTo>
                  <a:lnTo>
                    <a:pt x="1704" y="550"/>
                  </a:lnTo>
                  <a:lnTo>
                    <a:pt x="1710" y="551"/>
                  </a:lnTo>
                  <a:lnTo>
                    <a:pt x="1714" y="551"/>
                  </a:lnTo>
                  <a:lnTo>
                    <a:pt x="1717" y="549"/>
                  </a:lnTo>
                  <a:lnTo>
                    <a:pt x="1721" y="547"/>
                  </a:lnTo>
                  <a:lnTo>
                    <a:pt x="1725" y="545"/>
                  </a:lnTo>
                  <a:lnTo>
                    <a:pt x="1728" y="543"/>
                  </a:lnTo>
                  <a:lnTo>
                    <a:pt x="1731" y="542"/>
                  </a:lnTo>
                  <a:lnTo>
                    <a:pt x="1735" y="542"/>
                  </a:lnTo>
                  <a:lnTo>
                    <a:pt x="1738" y="543"/>
                  </a:lnTo>
                  <a:lnTo>
                    <a:pt x="1743" y="546"/>
                  </a:lnTo>
                  <a:lnTo>
                    <a:pt x="1747" y="549"/>
                  </a:lnTo>
                  <a:lnTo>
                    <a:pt x="1749" y="553"/>
                  </a:lnTo>
                  <a:lnTo>
                    <a:pt x="1749" y="558"/>
                  </a:lnTo>
                  <a:lnTo>
                    <a:pt x="1748" y="562"/>
                  </a:lnTo>
                  <a:lnTo>
                    <a:pt x="1745" y="564"/>
                  </a:lnTo>
                  <a:lnTo>
                    <a:pt x="1742" y="566"/>
                  </a:lnTo>
                  <a:lnTo>
                    <a:pt x="1737" y="568"/>
                  </a:lnTo>
                  <a:lnTo>
                    <a:pt x="1729" y="568"/>
                  </a:lnTo>
                  <a:lnTo>
                    <a:pt x="1719" y="567"/>
                  </a:lnTo>
                  <a:lnTo>
                    <a:pt x="1707" y="575"/>
                  </a:lnTo>
                  <a:lnTo>
                    <a:pt x="1693" y="583"/>
                  </a:lnTo>
                  <a:lnTo>
                    <a:pt x="1687" y="583"/>
                  </a:lnTo>
                  <a:lnTo>
                    <a:pt x="1680" y="581"/>
                  </a:lnTo>
                  <a:lnTo>
                    <a:pt x="1677" y="580"/>
                  </a:lnTo>
                  <a:lnTo>
                    <a:pt x="1675" y="580"/>
                  </a:lnTo>
                  <a:lnTo>
                    <a:pt x="1673" y="581"/>
                  </a:lnTo>
                  <a:lnTo>
                    <a:pt x="1670" y="583"/>
                  </a:lnTo>
                  <a:lnTo>
                    <a:pt x="1670" y="592"/>
                  </a:lnTo>
                  <a:lnTo>
                    <a:pt x="1671" y="600"/>
                  </a:lnTo>
                  <a:lnTo>
                    <a:pt x="1663" y="601"/>
                  </a:lnTo>
                  <a:lnTo>
                    <a:pt x="1653" y="602"/>
                  </a:lnTo>
                  <a:lnTo>
                    <a:pt x="1651" y="607"/>
                  </a:lnTo>
                  <a:lnTo>
                    <a:pt x="1651" y="611"/>
                  </a:lnTo>
                  <a:lnTo>
                    <a:pt x="1652" y="617"/>
                  </a:lnTo>
                  <a:lnTo>
                    <a:pt x="1654" y="623"/>
                  </a:lnTo>
                  <a:lnTo>
                    <a:pt x="1660" y="635"/>
                  </a:lnTo>
                  <a:lnTo>
                    <a:pt x="1665" y="649"/>
                  </a:lnTo>
                  <a:lnTo>
                    <a:pt x="1666" y="666"/>
                  </a:lnTo>
                  <a:lnTo>
                    <a:pt x="1665" y="684"/>
                  </a:lnTo>
                  <a:lnTo>
                    <a:pt x="1666" y="692"/>
                  </a:lnTo>
                  <a:lnTo>
                    <a:pt x="1668" y="697"/>
                  </a:lnTo>
                  <a:lnTo>
                    <a:pt x="1669" y="699"/>
                  </a:lnTo>
                  <a:lnTo>
                    <a:pt x="1671" y="701"/>
                  </a:lnTo>
                  <a:lnTo>
                    <a:pt x="1675" y="702"/>
                  </a:lnTo>
                  <a:lnTo>
                    <a:pt x="1679" y="703"/>
                  </a:lnTo>
                  <a:lnTo>
                    <a:pt x="1682" y="701"/>
                  </a:lnTo>
                  <a:lnTo>
                    <a:pt x="1686" y="697"/>
                  </a:lnTo>
                  <a:lnTo>
                    <a:pt x="1687" y="695"/>
                  </a:lnTo>
                  <a:lnTo>
                    <a:pt x="1690" y="695"/>
                  </a:lnTo>
                  <a:lnTo>
                    <a:pt x="1691" y="696"/>
                  </a:lnTo>
                  <a:lnTo>
                    <a:pt x="1693" y="699"/>
                  </a:lnTo>
                  <a:lnTo>
                    <a:pt x="1695" y="706"/>
                  </a:lnTo>
                  <a:lnTo>
                    <a:pt x="1695" y="712"/>
                  </a:lnTo>
                  <a:lnTo>
                    <a:pt x="1694" y="719"/>
                  </a:lnTo>
                  <a:lnTo>
                    <a:pt x="1692" y="727"/>
                  </a:lnTo>
                  <a:lnTo>
                    <a:pt x="1688" y="739"/>
                  </a:lnTo>
                  <a:lnTo>
                    <a:pt x="1686" y="743"/>
                  </a:lnTo>
                  <a:lnTo>
                    <a:pt x="1675" y="749"/>
                  </a:lnTo>
                  <a:lnTo>
                    <a:pt x="1664" y="757"/>
                  </a:lnTo>
                  <a:lnTo>
                    <a:pt x="1659" y="760"/>
                  </a:lnTo>
                  <a:lnTo>
                    <a:pt x="1653" y="763"/>
                  </a:lnTo>
                  <a:lnTo>
                    <a:pt x="1647" y="766"/>
                  </a:lnTo>
                  <a:lnTo>
                    <a:pt x="1641" y="768"/>
                  </a:lnTo>
                  <a:lnTo>
                    <a:pt x="1628" y="771"/>
                  </a:lnTo>
                  <a:lnTo>
                    <a:pt x="1616" y="775"/>
                  </a:lnTo>
                  <a:lnTo>
                    <a:pt x="1611" y="775"/>
                  </a:lnTo>
                  <a:lnTo>
                    <a:pt x="1606" y="775"/>
                  </a:lnTo>
                  <a:lnTo>
                    <a:pt x="1600" y="773"/>
                  </a:lnTo>
                  <a:lnTo>
                    <a:pt x="1596" y="768"/>
                  </a:lnTo>
                  <a:lnTo>
                    <a:pt x="1589" y="760"/>
                  </a:lnTo>
                  <a:lnTo>
                    <a:pt x="1581" y="750"/>
                  </a:lnTo>
                  <a:lnTo>
                    <a:pt x="1580" y="745"/>
                  </a:lnTo>
                  <a:lnTo>
                    <a:pt x="1580" y="741"/>
                  </a:lnTo>
                  <a:lnTo>
                    <a:pt x="1581" y="740"/>
                  </a:lnTo>
                  <a:lnTo>
                    <a:pt x="1583" y="739"/>
                  </a:lnTo>
                  <a:lnTo>
                    <a:pt x="1585" y="737"/>
                  </a:lnTo>
                  <a:lnTo>
                    <a:pt x="1589" y="737"/>
                  </a:lnTo>
                  <a:lnTo>
                    <a:pt x="1592" y="736"/>
                  </a:lnTo>
                  <a:lnTo>
                    <a:pt x="1595" y="733"/>
                  </a:lnTo>
                  <a:lnTo>
                    <a:pt x="1596" y="730"/>
                  </a:lnTo>
                  <a:lnTo>
                    <a:pt x="1596" y="726"/>
                  </a:lnTo>
                  <a:lnTo>
                    <a:pt x="1595" y="716"/>
                  </a:lnTo>
                  <a:lnTo>
                    <a:pt x="1593" y="708"/>
                  </a:lnTo>
                  <a:lnTo>
                    <a:pt x="1591" y="703"/>
                  </a:lnTo>
                  <a:lnTo>
                    <a:pt x="1589" y="702"/>
                  </a:lnTo>
                  <a:lnTo>
                    <a:pt x="1586" y="702"/>
                  </a:lnTo>
                  <a:lnTo>
                    <a:pt x="1584" y="703"/>
                  </a:lnTo>
                  <a:lnTo>
                    <a:pt x="1582" y="704"/>
                  </a:lnTo>
                  <a:lnTo>
                    <a:pt x="1580" y="704"/>
                  </a:lnTo>
                  <a:lnTo>
                    <a:pt x="1578" y="702"/>
                  </a:lnTo>
                  <a:lnTo>
                    <a:pt x="1576" y="698"/>
                  </a:lnTo>
                  <a:lnTo>
                    <a:pt x="1576" y="693"/>
                  </a:lnTo>
                  <a:lnTo>
                    <a:pt x="1578" y="680"/>
                  </a:lnTo>
                  <a:lnTo>
                    <a:pt x="1579" y="674"/>
                  </a:lnTo>
                  <a:lnTo>
                    <a:pt x="1579" y="667"/>
                  </a:lnTo>
                  <a:lnTo>
                    <a:pt x="1579" y="663"/>
                  </a:lnTo>
                  <a:lnTo>
                    <a:pt x="1577" y="660"/>
                  </a:lnTo>
                  <a:lnTo>
                    <a:pt x="1572" y="664"/>
                  </a:lnTo>
                  <a:lnTo>
                    <a:pt x="1565" y="668"/>
                  </a:lnTo>
                  <a:lnTo>
                    <a:pt x="1556" y="669"/>
                  </a:lnTo>
                  <a:lnTo>
                    <a:pt x="1543" y="672"/>
                  </a:lnTo>
                  <a:lnTo>
                    <a:pt x="1533" y="664"/>
                  </a:lnTo>
                  <a:lnTo>
                    <a:pt x="1525" y="657"/>
                  </a:lnTo>
                  <a:lnTo>
                    <a:pt x="1514" y="656"/>
                  </a:lnTo>
                  <a:lnTo>
                    <a:pt x="1506" y="658"/>
                  </a:lnTo>
                  <a:lnTo>
                    <a:pt x="1499" y="655"/>
                  </a:lnTo>
                  <a:lnTo>
                    <a:pt x="1487" y="648"/>
                  </a:lnTo>
                  <a:lnTo>
                    <a:pt x="1473" y="641"/>
                  </a:lnTo>
                  <a:lnTo>
                    <a:pt x="1464" y="635"/>
                  </a:lnTo>
                  <a:lnTo>
                    <a:pt x="1459" y="626"/>
                  </a:lnTo>
                  <a:lnTo>
                    <a:pt x="1455" y="617"/>
                  </a:lnTo>
                  <a:lnTo>
                    <a:pt x="1447" y="612"/>
                  </a:lnTo>
                  <a:lnTo>
                    <a:pt x="1441" y="608"/>
                  </a:lnTo>
                  <a:lnTo>
                    <a:pt x="1435" y="606"/>
                  </a:lnTo>
                  <a:lnTo>
                    <a:pt x="1433" y="606"/>
                  </a:lnTo>
                  <a:lnTo>
                    <a:pt x="1429" y="609"/>
                  </a:lnTo>
                  <a:lnTo>
                    <a:pt x="1426" y="610"/>
                  </a:lnTo>
                  <a:lnTo>
                    <a:pt x="1425" y="611"/>
                  </a:lnTo>
                  <a:lnTo>
                    <a:pt x="1423" y="612"/>
                  </a:lnTo>
                  <a:lnTo>
                    <a:pt x="1422" y="614"/>
                  </a:lnTo>
                  <a:lnTo>
                    <a:pt x="1422" y="617"/>
                  </a:lnTo>
                  <a:lnTo>
                    <a:pt x="1420" y="634"/>
                  </a:lnTo>
                  <a:lnTo>
                    <a:pt x="1421" y="638"/>
                  </a:lnTo>
                  <a:lnTo>
                    <a:pt x="1412" y="640"/>
                  </a:lnTo>
                  <a:lnTo>
                    <a:pt x="1405" y="640"/>
                  </a:lnTo>
                  <a:lnTo>
                    <a:pt x="1397" y="638"/>
                  </a:lnTo>
                  <a:lnTo>
                    <a:pt x="1391" y="634"/>
                  </a:lnTo>
                  <a:lnTo>
                    <a:pt x="1389" y="632"/>
                  </a:lnTo>
                  <a:lnTo>
                    <a:pt x="1388" y="630"/>
                  </a:lnTo>
                  <a:lnTo>
                    <a:pt x="1387" y="628"/>
                  </a:lnTo>
                  <a:lnTo>
                    <a:pt x="1387" y="626"/>
                  </a:lnTo>
                  <a:lnTo>
                    <a:pt x="1388" y="619"/>
                  </a:lnTo>
                  <a:lnTo>
                    <a:pt x="1390" y="613"/>
                  </a:lnTo>
                  <a:lnTo>
                    <a:pt x="1392" y="608"/>
                  </a:lnTo>
                  <a:lnTo>
                    <a:pt x="1392" y="602"/>
                  </a:lnTo>
                  <a:lnTo>
                    <a:pt x="1392" y="600"/>
                  </a:lnTo>
                  <a:lnTo>
                    <a:pt x="1392" y="598"/>
                  </a:lnTo>
                  <a:lnTo>
                    <a:pt x="1390" y="597"/>
                  </a:lnTo>
                  <a:lnTo>
                    <a:pt x="1388" y="596"/>
                  </a:lnTo>
                  <a:lnTo>
                    <a:pt x="1384" y="595"/>
                  </a:lnTo>
                  <a:lnTo>
                    <a:pt x="1382" y="596"/>
                  </a:lnTo>
                  <a:lnTo>
                    <a:pt x="1380" y="598"/>
                  </a:lnTo>
                  <a:lnTo>
                    <a:pt x="1379" y="600"/>
                  </a:lnTo>
                  <a:lnTo>
                    <a:pt x="1378" y="604"/>
                  </a:lnTo>
                  <a:lnTo>
                    <a:pt x="1377" y="606"/>
                  </a:lnTo>
                  <a:lnTo>
                    <a:pt x="1375" y="608"/>
                  </a:lnTo>
                  <a:lnTo>
                    <a:pt x="1373" y="609"/>
                  </a:lnTo>
                  <a:lnTo>
                    <a:pt x="1365" y="606"/>
                  </a:lnTo>
                  <a:lnTo>
                    <a:pt x="1357" y="604"/>
                  </a:lnTo>
                  <a:lnTo>
                    <a:pt x="1353" y="606"/>
                  </a:lnTo>
                  <a:lnTo>
                    <a:pt x="1349" y="610"/>
                  </a:lnTo>
                  <a:lnTo>
                    <a:pt x="1347" y="615"/>
                  </a:lnTo>
                  <a:lnTo>
                    <a:pt x="1344" y="621"/>
                  </a:lnTo>
                  <a:lnTo>
                    <a:pt x="1337" y="627"/>
                  </a:lnTo>
                  <a:lnTo>
                    <a:pt x="1326" y="638"/>
                  </a:lnTo>
                  <a:lnTo>
                    <a:pt x="1316" y="647"/>
                  </a:lnTo>
                  <a:lnTo>
                    <a:pt x="1310" y="652"/>
                  </a:lnTo>
                  <a:lnTo>
                    <a:pt x="1306" y="653"/>
                  </a:lnTo>
                  <a:lnTo>
                    <a:pt x="1303" y="653"/>
                  </a:lnTo>
                  <a:lnTo>
                    <a:pt x="1298" y="652"/>
                  </a:lnTo>
                  <a:lnTo>
                    <a:pt x="1295" y="650"/>
                  </a:lnTo>
                  <a:lnTo>
                    <a:pt x="1290" y="643"/>
                  </a:lnTo>
                  <a:lnTo>
                    <a:pt x="1285" y="634"/>
                  </a:lnTo>
                  <a:lnTo>
                    <a:pt x="1277" y="623"/>
                  </a:lnTo>
                  <a:lnTo>
                    <a:pt x="1269" y="605"/>
                  </a:lnTo>
                  <a:lnTo>
                    <a:pt x="1265" y="601"/>
                  </a:lnTo>
                  <a:lnTo>
                    <a:pt x="1260" y="598"/>
                  </a:lnTo>
                  <a:lnTo>
                    <a:pt x="1253" y="594"/>
                  </a:lnTo>
                  <a:lnTo>
                    <a:pt x="1244" y="591"/>
                  </a:lnTo>
                  <a:lnTo>
                    <a:pt x="1228" y="584"/>
                  </a:lnTo>
                  <a:lnTo>
                    <a:pt x="1216" y="579"/>
                  </a:lnTo>
                  <a:lnTo>
                    <a:pt x="1212" y="577"/>
                  </a:lnTo>
                  <a:lnTo>
                    <a:pt x="1208" y="575"/>
                  </a:lnTo>
                  <a:lnTo>
                    <a:pt x="1206" y="572"/>
                  </a:lnTo>
                  <a:lnTo>
                    <a:pt x="1204" y="566"/>
                  </a:lnTo>
                  <a:lnTo>
                    <a:pt x="1202" y="561"/>
                  </a:lnTo>
                  <a:lnTo>
                    <a:pt x="1199" y="557"/>
                  </a:lnTo>
                  <a:lnTo>
                    <a:pt x="1197" y="556"/>
                  </a:lnTo>
                  <a:lnTo>
                    <a:pt x="1196" y="555"/>
                  </a:lnTo>
                  <a:lnTo>
                    <a:pt x="1194" y="555"/>
                  </a:lnTo>
                  <a:lnTo>
                    <a:pt x="1192" y="556"/>
                  </a:lnTo>
                  <a:lnTo>
                    <a:pt x="1178" y="570"/>
                  </a:lnTo>
                  <a:lnTo>
                    <a:pt x="1165" y="580"/>
                  </a:lnTo>
                  <a:lnTo>
                    <a:pt x="1161" y="572"/>
                  </a:lnTo>
                  <a:lnTo>
                    <a:pt x="1157" y="560"/>
                  </a:lnTo>
                  <a:lnTo>
                    <a:pt x="1147" y="561"/>
                  </a:lnTo>
                  <a:lnTo>
                    <a:pt x="1139" y="562"/>
                  </a:lnTo>
                  <a:lnTo>
                    <a:pt x="1136" y="557"/>
                  </a:lnTo>
                  <a:lnTo>
                    <a:pt x="1134" y="549"/>
                  </a:lnTo>
                  <a:lnTo>
                    <a:pt x="1131" y="546"/>
                  </a:lnTo>
                  <a:lnTo>
                    <a:pt x="1130" y="543"/>
                  </a:lnTo>
                  <a:lnTo>
                    <a:pt x="1129" y="542"/>
                  </a:lnTo>
                  <a:lnTo>
                    <a:pt x="1125" y="542"/>
                  </a:lnTo>
                  <a:lnTo>
                    <a:pt x="1123" y="543"/>
                  </a:lnTo>
                  <a:lnTo>
                    <a:pt x="1121" y="544"/>
                  </a:lnTo>
                  <a:lnTo>
                    <a:pt x="1120" y="546"/>
                  </a:lnTo>
                  <a:lnTo>
                    <a:pt x="1120" y="549"/>
                  </a:lnTo>
                  <a:lnTo>
                    <a:pt x="1120" y="551"/>
                  </a:lnTo>
                  <a:lnTo>
                    <a:pt x="1119" y="554"/>
                  </a:lnTo>
                  <a:lnTo>
                    <a:pt x="1118" y="556"/>
                  </a:lnTo>
                  <a:lnTo>
                    <a:pt x="1116" y="558"/>
                  </a:lnTo>
                  <a:lnTo>
                    <a:pt x="1112" y="559"/>
                  </a:lnTo>
                  <a:lnTo>
                    <a:pt x="1109" y="560"/>
                  </a:lnTo>
                  <a:lnTo>
                    <a:pt x="1107" y="559"/>
                  </a:lnTo>
                  <a:lnTo>
                    <a:pt x="1104" y="559"/>
                  </a:lnTo>
                  <a:lnTo>
                    <a:pt x="1097" y="556"/>
                  </a:lnTo>
                  <a:lnTo>
                    <a:pt x="1091" y="551"/>
                  </a:lnTo>
                  <a:lnTo>
                    <a:pt x="1087" y="549"/>
                  </a:lnTo>
                  <a:lnTo>
                    <a:pt x="1085" y="546"/>
                  </a:lnTo>
                  <a:lnTo>
                    <a:pt x="1081" y="543"/>
                  </a:lnTo>
                  <a:lnTo>
                    <a:pt x="1079" y="539"/>
                  </a:lnTo>
                  <a:lnTo>
                    <a:pt x="1076" y="531"/>
                  </a:lnTo>
                  <a:lnTo>
                    <a:pt x="1071" y="524"/>
                  </a:lnTo>
                  <a:lnTo>
                    <a:pt x="1064" y="516"/>
                  </a:lnTo>
                  <a:lnTo>
                    <a:pt x="1059" y="510"/>
                  </a:lnTo>
                  <a:lnTo>
                    <a:pt x="1053" y="505"/>
                  </a:lnTo>
                  <a:lnTo>
                    <a:pt x="1044" y="499"/>
                  </a:lnTo>
                  <a:lnTo>
                    <a:pt x="1042" y="499"/>
                  </a:lnTo>
                  <a:lnTo>
                    <a:pt x="1041" y="499"/>
                  </a:lnTo>
                  <a:lnTo>
                    <a:pt x="1040" y="500"/>
                  </a:lnTo>
                  <a:lnTo>
                    <a:pt x="1038" y="503"/>
                  </a:lnTo>
                  <a:lnTo>
                    <a:pt x="1036" y="508"/>
                  </a:lnTo>
                  <a:lnTo>
                    <a:pt x="1034" y="514"/>
                  </a:lnTo>
                  <a:lnTo>
                    <a:pt x="1032" y="522"/>
                  </a:lnTo>
                  <a:lnTo>
                    <a:pt x="1028" y="528"/>
                  </a:lnTo>
                  <a:lnTo>
                    <a:pt x="1026" y="531"/>
                  </a:lnTo>
                  <a:lnTo>
                    <a:pt x="1024" y="533"/>
                  </a:lnTo>
                  <a:lnTo>
                    <a:pt x="1022" y="534"/>
                  </a:lnTo>
                  <a:lnTo>
                    <a:pt x="1019" y="536"/>
                  </a:lnTo>
                  <a:lnTo>
                    <a:pt x="1006" y="529"/>
                  </a:lnTo>
                  <a:lnTo>
                    <a:pt x="993" y="522"/>
                  </a:lnTo>
                  <a:lnTo>
                    <a:pt x="990" y="521"/>
                  </a:lnTo>
                  <a:lnTo>
                    <a:pt x="987" y="520"/>
                  </a:lnTo>
                  <a:lnTo>
                    <a:pt x="985" y="517"/>
                  </a:lnTo>
                  <a:lnTo>
                    <a:pt x="982" y="515"/>
                  </a:lnTo>
                  <a:lnTo>
                    <a:pt x="977" y="511"/>
                  </a:lnTo>
                  <a:lnTo>
                    <a:pt x="972" y="508"/>
                  </a:lnTo>
                  <a:lnTo>
                    <a:pt x="960" y="504"/>
                  </a:lnTo>
                  <a:lnTo>
                    <a:pt x="949" y="500"/>
                  </a:lnTo>
                  <a:lnTo>
                    <a:pt x="943" y="499"/>
                  </a:lnTo>
                  <a:lnTo>
                    <a:pt x="939" y="499"/>
                  </a:lnTo>
                  <a:lnTo>
                    <a:pt x="934" y="500"/>
                  </a:lnTo>
                  <a:lnTo>
                    <a:pt x="928" y="504"/>
                  </a:lnTo>
                  <a:lnTo>
                    <a:pt x="926" y="506"/>
                  </a:lnTo>
                  <a:lnTo>
                    <a:pt x="924" y="508"/>
                  </a:lnTo>
                  <a:lnTo>
                    <a:pt x="923" y="510"/>
                  </a:lnTo>
                  <a:lnTo>
                    <a:pt x="923" y="512"/>
                  </a:lnTo>
                  <a:lnTo>
                    <a:pt x="922" y="520"/>
                  </a:lnTo>
                  <a:lnTo>
                    <a:pt x="919" y="529"/>
                  </a:lnTo>
                  <a:lnTo>
                    <a:pt x="915" y="542"/>
                  </a:lnTo>
                  <a:lnTo>
                    <a:pt x="911" y="550"/>
                  </a:lnTo>
                  <a:lnTo>
                    <a:pt x="909" y="555"/>
                  </a:lnTo>
                  <a:lnTo>
                    <a:pt x="907" y="558"/>
                  </a:lnTo>
                  <a:lnTo>
                    <a:pt x="904" y="560"/>
                  </a:lnTo>
                  <a:lnTo>
                    <a:pt x="901" y="563"/>
                  </a:lnTo>
                  <a:lnTo>
                    <a:pt x="895" y="566"/>
                  </a:lnTo>
                  <a:lnTo>
                    <a:pt x="892" y="572"/>
                  </a:lnTo>
                  <a:lnTo>
                    <a:pt x="891" y="577"/>
                  </a:lnTo>
                  <a:lnTo>
                    <a:pt x="889" y="582"/>
                  </a:lnTo>
                  <a:lnTo>
                    <a:pt x="888" y="588"/>
                  </a:lnTo>
                  <a:lnTo>
                    <a:pt x="886" y="592"/>
                  </a:lnTo>
                  <a:lnTo>
                    <a:pt x="883" y="596"/>
                  </a:lnTo>
                  <a:lnTo>
                    <a:pt x="878" y="599"/>
                  </a:lnTo>
                  <a:lnTo>
                    <a:pt x="874" y="600"/>
                  </a:lnTo>
                  <a:lnTo>
                    <a:pt x="871" y="604"/>
                  </a:lnTo>
                  <a:lnTo>
                    <a:pt x="868" y="607"/>
                  </a:lnTo>
                  <a:lnTo>
                    <a:pt x="866" y="609"/>
                  </a:lnTo>
                  <a:lnTo>
                    <a:pt x="864" y="612"/>
                  </a:lnTo>
                  <a:lnTo>
                    <a:pt x="860" y="614"/>
                  </a:lnTo>
                  <a:lnTo>
                    <a:pt x="857" y="615"/>
                  </a:lnTo>
                  <a:lnTo>
                    <a:pt x="852" y="615"/>
                  </a:lnTo>
                  <a:lnTo>
                    <a:pt x="849" y="615"/>
                  </a:lnTo>
                  <a:lnTo>
                    <a:pt x="845" y="614"/>
                  </a:lnTo>
                  <a:lnTo>
                    <a:pt x="843" y="612"/>
                  </a:lnTo>
                  <a:lnTo>
                    <a:pt x="841" y="610"/>
                  </a:lnTo>
                  <a:lnTo>
                    <a:pt x="838" y="604"/>
                  </a:lnTo>
                  <a:lnTo>
                    <a:pt x="833" y="594"/>
                  </a:lnTo>
                  <a:lnTo>
                    <a:pt x="825" y="583"/>
                  </a:lnTo>
                  <a:lnTo>
                    <a:pt x="819" y="573"/>
                  </a:lnTo>
                  <a:lnTo>
                    <a:pt x="810" y="563"/>
                  </a:lnTo>
                  <a:lnTo>
                    <a:pt x="804" y="555"/>
                  </a:lnTo>
                  <a:lnTo>
                    <a:pt x="798" y="546"/>
                  </a:lnTo>
                  <a:lnTo>
                    <a:pt x="791" y="536"/>
                  </a:lnTo>
                  <a:lnTo>
                    <a:pt x="789" y="528"/>
                  </a:lnTo>
                  <a:lnTo>
                    <a:pt x="786" y="523"/>
                  </a:lnTo>
                  <a:lnTo>
                    <a:pt x="785" y="516"/>
                  </a:lnTo>
                  <a:lnTo>
                    <a:pt x="785" y="509"/>
                  </a:lnTo>
                  <a:lnTo>
                    <a:pt x="786" y="501"/>
                  </a:lnTo>
                  <a:lnTo>
                    <a:pt x="785" y="496"/>
                  </a:lnTo>
                  <a:lnTo>
                    <a:pt x="782" y="492"/>
                  </a:lnTo>
                  <a:lnTo>
                    <a:pt x="779" y="488"/>
                  </a:lnTo>
                  <a:lnTo>
                    <a:pt x="775" y="483"/>
                  </a:lnTo>
                  <a:lnTo>
                    <a:pt x="771" y="479"/>
                  </a:lnTo>
                  <a:lnTo>
                    <a:pt x="766" y="476"/>
                  </a:lnTo>
                  <a:lnTo>
                    <a:pt x="760" y="474"/>
                  </a:lnTo>
                  <a:lnTo>
                    <a:pt x="756" y="473"/>
                  </a:lnTo>
                  <a:lnTo>
                    <a:pt x="751" y="472"/>
                  </a:lnTo>
                  <a:lnTo>
                    <a:pt x="745" y="473"/>
                  </a:lnTo>
                  <a:lnTo>
                    <a:pt x="738" y="474"/>
                  </a:lnTo>
                  <a:lnTo>
                    <a:pt x="729" y="475"/>
                  </a:lnTo>
                  <a:lnTo>
                    <a:pt x="720" y="476"/>
                  </a:lnTo>
                  <a:lnTo>
                    <a:pt x="717" y="477"/>
                  </a:lnTo>
                  <a:lnTo>
                    <a:pt x="713" y="478"/>
                  </a:lnTo>
                  <a:lnTo>
                    <a:pt x="709" y="480"/>
                  </a:lnTo>
                  <a:lnTo>
                    <a:pt x="706" y="483"/>
                  </a:lnTo>
                  <a:lnTo>
                    <a:pt x="702" y="488"/>
                  </a:lnTo>
                  <a:lnTo>
                    <a:pt x="699" y="493"/>
                  </a:lnTo>
                  <a:lnTo>
                    <a:pt x="698" y="498"/>
                  </a:lnTo>
                  <a:lnTo>
                    <a:pt x="696" y="505"/>
                  </a:lnTo>
                  <a:lnTo>
                    <a:pt x="691" y="516"/>
                  </a:lnTo>
                  <a:lnTo>
                    <a:pt x="687" y="527"/>
                  </a:lnTo>
                  <a:lnTo>
                    <a:pt x="686" y="532"/>
                  </a:lnTo>
                  <a:lnTo>
                    <a:pt x="686" y="538"/>
                  </a:lnTo>
                  <a:lnTo>
                    <a:pt x="686" y="544"/>
                  </a:lnTo>
                  <a:lnTo>
                    <a:pt x="688" y="550"/>
                  </a:lnTo>
                  <a:lnTo>
                    <a:pt x="692" y="559"/>
                  </a:lnTo>
                  <a:lnTo>
                    <a:pt x="697" y="566"/>
                  </a:lnTo>
                  <a:lnTo>
                    <a:pt x="699" y="572"/>
                  </a:lnTo>
                  <a:lnTo>
                    <a:pt x="701" y="575"/>
                  </a:lnTo>
                  <a:lnTo>
                    <a:pt x="701" y="577"/>
                  </a:lnTo>
                  <a:lnTo>
                    <a:pt x="701" y="579"/>
                  </a:lnTo>
                  <a:lnTo>
                    <a:pt x="700" y="581"/>
                  </a:lnTo>
                  <a:lnTo>
                    <a:pt x="699" y="583"/>
                  </a:lnTo>
                  <a:lnTo>
                    <a:pt x="693" y="589"/>
                  </a:lnTo>
                  <a:lnTo>
                    <a:pt x="689" y="592"/>
                  </a:lnTo>
                  <a:lnTo>
                    <a:pt x="686" y="596"/>
                  </a:lnTo>
                  <a:lnTo>
                    <a:pt x="683" y="602"/>
                  </a:lnTo>
                  <a:lnTo>
                    <a:pt x="680" y="610"/>
                  </a:lnTo>
                  <a:lnTo>
                    <a:pt x="676" y="617"/>
                  </a:lnTo>
                  <a:lnTo>
                    <a:pt x="673" y="625"/>
                  </a:lnTo>
                  <a:lnTo>
                    <a:pt x="668" y="634"/>
                  </a:lnTo>
                  <a:lnTo>
                    <a:pt x="665" y="639"/>
                  </a:lnTo>
                  <a:lnTo>
                    <a:pt x="663" y="644"/>
                  </a:lnTo>
                  <a:lnTo>
                    <a:pt x="663" y="648"/>
                  </a:lnTo>
                  <a:lnTo>
                    <a:pt x="663" y="651"/>
                  </a:lnTo>
                  <a:lnTo>
                    <a:pt x="666" y="659"/>
                  </a:lnTo>
                  <a:lnTo>
                    <a:pt x="669" y="668"/>
                  </a:lnTo>
                  <a:lnTo>
                    <a:pt x="672" y="677"/>
                  </a:lnTo>
                  <a:lnTo>
                    <a:pt x="675" y="684"/>
                  </a:lnTo>
                  <a:lnTo>
                    <a:pt x="689" y="695"/>
                  </a:lnTo>
                  <a:lnTo>
                    <a:pt x="700" y="706"/>
                  </a:lnTo>
                  <a:lnTo>
                    <a:pt x="710" y="709"/>
                  </a:lnTo>
                  <a:lnTo>
                    <a:pt x="721" y="712"/>
                  </a:lnTo>
                  <a:lnTo>
                    <a:pt x="729" y="718"/>
                  </a:lnTo>
                  <a:lnTo>
                    <a:pt x="736" y="724"/>
                  </a:lnTo>
                  <a:lnTo>
                    <a:pt x="743" y="732"/>
                  </a:lnTo>
                  <a:lnTo>
                    <a:pt x="753" y="743"/>
                  </a:lnTo>
                  <a:lnTo>
                    <a:pt x="750" y="749"/>
                  </a:lnTo>
                  <a:lnTo>
                    <a:pt x="747" y="753"/>
                  </a:lnTo>
                  <a:lnTo>
                    <a:pt x="750" y="764"/>
                  </a:lnTo>
                  <a:lnTo>
                    <a:pt x="753" y="775"/>
                  </a:lnTo>
                  <a:lnTo>
                    <a:pt x="759" y="781"/>
                  </a:lnTo>
                  <a:lnTo>
                    <a:pt x="768" y="788"/>
                  </a:lnTo>
                  <a:lnTo>
                    <a:pt x="770" y="793"/>
                  </a:lnTo>
                  <a:lnTo>
                    <a:pt x="772" y="797"/>
                  </a:lnTo>
                  <a:lnTo>
                    <a:pt x="772" y="801"/>
                  </a:lnTo>
                  <a:lnTo>
                    <a:pt x="772" y="805"/>
                  </a:lnTo>
                  <a:lnTo>
                    <a:pt x="772" y="814"/>
                  </a:lnTo>
                  <a:lnTo>
                    <a:pt x="772" y="825"/>
                  </a:lnTo>
                  <a:lnTo>
                    <a:pt x="771" y="837"/>
                  </a:lnTo>
                  <a:lnTo>
                    <a:pt x="771" y="850"/>
                  </a:lnTo>
                  <a:lnTo>
                    <a:pt x="774" y="858"/>
                  </a:lnTo>
                  <a:lnTo>
                    <a:pt x="777" y="863"/>
                  </a:lnTo>
                  <a:lnTo>
                    <a:pt x="779" y="866"/>
                  </a:lnTo>
                  <a:lnTo>
                    <a:pt x="780" y="869"/>
                  </a:lnTo>
                  <a:lnTo>
                    <a:pt x="781" y="872"/>
                  </a:lnTo>
                  <a:lnTo>
                    <a:pt x="780" y="877"/>
                  </a:lnTo>
                  <a:lnTo>
                    <a:pt x="774" y="884"/>
                  </a:lnTo>
                  <a:lnTo>
                    <a:pt x="767" y="894"/>
                  </a:lnTo>
                  <a:lnTo>
                    <a:pt x="767" y="897"/>
                  </a:lnTo>
                  <a:lnTo>
                    <a:pt x="767" y="900"/>
                  </a:lnTo>
                  <a:lnTo>
                    <a:pt x="767" y="903"/>
                  </a:lnTo>
                  <a:lnTo>
                    <a:pt x="769" y="906"/>
                  </a:lnTo>
                  <a:lnTo>
                    <a:pt x="773" y="912"/>
                  </a:lnTo>
                  <a:lnTo>
                    <a:pt x="779" y="916"/>
                  </a:lnTo>
                  <a:lnTo>
                    <a:pt x="785" y="920"/>
                  </a:lnTo>
                  <a:lnTo>
                    <a:pt x="791" y="926"/>
                  </a:lnTo>
                  <a:lnTo>
                    <a:pt x="798" y="931"/>
                  </a:lnTo>
                  <a:lnTo>
                    <a:pt x="803" y="938"/>
                  </a:lnTo>
                  <a:lnTo>
                    <a:pt x="805" y="947"/>
                  </a:lnTo>
                  <a:lnTo>
                    <a:pt x="806" y="953"/>
                  </a:lnTo>
                  <a:lnTo>
                    <a:pt x="807" y="957"/>
                  </a:lnTo>
                  <a:lnTo>
                    <a:pt x="808" y="962"/>
                  </a:lnTo>
                  <a:lnTo>
                    <a:pt x="811" y="967"/>
                  </a:lnTo>
                  <a:lnTo>
                    <a:pt x="816" y="973"/>
                  </a:lnTo>
                  <a:lnTo>
                    <a:pt x="824" y="986"/>
                  </a:lnTo>
                  <a:lnTo>
                    <a:pt x="834" y="999"/>
                  </a:lnTo>
                  <a:lnTo>
                    <a:pt x="842" y="1008"/>
                  </a:lnTo>
                  <a:lnTo>
                    <a:pt x="852" y="1016"/>
                  </a:lnTo>
                  <a:lnTo>
                    <a:pt x="858" y="1019"/>
                  </a:lnTo>
                  <a:lnTo>
                    <a:pt x="864" y="1024"/>
                  </a:lnTo>
                  <a:lnTo>
                    <a:pt x="866" y="1029"/>
                  </a:lnTo>
                  <a:lnTo>
                    <a:pt x="866" y="1032"/>
                  </a:lnTo>
                  <a:lnTo>
                    <a:pt x="866" y="1036"/>
                  </a:lnTo>
                  <a:lnTo>
                    <a:pt x="865" y="1040"/>
                  </a:lnTo>
                  <a:lnTo>
                    <a:pt x="862" y="1049"/>
                  </a:lnTo>
                  <a:lnTo>
                    <a:pt x="862" y="1056"/>
                  </a:lnTo>
                  <a:lnTo>
                    <a:pt x="871" y="1065"/>
                  </a:lnTo>
                  <a:lnTo>
                    <a:pt x="878" y="1073"/>
                  </a:lnTo>
                  <a:lnTo>
                    <a:pt x="881" y="1081"/>
                  </a:lnTo>
                  <a:lnTo>
                    <a:pt x="883" y="1086"/>
                  </a:lnTo>
                  <a:lnTo>
                    <a:pt x="886" y="1090"/>
                  </a:lnTo>
                  <a:lnTo>
                    <a:pt x="889" y="1093"/>
                  </a:lnTo>
                  <a:lnTo>
                    <a:pt x="895" y="1099"/>
                  </a:lnTo>
                  <a:lnTo>
                    <a:pt x="900" y="1102"/>
                  </a:lnTo>
                  <a:lnTo>
                    <a:pt x="907" y="1106"/>
                  </a:lnTo>
                  <a:lnTo>
                    <a:pt x="915" y="1112"/>
                  </a:lnTo>
                  <a:lnTo>
                    <a:pt x="921" y="1122"/>
                  </a:lnTo>
                  <a:lnTo>
                    <a:pt x="928" y="1136"/>
                  </a:lnTo>
                  <a:lnTo>
                    <a:pt x="936" y="1150"/>
                  </a:lnTo>
                  <a:lnTo>
                    <a:pt x="941" y="1160"/>
                  </a:lnTo>
                  <a:lnTo>
                    <a:pt x="943" y="1171"/>
                  </a:lnTo>
                  <a:lnTo>
                    <a:pt x="946" y="1182"/>
                  </a:lnTo>
                  <a:lnTo>
                    <a:pt x="951" y="1193"/>
                  </a:lnTo>
                  <a:lnTo>
                    <a:pt x="957" y="1208"/>
                  </a:lnTo>
                  <a:lnTo>
                    <a:pt x="962" y="1222"/>
                  </a:lnTo>
                  <a:lnTo>
                    <a:pt x="968" y="1230"/>
                  </a:lnTo>
                  <a:lnTo>
                    <a:pt x="977" y="1237"/>
                  </a:lnTo>
                  <a:lnTo>
                    <a:pt x="986" y="1243"/>
                  </a:lnTo>
                  <a:lnTo>
                    <a:pt x="995" y="1249"/>
                  </a:lnTo>
                  <a:lnTo>
                    <a:pt x="1007" y="1254"/>
                  </a:lnTo>
                  <a:lnTo>
                    <a:pt x="1016" y="1257"/>
                  </a:lnTo>
                  <a:lnTo>
                    <a:pt x="1025" y="1259"/>
                  </a:lnTo>
                  <a:lnTo>
                    <a:pt x="1036" y="1261"/>
                  </a:lnTo>
                  <a:lnTo>
                    <a:pt x="1045" y="1262"/>
                  </a:lnTo>
                  <a:lnTo>
                    <a:pt x="1054" y="1264"/>
                  </a:lnTo>
                  <a:lnTo>
                    <a:pt x="1060" y="1267"/>
                  </a:lnTo>
                  <a:lnTo>
                    <a:pt x="1061" y="1269"/>
                  </a:lnTo>
                  <a:lnTo>
                    <a:pt x="1062" y="1271"/>
                  </a:lnTo>
                  <a:lnTo>
                    <a:pt x="1061" y="1273"/>
                  </a:lnTo>
                  <a:lnTo>
                    <a:pt x="1059" y="1277"/>
                  </a:lnTo>
                  <a:lnTo>
                    <a:pt x="1055" y="1283"/>
                  </a:lnTo>
                  <a:lnTo>
                    <a:pt x="1053" y="1288"/>
                  </a:lnTo>
                  <a:lnTo>
                    <a:pt x="1051" y="1293"/>
                  </a:lnTo>
                  <a:lnTo>
                    <a:pt x="1050" y="1298"/>
                  </a:lnTo>
                  <a:lnTo>
                    <a:pt x="1047" y="1307"/>
                  </a:lnTo>
                  <a:lnTo>
                    <a:pt x="1046" y="1319"/>
                  </a:lnTo>
                  <a:lnTo>
                    <a:pt x="1044" y="1330"/>
                  </a:lnTo>
                  <a:lnTo>
                    <a:pt x="1044" y="1342"/>
                  </a:lnTo>
                  <a:lnTo>
                    <a:pt x="1046" y="1356"/>
                  </a:lnTo>
                  <a:lnTo>
                    <a:pt x="1050" y="1369"/>
                  </a:lnTo>
                  <a:lnTo>
                    <a:pt x="1052" y="1374"/>
                  </a:lnTo>
                  <a:lnTo>
                    <a:pt x="1054" y="1379"/>
                  </a:lnTo>
                  <a:lnTo>
                    <a:pt x="1057" y="1383"/>
                  </a:lnTo>
                  <a:lnTo>
                    <a:pt x="1060" y="1385"/>
                  </a:lnTo>
                  <a:lnTo>
                    <a:pt x="1070" y="1390"/>
                  </a:lnTo>
                  <a:lnTo>
                    <a:pt x="1079" y="1394"/>
                  </a:lnTo>
                  <a:lnTo>
                    <a:pt x="1089" y="1401"/>
                  </a:lnTo>
                  <a:lnTo>
                    <a:pt x="1095" y="1407"/>
                  </a:lnTo>
                  <a:lnTo>
                    <a:pt x="1098" y="1410"/>
                  </a:lnTo>
                  <a:lnTo>
                    <a:pt x="1101" y="1413"/>
                  </a:lnTo>
                  <a:lnTo>
                    <a:pt x="1101" y="1416"/>
                  </a:lnTo>
                  <a:lnTo>
                    <a:pt x="1101" y="1418"/>
                  </a:lnTo>
                  <a:lnTo>
                    <a:pt x="1101" y="1423"/>
                  </a:lnTo>
                  <a:lnTo>
                    <a:pt x="1104" y="1431"/>
                  </a:lnTo>
                  <a:lnTo>
                    <a:pt x="1108" y="1438"/>
                  </a:lnTo>
                  <a:lnTo>
                    <a:pt x="1111" y="1444"/>
                  </a:lnTo>
                  <a:lnTo>
                    <a:pt x="1118" y="1450"/>
                  </a:lnTo>
                  <a:lnTo>
                    <a:pt x="1126" y="1456"/>
                  </a:lnTo>
                  <a:lnTo>
                    <a:pt x="1136" y="1463"/>
                  </a:lnTo>
                  <a:lnTo>
                    <a:pt x="1144" y="1470"/>
                  </a:lnTo>
                  <a:lnTo>
                    <a:pt x="1151" y="1475"/>
                  </a:lnTo>
                  <a:lnTo>
                    <a:pt x="1155" y="1480"/>
                  </a:lnTo>
                  <a:lnTo>
                    <a:pt x="1160" y="1490"/>
                  </a:lnTo>
                  <a:lnTo>
                    <a:pt x="1163" y="1499"/>
                  </a:lnTo>
                  <a:lnTo>
                    <a:pt x="1165" y="1505"/>
                  </a:lnTo>
                  <a:lnTo>
                    <a:pt x="1167" y="1510"/>
                  </a:lnTo>
                  <a:lnTo>
                    <a:pt x="1167" y="1515"/>
                  </a:lnTo>
                  <a:lnTo>
                    <a:pt x="1165" y="1521"/>
                  </a:lnTo>
                  <a:lnTo>
                    <a:pt x="1163" y="1525"/>
                  </a:lnTo>
                  <a:lnTo>
                    <a:pt x="1162" y="1528"/>
                  </a:lnTo>
                  <a:lnTo>
                    <a:pt x="1160" y="1531"/>
                  </a:lnTo>
                  <a:lnTo>
                    <a:pt x="1158" y="1532"/>
                  </a:lnTo>
                  <a:lnTo>
                    <a:pt x="1148" y="1537"/>
                  </a:lnTo>
                  <a:lnTo>
                    <a:pt x="1140" y="1541"/>
                  </a:lnTo>
                  <a:lnTo>
                    <a:pt x="1133" y="1545"/>
                  </a:lnTo>
                  <a:lnTo>
                    <a:pt x="1125" y="1552"/>
                  </a:lnTo>
                  <a:lnTo>
                    <a:pt x="1121" y="1535"/>
                  </a:lnTo>
                  <a:lnTo>
                    <a:pt x="1109" y="1535"/>
                  </a:lnTo>
                  <a:lnTo>
                    <a:pt x="1100" y="1526"/>
                  </a:lnTo>
                  <a:lnTo>
                    <a:pt x="1077" y="1507"/>
                  </a:lnTo>
                  <a:lnTo>
                    <a:pt x="1055" y="1487"/>
                  </a:lnTo>
                  <a:lnTo>
                    <a:pt x="1044" y="1476"/>
                  </a:lnTo>
                  <a:lnTo>
                    <a:pt x="1036" y="1462"/>
                  </a:lnTo>
                  <a:lnTo>
                    <a:pt x="1028" y="1447"/>
                  </a:lnTo>
                  <a:lnTo>
                    <a:pt x="1024" y="1440"/>
                  </a:lnTo>
                  <a:lnTo>
                    <a:pt x="1020" y="1435"/>
                  </a:lnTo>
                  <a:lnTo>
                    <a:pt x="1015" y="1428"/>
                  </a:lnTo>
                  <a:lnTo>
                    <a:pt x="1009" y="1424"/>
                  </a:lnTo>
                  <a:lnTo>
                    <a:pt x="1000" y="1419"/>
                  </a:lnTo>
                  <a:lnTo>
                    <a:pt x="988" y="1414"/>
                  </a:lnTo>
                  <a:lnTo>
                    <a:pt x="980" y="1412"/>
                  </a:lnTo>
                  <a:lnTo>
                    <a:pt x="974" y="1411"/>
                  </a:lnTo>
                  <a:lnTo>
                    <a:pt x="968" y="1411"/>
                  </a:lnTo>
                  <a:lnTo>
                    <a:pt x="961" y="1412"/>
                  </a:lnTo>
                  <a:lnTo>
                    <a:pt x="963" y="1423"/>
                  </a:lnTo>
                  <a:lnTo>
                    <a:pt x="968" y="1436"/>
                  </a:lnTo>
                  <a:lnTo>
                    <a:pt x="943" y="1440"/>
                  </a:lnTo>
                  <a:lnTo>
                    <a:pt x="919" y="1445"/>
                  </a:lnTo>
                  <a:lnTo>
                    <a:pt x="906" y="1445"/>
                  </a:lnTo>
                  <a:lnTo>
                    <a:pt x="892" y="1445"/>
                  </a:lnTo>
                  <a:lnTo>
                    <a:pt x="877" y="1444"/>
                  </a:lnTo>
                  <a:lnTo>
                    <a:pt x="862" y="1441"/>
                  </a:lnTo>
                  <a:lnTo>
                    <a:pt x="853" y="1433"/>
                  </a:lnTo>
                  <a:lnTo>
                    <a:pt x="844" y="1424"/>
                  </a:lnTo>
                  <a:lnTo>
                    <a:pt x="838" y="1422"/>
                  </a:lnTo>
                  <a:lnTo>
                    <a:pt x="833" y="1422"/>
                  </a:lnTo>
                  <a:lnTo>
                    <a:pt x="827" y="1422"/>
                  </a:lnTo>
                  <a:lnTo>
                    <a:pt x="822" y="1422"/>
                  </a:lnTo>
                  <a:lnTo>
                    <a:pt x="817" y="1422"/>
                  </a:lnTo>
                  <a:lnTo>
                    <a:pt x="813" y="1422"/>
                  </a:lnTo>
                  <a:lnTo>
                    <a:pt x="808" y="1421"/>
                  </a:lnTo>
                  <a:lnTo>
                    <a:pt x="803" y="1418"/>
                  </a:lnTo>
                  <a:lnTo>
                    <a:pt x="800" y="1409"/>
                  </a:lnTo>
                  <a:lnTo>
                    <a:pt x="798" y="1401"/>
                  </a:lnTo>
                  <a:lnTo>
                    <a:pt x="831" y="1402"/>
                  </a:lnTo>
                  <a:lnTo>
                    <a:pt x="856" y="1402"/>
                  </a:lnTo>
                  <a:lnTo>
                    <a:pt x="883" y="1403"/>
                  </a:lnTo>
                  <a:lnTo>
                    <a:pt x="921" y="1406"/>
                  </a:lnTo>
                  <a:lnTo>
                    <a:pt x="901" y="1390"/>
                  </a:lnTo>
                  <a:lnTo>
                    <a:pt x="880" y="1374"/>
                  </a:lnTo>
                  <a:lnTo>
                    <a:pt x="870" y="1366"/>
                  </a:lnTo>
                  <a:lnTo>
                    <a:pt x="860" y="1356"/>
                  </a:lnTo>
                  <a:lnTo>
                    <a:pt x="852" y="1346"/>
                  </a:lnTo>
                  <a:lnTo>
                    <a:pt x="844" y="1336"/>
                  </a:lnTo>
                  <a:lnTo>
                    <a:pt x="833" y="1337"/>
                  </a:lnTo>
                  <a:lnTo>
                    <a:pt x="821" y="1336"/>
                  </a:lnTo>
                  <a:lnTo>
                    <a:pt x="821" y="1347"/>
                  </a:lnTo>
                  <a:lnTo>
                    <a:pt x="821" y="1359"/>
                  </a:lnTo>
                  <a:lnTo>
                    <a:pt x="814" y="1360"/>
                  </a:lnTo>
                  <a:lnTo>
                    <a:pt x="808" y="1360"/>
                  </a:lnTo>
                  <a:lnTo>
                    <a:pt x="803" y="1359"/>
                  </a:lnTo>
                  <a:lnTo>
                    <a:pt x="798" y="1356"/>
                  </a:lnTo>
                  <a:lnTo>
                    <a:pt x="790" y="1351"/>
                  </a:lnTo>
                  <a:lnTo>
                    <a:pt x="786" y="1347"/>
                  </a:lnTo>
                  <a:lnTo>
                    <a:pt x="786" y="1341"/>
                  </a:lnTo>
                  <a:lnTo>
                    <a:pt x="779" y="1341"/>
                  </a:lnTo>
                  <a:lnTo>
                    <a:pt x="773" y="1341"/>
                  </a:lnTo>
                  <a:lnTo>
                    <a:pt x="769" y="1343"/>
                  </a:lnTo>
                  <a:lnTo>
                    <a:pt x="766" y="1345"/>
                  </a:lnTo>
                  <a:lnTo>
                    <a:pt x="760" y="1351"/>
                  </a:lnTo>
                  <a:lnTo>
                    <a:pt x="756" y="1353"/>
                  </a:lnTo>
                  <a:lnTo>
                    <a:pt x="747" y="1355"/>
                  </a:lnTo>
                  <a:lnTo>
                    <a:pt x="736" y="1354"/>
                  </a:lnTo>
                  <a:lnTo>
                    <a:pt x="726" y="1353"/>
                  </a:lnTo>
                  <a:lnTo>
                    <a:pt x="718" y="1350"/>
                  </a:lnTo>
                  <a:lnTo>
                    <a:pt x="701" y="1343"/>
                  </a:lnTo>
                  <a:lnTo>
                    <a:pt x="686" y="1336"/>
                  </a:lnTo>
                  <a:lnTo>
                    <a:pt x="685" y="1317"/>
                  </a:lnTo>
                  <a:lnTo>
                    <a:pt x="684" y="1298"/>
                  </a:lnTo>
                  <a:lnTo>
                    <a:pt x="685" y="1278"/>
                  </a:lnTo>
                  <a:lnTo>
                    <a:pt x="686" y="1259"/>
                  </a:lnTo>
                  <a:lnTo>
                    <a:pt x="667" y="1251"/>
                  </a:lnTo>
                  <a:lnTo>
                    <a:pt x="636" y="1239"/>
                  </a:lnTo>
                  <a:lnTo>
                    <a:pt x="606" y="1226"/>
                  </a:lnTo>
                  <a:lnTo>
                    <a:pt x="592" y="1219"/>
                  </a:lnTo>
                  <a:lnTo>
                    <a:pt x="588" y="1211"/>
                  </a:lnTo>
                  <a:lnTo>
                    <a:pt x="586" y="1204"/>
                  </a:lnTo>
                  <a:lnTo>
                    <a:pt x="585" y="1197"/>
                  </a:lnTo>
                  <a:lnTo>
                    <a:pt x="584" y="1188"/>
                  </a:lnTo>
                  <a:lnTo>
                    <a:pt x="583" y="1180"/>
                  </a:lnTo>
                  <a:lnTo>
                    <a:pt x="582" y="1172"/>
                  </a:lnTo>
                  <a:lnTo>
                    <a:pt x="579" y="1166"/>
                  </a:lnTo>
                  <a:lnTo>
                    <a:pt x="574" y="1159"/>
                  </a:lnTo>
                  <a:lnTo>
                    <a:pt x="564" y="1158"/>
                  </a:lnTo>
                  <a:lnTo>
                    <a:pt x="552" y="1159"/>
                  </a:lnTo>
                  <a:lnTo>
                    <a:pt x="540" y="1144"/>
                  </a:lnTo>
                  <a:lnTo>
                    <a:pt x="529" y="1130"/>
                  </a:lnTo>
                  <a:lnTo>
                    <a:pt x="524" y="1130"/>
                  </a:lnTo>
                  <a:lnTo>
                    <a:pt x="519" y="1130"/>
                  </a:lnTo>
                  <a:lnTo>
                    <a:pt x="515" y="1130"/>
                  </a:lnTo>
                  <a:lnTo>
                    <a:pt x="511" y="1131"/>
                  </a:lnTo>
                  <a:lnTo>
                    <a:pt x="505" y="1132"/>
                  </a:lnTo>
                  <a:lnTo>
                    <a:pt x="501" y="1132"/>
                  </a:lnTo>
                  <a:lnTo>
                    <a:pt x="497" y="1132"/>
                  </a:lnTo>
                  <a:lnTo>
                    <a:pt x="493" y="1130"/>
                  </a:lnTo>
                  <a:lnTo>
                    <a:pt x="486" y="1126"/>
                  </a:lnTo>
                  <a:lnTo>
                    <a:pt x="479" y="1119"/>
                  </a:lnTo>
                  <a:lnTo>
                    <a:pt x="470" y="1110"/>
                  </a:lnTo>
                  <a:lnTo>
                    <a:pt x="461" y="1100"/>
                  </a:lnTo>
                  <a:lnTo>
                    <a:pt x="442" y="1080"/>
                  </a:lnTo>
                  <a:lnTo>
                    <a:pt x="428" y="1065"/>
                  </a:lnTo>
                  <a:lnTo>
                    <a:pt x="434" y="1055"/>
                  </a:lnTo>
                  <a:lnTo>
                    <a:pt x="439" y="1042"/>
                  </a:lnTo>
                  <a:lnTo>
                    <a:pt x="455" y="1047"/>
                  </a:lnTo>
                  <a:lnTo>
                    <a:pt x="466" y="1048"/>
                  </a:lnTo>
                  <a:lnTo>
                    <a:pt x="469" y="1049"/>
                  </a:lnTo>
                  <a:lnTo>
                    <a:pt x="472" y="1048"/>
                  </a:lnTo>
                  <a:lnTo>
                    <a:pt x="473" y="1048"/>
                  </a:lnTo>
                  <a:lnTo>
                    <a:pt x="474" y="1046"/>
                  </a:lnTo>
                  <a:lnTo>
                    <a:pt x="471" y="1033"/>
                  </a:lnTo>
                  <a:lnTo>
                    <a:pt x="464" y="1007"/>
                  </a:lnTo>
                  <a:lnTo>
                    <a:pt x="476" y="997"/>
                  </a:lnTo>
                  <a:lnTo>
                    <a:pt x="487" y="987"/>
                  </a:lnTo>
                  <a:lnTo>
                    <a:pt x="499" y="977"/>
                  </a:lnTo>
                  <a:lnTo>
                    <a:pt x="511" y="966"/>
                  </a:lnTo>
                  <a:lnTo>
                    <a:pt x="507" y="951"/>
                  </a:lnTo>
                  <a:lnTo>
                    <a:pt x="504" y="936"/>
                  </a:lnTo>
                  <a:lnTo>
                    <a:pt x="501" y="931"/>
                  </a:lnTo>
                  <a:lnTo>
                    <a:pt x="497" y="926"/>
                  </a:lnTo>
                  <a:lnTo>
                    <a:pt x="491" y="920"/>
                  </a:lnTo>
                  <a:lnTo>
                    <a:pt x="486" y="914"/>
                  </a:lnTo>
                  <a:lnTo>
                    <a:pt x="472" y="903"/>
                  </a:lnTo>
                  <a:lnTo>
                    <a:pt x="459" y="893"/>
                  </a:lnTo>
                  <a:lnTo>
                    <a:pt x="445" y="881"/>
                  </a:lnTo>
                  <a:lnTo>
                    <a:pt x="431" y="871"/>
                  </a:lnTo>
                  <a:lnTo>
                    <a:pt x="419" y="860"/>
                  </a:lnTo>
                  <a:lnTo>
                    <a:pt x="411" y="849"/>
                  </a:lnTo>
                  <a:lnTo>
                    <a:pt x="408" y="844"/>
                  </a:lnTo>
                  <a:lnTo>
                    <a:pt x="405" y="837"/>
                  </a:lnTo>
                  <a:lnTo>
                    <a:pt x="404" y="832"/>
                  </a:lnTo>
                  <a:lnTo>
                    <a:pt x="403" y="827"/>
                  </a:lnTo>
                  <a:lnTo>
                    <a:pt x="402" y="821"/>
                  </a:lnTo>
                  <a:lnTo>
                    <a:pt x="400" y="817"/>
                  </a:lnTo>
                  <a:lnTo>
                    <a:pt x="397" y="812"/>
                  </a:lnTo>
                  <a:lnTo>
                    <a:pt x="393" y="808"/>
                  </a:lnTo>
                  <a:lnTo>
                    <a:pt x="382" y="808"/>
                  </a:lnTo>
                  <a:lnTo>
                    <a:pt x="370" y="808"/>
                  </a:lnTo>
                  <a:lnTo>
                    <a:pt x="365" y="805"/>
                  </a:lnTo>
                  <a:lnTo>
                    <a:pt x="360" y="801"/>
                  </a:lnTo>
                  <a:lnTo>
                    <a:pt x="355" y="795"/>
                  </a:lnTo>
                  <a:lnTo>
                    <a:pt x="351" y="790"/>
                  </a:lnTo>
                  <a:lnTo>
                    <a:pt x="343" y="777"/>
                  </a:lnTo>
                  <a:lnTo>
                    <a:pt x="334" y="766"/>
                  </a:lnTo>
                  <a:lnTo>
                    <a:pt x="338" y="758"/>
                  </a:lnTo>
                  <a:lnTo>
                    <a:pt x="342" y="748"/>
                  </a:lnTo>
                  <a:lnTo>
                    <a:pt x="344" y="740"/>
                  </a:lnTo>
                  <a:lnTo>
                    <a:pt x="347" y="731"/>
                  </a:lnTo>
                  <a:lnTo>
                    <a:pt x="356" y="740"/>
                  </a:lnTo>
                  <a:lnTo>
                    <a:pt x="366" y="748"/>
                  </a:lnTo>
                  <a:lnTo>
                    <a:pt x="376" y="754"/>
                  </a:lnTo>
                  <a:lnTo>
                    <a:pt x="383" y="758"/>
                  </a:lnTo>
                  <a:lnTo>
                    <a:pt x="387" y="758"/>
                  </a:lnTo>
                  <a:lnTo>
                    <a:pt x="391" y="758"/>
                  </a:lnTo>
                  <a:lnTo>
                    <a:pt x="394" y="756"/>
                  </a:lnTo>
                  <a:lnTo>
                    <a:pt x="397" y="751"/>
                  </a:lnTo>
                  <a:lnTo>
                    <a:pt x="399" y="746"/>
                  </a:lnTo>
                  <a:lnTo>
                    <a:pt x="401" y="740"/>
                  </a:lnTo>
                  <a:lnTo>
                    <a:pt x="403" y="730"/>
                  </a:lnTo>
                  <a:lnTo>
                    <a:pt x="404" y="719"/>
                  </a:lnTo>
                  <a:lnTo>
                    <a:pt x="404" y="704"/>
                  </a:lnTo>
                  <a:lnTo>
                    <a:pt x="403" y="691"/>
                  </a:lnTo>
                  <a:lnTo>
                    <a:pt x="401" y="677"/>
                  </a:lnTo>
                  <a:lnTo>
                    <a:pt x="398" y="663"/>
                  </a:lnTo>
                  <a:lnTo>
                    <a:pt x="389" y="638"/>
                  </a:lnTo>
                  <a:lnTo>
                    <a:pt x="382" y="614"/>
                  </a:lnTo>
                  <a:lnTo>
                    <a:pt x="373" y="614"/>
                  </a:lnTo>
                  <a:lnTo>
                    <a:pt x="370" y="614"/>
                  </a:lnTo>
                  <a:lnTo>
                    <a:pt x="376" y="674"/>
                  </a:lnTo>
                  <a:lnTo>
                    <a:pt x="378" y="673"/>
                  </a:lnTo>
                  <a:lnTo>
                    <a:pt x="380" y="673"/>
                  </a:lnTo>
                  <a:lnTo>
                    <a:pt x="381" y="674"/>
                  </a:lnTo>
                  <a:lnTo>
                    <a:pt x="381" y="677"/>
                  </a:lnTo>
                  <a:lnTo>
                    <a:pt x="381" y="682"/>
                  </a:lnTo>
                  <a:lnTo>
                    <a:pt x="378" y="692"/>
                  </a:lnTo>
                  <a:lnTo>
                    <a:pt x="376" y="696"/>
                  </a:lnTo>
                  <a:lnTo>
                    <a:pt x="369" y="695"/>
                  </a:lnTo>
                  <a:lnTo>
                    <a:pt x="361" y="695"/>
                  </a:lnTo>
                  <a:lnTo>
                    <a:pt x="353" y="695"/>
                  </a:lnTo>
                  <a:lnTo>
                    <a:pt x="347" y="696"/>
                  </a:lnTo>
                  <a:lnTo>
                    <a:pt x="343" y="687"/>
                  </a:lnTo>
                  <a:lnTo>
                    <a:pt x="338" y="676"/>
                  </a:lnTo>
                  <a:lnTo>
                    <a:pt x="334" y="664"/>
                  </a:lnTo>
                  <a:lnTo>
                    <a:pt x="329" y="656"/>
                  </a:lnTo>
                  <a:lnTo>
                    <a:pt x="317" y="655"/>
                  </a:lnTo>
                  <a:lnTo>
                    <a:pt x="305" y="656"/>
                  </a:lnTo>
                  <a:lnTo>
                    <a:pt x="296" y="640"/>
                  </a:lnTo>
                  <a:lnTo>
                    <a:pt x="287" y="626"/>
                  </a:lnTo>
                  <a:lnTo>
                    <a:pt x="286" y="619"/>
                  </a:lnTo>
                  <a:lnTo>
                    <a:pt x="287" y="613"/>
                  </a:lnTo>
                  <a:lnTo>
                    <a:pt x="288" y="610"/>
                  </a:lnTo>
                  <a:lnTo>
                    <a:pt x="291" y="607"/>
                  </a:lnTo>
                  <a:lnTo>
                    <a:pt x="295" y="602"/>
                  </a:lnTo>
                  <a:lnTo>
                    <a:pt x="299" y="597"/>
                  </a:lnTo>
                  <a:lnTo>
                    <a:pt x="302" y="585"/>
                  </a:lnTo>
                  <a:lnTo>
                    <a:pt x="305" y="573"/>
                  </a:lnTo>
                  <a:lnTo>
                    <a:pt x="317" y="573"/>
                  </a:lnTo>
                  <a:lnTo>
                    <a:pt x="329" y="573"/>
                  </a:lnTo>
                  <a:lnTo>
                    <a:pt x="336" y="580"/>
                  </a:lnTo>
                  <a:lnTo>
                    <a:pt x="347" y="594"/>
                  </a:lnTo>
                  <a:lnTo>
                    <a:pt x="353" y="600"/>
                  </a:lnTo>
                  <a:lnTo>
                    <a:pt x="359" y="605"/>
                  </a:lnTo>
                  <a:lnTo>
                    <a:pt x="361" y="606"/>
                  </a:lnTo>
                  <a:lnTo>
                    <a:pt x="362" y="606"/>
                  </a:lnTo>
                  <a:lnTo>
                    <a:pt x="363" y="605"/>
                  </a:lnTo>
                  <a:lnTo>
                    <a:pt x="364" y="602"/>
                  </a:lnTo>
                  <a:lnTo>
                    <a:pt x="365" y="594"/>
                  </a:lnTo>
                  <a:lnTo>
                    <a:pt x="364" y="584"/>
                  </a:lnTo>
                  <a:lnTo>
                    <a:pt x="358" y="578"/>
                  </a:lnTo>
                  <a:lnTo>
                    <a:pt x="344" y="566"/>
                  </a:lnTo>
                  <a:lnTo>
                    <a:pt x="331" y="555"/>
                  </a:lnTo>
                  <a:lnTo>
                    <a:pt x="322" y="549"/>
                  </a:lnTo>
                  <a:lnTo>
                    <a:pt x="318" y="548"/>
                  </a:lnTo>
                  <a:lnTo>
                    <a:pt x="314" y="548"/>
                  </a:lnTo>
                  <a:lnTo>
                    <a:pt x="310" y="549"/>
                  </a:lnTo>
                  <a:lnTo>
                    <a:pt x="304" y="550"/>
                  </a:lnTo>
                  <a:lnTo>
                    <a:pt x="300" y="550"/>
                  </a:lnTo>
                  <a:lnTo>
                    <a:pt x="296" y="551"/>
                  </a:lnTo>
                  <a:lnTo>
                    <a:pt x="292" y="550"/>
                  </a:lnTo>
                  <a:lnTo>
                    <a:pt x="287" y="549"/>
                  </a:lnTo>
                  <a:lnTo>
                    <a:pt x="284" y="547"/>
                  </a:lnTo>
                  <a:lnTo>
                    <a:pt x="281" y="543"/>
                  </a:lnTo>
                  <a:lnTo>
                    <a:pt x="279" y="539"/>
                  </a:lnTo>
                  <a:lnTo>
                    <a:pt x="276" y="533"/>
                  </a:lnTo>
                  <a:lnTo>
                    <a:pt x="271" y="524"/>
                  </a:lnTo>
                  <a:lnTo>
                    <a:pt x="269" y="520"/>
                  </a:lnTo>
                  <a:lnTo>
                    <a:pt x="261" y="521"/>
                  </a:lnTo>
                  <a:lnTo>
                    <a:pt x="252" y="520"/>
                  </a:lnTo>
                  <a:lnTo>
                    <a:pt x="240" y="539"/>
                  </a:lnTo>
                  <a:lnTo>
                    <a:pt x="227" y="558"/>
                  </a:lnTo>
                  <a:lnTo>
                    <a:pt x="220" y="567"/>
                  </a:lnTo>
                  <a:lnTo>
                    <a:pt x="215" y="577"/>
                  </a:lnTo>
                  <a:lnTo>
                    <a:pt x="210" y="587"/>
                  </a:lnTo>
                  <a:lnTo>
                    <a:pt x="204" y="597"/>
                  </a:lnTo>
                  <a:lnTo>
                    <a:pt x="202" y="605"/>
                  </a:lnTo>
                  <a:lnTo>
                    <a:pt x="200" y="613"/>
                  </a:lnTo>
                  <a:lnTo>
                    <a:pt x="198" y="622"/>
                  </a:lnTo>
                  <a:lnTo>
                    <a:pt x="197" y="630"/>
                  </a:lnTo>
                  <a:lnTo>
                    <a:pt x="197" y="639"/>
                  </a:lnTo>
                  <a:lnTo>
                    <a:pt x="195" y="646"/>
                  </a:lnTo>
                  <a:lnTo>
                    <a:pt x="192" y="655"/>
                  </a:lnTo>
                  <a:lnTo>
                    <a:pt x="189" y="662"/>
                  </a:lnTo>
                  <a:lnTo>
                    <a:pt x="184" y="666"/>
                  </a:lnTo>
                  <a:lnTo>
                    <a:pt x="180" y="669"/>
                  </a:lnTo>
                  <a:lnTo>
                    <a:pt x="175" y="673"/>
                  </a:lnTo>
                  <a:lnTo>
                    <a:pt x="169" y="675"/>
                  </a:lnTo>
                  <a:lnTo>
                    <a:pt x="163" y="677"/>
                  </a:lnTo>
                  <a:lnTo>
                    <a:pt x="158" y="679"/>
                  </a:lnTo>
                  <a:lnTo>
                    <a:pt x="152" y="681"/>
                  </a:lnTo>
                  <a:lnTo>
                    <a:pt x="147" y="685"/>
                  </a:lnTo>
                  <a:lnTo>
                    <a:pt x="132" y="700"/>
                  </a:lnTo>
                  <a:lnTo>
                    <a:pt x="118" y="714"/>
                  </a:lnTo>
                  <a:lnTo>
                    <a:pt x="115" y="716"/>
                  </a:lnTo>
                  <a:lnTo>
                    <a:pt x="111" y="717"/>
                  </a:lnTo>
                  <a:lnTo>
                    <a:pt x="107" y="718"/>
                  </a:lnTo>
                  <a:lnTo>
                    <a:pt x="102" y="717"/>
                  </a:lnTo>
                  <a:lnTo>
                    <a:pt x="98" y="716"/>
                  </a:lnTo>
                  <a:lnTo>
                    <a:pt x="93" y="713"/>
                  </a:lnTo>
                  <a:lnTo>
                    <a:pt x="88" y="708"/>
                  </a:lnTo>
                  <a:lnTo>
                    <a:pt x="82" y="701"/>
                  </a:lnTo>
                  <a:lnTo>
                    <a:pt x="77" y="694"/>
                  </a:lnTo>
                  <a:lnTo>
                    <a:pt x="69" y="682"/>
                  </a:lnTo>
                  <a:lnTo>
                    <a:pt x="61" y="666"/>
                  </a:lnTo>
                  <a:lnTo>
                    <a:pt x="52" y="648"/>
                  </a:lnTo>
                  <a:lnTo>
                    <a:pt x="44" y="630"/>
                  </a:lnTo>
                  <a:lnTo>
                    <a:pt x="37" y="613"/>
                  </a:lnTo>
                  <a:lnTo>
                    <a:pt x="31" y="599"/>
                  </a:lnTo>
                  <a:lnTo>
                    <a:pt x="29" y="591"/>
                  </a:lnTo>
                  <a:lnTo>
                    <a:pt x="28" y="581"/>
                  </a:lnTo>
                  <a:lnTo>
                    <a:pt x="28" y="572"/>
                  </a:lnTo>
                  <a:lnTo>
                    <a:pt x="29" y="562"/>
                  </a:lnTo>
                  <a:lnTo>
                    <a:pt x="30" y="553"/>
                  </a:lnTo>
                  <a:lnTo>
                    <a:pt x="31" y="542"/>
                  </a:lnTo>
                  <a:lnTo>
                    <a:pt x="31" y="532"/>
                  </a:lnTo>
                  <a:lnTo>
                    <a:pt x="31" y="523"/>
                  </a:lnTo>
                  <a:lnTo>
                    <a:pt x="29" y="514"/>
                  </a:lnTo>
                  <a:lnTo>
                    <a:pt x="23" y="507"/>
                  </a:lnTo>
                  <a:lnTo>
                    <a:pt x="12" y="500"/>
                  </a:lnTo>
                  <a:lnTo>
                    <a:pt x="8" y="494"/>
                  </a:lnTo>
                  <a:lnTo>
                    <a:pt x="4" y="487"/>
                  </a:lnTo>
                  <a:lnTo>
                    <a:pt x="2" y="481"/>
                  </a:lnTo>
                  <a:lnTo>
                    <a:pt x="1" y="476"/>
                  </a:lnTo>
                  <a:lnTo>
                    <a:pt x="0" y="470"/>
                  </a:lnTo>
                  <a:lnTo>
                    <a:pt x="0" y="462"/>
                  </a:lnTo>
                  <a:lnTo>
                    <a:pt x="1" y="454"/>
                  </a:lnTo>
                  <a:lnTo>
                    <a:pt x="4" y="446"/>
                  </a:lnTo>
                  <a:lnTo>
                    <a:pt x="6" y="439"/>
                  </a:lnTo>
                  <a:lnTo>
                    <a:pt x="10" y="432"/>
                  </a:lnTo>
                  <a:lnTo>
                    <a:pt x="17" y="422"/>
                  </a:lnTo>
                  <a:lnTo>
                    <a:pt x="27" y="412"/>
                  </a:lnTo>
                  <a:close/>
                  <a:moveTo>
                    <a:pt x="1141" y="1567"/>
                  </a:moveTo>
                  <a:lnTo>
                    <a:pt x="1153" y="1576"/>
                  </a:lnTo>
                  <a:lnTo>
                    <a:pt x="1161" y="1582"/>
                  </a:lnTo>
                  <a:lnTo>
                    <a:pt x="1143" y="1576"/>
                  </a:lnTo>
                  <a:lnTo>
                    <a:pt x="1128" y="1570"/>
                  </a:lnTo>
                  <a:lnTo>
                    <a:pt x="1120" y="1567"/>
                  </a:lnTo>
                  <a:lnTo>
                    <a:pt x="1111" y="1566"/>
                  </a:lnTo>
                  <a:lnTo>
                    <a:pt x="1102" y="1564"/>
                  </a:lnTo>
                  <a:lnTo>
                    <a:pt x="1091" y="1564"/>
                  </a:lnTo>
                  <a:lnTo>
                    <a:pt x="1081" y="1565"/>
                  </a:lnTo>
                  <a:lnTo>
                    <a:pt x="1076" y="1566"/>
                  </a:lnTo>
                  <a:lnTo>
                    <a:pt x="1074" y="1567"/>
                  </a:lnTo>
                  <a:lnTo>
                    <a:pt x="1073" y="1570"/>
                  </a:lnTo>
                  <a:lnTo>
                    <a:pt x="1073" y="1571"/>
                  </a:lnTo>
                  <a:lnTo>
                    <a:pt x="1073" y="1573"/>
                  </a:lnTo>
                  <a:lnTo>
                    <a:pt x="1075" y="1577"/>
                  </a:lnTo>
                  <a:lnTo>
                    <a:pt x="1079" y="1582"/>
                  </a:lnTo>
                  <a:lnTo>
                    <a:pt x="1086" y="1587"/>
                  </a:lnTo>
                  <a:lnTo>
                    <a:pt x="1092" y="1592"/>
                  </a:lnTo>
                  <a:lnTo>
                    <a:pt x="1109" y="1603"/>
                  </a:lnTo>
                  <a:lnTo>
                    <a:pt x="1125" y="1612"/>
                  </a:lnTo>
                  <a:lnTo>
                    <a:pt x="1137" y="1620"/>
                  </a:lnTo>
                  <a:lnTo>
                    <a:pt x="1143" y="1623"/>
                  </a:lnTo>
                  <a:lnTo>
                    <a:pt x="1152" y="1630"/>
                  </a:lnTo>
                  <a:lnTo>
                    <a:pt x="1159" y="1641"/>
                  </a:lnTo>
                  <a:lnTo>
                    <a:pt x="1163" y="1647"/>
                  </a:lnTo>
                  <a:lnTo>
                    <a:pt x="1169" y="1651"/>
                  </a:lnTo>
                  <a:lnTo>
                    <a:pt x="1173" y="1656"/>
                  </a:lnTo>
                  <a:lnTo>
                    <a:pt x="1178" y="1658"/>
                  </a:lnTo>
                  <a:lnTo>
                    <a:pt x="1191" y="1657"/>
                  </a:lnTo>
                  <a:lnTo>
                    <a:pt x="1203" y="1658"/>
                  </a:lnTo>
                  <a:lnTo>
                    <a:pt x="1208" y="1666"/>
                  </a:lnTo>
                  <a:lnTo>
                    <a:pt x="1214" y="1676"/>
                  </a:lnTo>
                  <a:lnTo>
                    <a:pt x="1197" y="1673"/>
                  </a:lnTo>
                  <a:lnTo>
                    <a:pt x="1179" y="1670"/>
                  </a:lnTo>
                  <a:lnTo>
                    <a:pt x="1161" y="1666"/>
                  </a:lnTo>
                  <a:lnTo>
                    <a:pt x="1143" y="1663"/>
                  </a:lnTo>
                  <a:lnTo>
                    <a:pt x="1137" y="1676"/>
                  </a:lnTo>
                  <a:lnTo>
                    <a:pt x="1131" y="1688"/>
                  </a:lnTo>
                  <a:lnTo>
                    <a:pt x="1143" y="1692"/>
                  </a:lnTo>
                  <a:lnTo>
                    <a:pt x="1156" y="1697"/>
                  </a:lnTo>
                  <a:lnTo>
                    <a:pt x="1168" y="1701"/>
                  </a:lnTo>
                  <a:lnTo>
                    <a:pt x="1178" y="1705"/>
                  </a:lnTo>
                  <a:lnTo>
                    <a:pt x="1193" y="1706"/>
                  </a:lnTo>
                  <a:lnTo>
                    <a:pt x="1208" y="1706"/>
                  </a:lnTo>
                  <a:lnTo>
                    <a:pt x="1223" y="1706"/>
                  </a:lnTo>
                  <a:lnTo>
                    <a:pt x="1238" y="1705"/>
                  </a:lnTo>
                  <a:lnTo>
                    <a:pt x="1234" y="1698"/>
                  </a:lnTo>
                  <a:lnTo>
                    <a:pt x="1231" y="1693"/>
                  </a:lnTo>
                  <a:lnTo>
                    <a:pt x="1228" y="1692"/>
                  </a:lnTo>
                  <a:lnTo>
                    <a:pt x="1225" y="1691"/>
                  </a:lnTo>
                  <a:lnTo>
                    <a:pt x="1223" y="1689"/>
                  </a:lnTo>
                  <a:lnTo>
                    <a:pt x="1221" y="1685"/>
                  </a:lnTo>
                  <a:lnTo>
                    <a:pt x="1218" y="1680"/>
                  </a:lnTo>
                  <a:lnTo>
                    <a:pt x="1214" y="1676"/>
                  </a:lnTo>
                  <a:lnTo>
                    <a:pt x="1234" y="1679"/>
                  </a:lnTo>
                  <a:lnTo>
                    <a:pt x="1252" y="1682"/>
                  </a:lnTo>
                  <a:lnTo>
                    <a:pt x="1260" y="1683"/>
                  </a:lnTo>
                  <a:lnTo>
                    <a:pt x="1269" y="1685"/>
                  </a:lnTo>
                  <a:lnTo>
                    <a:pt x="1277" y="1689"/>
                  </a:lnTo>
                  <a:lnTo>
                    <a:pt x="1285" y="1693"/>
                  </a:lnTo>
                  <a:lnTo>
                    <a:pt x="1296" y="1708"/>
                  </a:lnTo>
                  <a:lnTo>
                    <a:pt x="1309" y="1723"/>
                  </a:lnTo>
                  <a:lnTo>
                    <a:pt x="1313" y="1725"/>
                  </a:lnTo>
                  <a:lnTo>
                    <a:pt x="1316" y="1725"/>
                  </a:lnTo>
                  <a:lnTo>
                    <a:pt x="1321" y="1726"/>
                  </a:lnTo>
                  <a:lnTo>
                    <a:pt x="1325" y="1725"/>
                  </a:lnTo>
                  <a:lnTo>
                    <a:pt x="1329" y="1725"/>
                  </a:lnTo>
                  <a:lnTo>
                    <a:pt x="1333" y="1726"/>
                  </a:lnTo>
                  <a:lnTo>
                    <a:pt x="1338" y="1727"/>
                  </a:lnTo>
                  <a:lnTo>
                    <a:pt x="1343" y="1728"/>
                  </a:lnTo>
                  <a:lnTo>
                    <a:pt x="1345" y="1736"/>
                  </a:lnTo>
                  <a:lnTo>
                    <a:pt x="1348" y="1746"/>
                  </a:lnTo>
                  <a:lnTo>
                    <a:pt x="1363" y="1749"/>
                  </a:lnTo>
                  <a:lnTo>
                    <a:pt x="1378" y="1752"/>
                  </a:lnTo>
                  <a:lnTo>
                    <a:pt x="1384" y="1761"/>
                  </a:lnTo>
                  <a:lnTo>
                    <a:pt x="1390" y="1769"/>
                  </a:lnTo>
                  <a:lnTo>
                    <a:pt x="1395" y="1772"/>
                  </a:lnTo>
                  <a:lnTo>
                    <a:pt x="1399" y="1773"/>
                  </a:lnTo>
                  <a:lnTo>
                    <a:pt x="1405" y="1773"/>
                  </a:lnTo>
                  <a:lnTo>
                    <a:pt x="1409" y="1773"/>
                  </a:lnTo>
                  <a:lnTo>
                    <a:pt x="1413" y="1773"/>
                  </a:lnTo>
                  <a:lnTo>
                    <a:pt x="1417" y="1773"/>
                  </a:lnTo>
                  <a:lnTo>
                    <a:pt x="1422" y="1774"/>
                  </a:lnTo>
                  <a:lnTo>
                    <a:pt x="1425" y="1776"/>
                  </a:lnTo>
                  <a:lnTo>
                    <a:pt x="1430" y="1780"/>
                  </a:lnTo>
                  <a:lnTo>
                    <a:pt x="1434" y="1785"/>
                  </a:lnTo>
                  <a:lnTo>
                    <a:pt x="1439" y="1792"/>
                  </a:lnTo>
                  <a:lnTo>
                    <a:pt x="1443" y="1799"/>
                  </a:lnTo>
                  <a:lnTo>
                    <a:pt x="1446" y="1807"/>
                  </a:lnTo>
                  <a:lnTo>
                    <a:pt x="1450" y="1812"/>
                  </a:lnTo>
                  <a:lnTo>
                    <a:pt x="1456" y="1817"/>
                  </a:lnTo>
                  <a:lnTo>
                    <a:pt x="1461" y="1822"/>
                  </a:lnTo>
                  <a:lnTo>
                    <a:pt x="1466" y="1824"/>
                  </a:lnTo>
                  <a:lnTo>
                    <a:pt x="1472" y="1825"/>
                  </a:lnTo>
                  <a:lnTo>
                    <a:pt x="1477" y="1825"/>
                  </a:lnTo>
                  <a:lnTo>
                    <a:pt x="1482" y="1825"/>
                  </a:lnTo>
                  <a:lnTo>
                    <a:pt x="1476" y="1795"/>
                  </a:lnTo>
                  <a:lnTo>
                    <a:pt x="1463" y="1772"/>
                  </a:lnTo>
                  <a:lnTo>
                    <a:pt x="1445" y="1759"/>
                  </a:lnTo>
                  <a:lnTo>
                    <a:pt x="1435" y="1746"/>
                  </a:lnTo>
                  <a:lnTo>
                    <a:pt x="1431" y="1736"/>
                  </a:lnTo>
                  <a:lnTo>
                    <a:pt x="1429" y="1733"/>
                  </a:lnTo>
                  <a:lnTo>
                    <a:pt x="1426" y="1731"/>
                  </a:lnTo>
                  <a:lnTo>
                    <a:pt x="1423" y="1730"/>
                  </a:lnTo>
                  <a:lnTo>
                    <a:pt x="1417" y="1729"/>
                  </a:lnTo>
                  <a:lnTo>
                    <a:pt x="1405" y="1734"/>
                  </a:lnTo>
                  <a:lnTo>
                    <a:pt x="1393" y="1740"/>
                  </a:lnTo>
                  <a:lnTo>
                    <a:pt x="1389" y="1739"/>
                  </a:lnTo>
                  <a:lnTo>
                    <a:pt x="1386" y="1738"/>
                  </a:lnTo>
                  <a:lnTo>
                    <a:pt x="1382" y="1735"/>
                  </a:lnTo>
                  <a:lnTo>
                    <a:pt x="1380" y="1733"/>
                  </a:lnTo>
                  <a:lnTo>
                    <a:pt x="1375" y="1728"/>
                  </a:lnTo>
                  <a:lnTo>
                    <a:pt x="1369" y="1723"/>
                  </a:lnTo>
                  <a:lnTo>
                    <a:pt x="1357" y="1715"/>
                  </a:lnTo>
                  <a:lnTo>
                    <a:pt x="1344" y="1708"/>
                  </a:lnTo>
                  <a:lnTo>
                    <a:pt x="1330" y="1692"/>
                  </a:lnTo>
                  <a:lnTo>
                    <a:pt x="1316" y="1678"/>
                  </a:lnTo>
                  <a:lnTo>
                    <a:pt x="1303" y="1667"/>
                  </a:lnTo>
                  <a:lnTo>
                    <a:pt x="1288" y="1657"/>
                  </a:lnTo>
                  <a:lnTo>
                    <a:pt x="1280" y="1648"/>
                  </a:lnTo>
                  <a:lnTo>
                    <a:pt x="1274" y="1640"/>
                  </a:lnTo>
                  <a:lnTo>
                    <a:pt x="1269" y="1632"/>
                  </a:lnTo>
                  <a:lnTo>
                    <a:pt x="1262" y="1623"/>
                  </a:lnTo>
                  <a:lnTo>
                    <a:pt x="1254" y="1611"/>
                  </a:lnTo>
                  <a:lnTo>
                    <a:pt x="1246" y="1600"/>
                  </a:lnTo>
                  <a:lnTo>
                    <a:pt x="1239" y="1590"/>
                  </a:lnTo>
                  <a:lnTo>
                    <a:pt x="1228" y="1579"/>
                  </a:lnTo>
                  <a:lnTo>
                    <a:pt x="1221" y="1573"/>
                  </a:lnTo>
                  <a:lnTo>
                    <a:pt x="1213" y="1569"/>
                  </a:lnTo>
                  <a:lnTo>
                    <a:pt x="1205" y="1564"/>
                  </a:lnTo>
                  <a:lnTo>
                    <a:pt x="1194" y="1557"/>
                  </a:lnTo>
                  <a:lnTo>
                    <a:pt x="1190" y="1556"/>
                  </a:lnTo>
                  <a:lnTo>
                    <a:pt x="1185" y="1556"/>
                  </a:lnTo>
                  <a:lnTo>
                    <a:pt x="1178" y="1557"/>
                  </a:lnTo>
                  <a:lnTo>
                    <a:pt x="1172" y="1559"/>
                  </a:lnTo>
                  <a:lnTo>
                    <a:pt x="1157" y="1563"/>
                  </a:lnTo>
                  <a:lnTo>
                    <a:pt x="1141" y="1567"/>
                  </a:lnTo>
                  <a:close/>
                  <a:moveTo>
                    <a:pt x="927" y="1571"/>
                  </a:moveTo>
                  <a:lnTo>
                    <a:pt x="923" y="1573"/>
                  </a:lnTo>
                  <a:lnTo>
                    <a:pt x="921" y="1576"/>
                  </a:lnTo>
                  <a:lnTo>
                    <a:pt x="920" y="1579"/>
                  </a:lnTo>
                  <a:lnTo>
                    <a:pt x="919" y="1583"/>
                  </a:lnTo>
                  <a:lnTo>
                    <a:pt x="920" y="1591"/>
                  </a:lnTo>
                  <a:lnTo>
                    <a:pt x="921" y="1594"/>
                  </a:lnTo>
                  <a:lnTo>
                    <a:pt x="933" y="1611"/>
                  </a:lnTo>
                  <a:lnTo>
                    <a:pt x="948" y="1615"/>
                  </a:lnTo>
                  <a:lnTo>
                    <a:pt x="963" y="1617"/>
                  </a:lnTo>
                  <a:lnTo>
                    <a:pt x="980" y="1619"/>
                  </a:lnTo>
                  <a:lnTo>
                    <a:pt x="998" y="1619"/>
                  </a:lnTo>
                  <a:lnTo>
                    <a:pt x="1030" y="1615"/>
                  </a:lnTo>
                  <a:lnTo>
                    <a:pt x="1061" y="1611"/>
                  </a:lnTo>
                  <a:lnTo>
                    <a:pt x="1068" y="1588"/>
                  </a:lnTo>
                  <a:lnTo>
                    <a:pt x="1039" y="1582"/>
                  </a:lnTo>
                  <a:lnTo>
                    <a:pt x="996" y="1575"/>
                  </a:lnTo>
                  <a:lnTo>
                    <a:pt x="974" y="1572"/>
                  </a:lnTo>
                  <a:lnTo>
                    <a:pt x="954" y="1570"/>
                  </a:lnTo>
                  <a:lnTo>
                    <a:pt x="939" y="1570"/>
                  </a:lnTo>
                  <a:lnTo>
                    <a:pt x="927" y="1571"/>
                  </a:lnTo>
                  <a:close/>
                  <a:moveTo>
                    <a:pt x="739" y="1511"/>
                  </a:moveTo>
                  <a:lnTo>
                    <a:pt x="738" y="1512"/>
                  </a:lnTo>
                  <a:lnTo>
                    <a:pt x="737" y="1513"/>
                  </a:lnTo>
                  <a:lnTo>
                    <a:pt x="736" y="1515"/>
                  </a:lnTo>
                  <a:lnTo>
                    <a:pt x="735" y="1519"/>
                  </a:lnTo>
                  <a:lnTo>
                    <a:pt x="735" y="1524"/>
                  </a:lnTo>
                  <a:lnTo>
                    <a:pt x="734" y="1529"/>
                  </a:lnTo>
                  <a:lnTo>
                    <a:pt x="730" y="1528"/>
                  </a:lnTo>
                  <a:lnTo>
                    <a:pt x="727" y="1529"/>
                  </a:lnTo>
                  <a:lnTo>
                    <a:pt x="727" y="1530"/>
                  </a:lnTo>
                  <a:lnTo>
                    <a:pt x="726" y="1531"/>
                  </a:lnTo>
                  <a:lnTo>
                    <a:pt x="727" y="1536"/>
                  </a:lnTo>
                  <a:lnTo>
                    <a:pt x="727" y="1541"/>
                  </a:lnTo>
                  <a:lnTo>
                    <a:pt x="739" y="1541"/>
                  </a:lnTo>
                  <a:lnTo>
                    <a:pt x="751" y="1540"/>
                  </a:lnTo>
                  <a:lnTo>
                    <a:pt x="762" y="1540"/>
                  </a:lnTo>
                  <a:lnTo>
                    <a:pt x="774" y="1541"/>
                  </a:lnTo>
                  <a:lnTo>
                    <a:pt x="774" y="1535"/>
                  </a:lnTo>
                  <a:lnTo>
                    <a:pt x="773" y="1523"/>
                  </a:lnTo>
                  <a:lnTo>
                    <a:pt x="771" y="1520"/>
                  </a:lnTo>
                  <a:lnTo>
                    <a:pt x="769" y="1516"/>
                  </a:lnTo>
                  <a:lnTo>
                    <a:pt x="767" y="1513"/>
                  </a:lnTo>
                  <a:lnTo>
                    <a:pt x="763" y="1512"/>
                  </a:lnTo>
                  <a:lnTo>
                    <a:pt x="758" y="1510"/>
                  </a:lnTo>
                  <a:lnTo>
                    <a:pt x="754" y="1510"/>
                  </a:lnTo>
                  <a:lnTo>
                    <a:pt x="748" y="1510"/>
                  </a:lnTo>
                  <a:lnTo>
                    <a:pt x="739" y="1511"/>
                  </a:lnTo>
                  <a:close/>
                  <a:moveTo>
                    <a:pt x="880" y="1458"/>
                  </a:moveTo>
                  <a:lnTo>
                    <a:pt x="867" y="1463"/>
                  </a:lnTo>
                  <a:lnTo>
                    <a:pt x="851" y="1470"/>
                  </a:lnTo>
                  <a:lnTo>
                    <a:pt x="852" y="1481"/>
                  </a:lnTo>
                  <a:lnTo>
                    <a:pt x="851" y="1494"/>
                  </a:lnTo>
                  <a:lnTo>
                    <a:pt x="857" y="1499"/>
                  </a:lnTo>
                  <a:lnTo>
                    <a:pt x="862" y="1506"/>
                  </a:lnTo>
                  <a:lnTo>
                    <a:pt x="876" y="1509"/>
                  </a:lnTo>
                  <a:lnTo>
                    <a:pt x="892" y="1512"/>
                  </a:lnTo>
                  <a:lnTo>
                    <a:pt x="909" y="1514"/>
                  </a:lnTo>
                  <a:lnTo>
                    <a:pt x="927" y="1515"/>
                  </a:lnTo>
                  <a:lnTo>
                    <a:pt x="962" y="1516"/>
                  </a:lnTo>
                  <a:lnTo>
                    <a:pt x="996" y="1518"/>
                  </a:lnTo>
                  <a:lnTo>
                    <a:pt x="994" y="1515"/>
                  </a:lnTo>
                  <a:lnTo>
                    <a:pt x="994" y="1513"/>
                  </a:lnTo>
                  <a:lnTo>
                    <a:pt x="996" y="1512"/>
                  </a:lnTo>
                  <a:lnTo>
                    <a:pt x="999" y="1512"/>
                  </a:lnTo>
                  <a:lnTo>
                    <a:pt x="1005" y="1511"/>
                  </a:lnTo>
                  <a:lnTo>
                    <a:pt x="1009" y="1511"/>
                  </a:lnTo>
                  <a:lnTo>
                    <a:pt x="1003" y="1502"/>
                  </a:lnTo>
                  <a:lnTo>
                    <a:pt x="996" y="1494"/>
                  </a:lnTo>
                  <a:lnTo>
                    <a:pt x="975" y="1486"/>
                  </a:lnTo>
                  <a:lnTo>
                    <a:pt x="938" y="1474"/>
                  </a:lnTo>
                  <a:lnTo>
                    <a:pt x="900" y="1462"/>
                  </a:lnTo>
                  <a:lnTo>
                    <a:pt x="880" y="1458"/>
                  </a:lnTo>
                  <a:close/>
                  <a:moveTo>
                    <a:pt x="416" y="1095"/>
                  </a:moveTo>
                  <a:lnTo>
                    <a:pt x="416" y="1106"/>
                  </a:lnTo>
                  <a:lnTo>
                    <a:pt x="416" y="1118"/>
                  </a:lnTo>
                  <a:lnTo>
                    <a:pt x="425" y="1130"/>
                  </a:lnTo>
                  <a:lnTo>
                    <a:pt x="440" y="1151"/>
                  </a:lnTo>
                  <a:lnTo>
                    <a:pt x="457" y="1171"/>
                  </a:lnTo>
                  <a:lnTo>
                    <a:pt x="469" y="1183"/>
                  </a:lnTo>
                  <a:lnTo>
                    <a:pt x="476" y="1189"/>
                  </a:lnTo>
                  <a:lnTo>
                    <a:pt x="482" y="1192"/>
                  </a:lnTo>
                  <a:lnTo>
                    <a:pt x="486" y="1194"/>
                  </a:lnTo>
                  <a:lnTo>
                    <a:pt x="489" y="1196"/>
                  </a:lnTo>
                  <a:lnTo>
                    <a:pt x="493" y="1196"/>
                  </a:lnTo>
                  <a:lnTo>
                    <a:pt x="494" y="1193"/>
                  </a:lnTo>
                  <a:lnTo>
                    <a:pt x="495" y="1191"/>
                  </a:lnTo>
                  <a:lnTo>
                    <a:pt x="495" y="1187"/>
                  </a:lnTo>
                  <a:lnTo>
                    <a:pt x="494" y="1179"/>
                  </a:lnTo>
                  <a:lnTo>
                    <a:pt x="490" y="1168"/>
                  </a:lnTo>
                  <a:lnTo>
                    <a:pt x="486" y="1157"/>
                  </a:lnTo>
                  <a:lnTo>
                    <a:pt x="481" y="1148"/>
                  </a:lnTo>
                  <a:lnTo>
                    <a:pt x="469" y="1148"/>
                  </a:lnTo>
                  <a:lnTo>
                    <a:pt x="469" y="1136"/>
                  </a:lnTo>
                  <a:lnTo>
                    <a:pt x="466" y="1130"/>
                  </a:lnTo>
                  <a:lnTo>
                    <a:pt x="461" y="1124"/>
                  </a:lnTo>
                  <a:lnTo>
                    <a:pt x="453" y="1119"/>
                  </a:lnTo>
                  <a:lnTo>
                    <a:pt x="446" y="1113"/>
                  </a:lnTo>
                  <a:lnTo>
                    <a:pt x="430" y="1103"/>
                  </a:lnTo>
                  <a:lnTo>
                    <a:pt x="416" y="1095"/>
                  </a:lnTo>
                  <a:close/>
                  <a:moveTo>
                    <a:pt x="393" y="872"/>
                  </a:moveTo>
                  <a:lnTo>
                    <a:pt x="392" y="886"/>
                  </a:lnTo>
                  <a:lnTo>
                    <a:pt x="392" y="897"/>
                  </a:lnTo>
                  <a:lnTo>
                    <a:pt x="392" y="904"/>
                  </a:lnTo>
                  <a:lnTo>
                    <a:pt x="393" y="913"/>
                  </a:lnTo>
                  <a:lnTo>
                    <a:pt x="393" y="924"/>
                  </a:lnTo>
                  <a:lnTo>
                    <a:pt x="405" y="928"/>
                  </a:lnTo>
                  <a:lnTo>
                    <a:pt x="418" y="931"/>
                  </a:lnTo>
                  <a:lnTo>
                    <a:pt x="431" y="933"/>
                  </a:lnTo>
                  <a:lnTo>
                    <a:pt x="446" y="936"/>
                  </a:lnTo>
                  <a:lnTo>
                    <a:pt x="451" y="919"/>
                  </a:lnTo>
                  <a:lnTo>
                    <a:pt x="439" y="911"/>
                  </a:lnTo>
                  <a:lnTo>
                    <a:pt x="428" y="901"/>
                  </a:lnTo>
                  <a:lnTo>
                    <a:pt x="425" y="895"/>
                  </a:lnTo>
                  <a:lnTo>
                    <a:pt x="422" y="888"/>
                  </a:lnTo>
                  <a:lnTo>
                    <a:pt x="421" y="885"/>
                  </a:lnTo>
                  <a:lnTo>
                    <a:pt x="420" y="882"/>
                  </a:lnTo>
                  <a:lnTo>
                    <a:pt x="419" y="880"/>
                  </a:lnTo>
                  <a:lnTo>
                    <a:pt x="416" y="879"/>
                  </a:lnTo>
                  <a:lnTo>
                    <a:pt x="404" y="876"/>
                  </a:lnTo>
                  <a:lnTo>
                    <a:pt x="393" y="872"/>
                  </a:lnTo>
                  <a:close/>
                  <a:moveTo>
                    <a:pt x="352" y="826"/>
                  </a:moveTo>
                  <a:lnTo>
                    <a:pt x="358" y="837"/>
                  </a:lnTo>
                  <a:lnTo>
                    <a:pt x="364" y="849"/>
                  </a:lnTo>
                  <a:lnTo>
                    <a:pt x="368" y="850"/>
                  </a:lnTo>
                  <a:lnTo>
                    <a:pt x="371" y="850"/>
                  </a:lnTo>
                  <a:lnTo>
                    <a:pt x="373" y="849"/>
                  </a:lnTo>
                  <a:lnTo>
                    <a:pt x="375" y="848"/>
                  </a:lnTo>
                  <a:lnTo>
                    <a:pt x="376" y="845"/>
                  </a:lnTo>
                  <a:lnTo>
                    <a:pt x="376" y="839"/>
                  </a:lnTo>
                  <a:lnTo>
                    <a:pt x="372" y="830"/>
                  </a:lnTo>
                  <a:lnTo>
                    <a:pt x="370" y="826"/>
                  </a:lnTo>
                  <a:lnTo>
                    <a:pt x="361" y="827"/>
                  </a:lnTo>
                  <a:lnTo>
                    <a:pt x="352" y="826"/>
                  </a:lnTo>
                  <a:close/>
                  <a:moveTo>
                    <a:pt x="229" y="591"/>
                  </a:moveTo>
                  <a:lnTo>
                    <a:pt x="228" y="597"/>
                  </a:lnTo>
                  <a:lnTo>
                    <a:pt x="228" y="612"/>
                  </a:lnTo>
                  <a:lnTo>
                    <a:pt x="228" y="625"/>
                  </a:lnTo>
                  <a:lnTo>
                    <a:pt x="229" y="626"/>
                  </a:lnTo>
                  <a:lnTo>
                    <a:pt x="230" y="634"/>
                  </a:lnTo>
                  <a:lnTo>
                    <a:pt x="233" y="646"/>
                  </a:lnTo>
                  <a:lnTo>
                    <a:pt x="234" y="653"/>
                  </a:lnTo>
                  <a:lnTo>
                    <a:pt x="235" y="660"/>
                  </a:lnTo>
                  <a:lnTo>
                    <a:pt x="235" y="666"/>
                  </a:lnTo>
                  <a:lnTo>
                    <a:pt x="234" y="674"/>
                  </a:lnTo>
                  <a:lnTo>
                    <a:pt x="229" y="676"/>
                  </a:lnTo>
                  <a:lnTo>
                    <a:pt x="219" y="682"/>
                  </a:lnTo>
                  <a:lnTo>
                    <a:pt x="214" y="686"/>
                  </a:lnTo>
                  <a:lnTo>
                    <a:pt x="212" y="692"/>
                  </a:lnTo>
                  <a:lnTo>
                    <a:pt x="212" y="694"/>
                  </a:lnTo>
                  <a:lnTo>
                    <a:pt x="212" y="696"/>
                  </a:lnTo>
                  <a:lnTo>
                    <a:pt x="214" y="699"/>
                  </a:lnTo>
                  <a:lnTo>
                    <a:pt x="216" y="701"/>
                  </a:lnTo>
                  <a:lnTo>
                    <a:pt x="220" y="704"/>
                  </a:lnTo>
                  <a:lnTo>
                    <a:pt x="223" y="709"/>
                  </a:lnTo>
                  <a:lnTo>
                    <a:pt x="226" y="713"/>
                  </a:lnTo>
                  <a:lnTo>
                    <a:pt x="229" y="718"/>
                  </a:lnTo>
                  <a:lnTo>
                    <a:pt x="233" y="731"/>
                  </a:lnTo>
                  <a:lnTo>
                    <a:pt x="237" y="745"/>
                  </a:lnTo>
                  <a:lnTo>
                    <a:pt x="240" y="759"/>
                  </a:lnTo>
                  <a:lnTo>
                    <a:pt x="242" y="774"/>
                  </a:lnTo>
                  <a:lnTo>
                    <a:pt x="242" y="788"/>
                  </a:lnTo>
                  <a:lnTo>
                    <a:pt x="241" y="802"/>
                  </a:lnTo>
                  <a:lnTo>
                    <a:pt x="238" y="804"/>
                  </a:lnTo>
                  <a:lnTo>
                    <a:pt x="236" y="811"/>
                  </a:lnTo>
                  <a:lnTo>
                    <a:pt x="234" y="814"/>
                  </a:lnTo>
                  <a:lnTo>
                    <a:pt x="234" y="817"/>
                  </a:lnTo>
                  <a:lnTo>
                    <a:pt x="233" y="821"/>
                  </a:lnTo>
                  <a:lnTo>
                    <a:pt x="234" y="826"/>
                  </a:lnTo>
                  <a:lnTo>
                    <a:pt x="243" y="833"/>
                  </a:lnTo>
                  <a:lnTo>
                    <a:pt x="252" y="844"/>
                  </a:lnTo>
                  <a:lnTo>
                    <a:pt x="259" y="837"/>
                  </a:lnTo>
                  <a:lnTo>
                    <a:pt x="268" y="833"/>
                  </a:lnTo>
                  <a:lnTo>
                    <a:pt x="273" y="831"/>
                  </a:lnTo>
                  <a:lnTo>
                    <a:pt x="277" y="828"/>
                  </a:lnTo>
                  <a:lnTo>
                    <a:pt x="280" y="825"/>
                  </a:lnTo>
                  <a:lnTo>
                    <a:pt x="282" y="819"/>
                  </a:lnTo>
                  <a:lnTo>
                    <a:pt x="283" y="814"/>
                  </a:lnTo>
                  <a:lnTo>
                    <a:pt x="283" y="807"/>
                  </a:lnTo>
                  <a:lnTo>
                    <a:pt x="283" y="800"/>
                  </a:lnTo>
                  <a:lnTo>
                    <a:pt x="282" y="794"/>
                  </a:lnTo>
                  <a:lnTo>
                    <a:pt x="280" y="780"/>
                  </a:lnTo>
                  <a:lnTo>
                    <a:pt x="276" y="766"/>
                  </a:lnTo>
                  <a:lnTo>
                    <a:pt x="273" y="753"/>
                  </a:lnTo>
                  <a:lnTo>
                    <a:pt x="268" y="741"/>
                  </a:lnTo>
                  <a:lnTo>
                    <a:pt x="265" y="729"/>
                  </a:lnTo>
                  <a:lnTo>
                    <a:pt x="264" y="719"/>
                  </a:lnTo>
                  <a:lnTo>
                    <a:pt x="265" y="706"/>
                  </a:lnTo>
                  <a:lnTo>
                    <a:pt x="268" y="689"/>
                  </a:lnTo>
                  <a:lnTo>
                    <a:pt x="269" y="679"/>
                  </a:lnTo>
                  <a:lnTo>
                    <a:pt x="270" y="669"/>
                  </a:lnTo>
                  <a:lnTo>
                    <a:pt x="270" y="659"/>
                  </a:lnTo>
                  <a:lnTo>
                    <a:pt x="269" y="649"/>
                  </a:lnTo>
                  <a:lnTo>
                    <a:pt x="267" y="639"/>
                  </a:lnTo>
                  <a:lnTo>
                    <a:pt x="262" y="625"/>
                  </a:lnTo>
                  <a:lnTo>
                    <a:pt x="257" y="610"/>
                  </a:lnTo>
                  <a:lnTo>
                    <a:pt x="252" y="597"/>
                  </a:lnTo>
                  <a:lnTo>
                    <a:pt x="241" y="594"/>
                  </a:lnTo>
                  <a:lnTo>
                    <a:pt x="229" y="591"/>
                  </a:lnTo>
                  <a:close/>
                </a:path>
              </a:pathLst>
            </a:custGeom>
            <a:solidFill>
              <a:srgbClr val="3F8FDE"/>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49" name="shp_Bulgaria">
              <a:extLst>
                <a:ext uri="{FF2B5EF4-FFF2-40B4-BE49-F238E27FC236}">
                  <a16:creationId xmlns:a16="http://schemas.microsoft.com/office/drawing/2014/main" id="{A2C98E94-0A0F-755E-3201-5FE914BCC724}"/>
                </a:ext>
              </a:extLst>
            </p:cNvPr>
            <p:cNvSpPr>
              <a:spLocks/>
            </p:cNvSpPr>
            <p:nvPr/>
          </p:nvSpPr>
          <p:spPr bwMode="auto">
            <a:xfrm>
              <a:off x="8531032" y="4351403"/>
              <a:ext cx="1524614" cy="1138783"/>
            </a:xfrm>
            <a:custGeom>
              <a:avLst/>
              <a:gdLst>
                <a:gd name="T0" fmla="*/ 252 w 2005"/>
                <a:gd name="T1" fmla="*/ 216 h 1396"/>
                <a:gd name="T2" fmla="*/ 206 w 2005"/>
                <a:gd name="T3" fmla="*/ 315 h 1396"/>
                <a:gd name="T4" fmla="*/ 416 w 2005"/>
                <a:gd name="T5" fmla="*/ 291 h 1396"/>
                <a:gd name="T6" fmla="*/ 568 w 2005"/>
                <a:gd name="T7" fmla="*/ 319 h 1396"/>
                <a:gd name="T8" fmla="*/ 690 w 2005"/>
                <a:gd name="T9" fmla="*/ 335 h 1396"/>
                <a:gd name="T10" fmla="*/ 836 w 2005"/>
                <a:gd name="T11" fmla="*/ 322 h 1396"/>
                <a:gd name="T12" fmla="*/ 956 w 2005"/>
                <a:gd name="T13" fmla="*/ 305 h 1396"/>
                <a:gd name="T14" fmla="*/ 1122 w 2005"/>
                <a:gd name="T15" fmla="*/ 269 h 1396"/>
                <a:gd name="T16" fmla="*/ 1172 w 2005"/>
                <a:gd name="T17" fmla="*/ 212 h 1396"/>
                <a:gd name="T18" fmla="*/ 1231 w 2005"/>
                <a:gd name="T19" fmla="*/ 153 h 1396"/>
                <a:gd name="T20" fmla="*/ 1380 w 2005"/>
                <a:gd name="T21" fmla="*/ 33 h 1396"/>
                <a:gd name="T22" fmla="*/ 1630 w 2005"/>
                <a:gd name="T23" fmla="*/ 45 h 1396"/>
                <a:gd name="T24" fmla="*/ 1733 w 2005"/>
                <a:gd name="T25" fmla="*/ 31 h 1396"/>
                <a:gd name="T26" fmla="*/ 1785 w 2005"/>
                <a:gd name="T27" fmla="*/ 40 h 1396"/>
                <a:gd name="T28" fmla="*/ 1850 w 2005"/>
                <a:gd name="T29" fmla="*/ 104 h 1396"/>
                <a:gd name="T30" fmla="*/ 1953 w 2005"/>
                <a:gd name="T31" fmla="*/ 83 h 1396"/>
                <a:gd name="T32" fmla="*/ 1979 w 2005"/>
                <a:gd name="T33" fmla="*/ 170 h 1396"/>
                <a:gd name="T34" fmla="*/ 1969 w 2005"/>
                <a:gd name="T35" fmla="*/ 341 h 1396"/>
                <a:gd name="T36" fmla="*/ 1889 w 2005"/>
                <a:gd name="T37" fmla="*/ 347 h 1396"/>
                <a:gd name="T38" fmla="*/ 1822 w 2005"/>
                <a:gd name="T39" fmla="*/ 463 h 1396"/>
                <a:gd name="T40" fmla="*/ 1800 w 2005"/>
                <a:gd name="T41" fmla="*/ 639 h 1396"/>
                <a:gd name="T42" fmla="*/ 1709 w 2005"/>
                <a:gd name="T43" fmla="*/ 745 h 1396"/>
                <a:gd name="T44" fmla="*/ 1793 w 2005"/>
                <a:gd name="T45" fmla="*/ 869 h 1396"/>
                <a:gd name="T46" fmla="*/ 1844 w 2005"/>
                <a:gd name="T47" fmla="*/ 953 h 1396"/>
                <a:gd name="T48" fmla="*/ 1805 w 2005"/>
                <a:gd name="T49" fmla="*/ 1011 h 1396"/>
                <a:gd name="T50" fmla="*/ 1739 w 2005"/>
                <a:gd name="T51" fmla="*/ 1039 h 1396"/>
                <a:gd name="T52" fmla="*/ 1641 w 2005"/>
                <a:gd name="T53" fmla="*/ 1004 h 1396"/>
                <a:gd name="T54" fmla="*/ 1531 w 2005"/>
                <a:gd name="T55" fmla="*/ 1037 h 1396"/>
                <a:gd name="T56" fmla="*/ 1409 w 2005"/>
                <a:gd name="T57" fmla="*/ 1066 h 1396"/>
                <a:gd name="T58" fmla="*/ 1374 w 2005"/>
                <a:gd name="T59" fmla="*/ 1171 h 1396"/>
                <a:gd name="T60" fmla="*/ 1279 w 2005"/>
                <a:gd name="T61" fmla="*/ 1173 h 1396"/>
                <a:gd name="T62" fmla="*/ 1285 w 2005"/>
                <a:gd name="T63" fmla="*/ 1232 h 1396"/>
                <a:gd name="T64" fmla="*/ 1248 w 2005"/>
                <a:gd name="T65" fmla="*/ 1327 h 1396"/>
                <a:gd name="T66" fmla="*/ 1056 w 2005"/>
                <a:gd name="T67" fmla="*/ 1370 h 1396"/>
                <a:gd name="T68" fmla="*/ 928 w 2005"/>
                <a:gd name="T69" fmla="*/ 1352 h 1396"/>
                <a:gd name="T70" fmla="*/ 840 w 2005"/>
                <a:gd name="T71" fmla="*/ 1341 h 1396"/>
                <a:gd name="T72" fmla="*/ 790 w 2005"/>
                <a:gd name="T73" fmla="*/ 1290 h 1396"/>
                <a:gd name="T74" fmla="*/ 653 w 2005"/>
                <a:gd name="T75" fmla="*/ 1305 h 1396"/>
                <a:gd name="T76" fmla="*/ 596 w 2005"/>
                <a:gd name="T77" fmla="*/ 1328 h 1396"/>
                <a:gd name="T78" fmla="*/ 492 w 2005"/>
                <a:gd name="T79" fmla="*/ 1356 h 1396"/>
                <a:gd name="T80" fmla="*/ 422 w 2005"/>
                <a:gd name="T81" fmla="*/ 1364 h 1396"/>
                <a:gd name="T82" fmla="*/ 348 w 2005"/>
                <a:gd name="T83" fmla="*/ 1386 h 1396"/>
                <a:gd name="T84" fmla="*/ 332 w 2005"/>
                <a:gd name="T85" fmla="*/ 1266 h 1396"/>
                <a:gd name="T86" fmla="*/ 346 w 2005"/>
                <a:gd name="T87" fmla="*/ 1208 h 1396"/>
                <a:gd name="T88" fmla="*/ 308 w 2005"/>
                <a:gd name="T89" fmla="*/ 1142 h 1396"/>
                <a:gd name="T90" fmla="*/ 254 w 2005"/>
                <a:gd name="T91" fmla="*/ 1089 h 1396"/>
                <a:gd name="T92" fmla="*/ 178 w 2005"/>
                <a:gd name="T93" fmla="*/ 1054 h 1396"/>
                <a:gd name="T94" fmla="*/ 87 w 2005"/>
                <a:gd name="T95" fmla="*/ 961 h 1396"/>
                <a:gd name="T96" fmla="*/ 100 w 2005"/>
                <a:gd name="T97" fmla="*/ 883 h 1396"/>
                <a:gd name="T98" fmla="*/ 70 w 2005"/>
                <a:gd name="T99" fmla="*/ 846 h 1396"/>
                <a:gd name="T100" fmla="*/ 63 w 2005"/>
                <a:gd name="T101" fmla="*/ 779 h 1396"/>
                <a:gd name="T102" fmla="*/ 117 w 2005"/>
                <a:gd name="T103" fmla="*/ 747 h 1396"/>
                <a:gd name="T104" fmla="*/ 188 w 2005"/>
                <a:gd name="T105" fmla="*/ 741 h 1396"/>
                <a:gd name="T106" fmla="*/ 272 w 2005"/>
                <a:gd name="T107" fmla="*/ 644 h 1396"/>
                <a:gd name="T108" fmla="*/ 169 w 2005"/>
                <a:gd name="T109" fmla="*/ 550 h 1396"/>
                <a:gd name="T110" fmla="*/ 89 w 2005"/>
                <a:gd name="T111" fmla="*/ 504 h 1396"/>
                <a:gd name="T112" fmla="*/ 27 w 2005"/>
                <a:gd name="T113" fmla="*/ 404 h 1396"/>
                <a:gd name="T114" fmla="*/ 1 w 2005"/>
                <a:gd name="T115" fmla="*/ 326 h 1396"/>
                <a:gd name="T116" fmla="*/ 22 w 2005"/>
                <a:gd name="T117" fmla="*/ 288 h 1396"/>
                <a:gd name="T118" fmla="*/ 83 w 2005"/>
                <a:gd name="T119" fmla="*/ 222 h 1396"/>
                <a:gd name="T120" fmla="*/ 118 w 2005"/>
                <a:gd name="T121" fmla="*/ 169 h 1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05" h="1396">
                  <a:moveTo>
                    <a:pt x="124" y="168"/>
                  </a:moveTo>
                  <a:lnTo>
                    <a:pt x="134" y="175"/>
                  </a:lnTo>
                  <a:lnTo>
                    <a:pt x="157" y="189"/>
                  </a:lnTo>
                  <a:lnTo>
                    <a:pt x="173" y="197"/>
                  </a:lnTo>
                  <a:lnTo>
                    <a:pt x="191" y="204"/>
                  </a:lnTo>
                  <a:lnTo>
                    <a:pt x="201" y="206"/>
                  </a:lnTo>
                  <a:lnTo>
                    <a:pt x="211" y="208"/>
                  </a:lnTo>
                  <a:lnTo>
                    <a:pt x="220" y="209"/>
                  </a:lnTo>
                  <a:lnTo>
                    <a:pt x="230" y="210"/>
                  </a:lnTo>
                  <a:lnTo>
                    <a:pt x="237" y="210"/>
                  </a:lnTo>
                  <a:lnTo>
                    <a:pt x="244" y="211"/>
                  </a:lnTo>
                  <a:lnTo>
                    <a:pt x="248" y="212"/>
                  </a:lnTo>
                  <a:lnTo>
                    <a:pt x="251" y="214"/>
                  </a:lnTo>
                  <a:lnTo>
                    <a:pt x="252" y="216"/>
                  </a:lnTo>
                  <a:lnTo>
                    <a:pt x="252" y="218"/>
                  </a:lnTo>
                  <a:lnTo>
                    <a:pt x="251" y="220"/>
                  </a:lnTo>
                  <a:lnTo>
                    <a:pt x="249" y="222"/>
                  </a:lnTo>
                  <a:lnTo>
                    <a:pt x="232" y="235"/>
                  </a:lnTo>
                  <a:lnTo>
                    <a:pt x="212" y="248"/>
                  </a:lnTo>
                  <a:lnTo>
                    <a:pt x="202" y="253"/>
                  </a:lnTo>
                  <a:lnTo>
                    <a:pt x="198" y="258"/>
                  </a:lnTo>
                  <a:lnTo>
                    <a:pt x="196" y="261"/>
                  </a:lnTo>
                  <a:lnTo>
                    <a:pt x="195" y="263"/>
                  </a:lnTo>
                  <a:lnTo>
                    <a:pt x="195" y="267"/>
                  </a:lnTo>
                  <a:lnTo>
                    <a:pt x="195" y="269"/>
                  </a:lnTo>
                  <a:lnTo>
                    <a:pt x="199" y="284"/>
                  </a:lnTo>
                  <a:lnTo>
                    <a:pt x="205" y="309"/>
                  </a:lnTo>
                  <a:lnTo>
                    <a:pt x="206" y="315"/>
                  </a:lnTo>
                  <a:lnTo>
                    <a:pt x="210" y="320"/>
                  </a:lnTo>
                  <a:lnTo>
                    <a:pt x="213" y="323"/>
                  </a:lnTo>
                  <a:lnTo>
                    <a:pt x="218" y="324"/>
                  </a:lnTo>
                  <a:lnTo>
                    <a:pt x="223" y="325"/>
                  </a:lnTo>
                  <a:lnTo>
                    <a:pt x="229" y="325"/>
                  </a:lnTo>
                  <a:lnTo>
                    <a:pt x="234" y="325"/>
                  </a:lnTo>
                  <a:lnTo>
                    <a:pt x="241" y="323"/>
                  </a:lnTo>
                  <a:lnTo>
                    <a:pt x="272" y="313"/>
                  </a:lnTo>
                  <a:lnTo>
                    <a:pt x="303" y="304"/>
                  </a:lnTo>
                  <a:lnTo>
                    <a:pt x="329" y="299"/>
                  </a:lnTo>
                  <a:lnTo>
                    <a:pt x="349" y="294"/>
                  </a:lnTo>
                  <a:lnTo>
                    <a:pt x="368" y="291"/>
                  </a:lnTo>
                  <a:lnTo>
                    <a:pt x="391" y="290"/>
                  </a:lnTo>
                  <a:lnTo>
                    <a:pt x="416" y="291"/>
                  </a:lnTo>
                  <a:lnTo>
                    <a:pt x="433" y="293"/>
                  </a:lnTo>
                  <a:lnTo>
                    <a:pt x="446" y="296"/>
                  </a:lnTo>
                  <a:lnTo>
                    <a:pt x="454" y="300"/>
                  </a:lnTo>
                  <a:lnTo>
                    <a:pt x="461" y="304"/>
                  </a:lnTo>
                  <a:lnTo>
                    <a:pt x="469" y="307"/>
                  </a:lnTo>
                  <a:lnTo>
                    <a:pt x="477" y="309"/>
                  </a:lnTo>
                  <a:lnTo>
                    <a:pt x="490" y="309"/>
                  </a:lnTo>
                  <a:lnTo>
                    <a:pt x="514" y="307"/>
                  </a:lnTo>
                  <a:lnTo>
                    <a:pt x="529" y="304"/>
                  </a:lnTo>
                  <a:lnTo>
                    <a:pt x="536" y="304"/>
                  </a:lnTo>
                  <a:lnTo>
                    <a:pt x="543" y="305"/>
                  </a:lnTo>
                  <a:lnTo>
                    <a:pt x="552" y="308"/>
                  </a:lnTo>
                  <a:lnTo>
                    <a:pt x="562" y="315"/>
                  </a:lnTo>
                  <a:lnTo>
                    <a:pt x="568" y="319"/>
                  </a:lnTo>
                  <a:lnTo>
                    <a:pt x="574" y="322"/>
                  </a:lnTo>
                  <a:lnTo>
                    <a:pt x="581" y="324"/>
                  </a:lnTo>
                  <a:lnTo>
                    <a:pt x="587" y="326"/>
                  </a:lnTo>
                  <a:lnTo>
                    <a:pt x="600" y="329"/>
                  </a:lnTo>
                  <a:lnTo>
                    <a:pt x="611" y="330"/>
                  </a:lnTo>
                  <a:lnTo>
                    <a:pt x="624" y="332"/>
                  </a:lnTo>
                  <a:lnTo>
                    <a:pt x="636" y="333"/>
                  </a:lnTo>
                  <a:lnTo>
                    <a:pt x="646" y="335"/>
                  </a:lnTo>
                  <a:lnTo>
                    <a:pt x="655" y="337"/>
                  </a:lnTo>
                  <a:lnTo>
                    <a:pt x="659" y="338"/>
                  </a:lnTo>
                  <a:lnTo>
                    <a:pt x="664" y="338"/>
                  </a:lnTo>
                  <a:lnTo>
                    <a:pt x="671" y="338"/>
                  </a:lnTo>
                  <a:lnTo>
                    <a:pt x="676" y="337"/>
                  </a:lnTo>
                  <a:lnTo>
                    <a:pt x="690" y="335"/>
                  </a:lnTo>
                  <a:lnTo>
                    <a:pt x="705" y="330"/>
                  </a:lnTo>
                  <a:lnTo>
                    <a:pt x="720" y="325"/>
                  </a:lnTo>
                  <a:lnTo>
                    <a:pt x="735" y="321"/>
                  </a:lnTo>
                  <a:lnTo>
                    <a:pt x="750" y="318"/>
                  </a:lnTo>
                  <a:lnTo>
                    <a:pt x="762" y="317"/>
                  </a:lnTo>
                  <a:lnTo>
                    <a:pt x="775" y="317"/>
                  </a:lnTo>
                  <a:lnTo>
                    <a:pt x="784" y="318"/>
                  </a:lnTo>
                  <a:lnTo>
                    <a:pt x="790" y="319"/>
                  </a:lnTo>
                  <a:lnTo>
                    <a:pt x="793" y="320"/>
                  </a:lnTo>
                  <a:lnTo>
                    <a:pt x="797" y="321"/>
                  </a:lnTo>
                  <a:lnTo>
                    <a:pt x="803" y="322"/>
                  </a:lnTo>
                  <a:lnTo>
                    <a:pt x="811" y="323"/>
                  </a:lnTo>
                  <a:lnTo>
                    <a:pt x="823" y="323"/>
                  </a:lnTo>
                  <a:lnTo>
                    <a:pt x="836" y="322"/>
                  </a:lnTo>
                  <a:lnTo>
                    <a:pt x="846" y="321"/>
                  </a:lnTo>
                  <a:lnTo>
                    <a:pt x="855" y="320"/>
                  </a:lnTo>
                  <a:lnTo>
                    <a:pt x="862" y="318"/>
                  </a:lnTo>
                  <a:lnTo>
                    <a:pt x="870" y="317"/>
                  </a:lnTo>
                  <a:lnTo>
                    <a:pt x="877" y="317"/>
                  </a:lnTo>
                  <a:lnTo>
                    <a:pt x="887" y="318"/>
                  </a:lnTo>
                  <a:lnTo>
                    <a:pt x="897" y="319"/>
                  </a:lnTo>
                  <a:lnTo>
                    <a:pt x="903" y="320"/>
                  </a:lnTo>
                  <a:lnTo>
                    <a:pt x="909" y="320"/>
                  </a:lnTo>
                  <a:lnTo>
                    <a:pt x="914" y="319"/>
                  </a:lnTo>
                  <a:lnTo>
                    <a:pt x="920" y="318"/>
                  </a:lnTo>
                  <a:lnTo>
                    <a:pt x="931" y="315"/>
                  </a:lnTo>
                  <a:lnTo>
                    <a:pt x="944" y="309"/>
                  </a:lnTo>
                  <a:lnTo>
                    <a:pt x="956" y="305"/>
                  </a:lnTo>
                  <a:lnTo>
                    <a:pt x="969" y="300"/>
                  </a:lnTo>
                  <a:lnTo>
                    <a:pt x="981" y="296"/>
                  </a:lnTo>
                  <a:lnTo>
                    <a:pt x="994" y="295"/>
                  </a:lnTo>
                  <a:lnTo>
                    <a:pt x="1014" y="296"/>
                  </a:lnTo>
                  <a:lnTo>
                    <a:pt x="1030" y="296"/>
                  </a:lnTo>
                  <a:lnTo>
                    <a:pt x="1047" y="296"/>
                  </a:lnTo>
                  <a:lnTo>
                    <a:pt x="1065" y="295"/>
                  </a:lnTo>
                  <a:lnTo>
                    <a:pt x="1078" y="293"/>
                  </a:lnTo>
                  <a:lnTo>
                    <a:pt x="1088" y="289"/>
                  </a:lnTo>
                  <a:lnTo>
                    <a:pt x="1096" y="285"/>
                  </a:lnTo>
                  <a:lnTo>
                    <a:pt x="1102" y="281"/>
                  </a:lnTo>
                  <a:lnTo>
                    <a:pt x="1109" y="276"/>
                  </a:lnTo>
                  <a:lnTo>
                    <a:pt x="1114" y="272"/>
                  </a:lnTo>
                  <a:lnTo>
                    <a:pt x="1122" y="269"/>
                  </a:lnTo>
                  <a:lnTo>
                    <a:pt x="1130" y="266"/>
                  </a:lnTo>
                  <a:lnTo>
                    <a:pt x="1142" y="263"/>
                  </a:lnTo>
                  <a:lnTo>
                    <a:pt x="1153" y="260"/>
                  </a:lnTo>
                  <a:lnTo>
                    <a:pt x="1162" y="256"/>
                  </a:lnTo>
                  <a:lnTo>
                    <a:pt x="1168" y="251"/>
                  </a:lnTo>
                  <a:lnTo>
                    <a:pt x="1171" y="248"/>
                  </a:lnTo>
                  <a:lnTo>
                    <a:pt x="1173" y="244"/>
                  </a:lnTo>
                  <a:lnTo>
                    <a:pt x="1175" y="241"/>
                  </a:lnTo>
                  <a:lnTo>
                    <a:pt x="1176" y="238"/>
                  </a:lnTo>
                  <a:lnTo>
                    <a:pt x="1176" y="234"/>
                  </a:lnTo>
                  <a:lnTo>
                    <a:pt x="1176" y="229"/>
                  </a:lnTo>
                  <a:lnTo>
                    <a:pt x="1175" y="225"/>
                  </a:lnTo>
                  <a:lnTo>
                    <a:pt x="1174" y="221"/>
                  </a:lnTo>
                  <a:lnTo>
                    <a:pt x="1172" y="212"/>
                  </a:lnTo>
                  <a:lnTo>
                    <a:pt x="1171" y="205"/>
                  </a:lnTo>
                  <a:lnTo>
                    <a:pt x="1172" y="199"/>
                  </a:lnTo>
                  <a:lnTo>
                    <a:pt x="1173" y="193"/>
                  </a:lnTo>
                  <a:lnTo>
                    <a:pt x="1176" y="189"/>
                  </a:lnTo>
                  <a:lnTo>
                    <a:pt x="1179" y="185"/>
                  </a:lnTo>
                  <a:lnTo>
                    <a:pt x="1183" y="183"/>
                  </a:lnTo>
                  <a:lnTo>
                    <a:pt x="1189" y="181"/>
                  </a:lnTo>
                  <a:lnTo>
                    <a:pt x="1199" y="175"/>
                  </a:lnTo>
                  <a:lnTo>
                    <a:pt x="1210" y="171"/>
                  </a:lnTo>
                  <a:lnTo>
                    <a:pt x="1214" y="169"/>
                  </a:lnTo>
                  <a:lnTo>
                    <a:pt x="1218" y="167"/>
                  </a:lnTo>
                  <a:lnTo>
                    <a:pt x="1223" y="164"/>
                  </a:lnTo>
                  <a:lnTo>
                    <a:pt x="1226" y="160"/>
                  </a:lnTo>
                  <a:lnTo>
                    <a:pt x="1231" y="153"/>
                  </a:lnTo>
                  <a:lnTo>
                    <a:pt x="1239" y="146"/>
                  </a:lnTo>
                  <a:lnTo>
                    <a:pt x="1247" y="139"/>
                  </a:lnTo>
                  <a:lnTo>
                    <a:pt x="1257" y="133"/>
                  </a:lnTo>
                  <a:lnTo>
                    <a:pt x="1276" y="121"/>
                  </a:lnTo>
                  <a:lnTo>
                    <a:pt x="1296" y="108"/>
                  </a:lnTo>
                  <a:lnTo>
                    <a:pt x="1309" y="99"/>
                  </a:lnTo>
                  <a:lnTo>
                    <a:pt x="1320" y="87"/>
                  </a:lnTo>
                  <a:lnTo>
                    <a:pt x="1332" y="75"/>
                  </a:lnTo>
                  <a:lnTo>
                    <a:pt x="1343" y="63"/>
                  </a:lnTo>
                  <a:lnTo>
                    <a:pt x="1353" y="52"/>
                  </a:lnTo>
                  <a:lnTo>
                    <a:pt x="1363" y="42"/>
                  </a:lnTo>
                  <a:lnTo>
                    <a:pt x="1368" y="38"/>
                  </a:lnTo>
                  <a:lnTo>
                    <a:pt x="1375" y="35"/>
                  </a:lnTo>
                  <a:lnTo>
                    <a:pt x="1380" y="33"/>
                  </a:lnTo>
                  <a:lnTo>
                    <a:pt x="1386" y="32"/>
                  </a:lnTo>
                  <a:lnTo>
                    <a:pt x="1409" y="28"/>
                  </a:lnTo>
                  <a:lnTo>
                    <a:pt x="1433" y="21"/>
                  </a:lnTo>
                  <a:lnTo>
                    <a:pt x="1459" y="15"/>
                  </a:lnTo>
                  <a:lnTo>
                    <a:pt x="1484" y="8"/>
                  </a:lnTo>
                  <a:lnTo>
                    <a:pt x="1507" y="3"/>
                  </a:lnTo>
                  <a:lnTo>
                    <a:pt x="1530" y="1"/>
                  </a:lnTo>
                  <a:lnTo>
                    <a:pt x="1539" y="0"/>
                  </a:lnTo>
                  <a:lnTo>
                    <a:pt x="1548" y="0"/>
                  </a:lnTo>
                  <a:lnTo>
                    <a:pt x="1556" y="2"/>
                  </a:lnTo>
                  <a:lnTo>
                    <a:pt x="1563" y="4"/>
                  </a:lnTo>
                  <a:lnTo>
                    <a:pt x="1589" y="20"/>
                  </a:lnTo>
                  <a:lnTo>
                    <a:pt x="1616" y="37"/>
                  </a:lnTo>
                  <a:lnTo>
                    <a:pt x="1630" y="45"/>
                  </a:lnTo>
                  <a:lnTo>
                    <a:pt x="1646" y="50"/>
                  </a:lnTo>
                  <a:lnTo>
                    <a:pt x="1654" y="52"/>
                  </a:lnTo>
                  <a:lnTo>
                    <a:pt x="1664" y="53"/>
                  </a:lnTo>
                  <a:lnTo>
                    <a:pt x="1673" y="54"/>
                  </a:lnTo>
                  <a:lnTo>
                    <a:pt x="1683" y="54"/>
                  </a:lnTo>
                  <a:lnTo>
                    <a:pt x="1692" y="53"/>
                  </a:lnTo>
                  <a:lnTo>
                    <a:pt x="1700" y="52"/>
                  </a:lnTo>
                  <a:lnTo>
                    <a:pt x="1706" y="49"/>
                  </a:lnTo>
                  <a:lnTo>
                    <a:pt x="1712" y="46"/>
                  </a:lnTo>
                  <a:lnTo>
                    <a:pt x="1720" y="39"/>
                  </a:lnTo>
                  <a:lnTo>
                    <a:pt x="1726" y="34"/>
                  </a:lnTo>
                  <a:lnTo>
                    <a:pt x="1728" y="32"/>
                  </a:lnTo>
                  <a:lnTo>
                    <a:pt x="1730" y="31"/>
                  </a:lnTo>
                  <a:lnTo>
                    <a:pt x="1733" y="31"/>
                  </a:lnTo>
                  <a:lnTo>
                    <a:pt x="1735" y="33"/>
                  </a:lnTo>
                  <a:lnTo>
                    <a:pt x="1740" y="40"/>
                  </a:lnTo>
                  <a:lnTo>
                    <a:pt x="1747" y="57"/>
                  </a:lnTo>
                  <a:lnTo>
                    <a:pt x="1751" y="66"/>
                  </a:lnTo>
                  <a:lnTo>
                    <a:pt x="1755" y="71"/>
                  </a:lnTo>
                  <a:lnTo>
                    <a:pt x="1757" y="72"/>
                  </a:lnTo>
                  <a:lnTo>
                    <a:pt x="1759" y="73"/>
                  </a:lnTo>
                  <a:lnTo>
                    <a:pt x="1762" y="73"/>
                  </a:lnTo>
                  <a:lnTo>
                    <a:pt x="1764" y="73"/>
                  </a:lnTo>
                  <a:lnTo>
                    <a:pt x="1767" y="70"/>
                  </a:lnTo>
                  <a:lnTo>
                    <a:pt x="1771" y="66"/>
                  </a:lnTo>
                  <a:lnTo>
                    <a:pt x="1774" y="60"/>
                  </a:lnTo>
                  <a:lnTo>
                    <a:pt x="1778" y="54"/>
                  </a:lnTo>
                  <a:lnTo>
                    <a:pt x="1785" y="40"/>
                  </a:lnTo>
                  <a:lnTo>
                    <a:pt x="1790" y="29"/>
                  </a:lnTo>
                  <a:lnTo>
                    <a:pt x="1793" y="25"/>
                  </a:lnTo>
                  <a:lnTo>
                    <a:pt x="1797" y="23"/>
                  </a:lnTo>
                  <a:lnTo>
                    <a:pt x="1798" y="23"/>
                  </a:lnTo>
                  <a:lnTo>
                    <a:pt x="1800" y="24"/>
                  </a:lnTo>
                  <a:lnTo>
                    <a:pt x="1801" y="25"/>
                  </a:lnTo>
                  <a:lnTo>
                    <a:pt x="1802" y="28"/>
                  </a:lnTo>
                  <a:lnTo>
                    <a:pt x="1807" y="39"/>
                  </a:lnTo>
                  <a:lnTo>
                    <a:pt x="1814" y="53"/>
                  </a:lnTo>
                  <a:lnTo>
                    <a:pt x="1822" y="69"/>
                  </a:lnTo>
                  <a:lnTo>
                    <a:pt x="1832" y="84"/>
                  </a:lnTo>
                  <a:lnTo>
                    <a:pt x="1837" y="91"/>
                  </a:lnTo>
                  <a:lnTo>
                    <a:pt x="1843" y="98"/>
                  </a:lnTo>
                  <a:lnTo>
                    <a:pt x="1850" y="104"/>
                  </a:lnTo>
                  <a:lnTo>
                    <a:pt x="1857" y="108"/>
                  </a:lnTo>
                  <a:lnTo>
                    <a:pt x="1866" y="113"/>
                  </a:lnTo>
                  <a:lnTo>
                    <a:pt x="1874" y="116"/>
                  </a:lnTo>
                  <a:lnTo>
                    <a:pt x="1884" y="117"/>
                  </a:lnTo>
                  <a:lnTo>
                    <a:pt x="1893" y="117"/>
                  </a:lnTo>
                  <a:lnTo>
                    <a:pt x="1910" y="116"/>
                  </a:lnTo>
                  <a:lnTo>
                    <a:pt x="1921" y="114"/>
                  </a:lnTo>
                  <a:lnTo>
                    <a:pt x="1927" y="112"/>
                  </a:lnTo>
                  <a:lnTo>
                    <a:pt x="1931" y="109"/>
                  </a:lnTo>
                  <a:lnTo>
                    <a:pt x="1933" y="106"/>
                  </a:lnTo>
                  <a:lnTo>
                    <a:pt x="1935" y="102"/>
                  </a:lnTo>
                  <a:lnTo>
                    <a:pt x="1938" y="96"/>
                  </a:lnTo>
                  <a:lnTo>
                    <a:pt x="1945" y="88"/>
                  </a:lnTo>
                  <a:lnTo>
                    <a:pt x="1953" y="83"/>
                  </a:lnTo>
                  <a:lnTo>
                    <a:pt x="1961" y="80"/>
                  </a:lnTo>
                  <a:lnTo>
                    <a:pt x="1969" y="79"/>
                  </a:lnTo>
                  <a:lnTo>
                    <a:pt x="1975" y="78"/>
                  </a:lnTo>
                  <a:lnTo>
                    <a:pt x="1987" y="79"/>
                  </a:lnTo>
                  <a:lnTo>
                    <a:pt x="1991" y="81"/>
                  </a:lnTo>
                  <a:lnTo>
                    <a:pt x="1988" y="86"/>
                  </a:lnTo>
                  <a:lnTo>
                    <a:pt x="1986" y="91"/>
                  </a:lnTo>
                  <a:lnTo>
                    <a:pt x="1985" y="97"/>
                  </a:lnTo>
                  <a:lnTo>
                    <a:pt x="1984" y="103"/>
                  </a:lnTo>
                  <a:lnTo>
                    <a:pt x="1982" y="115"/>
                  </a:lnTo>
                  <a:lnTo>
                    <a:pt x="1981" y="127"/>
                  </a:lnTo>
                  <a:lnTo>
                    <a:pt x="1979" y="141"/>
                  </a:lnTo>
                  <a:lnTo>
                    <a:pt x="1979" y="156"/>
                  </a:lnTo>
                  <a:lnTo>
                    <a:pt x="1979" y="170"/>
                  </a:lnTo>
                  <a:lnTo>
                    <a:pt x="1981" y="184"/>
                  </a:lnTo>
                  <a:lnTo>
                    <a:pt x="1982" y="197"/>
                  </a:lnTo>
                  <a:lnTo>
                    <a:pt x="1984" y="208"/>
                  </a:lnTo>
                  <a:lnTo>
                    <a:pt x="1992" y="221"/>
                  </a:lnTo>
                  <a:lnTo>
                    <a:pt x="2002" y="232"/>
                  </a:lnTo>
                  <a:lnTo>
                    <a:pt x="2004" y="249"/>
                  </a:lnTo>
                  <a:lnTo>
                    <a:pt x="2005" y="270"/>
                  </a:lnTo>
                  <a:lnTo>
                    <a:pt x="2004" y="291"/>
                  </a:lnTo>
                  <a:lnTo>
                    <a:pt x="2002" y="308"/>
                  </a:lnTo>
                  <a:lnTo>
                    <a:pt x="1993" y="318"/>
                  </a:lnTo>
                  <a:lnTo>
                    <a:pt x="1984" y="326"/>
                  </a:lnTo>
                  <a:lnTo>
                    <a:pt x="1978" y="333"/>
                  </a:lnTo>
                  <a:lnTo>
                    <a:pt x="1973" y="337"/>
                  </a:lnTo>
                  <a:lnTo>
                    <a:pt x="1969" y="341"/>
                  </a:lnTo>
                  <a:lnTo>
                    <a:pt x="1965" y="343"/>
                  </a:lnTo>
                  <a:lnTo>
                    <a:pt x="1959" y="344"/>
                  </a:lnTo>
                  <a:lnTo>
                    <a:pt x="1955" y="345"/>
                  </a:lnTo>
                  <a:lnTo>
                    <a:pt x="1951" y="345"/>
                  </a:lnTo>
                  <a:lnTo>
                    <a:pt x="1947" y="344"/>
                  </a:lnTo>
                  <a:lnTo>
                    <a:pt x="1938" y="342"/>
                  </a:lnTo>
                  <a:lnTo>
                    <a:pt x="1928" y="339"/>
                  </a:lnTo>
                  <a:lnTo>
                    <a:pt x="1924" y="338"/>
                  </a:lnTo>
                  <a:lnTo>
                    <a:pt x="1919" y="337"/>
                  </a:lnTo>
                  <a:lnTo>
                    <a:pt x="1913" y="337"/>
                  </a:lnTo>
                  <a:lnTo>
                    <a:pt x="1908" y="338"/>
                  </a:lnTo>
                  <a:lnTo>
                    <a:pt x="1903" y="339"/>
                  </a:lnTo>
                  <a:lnTo>
                    <a:pt x="1896" y="342"/>
                  </a:lnTo>
                  <a:lnTo>
                    <a:pt x="1889" y="347"/>
                  </a:lnTo>
                  <a:lnTo>
                    <a:pt x="1882" y="353"/>
                  </a:lnTo>
                  <a:lnTo>
                    <a:pt x="1869" y="363"/>
                  </a:lnTo>
                  <a:lnTo>
                    <a:pt x="1860" y="372"/>
                  </a:lnTo>
                  <a:lnTo>
                    <a:pt x="1858" y="377"/>
                  </a:lnTo>
                  <a:lnTo>
                    <a:pt x="1856" y="381"/>
                  </a:lnTo>
                  <a:lnTo>
                    <a:pt x="1855" y="387"/>
                  </a:lnTo>
                  <a:lnTo>
                    <a:pt x="1854" y="392"/>
                  </a:lnTo>
                  <a:lnTo>
                    <a:pt x="1853" y="402"/>
                  </a:lnTo>
                  <a:lnTo>
                    <a:pt x="1849" y="413"/>
                  </a:lnTo>
                  <a:lnTo>
                    <a:pt x="1843" y="417"/>
                  </a:lnTo>
                  <a:lnTo>
                    <a:pt x="1837" y="419"/>
                  </a:lnTo>
                  <a:lnTo>
                    <a:pt x="1832" y="430"/>
                  </a:lnTo>
                  <a:lnTo>
                    <a:pt x="1826" y="446"/>
                  </a:lnTo>
                  <a:lnTo>
                    <a:pt x="1822" y="463"/>
                  </a:lnTo>
                  <a:lnTo>
                    <a:pt x="1818" y="483"/>
                  </a:lnTo>
                  <a:lnTo>
                    <a:pt x="1816" y="504"/>
                  </a:lnTo>
                  <a:lnTo>
                    <a:pt x="1814" y="524"/>
                  </a:lnTo>
                  <a:lnTo>
                    <a:pt x="1814" y="543"/>
                  </a:lnTo>
                  <a:lnTo>
                    <a:pt x="1814" y="560"/>
                  </a:lnTo>
                  <a:lnTo>
                    <a:pt x="1816" y="570"/>
                  </a:lnTo>
                  <a:lnTo>
                    <a:pt x="1819" y="586"/>
                  </a:lnTo>
                  <a:lnTo>
                    <a:pt x="1820" y="594"/>
                  </a:lnTo>
                  <a:lnTo>
                    <a:pt x="1821" y="603"/>
                  </a:lnTo>
                  <a:lnTo>
                    <a:pt x="1821" y="611"/>
                  </a:lnTo>
                  <a:lnTo>
                    <a:pt x="1820" y="618"/>
                  </a:lnTo>
                  <a:lnTo>
                    <a:pt x="1816" y="624"/>
                  </a:lnTo>
                  <a:lnTo>
                    <a:pt x="1809" y="631"/>
                  </a:lnTo>
                  <a:lnTo>
                    <a:pt x="1800" y="639"/>
                  </a:lnTo>
                  <a:lnTo>
                    <a:pt x="1789" y="647"/>
                  </a:lnTo>
                  <a:lnTo>
                    <a:pt x="1779" y="656"/>
                  </a:lnTo>
                  <a:lnTo>
                    <a:pt x="1768" y="664"/>
                  </a:lnTo>
                  <a:lnTo>
                    <a:pt x="1760" y="672"/>
                  </a:lnTo>
                  <a:lnTo>
                    <a:pt x="1755" y="678"/>
                  </a:lnTo>
                  <a:lnTo>
                    <a:pt x="1753" y="683"/>
                  </a:lnTo>
                  <a:lnTo>
                    <a:pt x="1753" y="692"/>
                  </a:lnTo>
                  <a:lnTo>
                    <a:pt x="1754" y="700"/>
                  </a:lnTo>
                  <a:lnTo>
                    <a:pt x="1755" y="707"/>
                  </a:lnTo>
                  <a:lnTo>
                    <a:pt x="1740" y="711"/>
                  </a:lnTo>
                  <a:lnTo>
                    <a:pt x="1729" y="713"/>
                  </a:lnTo>
                  <a:lnTo>
                    <a:pt x="1719" y="716"/>
                  </a:lnTo>
                  <a:lnTo>
                    <a:pt x="1708" y="718"/>
                  </a:lnTo>
                  <a:lnTo>
                    <a:pt x="1709" y="745"/>
                  </a:lnTo>
                  <a:lnTo>
                    <a:pt x="1712" y="772"/>
                  </a:lnTo>
                  <a:lnTo>
                    <a:pt x="1714" y="783"/>
                  </a:lnTo>
                  <a:lnTo>
                    <a:pt x="1718" y="794"/>
                  </a:lnTo>
                  <a:lnTo>
                    <a:pt x="1721" y="798"/>
                  </a:lnTo>
                  <a:lnTo>
                    <a:pt x="1724" y="801"/>
                  </a:lnTo>
                  <a:lnTo>
                    <a:pt x="1726" y="804"/>
                  </a:lnTo>
                  <a:lnTo>
                    <a:pt x="1731" y="807"/>
                  </a:lnTo>
                  <a:lnTo>
                    <a:pt x="1742" y="807"/>
                  </a:lnTo>
                  <a:lnTo>
                    <a:pt x="1752" y="820"/>
                  </a:lnTo>
                  <a:lnTo>
                    <a:pt x="1760" y="835"/>
                  </a:lnTo>
                  <a:lnTo>
                    <a:pt x="1773" y="842"/>
                  </a:lnTo>
                  <a:lnTo>
                    <a:pt x="1784" y="847"/>
                  </a:lnTo>
                  <a:lnTo>
                    <a:pt x="1789" y="858"/>
                  </a:lnTo>
                  <a:lnTo>
                    <a:pt x="1793" y="869"/>
                  </a:lnTo>
                  <a:lnTo>
                    <a:pt x="1796" y="882"/>
                  </a:lnTo>
                  <a:lnTo>
                    <a:pt x="1798" y="896"/>
                  </a:lnTo>
                  <a:lnTo>
                    <a:pt x="1800" y="909"/>
                  </a:lnTo>
                  <a:lnTo>
                    <a:pt x="1803" y="920"/>
                  </a:lnTo>
                  <a:lnTo>
                    <a:pt x="1805" y="927"/>
                  </a:lnTo>
                  <a:lnTo>
                    <a:pt x="1807" y="931"/>
                  </a:lnTo>
                  <a:lnTo>
                    <a:pt x="1810" y="936"/>
                  </a:lnTo>
                  <a:lnTo>
                    <a:pt x="1814" y="941"/>
                  </a:lnTo>
                  <a:lnTo>
                    <a:pt x="1818" y="944"/>
                  </a:lnTo>
                  <a:lnTo>
                    <a:pt x="1822" y="947"/>
                  </a:lnTo>
                  <a:lnTo>
                    <a:pt x="1827" y="949"/>
                  </a:lnTo>
                  <a:lnTo>
                    <a:pt x="1833" y="950"/>
                  </a:lnTo>
                  <a:lnTo>
                    <a:pt x="1839" y="952"/>
                  </a:lnTo>
                  <a:lnTo>
                    <a:pt x="1844" y="953"/>
                  </a:lnTo>
                  <a:lnTo>
                    <a:pt x="1850" y="955"/>
                  </a:lnTo>
                  <a:lnTo>
                    <a:pt x="1855" y="959"/>
                  </a:lnTo>
                  <a:lnTo>
                    <a:pt x="1861" y="965"/>
                  </a:lnTo>
                  <a:lnTo>
                    <a:pt x="1870" y="976"/>
                  </a:lnTo>
                  <a:lnTo>
                    <a:pt x="1878" y="989"/>
                  </a:lnTo>
                  <a:lnTo>
                    <a:pt x="1887" y="1001"/>
                  </a:lnTo>
                  <a:lnTo>
                    <a:pt x="1880" y="1004"/>
                  </a:lnTo>
                  <a:lnTo>
                    <a:pt x="1860" y="1009"/>
                  </a:lnTo>
                  <a:lnTo>
                    <a:pt x="1849" y="1011"/>
                  </a:lnTo>
                  <a:lnTo>
                    <a:pt x="1836" y="1013"/>
                  </a:lnTo>
                  <a:lnTo>
                    <a:pt x="1824" y="1013"/>
                  </a:lnTo>
                  <a:lnTo>
                    <a:pt x="1814" y="1011"/>
                  </a:lnTo>
                  <a:lnTo>
                    <a:pt x="1809" y="1010"/>
                  </a:lnTo>
                  <a:lnTo>
                    <a:pt x="1805" y="1011"/>
                  </a:lnTo>
                  <a:lnTo>
                    <a:pt x="1802" y="1012"/>
                  </a:lnTo>
                  <a:lnTo>
                    <a:pt x="1799" y="1014"/>
                  </a:lnTo>
                  <a:lnTo>
                    <a:pt x="1795" y="1019"/>
                  </a:lnTo>
                  <a:lnTo>
                    <a:pt x="1790" y="1027"/>
                  </a:lnTo>
                  <a:lnTo>
                    <a:pt x="1786" y="1033"/>
                  </a:lnTo>
                  <a:lnTo>
                    <a:pt x="1781" y="1038"/>
                  </a:lnTo>
                  <a:lnTo>
                    <a:pt x="1776" y="1039"/>
                  </a:lnTo>
                  <a:lnTo>
                    <a:pt x="1773" y="1040"/>
                  </a:lnTo>
                  <a:lnTo>
                    <a:pt x="1768" y="1040"/>
                  </a:lnTo>
                  <a:lnTo>
                    <a:pt x="1763" y="1038"/>
                  </a:lnTo>
                  <a:lnTo>
                    <a:pt x="1756" y="1037"/>
                  </a:lnTo>
                  <a:lnTo>
                    <a:pt x="1750" y="1037"/>
                  </a:lnTo>
                  <a:lnTo>
                    <a:pt x="1745" y="1038"/>
                  </a:lnTo>
                  <a:lnTo>
                    <a:pt x="1739" y="1039"/>
                  </a:lnTo>
                  <a:lnTo>
                    <a:pt x="1729" y="1044"/>
                  </a:lnTo>
                  <a:lnTo>
                    <a:pt x="1719" y="1050"/>
                  </a:lnTo>
                  <a:lnTo>
                    <a:pt x="1709" y="1054"/>
                  </a:lnTo>
                  <a:lnTo>
                    <a:pt x="1700" y="1057"/>
                  </a:lnTo>
                  <a:lnTo>
                    <a:pt x="1695" y="1057"/>
                  </a:lnTo>
                  <a:lnTo>
                    <a:pt x="1690" y="1056"/>
                  </a:lnTo>
                  <a:lnTo>
                    <a:pt x="1685" y="1054"/>
                  </a:lnTo>
                  <a:lnTo>
                    <a:pt x="1680" y="1050"/>
                  </a:lnTo>
                  <a:lnTo>
                    <a:pt x="1668" y="1038"/>
                  </a:lnTo>
                  <a:lnTo>
                    <a:pt x="1661" y="1029"/>
                  </a:lnTo>
                  <a:lnTo>
                    <a:pt x="1654" y="1020"/>
                  </a:lnTo>
                  <a:lnTo>
                    <a:pt x="1650" y="1013"/>
                  </a:lnTo>
                  <a:lnTo>
                    <a:pt x="1646" y="1009"/>
                  </a:lnTo>
                  <a:lnTo>
                    <a:pt x="1641" y="1004"/>
                  </a:lnTo>
                  <a:lnTo>
                    <a:pt x="1637" y="1001"/>
                  </a:lnTo>
                  <a:lnTo>
                    <a:pt x="1634" y="999"/>
                  </a:lnTo>
                  <a:lnTo>
                    <a:pt x="1624" y="996"/>
                  </a:lnTo>
                  <a:lnTo>
                    <a:pt x="1616" y="995"/>
                  </a:lnTo>
                  <a:lnTo>
                    <a:pt x="1598" y="996"/>
                  </a:lnTo>
                  <a:lnTo>
                    <a:pt x="1579" y="997"/>
                  </a:lnTo>
                  <a:lnTo>
                    <a:pt x="1570" y="998"/>
                  </a:lnTo>
                  <a:lnTo>
                    <a:pt x="1562" y="999"/>
                  </a:lnTo>
                  <a:lnTo>
                    <a:pt x="1555" y="1001"/>
                  </a:lnTo>
                  <a:lnTo>
                    <a:pt x="1549" y="1005"/>
                  </a:lnTo>
                  <a:lnTo>
                    <a:pt x="1543" y="1011"/>
                  </a:lnTo>
                  <a:lnTo>
                    <a:pt x="1539" y="1018"/>
                  </a:lnTo>
                  <a:lnTo>
                    <a:pt x="1534" y="1027"/>
                  </a:lnTo>
                  <a:lnTo>
                    <a:pt x="1531" y="1037"/>
                  </a:lnTo>
                  <a:lnTo>
                    <a:pt x="1527" y="1046"/>
                  </a:lnTo>
                  <a:lnTo>
                    <a:pt x="1521" y="1053"/>
                  </a:lnTo>
                  <a:lnTo>
                    <a:pt x="1515" y="1060"/>
                  </a:lnTo>
                  <a:lnTo>
                    <a:pt x="1507" y="1063"/>
                  </a:lnTo>
                  <a:lnTo>
                    <a:pt x="1498" y="1066"/>
                  </a:lnTo>
                  <a:lnTo>
                    <a:pt x="1488" y="1068"/>
                  </a:lnTo>
                  <a:lnTo>
                    <a:pt x="1478" y="1068"/>
                  </a:lnTo>
                  <a:lnTo>
                    <a:pt x="1466" y="1068"/>
                  </a:lnTo>
                  <a:lnTo>
                    <a:pt x="1439" y="1065"/>
                  </a:lnTo>
                  <a:lnTo>
                    <a:pt x="1421" y="1063"/>
                  </a:lnTo>
                  <a:lnTo>
                    <a:pt x="1418" y="1063"/>
                  </a:lnTo>
                  <a:lnTo>
                    <a:pt x="1415" y="1063"/>
                  </a:lnTo>
                  <a:lnTo>
                    <a:pt x="1412" y="1064"/>
                  </a:lnTo>
                  <a:lnTo>
                    <a:pt x="1409" y="1066"/>
                  </a:lnTo>
                  <a:lnTo>
                    <a:pt x="1403" y="1071"/>
                  </a:lnTo>
                  <a:lnTo>
                    <a:pt x="1398" y="1080"/>
                  </a:lnTo>
                  <a:lnTo>
                    <a:pt x="1399" y="1080"/>
                  </a:lnTo>
                  <a:lnTo>
                    <a:pt x="1402" y="1079"/>
                  </a:lnTo>
                  <a:lnTo>
                    <a:pt x="1403" y="1079"/>
                  </a:lnTo>
                  <a:lnTo>
                    <a:pt x="1403" y="1080"/>
                  </a:lnTo>
                  <a:lnTo>
                    <a:pt x="1403" y="1082"/>
                  </a:lnTo>
                  <a:lnTo>
                    <a:pt x="1401" y="1086"/>
                  </a:lnTo>
                  <a:lnTo>
                    <a:pt x="1400" y="1100"/>
                  </a:lnTo>
                  <a:lnTo>
                    <a:pt x="1397" y="1114"/>
                  </a:lnTo>
                  <a:lnTo>
                    <a:pt x="1393" y="1128"/>
                  </a:lnTo>
                  <a:lnTo>
                    <a:pt x="1387" y="1141"/>
                  </a:lnTo>
                  <a:lnTo>
                    <a:pt x="1378" y="1163"/>
                  </a:lnTo>
                  <a:lnTo>
                    <a:pt x="1374" y="1171"/>
                  </a:lnTo>
                  <a:lnTo>
                    <a:pt x="1370" y="1169"/>
                  </a:lnTo>
                  <a:lnTo>
                    <a:pt x="1366" y="1167"/>
                  </a:lnTo>
                  <a:lnTo>
                    <a:pt x="1363" y="1166"/>
                  </a:lnTo>
                  <a:lnTo>
                    <a:pt x="1359" y="1166"/>
                  </a:lnTo>
                  <a:lnTo>
                    <a:pt x="1353" y="1167"/>
                  </a:lnTo>
                  <a:lnTo>
                    <a:pt x="1345" y="1170"/>
                  </a:lnTo>
                  <a:lnTo>
                    <a:pt x="1336" y="1173"/>
                  </a:lnTo>
                  <a:lnTo>
                    <a:pt x="1325" y="1175"/>
                  </a:lnTo>
                  <a:lnTo>
                    <a:pt x="1318" y="1175"/>
                  </a:lnTo>
                  <a:lnTo>
                    <a:pt x="1311" y="1175"/>
                  </a:lnTo>
                  <a:lnTo>
                    <a:pt x="1303" y="1175"/>
                  </a:lnTo>
                  <a:lnTo>
                    <a:pt x="1294" y="1173"/>
                  </a:lnTo>
                  <a:lnTo>
                    <a:pt x="1286" y="1172"/>
                  </a:lnTo>
                  <a:lnTo>
                    <a:pt x="1279" y="1173"/>
                  </a:lnTo>
                  <a:lnTo>
                    <a:pt x="1274" y="1174"/>
                  </a:lnTo>
                  <a:lnTo>
                    <a:pt x="1269" y="1178"/>
                  </a:lnTo>
                  <a:lnTo>
                    <a:pt x="1266" y="1182"/>
                  </a:lnTo>
                  <a:lnTo>
                    <a:pt x="1265" y="1186"/>
                  </a:lnTo>
                  <a:lnTo>
                    <a:pt x="1264" y="1191"/>
                  </a:lnTo>
                  <a:lnTo>
                    <a:pt x="1263" y="1197"/>
                  </a:lnTo>
                  <a:lnTo>
                    <a:pt x="1264" y="1203"/>
                  </a:lnTo>
                  <a:lnTo>
                    <a:pt x="1265" y="1208"/>
                  </a:lnTo>
                  <a:lnTo>
                    <a:pt x="1267" y="1214"/>
                  </a:lnTo>
                  <a:lnTo>
                    <a:pt x="1270" y="1219"/>
                  </a:lnTo>
                  <a:lnTo>
                    <a:pt x="1274" y="1223"/>
                  </a:lnTo>
                  <a:lnTo>
                    <a:pt x="1277" y="1227"/>
                  </a:lnTo>
                  <a:lnTo>
                    <a:pt x="1281" y="1230"/>
                  </a:lnTo>
                  <a:lnTo>
                    <a:pt x="1285" y="1232"/>
                  </a:lnTo>
                  <a:lnTo>
                    <a:pt x="1293" y="1234"/>
                  </a:lnTo>
                  <a:lnTo>
                    <a:pt x="1298" y="1237"/>
                  </a:lnTo>
                  <a:lnTo>
                    <a:pt x="1300" y="1238"/>
                  </a:lnTo>
                  <a:lnTo>
                    <a:pt x="1301" y="1240"/>
                  </a:lnTo>
                  <a:lnTo>
                    <a:pt x="1301" y="1242"/>
                  </a:lnTo>
                  <a:lnTo>
                    <a:pt x="1301" y="1244"/>
                  </a:lnTo>
                  <a:lnTo>
                    <a:pt x="1297" y="1259"/>
                  </a:lnTo>
                  <a:lnTo>
                    <a:pt x="1289" y="1285"/>
                  </a:lnTo>
                  <a:lnTo>
                    <a:pt x="1285" y="1293"/>
                  </a:lnTo>
                  <a:lnTo>
                    <a:pt x="1280" y="1301"/>
                  </a:lnTo>
                  <a:lnTo>
                    <a:pt x="1274" y="1308"/>
                  </a:lnTo>
                  <a:lnTo>
                    <a:pt x="1266" y="1316"/>
                  </a:lnTo>
                  <a:lnTo>
                    <a:pt x="1258" y="1322"/>
                  </a:lnTo>
                  <a:lnTo>
                    <a:pt x="1248" y="1327"/>
                  </a:lnTo>
                  <a:lnTo>
                    <a:pt x="1237" y="1333"/>
                  </a:lnTo>
                  <a:lnTo>
                    <a:pt x="1227" y="1336"/>
                  </a:lnTo>
                  <a:lnTo>
                    <a:pt x="1218" y="1338"/>
                  </a:lnTo>
                  <a:lnTo>
                    <a:pt x="1209" y="1338"/>
                  </a:lnTo>
                  <a:lnTo>
                    <a:pt x="1199" y="1337"/>
                  </a:lnTo>
                  <a:lnTo>
                    <a:pt x="1189" y="1335"/>
                  </a:lnTo>
                  <a:lnTo>
                    <a:pt x="1171" y="1329"/>
                  </a:lnTo>
                  <a:lnTo>
                    <a:pt x="1155" y="1327"/>
                  </a:lnTo>
                  <a:lnTo>
                    <a:pt x="1141" y="1328"/>
                  </a:lnTo>
                  <a:lnTo>
                    <a:pt x="1129" y="1331"/>
                  </a:lnTo>
                  <a:lnTo>
                    <a:pt x="1119" y="1334"/>
                  </a:lnTo>
                  <a:lnTo>
                    <a:pt x="1110" y="1338"/>
                  </a:lnTo>
                  <a:lnTo>
                    <a:pt x="1089" y="1352"/>
                  </a:lnTo>
                  <a:lnTo>
                    <a:pt x="1056" y="1370"/>
                  </a:lnTo>
                  <a:lnTo>
                    <a:pt x="1044" y="1379"/>
                  </a:lnTo>
                  <a:lnTo>
                    <a:pt x="1035" y="1387"/>
                  </a:lnTo>
                  <a:lnTo>
                    <a:pt x="1033" y="1388"/>
                  </a:lnTo>
                  <a:lnTo>
                    <a:pt x="1030" y="1389"/>
                  </a:lnTo>
                  <a:lnTo>
                    <a:pt x="1026" y="1389"/>
                  </a:lnTo>
                  <a:lnTo>
                    <a:pt x="1022" y="1388"/>
                  </a:lnTo>
                  <a:lnTo>
                    <a:pt x="1009" y="1383"/>
                  </a:lnTo>
                  <a:lnTo>
                    <a:pt x="991" y="1373"/>
                  </a:lnTo>
                  <a:lnTo>
                    <a:pt x="976" y="1365"/>
                  </a:lnTo>
                  <a:lnTo>
                    <a:pt x="963" y="1358"/>
                  </a:lnTo>
                  <a:lnTo>
                    <a:pt x="953" y="1354"/>
                  </a:lnTo>
                  <a:lnTo>
                    <a:pt x="944" y="1352"/>
                  </a:lnTo>
                  <a:lnTo>
                    <a:pt x="936" y="1351"/>
                  </a:lnTo>
                  <a:lnTo>
                    <a:pt x="928" y="1352"/>
                  </a:lnTo>
                  <a:lnTo>
                    <a:pt x="921" y="1355"/>
                  </a:lnTo>
                  <a:lnTo>
                    <a:pt x="911" y="1358"/>
                  </a:lnTo>
                  <a:lnTo>
                    <a:pt x="904" y="1362"/>
                  </a:lnTo>
                  <a:lnTo>
                    <a:pt x="899" y="1366"/>
                  </a:lnTo>
                  <a:lnTo>
                    <a:pt x="896" y="1366"/>
                  </a:lnTo>
                  <a:lnTo>
                    <a:pt x="892" y="1362"/>
                  </a:lnTo>
                  <a:lnTo>
                    <a:pt x="883" y="1357"/>
                  </a:lnTo>
                  <a:lnTo>
                    <a:pt x="873" y="1349"/>
                  </a:lnTo>
                  <a:lnTo>
                    <a:pt x="868" y="1345"/>
                  </a:lnTo>
                  <a:lnTo>
                    <a:pt x="863" y="1343"/>
                  </a:lnTo>
                  <a:lnTo>
                    <a:pt x="859" y="1341"/>
                  </a:lnTo>
                  <a:lnTo>
                    <a:pt x="855" y="1340"/>
                  </a:lnTo>
                  <a:lnTo>
                    <a:pt x="847" y="1340"/>
                  </a:lnTo>
                  <a:lnTo>
                    <a:pt x="840" y="1341"/>
                  </a:lnTo>
                  <a:lnTo>
                    <a:pt x="832" y="1342"/>
                  </a:lnTo>
                  <a:lnTo>
                    <a:pt x="826" y="1343"/>
                  </a:lnTo>
                  <a:lnTo>
                    <a:pt x="823" y="1343"/>
                  </a:lnTo>
                  <a:lnTo>
                    <a:pt x="820" y="1342"/>
                  </a:lnTo>
                  <a:lnTo>
                    <a:pt x="817" y="1341"/>
                  </a:lnTo>
                  <a:lnTo>
                    <a:pt x="814" y="1339"/>
                  </a:lnTo>
                  <a:lnTo>
                    <a:pt x="809" y="1335"/>
                  </a:lnTo>
                  <a:lnTo>
                    <a:pt x="805" y="1331"/>
                  </a:lnTo>
                  <a:lnTo>
                    <a:pt x="802" y="1326"/>
                  </a:lnTo>
                  <a:lnTo>
                    <a:pt x="798" y="1322"/>
                  </a:lnTo>
                  <a:lnTo>
                    <a:pt x="795" y="1310"/>
                  </a:lnTo>
                  <a:lnTo>
                    <a:pt x="792" y="1295"/>
                  </a:lnTo>
                  <a:lnTo>
                    <a:pt x="791" y="1292"/>
                  </a:lnTo>
                  <a:lnTo>
                    <a:pt x="790" y="1290"/>
                  </a:lnTo>
                  <a:lnTo>
                    <a:pt x="787" y="1289"/>
                  </a:lnTo>
                  <a:lnTo>
                    <a:pt x="785" y="1289"/>
                  </a:lnTo>
                  <a:lnTo>
                    <a:pt x="777" y="1289"/>
                  </a:lnTo>
                  <a:lnTo>
                    <a:pt x="770" y="1290"/>
                  </a:lnTo>
                  <a:lnTo>
                    <a:pt x="753" y="1295"/>
                  </a:lnTo>
                  <a:lnTo>
                    <a:pt x="740" y="1299"/>
                  </a:lnTo>
                  <a:lnTo>
                    <a:pt x="724" y="1299"/>
                  </a:lnTo>
                  <a:lnTo>
                    <a:pt x="704" y="1297"/>
                  </a:lnTo>
                  <a:lnTo>
                    <a:pt x="692" y="1297"/>
                  </a:lnTo>
                  <a:lnTo>
                    <a:pt x="680" y="1298"/>
                  </a:lnTo>
                  <a:lnTo>
                    <a:pt x="673" y="1299"/>
                  </a:lnTo>
                  <a:lnTo>
                    <a:pt x="667" y="1300"/>
                  </a:lnTo>
                  <a:lnTo>
                    <a:pt x="660" y="1302"/>
                  </a:lnTo>
                  <a:lnTo>
                    <a:pt x="653" y="1305"/>
                  </a:lnTo>
                  <a:lnTo>
                    <a:pt x="649" y="1308"/>
                  </a:lnTo>
                  <a:lnTo>
                    <a:pt x="644" y="1311"/>
                  </a:lnTo>
                  <a:lnTo>
                    <a:pt x="641" y="1316"/>
                  </a:lnTo>
                  <a:lnTo>
                    <a:pt x="638" y="1320"/>
                  </a:lnTo>
                  <a:lnTo>
                    <a:pt x="632" y="1328"/>
                  </a:lnTo>
                  <a:lnTo>
                    <a:pt x="626" y="1336"/>
                  </a:lnTo>
                  <a:lnTo>
                    <a:pt x="624" y="1339"/>
                  </a:lnTo>
                  <a:lnTo>
                    <a:pt x="621" y="1341"/>
                  </a:lnTo>
                  <a:lnTo>
                    <a:pt x="618" y="1342"/>
                  </a:lnTo>
                  <a:lnTo>
                    <a:pt x="615" y="1342"/>
                  </a:lnTo>
                  <a:lnTo>
                    <a:pt x="610" y="1341"/>
                  </a:lnTo>
                  <a:lnTo>
                    <a:pt x="606" y="1339"/>
                  </a:lnTo>
                  <a:lnTo>
                    <a:pt x="602" y="1335"/>
                  </a:lnTo>
                  <a:lnTo>
                    <a:pt x="596" y="1328"/>
                  </a:lnTo>
                  <a:lnTo>
                    <a:pt x="592" y="1324"/>
                  </a:lnTo>
                  <a:lnTo>
                    <a:pt x="587" y="1321"/>
                  </a:lnTo>
                  <a:lnTo>
                    <a:pt x="583" y="1320"/>
                  </a:lnTo>
                  <a:lnTo>
                    <a:pt x="578" y="1319"/>
                  </a:lnTo>
                  <a:lnTo>
                    <a:pt x="573" y="1320"/>
                  </a:lnTo>
                  <a:lnTo>
                    <a:pt x="568" y="1321"/>
                  </a:lnTo>
                  <a:lnTo>
                    <a:pt x="564" y="1323"/>
                  </a:lnTo>
                  <a:lnTo>
                    <a:pt x="558" y="1326"/>
                  </a:lnTo>
                  <a:lnTo>
                    <a:pt x="546" y="1332"/>
                  </a:lnTo>
                  <a:lnTo>
                    <a:pt x="536" y="1339"/>
                  </a:lnTo>
                  <a:lnTo>
                    <a:pt x="524" y="1344"/>
                  </a:lnTo>
                  <a:lnTo>
                    <a:pt x="512" y="1349"/>
                  </a:lnTo>
                  <a:lnTo>
                    <a:pt x="501" y="1352"/>
                  </a:lnTo>
                  <a:lnTo>
                    <a:pt x="492" y="1356"/>
                  </a:lnTo>
                  <a:lnTo>
                    <a:pt x="486" y="1361"/>
                  </a:lnTo>
                  <a:lnTo>
                    <a:pt x="481" y="1366"/>
                  </a:lnTo>
                  <a:lnTo>
                    <a:pt x="474" y="1370"/>
                  </a:lnTo>
                  <a:lnTo>
                    <a:pt x="468" y="1373"/>
                  </a:lnTo>
                  <a:lnTo>
                    <a:pt x="464" y="1374"/>
                  </a:lnTo>
                  <a:lnTo>
                    <a:pt x="459" y="1375"/>
                  </a:lnTo>
                  <a:lnTo>
                    <a:pt x="454" y="1375"/>
                  </a:lnTo>
                  <a:lnTo>
                    <a:pt x="448" y="1375"/>
                  </a:lnTo>
                  <a:lnTo>
                    <a:pt x="437" y="1372"/>
                  </a:lnTo>
                  <a:lnTo>
                    <a:pt x="430" y="1369"/>
                  </a:lnTo>
                  <a:lnTo>
                    <a:pt x="425" y="1366"/>
                  </a:lnTo>
                  <a:lnTo>
                    <a:pt x="423" y="1364"/>
                  </a:lnTo>
                  <a:lnTo>
                    <a:pt x="422" y="1362"/>
                  </a:lnTo>
                  <a:lnTo>
                    <a:pt x="422" y="1364"/>
                  </a:lnTo>
                  <a:lnTo>
                    <a:pt x="421" y="1365"/>
                  </a:lnTo>
                  <a:lnTo>
                    <a:pt x="420" y="1369"/>
                  </a:lnTo>
                  <a:lnTo>
                    <a:pt x="417" y="1378"/>
                  </a:lnTo>
                  <a:lnTo>
                    <a:pt x="414" y="1384"/>
                  </a:lnTo>
                  <a:lnTo>
                    <a:pt x="411" y="1387"/>
                  </a:lnTo>
                  <a:lnTo>
                    <a:pt x="407" y="1390"/>
                  </a:lnTo>
                  <a:lnTo>
                    <a:pt x="404" y="1392"/>
                  </a:lnTo>
                  <a:lnTo>
                    <a:pt x="397" y="1395"/>
                  </a:lnTo>
                  <a:lnTo>
                    <a:pt x="388" y="1395"/>
                  </a:lnTo>
                  <a:lnTo>
                    <a:pt x="379" y="1395"/>
                  </a:lnTo>
                  <a:lnTo>
                    <a:pt x="368" y="1394"/>
                  </a:lnTo>
                  <a:lnTo>
                    <a:pt x="357" y="1394"/>
                  </a:lnTo>
                  <a:lnTo>
                    <a:pt x="347" y="1396"/>
                  </a:lnTo>
                  <a:lnTo>
                    <a:pt x="348" y="1386"/>
                  </a:lnTo>
                  <a:lnTo>
                    <a:pt x="347" y="1369"/>
                  </a:lnTo>
                  <a:lnTo>
                    <a:pt x="343" y="1354"/>
                  </a:lnTo>
                  <a:lnTo>
                    <a:pt x="341" y="1337"/>
                  </a:lnTo>
                  <a:lnTo>
                    <a:pt x="339" y="1321"/>
                  </a:lnTo>
                  <a:lnTo>
                    <a:pt x="336" y="1306"/>
                  </a:lnTo>
                  <a:lnTo>
                    <a:pt x="336" y="1300"/>
                  </a:lnTo>
                  <a:lnTo>
                    <a:pt x="338" y="1293"/>
                  </a:lnTo>
                  <a:lnTo>
                    <a:pt x="339" y="1290"/>
                  </a:lnTo>
                  <a:lnTo>
                    <a:pt x="339" y="1287"/>
                  </a:lnTo>
                  <a:lnTo>
                    <a:pt x="339" y="1284"/>
                  </a:lnTo>
                  <a:lnTo>
                    <a:pt x="338" y="1280"/>
                  </a:lnTo>
                  <a:lnTo>
                    <a:pt x="335" y="1274"/>
                  </a:lnTo>
                  <a:lnTo>
                    <a:pt x="333" y="1269"/>
                  </a:lnTo>
                  <a:lnTo>
                    <a:pt x="332" y="1266"/>
                  </a:lnTo>
                  <a:lnTo>
                    <a:pt x="332" y="1263"/>
                  </a:lnTo>
                  <a:lnTo>
                    <a:pt x="334" y="1257"/>
                  </a:lnTo>
                  <a:lnTo>
                    <a:pt x="336" y="1251"/>
                  </a:lnTo>
                  <a:lnTo>
                    <a:pt x="340" y="1244"/>
                  </a:lnTo>
                  <a:lnTo>
                    <a:pt x="345" y="1239"/>
                  </a:lnTo>
                  <a:lnTo>
                    <a:pt x="348" y="1235"/>
                  </a:lnTo>
                  <a:lnTo>
                    <a:pt x="351" y="1231"/>
                  </a:lnTo>
                  <a:lnTo>
                    <a:pt x="352" y="1227"/>
                  </a:lnTo>
                  <a:lnTo>
                    <a:pt x="353" y="1225"/>
                  </a:lnTo>
                  <a:lnTo>
                    <a:pt x="353" y="1223"/>
                  </a:lnTo>
                  <a:lnTo>
                    <a:pt x="353" y="1220"/>
                  </a:lnTo>
                  <a:lnTo>
                    <a:pt x="351" y="1216"/>
                  </a:lnTo>
                  <a:lnTo>
                    <a:pt x="348" y="1212"/>
                  </a:lnTo>
                  <a:lnTo>
                    <a:pt x="346" y="1208"/>
                  </a:lnTo>
                  <a:lnTo>
                    <a:pt x="341" y="1205"/>
                  </a:lnTo>
                  <a:lnTo>
                    <a:pt x="334" y="1200"/>
                  </a:lnTo>
                  <a:lnTo>
                    <a:pt x="326" y="1192"/>
                  </a:lnTo>
                  <a:lnTo>
                    <a:pt x="324" y="1187"/>
                  </a:lnTo>
                  <a:lnTo>
                    <a:pt x="323" y="1182"/>
                  </a:lnTo>
                  <a:lnTo>
                    <a:pt x="322" y="1176"/>
                  </a:lnTo>
                  <a:lnTo>
                    <a:pt x="322" y="1171"/>
                  </a:lnTo>
                  <a:lnTo>
                    <a:pt x="318" y="1162"/>
                  </a:lnTo>
                  <a:lnTo>
                    <a:pt x="315" y="1152"/>
                  </a:lnTo>
                  <a:lnTo>
                    <a:pt x="315" y="1149"/>
                  </a:lnTo>
                  <a:lnTo>
                    <a:pt x="314" y="1148"/>
                  </a:lnTo>
                  <a:lnTo>
                    <a:pt x="313" y="1146"/>
                  </a:lnTo>
                  <a:lnTo>
                    <a:pt x="311" y="1145"/>
                  </a:lnTo>
                  <a:lnTo>
                    <a:pt x="308" y="1142"/>
                  </a:lnTo>
                  <a:lnTo>
                    <a:pt x="306" y="1140"/>
                  </a:lnTo>
                  <a:lnTo>
                    <a:pt x="303" y="1135"/>
                  </a:lnTo>
                  <a:lnTo>
                    <a:pt x="299" y="1128"/>
                  </a:lnTo>
                  <a:lnTo>
                    <a:pt x="297" y="1121"/>
                  </a:lnTo>
                  <a:lnTo>
                    <a:pt x="297" y="1116"/>
                  </a:lnTo>
                  <a:lnTo>
                    <a:pt x="297" y="1114"/>
                  </a:lnTo>
                  <a:lnTo>
                    <a:pt x="296" y="1112"/>
                  </a:lnTo>
                  <a:lnTo>
                    <a:pt x="293" y="1109"/>
                  </a:lnTo>
                  <a:lnTo>
                    <a:pt x="291" y="1107"/>
                  </a:lnTo>
                  <a:lnTo>
                    <a:pt x="286" y="1098"/>
                  </a:lnTo>
                  <a:lnTo>
                    <a:pt x="282" y="1090"/>
                  </a:lnTo>
                  <a:lnTo>
                    <a:pt x="274" y="1090"/>
                  </a:lnTo>
                  <a:lnTo>
                    <a:pt x="265" y="1090"/>
                  </a:lnTo>
                  <a:lnTo>
                    <a:pt x="254" y="1089"/>
                  </a:lnTo>
                  <a:lnTo>
                    <a:pt x="248" y="1088"/>
                  </a:lnTo>
                  <a:lnTo>
                    <a:pt x="241" y="1086"/>
                  </a:lnTo>
                  <a:lnTo>
                    <a:pt x="238" y="1085"/>
                  </a:lnTo>
                  <a:lnTo>
                    <a:pt x="236" y="1083"/>
                  </a:lnTo>
                  <a:lnTo>
                    <a:pt x="235" y="1082"/>
                  </a:lnTo>
                  <a:lnTo>
                    <a:pt x="234" y="1081"/>
                  </a:lnTo>
                  <a:lnTo>
                    <a:pt x="233" y="1079"/>
                  </a:lnTo>
                  <a:lnTo>
                    <a:pt x="230" y="1077"/>
                  </a:lnTo>
                  <a:lnTo>
                    <a:pt x="224" y="1074"/>
                  </a:lnTo>
                  <a:lnTo>
                    <a:pt x="214" y="1070"/>
                  </a:lnTo>
                  <a:lnTo>
                    <a:pt x="204" y="1067"/>
                  </a:lnTo>
                  <a:lnTo>
                    <a:pt x="195" y="1064"/>
                  </a:lnTo>
                  <a:lnTo>
                    <a:pt x="184" y="1058"/>
                  </a:lnTo>
                  <a:lnTo>
                    <a:pt x="178" y="1054"/>
                  </a:lnTo>
                  <a:lnTo>
                    <a:pt x="172" y="1049"/>
                  </a:lnTo>
                  <a:lnTo>
                    <a:pt x="168" y="1045"/>
                  </a:lnTo>
                  <a:lnTo>
                    <a:pt x="164" y="1039"/>
                  </a:lnTo>
                  <a:lnTo>
                    <a:pt x="156" y="1029"/>
                  </a:lnTo>
                  <a:lnTo>
                    <a:pt x="148" y="1016"/>
                  </a:lnTo>
                  <a:lnTo>
                    <a:pt x="140" y="1003"/>
                  </a:lnTo>
                  <a:lnTo>
                    <a:pt x="134" y="990"/>
                  </a:lnTo>
                  <a:lnTo>
                    <a:pt x="131" y="984"/>
                  </a:lnTo>
                  <a:lnTo>
                    <a:pt x="128" y="979"/>
                  </a:lnTo>
                  <a:lnTo>
                    <a:pt x="122" y="973"/>
                  </a:lnTo>
                  <a:lnTo>
                    <a:pt x="116" y="969"/>
                  </a:lnTo>
                  <a:lnTo>
                    <a:pt x="106" y="965"/>
                  </a:lnTo>
                  <a:lnTo>
                    <a:pt x="97" y="963"/>
                  </a:lnTo>
                  <a:lnTo>
                    <a:pt x="87" y="961"/>
                  </a:lnTo>
                  <a:lnTo>
                    <a:pt x="78" y="960"/>
                  </a:lnTo>
                  <a:lnTo>
                    <a:pt x="84" y="953"/>
                  </a:lnTo>
                  <a:lnTo>
                    <a:pt x="92" y="943"/>
                  </a:lnTo>
                  <a:lnTo>
                    <a:pt x="99" y="931"/>
                  </a:lnTo>
                  <a:lnTo>
                    <a:pt x="106" y="926"/>
                  </a:lnTo>
                  <a:lnTo>
                    <a:pt x="109" y="924"/>
                  </a:lnTo>
                  <a:lnTo>
                    <a:pt x="109" y="920"/>
                  </a:lnTo>
                  <a:lnTo>
                    <a:pt x="109" y="918"/>
                  </a:lnTo>
                  <a:lnTo>
                    <a:pt x="107" y="915"/>
                  </a:lnTo>
                  <a:lnTo>
                    <a:pt x="105" y="909"/>
                  </a:lnTo>
                  <a:lnTo>
                    <a:pt x="103" y="902"/>
                  </a:lnTo>
                  <a:lnTo>
                    <a:pt x="102" y="895"/>
                  </a:lnTo>
                  <a:lnTo>
                    <a:pt x="101" y="888"/>
                  </a:lnTo>
                  <a:lnTo>
                    <a:pt x="100" y="883"/>
                  </a:lnTo>
                  <a:lnTo>
                    <a:pt x="96" y="877"/>
                  </a:lnTo>
                  <a:lnTo>
                    <a:pt x="93" y="875"/>
                  </a:lnTo>
                  <a:lnTo>
                    <a:pt x="89" y="874"/>
                  </a:lnTo>
                  <a:lnTo>
                    <a:pt x="86" y="874"/>
                  </a:lnTo>
                  <a:lnTo>
                    <a:pt x="82" y="875"/>
                  </a:lnTo>
                  <a:lnTo>
                    <a:pt x="79" y="875"/>
                  </a:lnTo>
                  <a:lnTo>
                    <a:pt x="76" y="874"/>
                  </a:lnTo>
                  <a:lnTo>
                    <a:pt x="72" y="871"/>
                  </a:lnTo>
                  <a:lnTo>
                    <a:pt x="70" y="867"/>
                  </a:lnTo>
                  <a:lnTo>
                    <a:pt x="68" y="860"/>
                  </a:lnTo>
                  <a:lnTo>
                    <a:pt x="66" y="854"/>
                  </a:lnTo>
                  <a:lnTo>
                    <a:pt x="66" y="851"/>
                  </a:lnTo>
                  <a:lnTo>
                    <a:pt x="67" y="849"/>
                  </a:lnTo>
                  <a:lnTo>
                    <a:pt x="70" y="846"/>
                  </a:lnTo>
                  <a:lnTo>
                    <a:pt x="72" y="840"/>
                  </a:lnTo>
                  <a:lnTo>
                    <a:pt x="73" y="829"/>
                  </a:lnTo>
                  <a:lnTo>
                    <a:pt x="76" y="823"/>
                  </a:lnTo>
                  <a:lnTo>
                    <a:pt x="78" y="816"/>
                  </a:lnTo>
                  <a:lnTo>
                    <a:pt x="84" y="806"/>
                  </a:lnTo>
                  <a:lnTo>
                    <a:pt x="84" y="803"/>
                  </a:lnTo>
                  <a:lnTo>
                    <a:pt x="85" y="801"/>
                  </a:lnTo>
                  <a:lnTo>
                    <a:pt x="84" y="799"/>
                  </a:lnTo>
                  <a:lnTo>
                    <a:pt x="83" y="797"/>
                  </a:lnTo>
                  <a:lnTo>
                    <a:pt x="79" y="793"/>
                  </a:lnTo>
                  <a:lnTo>
                    <a:pt x="75" y="790"/>
                  </a:lnTo>
                  <a:lnTo>
                    <a:pt x="69" y="785"/>
                  </a:lnTo>
                  <a:lnTo>
                    <a:pt x="64" y="781"/>
                  </a:lnTo>
                  <a:lnTo>
                    <a:pt x="63" y="779"/>
                  </a:lnTo>
                  <a:lnTo>
                    <a:pt x="62" y="777"/>
                  </a:lnTo>
                  <a:lnTo>
                    <a:pt x="61" y="774"/>
                  </a:lnTo>
                  <a:lnTo>
                    <a:pt x="61" y="772"/>
                  </a:lnTo>
                  <a:lnTo>
                    <a:pt x="62" y="768"/>
                  </a:lnTo>
                  <a:lnTo>
                    <a:pt x="63" y="765"/>
                  </a:lnTo>
                  <a:lnTo>
                    <a:pt x="66" y="764"/>
                  </a:lnTo>
                  <a:lnTo>
                    <a:pt x="68" y="763"/>
                  </a:lnTo>
                  <a:lnTo>
                    <a:pt x="76" y="761"/>
                  </a:lnTo>
                  <a:lnTo>
                    <a:pt x="82" y="759"/>
                  </a:lnTo>
                  <a:lnTo>
                    <a:pt x="92" y="755"/>
                  </a:lnTo>
                  <a:lnTo>
                    <a:pt x="101" y="750"/>
                  </a:lnTo>
                  <a:lnTo>
                    <a:pt x="110" y="747"/>
                  </a:lnTo>
                  <a:lnTo>
                    <a:pt x="115" y="746"/>
                  </a:lnTo>
                  <a:lnTo>
                    <a:pt x="117" y="747"/>
                  </a:lnTo>
                  <a:lnTo>
                    <a:pt x="118" y="748"/>
                  </a:lnTo>
                  <a:lnTo>
                    <a:pt x="118" y="749"/>
                  </a:lnTo>
                  <a:lnTo>
                    <a:pt x="121" y="751"/>
                  </a:lnTo>
                  <a:lnTo>
                    <a:pt x="126" y="753"/>
                  </a:lnTo>
                  <a:lnTo>
                    <a:pt x="135" y="753"/>
                  </a:lnTo>
                  <a:lnTo>
                    <a:pt x="147" y="758"/>
                  </a:lnTo>
                  <a:lnTo>
                    <a:pt x="157" y="760"/>
                  </a:lnTo>
                  <a:lnTo>
                    <a:pt x="165" y="759"/>
                  </a:lnTo>
                  <a:lnTo>
                    <a:pt x="171" y="755"/>
                  </a:lnTo>
                  <a:lnTo>
                    <a:pt x="173" y="752"/>
                  </a:lnTo>
                  <a:lnTo>
                    <a:pt x="175" y="750"/>
                  </a:lnTo>
                  <a:lnTo>
                    <a:pt x="178" y="747"/>
                  </a:lnTo>
                  <a:lnTo>
                    <a:pt x="179" y="744"/>
                  </a:lnTo>
                  <a:lnTo>
                    <a:pt x="188" y="741"/>
                  </a:lnTo>
                  <a:lnTo>
                    <a:pt x="202" y="734"/>
                  </a:lnTo>
                  <a:lnTo>
                    <a:pt x="217" y="729"/>
                  </a:lnTo>
                  <a:lnTo>
                    <a:pt x="224" y="725"/>
                  </a:lnTo>
                  <a:lnTo>
                    <a:pt x="233" y="713"/>
                  </a:lnTo>
                  <a:lnTo>
                    <a:pt x="240" y="701"/>
                  </a:lnTo>
                  <a:lnTo>
                    <a:pt x="249" y="686"/>
                  </a:lnTo>
                  <a:lnTo>
                    <a:pt x="257" y="672"/>
                  </a:lnTo>
                  <a:lnTo>
                    <a:pt x="265" y="666"/>
                  </a:lnTo>
                  <a:lnTo>
                    <a:pt x="271" y="661"/>
                  </a:lnTo>
                  <a:lnTo>
                    <a:pt x="273" y="659"/>
                  </a:lnTo>
                  <a:lnTo>
                    <a:pt x="275" y="656"/>
                  </a:lnTo>
                  <a:lnTo>
                    <a:pt x="275" y="652"/>
                  </a:lnTo>
                  <a:lnTo>
                    <a:pt x="274" y="648"/>
                  </a:lnTo>
                  <a:lnTo>
                    <a:pt x="272" y="644"/>
                  </a:lnTo>
                  <a:lnTo>
                    <a:pt x="269" y="640"/>
                  </a:lnTo>
                  <a:lnTo>
                    <a:pt x="266" y="630"/>
                  </a:lnTo>
                  <a:lnTo>
                    <a:pt x="263" y="622"/>
                  </a:lnTo>
                  <a:lnTo>
                    <a:pt x="250" y="617"/>
                  </a:lnTo>
                  <a:lnTo>
                    <a:pt x="236" y="614"/>
                  </a:lnTo>
                  <a:lnTo>
                    <a:pt x="230" y="612"/>
                  </a:lnTo>
                  <a:lnTo>
                    <a:pt x="221" y="610"/>
                  </a:lnTo>
                  <a:lnTo>
                    <a:pt x="213" y="607"/>
                  </a:lnTo>
                  <a:lnTo>
                    <a:pt x="206" y="603"/>
                  </a:lnTo>
                  <a:lnTo>
                    <a:pt x="196" y="594"/>
                  </a:lnTo>
                  <a:lnTo>
                    <a:pt x="186" y="584"/>
                  </a:lnTo>
                  <a:lnTo>
                    <a:pt x="182" y="570"/>
                  </a:lnTo>
                  <a:lnTo>
                    <a:pt x="177" y="557"/>
                  </a:lnTo>
                  <a:lnTo>
                    <a:pt x="169" y="550"/>
                  </a:lnTo>
                  <a:lnTo>
                    <a:pt x="162" y="545"/>
                  </a:lnTo>
                  <a:lnTo>
                    <a:pt x="149" y="545"/>
                  </a:lnTo>
                  <a:lnTo>
                    <a:pt x="135" y="543"/>
                  </a:lnTo>
                  <a:lnTo>
                    <a:pt x="132" y="541"/>
                  </a:lnTo>
                  <a:lnTo>
                    <a:pt x="131" y="539"/>
                  </a:lnTo>
                  <a:lnTo>
                    <a:pt x="131" y="537"/>
                  </a:lnTo>
                  <a:lnTo>
                    <a:pt x="131" y="535"/>
                  </a:lnTo>
                  <a:lnTo>
                    <a:pt x="131" y="532"/>
                  </a:lnTo>
                  <a:lnTo>
                    <a:pt x="130" y="530"/>
                  </a:lnTo>
                  <a:lnTo>
                    <a:pt x="129" y="528"/>
                  </a:lnTo>
                  <a:lnTo>
                    <a:pt x="126" y="525"/>
                  </a:lnTo>
                  <a:lnTo>
                    <a:pt x="113" y="516"/>
                  </a:lnTo>
                  <a:lnTo>
                    <a:pt x="101" y="508"/>
                  </a:lnTo>
                  <a:lnTo>
                    <a:pt x="89" y="504"/>
                  </a:lnTo>
                  <a:lnTo>
                    <a:pt x="80" y="498"/>
                  </a:lnTo>
                  <a:lnTo>
                    <a:pt x="73" y="492"/>
                  </a:lnTo>
                  <a:lnTo>
                    <a:pt x="66" y="488"/>
                  </a:lnTo>
                  <a:lnTo>
                    <a:pt x="63" y="486"/>
                  </a:lnTo>
                  <a:lnTo>
                    <a:pt x="61" y="482"/>
                  </a:lnTo>
                  <a:lnTo>
                    <a:pt x="59" y="479"/>
                  </a:lnTo>
                  <a:lnTo>
                    <a:pt x="57" y="475"/>
                  </a:lnTo>
                  <a:lnTo>
                    <a:pt x="56" y="462"/>
                  </a:lnTo>
                  <a:lnTo>
                    <a:pt x="54" y="448"/>
                  </a:lnTo>
                  <a:lnTo>
                    <a:pt x="53" y="440"/>
                  </a:lnTo>
                  <a:lnTo>
                    <a:pt x="50" y="430"/>
                  </a:lnTo>
                  <a:lnTo>
                    <a:pt x="47" y="422"/>
                  </a:lnTo>
                  <a:lnTo>
                    <a:pt x="42" y="413"/>
                  </a:lnTo>
                  <a:lnTo>
                    <a:pt x="27" y="404"/>
                  </a:lnTo>
                  <a:lnTo>
                    <a:pt x="14" y="393"/>
                  </a:lnTo>
                  <a:lnTo>
                    <a:pt x="11" y="388"/>
                  </a:lnTo>
                  <a:lnTo>
                    <a:pt x="10" y="383"/>
                  </a:lnTo>
                  <a:lnTo>
                    <a:pt x="10" y="378"/>
                  </a:lnTo>
                  <a:lnTo>
                    <a:pt x="10" y="373"/>
                  </a:lnTo>
                  <a:lnTo>
                    <a:pt x="10" y="364"/>
                  </a:lnTo>
                  <a:lnTo>
                    <a:pt x="9" y="353"/>
                  </a:lnTo>
                  <a:lnTo>
                    <a:pt x="8" y="345"/>
                  </a:lnTo>
                  <a:lnTo>
                    <a:pt x="8" y="339"/>
                  </a:lnTo>
                  <a:lnTo>
                    <a:pt x="6" y="336"/>
                  </a:lnTo>
                  <a:lnTo>
                    <a:pt x="6" y="333"/>
                  </a:lnTo>
                  <a:lnTo>
                    <a:pt x="4" y="330"/>
                  </a:lnTo>
                  <a:lnTo>
                    <a:pt x="3" y="328"/>
                  </a:lnTo>
                  <a:lnTo>
                    <a:pt x="1" y="326"/>
                  </a:lnTo>
                  <a:lnTo>
                    <a:pt x="0" y="325"/>
                  </a:lnTo>
                  <a:lnTo>
                    <a:pt x="0" y="324"/>
                  </a:lnTo>
                  <a:lnTo>
                    <a:pt x="0" y="322"/>
                  </a:lnTo>
                  <a:lnTo>
                    <a:pt x="2" y="319"/>
                  </a:lnTo>
                  <a:lnTo>
                    <a:pt x="5" y="317"/>
                  </a:lnTo>
                  <a:lnTo>
                    <a:pt x="9" y="313"/>
                  </a:lnTo>
                  <a:lnTo>
                    <a:pt x="12" y="310"/>
                  </a:lnTo>
                  <a:lnTo>
                    <a:pt x="14" y="306"/>
                  </a:lnTo>
                  <a:lnTo>
                    <a:pt x="14" y="302"/>
                  </a:lnTo>
                  <a:lnTo>
                    <a:pt x="14" y="298"/>
                  </a:lnTo>
                  <a:lnTo>
                    <a:pt x="14" y="294"/>
                  </a:lnTo>
                  <a:lnTo>
                    <a:pt x="15" y="292"/>
                  </a:lnTo>
                  <a:lnTo>
                    <a:pt x="17" y="290"/>
                  </a:lnTo>
                  <a:lnTo>
                    <a:pt x="22" y="288"/>
                  </a:lnTo>
                  <a:lnTo>
                    <a:pt x="30" y="284"/>
                  </a:lnTo>
                  <a:lnTo>
                    <a:pt x="33" y="281"/>
                  </a:lnTo>
                  <a:lnTo>
                    <a:pt x="33" y="277"/>
                  </a:lnTo>
                  <a:lnTo>
                    <a:pt x="34" y="273"/>
                  </a:lnTo>
                  <a:lnTo>
                    <a:pt x="34" y="269"/>
                  </a:lnTo>
                  <a:lnTo>
                    <a:pt x="34" y="263"/>
                  </a:lnTo>
                  <a:lnTo>
                    <a:pt x="34" y="259"/>
                  </a:lnTo>
                  <a:lnTo>
                    <a:pt x="36" y="256"/>
                  </a:lnTo>
                  <a:lnTo>
                    <a:pt x="39" y="253"/>
                  </a:lnTo>
                  <a:lnTo>
                    <a:pt x="52" y="245"/>
                  </a:lnTo>
                  <a:lnTo>
                    <a:pt x="65" y="237"/>
                  </a:lnTo>
                  <a:lnTo>
                    <a:pt x="72" y="232"/>
                  </a:lnTo>
                  <a:lnTo>
                    <a:pt x="80" y="225"/>
                  </a:lnTo>
                  <a:lnTo>
                    <a:pt x="83" y="222"/>
                  </a:lnTo>
                  <a:lnTo>
                    <a:pt x="85" y="219"/>
                  </a:lnTo>
                  <a:lnTo>
                    <a:pt x="86" y="216"/>
                  </a:lnTo>
                  <a:lnTo>
                    <a:pt x="86" y="211"/>
                  </a:lnTo>
                  <a:lnTo>
                    <a:pt x="85" y="204"/>
                  </a:lnTo>
                  <a:lnTo>
                    <a:pt x="86" y="194"/>
                  </a:lnTo>
                  <a:lnTo>
                    <a:pt x="87" y="191"/>
                  </a:lnTo>
                  <a:lnTo>
                    <a:pt x="92" y="188"/>
                  </a:lnTo>
                  <a:lnTo>
                    <a:pt x="97" y="186"/>
                  </a:lnTo>
                  <a:lnTo>
                    <a:pt x="102" y="184"/>
                  </a:lnTo>
                  <a:lnTo>
                    <a:pt x="107" y="182"/>
                  </a:lnTo>
                  <a:lnTo>
                    <a:pt x="113" y="180"/>
                  </a:lnTo>
                  <a:lnTo>
                    <a:pt x="116" y="176"/>
                  </a:lnTo>
                  <a:lnTo>
                    <a:pt x="118" y="172"/>
                  </a:lnTo>
                  <a:lnTo>
                    <a:pt x="118" y="169"/>
                  </a:lnTo>
                  <a:lnTo>
                    <a:pt x="118" y="172"/>
                  </a:lnTo>
                  <a:lnTo>
                    <a:pt x="118" y="163"/>
                  </a:lnTo>
                  <a:lnTo>
                    <a:pt x="124" y="168"/>
                  </a:lnTo>
                  <a:close/>
                </a:path>
              </a:pathLst>
            </a:custGeom>
            <a:solidFill>
              <a:srgbClr val="D5D6D9"/>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50" name="shp_Bosnia">
              <a:extLst>
                <a:ext uri="{FF2B5EF4-FFF2-40B4-BE49-F238E27FC236}">
                  <a16:creationId xmlns:a16="http://schemas.microsoft.com/office/drawing/2014/main" id="{43E65E38-731F-1134-F420-40B9F70A8305}"/>
                </a:ext>
              </a:extLst>
            </p:cNvPr>
            <p:cNvSpPr>
              <a:spLocks/>
            </p:cNvSpPr>
            <p:nvPr/>
          </p:nvSpPr>
          <p:spPr bwMode="auto">
            <a:xfrm>
              <a:off x="6936279" y="4017080"/>
              <a:ext cx="841673" cy="1044756"/>
            </a:xfrm>
            <a:custGeom>
              <a:avLst/>
              <a:gdLst>
                <a:gd name="T0" fmla="*/ 531 w 1125"/>
                <a:gd name="T1" fmla="*/ 1085 h 1285"/>
                <a:gd name="T2" fmla="*/ 625 w 1125"/>
                <a:gd name="T3" fmla="*/ 1185 h 1285"/>
                <a:gd name="T4" fmla="*/ 730 w 1125"/>
                <a:gd name="T5" fmla="*/ 1268 h 1285"/>
                <a:gd name="T6" fmla="*/ 785 w 1125"/>
                <a:gd name="T7" fmla="*/ 1250 h 1285"/>
                <a:gd name="T8" fmla="*/ 728 w 1125"/>
                <a:gd name="T9" fmla="*/ 1168 h 1285"/>
                <a:gd name="T10" fmla="*/ 733 w 1125"/>
                <a:gd name="T11" fmla="*/ 1052 h 1285"/>
                <a:gd name="T12" fmla="*/ 777 w 1125"/>
                <a:gd name="T13" fmla="*/ 1019 h 1285"/>
                <a:gd name="T14" fmla="*/ 825 w 1125"/>
                <a:gd name="T15" fmla="*/ 944 h 1285"/>
                <a:gd name="T16" fmla="*/ 880 w 1125"/>
                <a:gd name="T17" fmla="*/ 935 h 1285"/>
                <a:gd name="T18" fmla="*/ 946 w 1125"/>
                <a:gd name="T19" fmla="*/ 941 h 1285"/>
                <a:gd name="T20" fmla="*/ 901 w 1125"/>
                <a:gd name="T21" fmla="*/ 866 h 1285"/>
                <a:gd name="T22" fmla="*/ 921 w 1125"/>
                <a:gd name="T23" fmla="*/ 838 h 1285"/>
                <a:gd name="T24" fmla="*/ 977 w 1125"/>
                <a:gd name="T25" fmla="*/ 837 h 1285"/>
                <a:gd name="T26" fmla="*/ 999 w 1125"/>
                <a:gd name="T27" fmla="*/ 790 h 1285"/>
                <a:gd name="T28" fmla="*/ 1053 w 1125"/>
                <a:gd name="T29" fmla="*/ 781 h 1285"/>
                <a:gd name="T30" fmla="*/ 1088 w 1125"/>
                <a:gd name="T31" fmla="*/ 803 h 1285"/>
                <a:gd name="T32" fmla="*/ 1125 w 1125"/>
                <a:gd name="T33" fmla="*/ 777 h 1285"/>
                <a:gd name="T34" fmla="*/ 1070 w 1125"/>
                <a:gd name="T35" fmla="*/ 726 h 1285"/>
                <a:gd name="T36" fmla="*/ 996 w 1125"/>
                <a:gd name="T37" fmla="*/ 636 h 1285"/>
                <a:gd name="T38" fmla="*/ 1008 w 1125"/>
                <a:gd name="T39" fmla="*/ 621 h 1285"/>
                <a:gd name="T40" fmla="*/ 1105 w 1125"/>
                <a:gd name="T41" fmla="*/ 612 h 1285"/>
                <a:gd name="T42" fmla="*/ 1079 w 1125"/>
                <a:gd name="T43" fmla="*/ 525 h 1285"/>
                <a:gd name="T44" fmla="*/ 1046 w 1125"/>
                <a:gd name="T45" fmla="*/ 431 h 1285"/>
                <a:gd name="T46" fmla="*/ 1066 w 1125"/>
                <a:gd name="T47" fmla="*/ 343 h 1285"/>
                <a:gd name="T48" fmla="*/ 1112 w 1125"/>
                <a:gd name="T49" fmla="*/ 253 h 1285"/>
                <a:gd name="T50" fmla="*/ 1044 w 1125"/>
                <a:gd name="T51" fmla="*/ 241 h 1285"/>
                <a:gd name="T52" fmla="*/ 990 w 1125"/>
                <a:gd name="T53" fmla="*/ 291 h 1285"/>
                <a:gd name="T54" fmla="*/ 917 w 1125"/>
                <a:gd name="T55" fmla="*/ 269 h 1285"/>
                <a:gd name="T56" fmla="*/ 926 w 1125"/>
                <a:gd name="T57" fmla="*/ 230 h 1285"/>
                <a:gd name="T58" fmla="*/ 914 w 1125"/>
                <a:gd name="T59" fmla="*/ 188 h 1285"/>
                <a:gd name="T60" fmla="*/ 801 w 1125"/>
                <a:gd name="T61" fmla="*/ 163 h 1285"/>
                <a:gd name="T62" fmla="*/ 759 w 1125"/>
                <a:gd name="T63" fmla="*/ 145 h 1285"/>
                <a:gd name="T64" fmla="*/ 725 w 1125"/>
                <a:gd name="T65" fmla="*/ 158 h 1285"/>
                <a:gd name="T66" fmla="*/ 719 w 1125"/>
                <a:gd name="T67" fmla="*/ 124 h 1285"/>
                <a:gd name="T68" fmla="*/ 681 w 1125"/>
                <a:gd name="T69" fmla="*/ 149 h 1285"/>
                <a:gd name="T70" fmla="*/ 606 w 1125"/>
                <a:gd name="T71" fmla="*/ 133 h 1285"/>
                <a:gd name="T72" fmla="*/ 536 w 1125"/>
                <a:gd name="T73" fmla="*/ 85 h 1285"/>
                <a:gd name="T74" fmla="*/ 471 w 1125"/>
                <a:gd name="T75" fmla="*/ 77 h 1285"/>
                <a:gd name="T76" fmla="*/ 453 w 1125"/>
                <a:gd name="T77" fmla="*/ 86 h 1285"/>
                <a:gd name="T78" fmla="*/ 408 w 1125"/>
                <a:gd name="T79" fmla="*/ 52 h 1285"/>
                <a:gd name="T80" fmla="*/ 365 w 1125"/>
                <a:gd name="T81" fmla="*/ 56 h 1285"/>
                <a:gd name="T82" fmla="*/ 309 w 1125"/>
                <a:gd name="T83" fmla="*/ 36 h 1285"/>
                <a:gd name="T84" fmla="*/ 256 w 1125"/>
                <a:gd name="T85" fmla="*/ 57 h 1285"/>
                <a:gd name="T86" fmla="*/ 223 w 1125"/>
                <a:gd name="T87" fmla="*/ 120 h 1285"/>
                <a:gd name="T88" fmla="*/ 182 w 1125"/>
                <a:gd name="T89" fmla="*/ 141 h 1285"/>
                <a:gd name="T90" fmla="*/ 123 w 1125"/>
                <a:gd name="T91" fmla="*/ 51 h 1285"/>
                <a:gd name="T92" fmla="*/ 88 w 1125"/>
                <a:gd name="T93" fmla="*/ 0 h 1285"/>
                <a:gd name="T94" fmla="*/ 33 w 1125"/>
                <a:gd name="T95" fmla="*/ 33 h 1285"/>
                <a:gd name="T96" fmla="*/ 38 w 1125"/>
                <a:gd name="T97" fmla="*/ 107 h 1285"/>
                <a:gd name="T98" fmla="*/ 0 w 1125"/>
                <a:gd name="T99" fmla="*/ 172 h 1285"/>
                <a:gd name="T100" fmla="*/ 73 w 1125"/>
                <a:gd name="T101" fmla="*/ 252 h 1285"/>
                <a:gd name="T102" fmla="*/ 109 w 1125"/>
                <a:gd name="T103" fmla="*/ 333 h 1285"/>
                <a:gd name="T104" fmla="*/ 104 w 1125"/>
                <a:gd name="T105" fmla="*/ 422 h 1285"/>
                <a:gd name="T106" fmla="*/ 143 w 1125"/>
                <a:gd name="T107" fmla="*/ 481 h 1285"/>
                <a:gd name="T108" fmla="*/ 203 w 1125"/>
                <a:gd name="T109" fmla="*/ 560 h 1285"/>
                <a:gd name="T110" fmla="*/ 237 w 1125"/>
                <a:gd name="T111" fmla="*/ 630 h 1285"/>
                <a:gd name="T112" fmla="*/ 305 w 1125"/>
                <a:gd name="T113" fmla="*/ 758 h 1285"/>
                <a:gd name="T114" fmla="*/ 399 w 1125"/>
                <a:gd name="T115" fmla="*/ 799 h 1285"/>
                <a:gd name="T116" fmla="*/ 387 w 1125"/>
                <a:gd name="T117" fmla="*/ 897 h 1285"/>
                <a:gd name="T118" fmla="*/ 438 w 1125"/>
                <a:gd name="T119" fmla="*/ 946 h 1285"/>
                <a:gd name="T120" fmla="*/ 500 w 1125"/>
                <a:gd name="T121" fmla="*/ 1027 h 1285"/>
                <a:gd name="T122" fmla="*/ 466 w 1125"/>
                <a:gd name="T123" fmla="*/ 1078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 h="1285">
                  <a:moveTo>
                    <a:pt x="463" y="1082"/>
                  </a:moveTo>
                  <a:lnTo>
                    <a:pt x="465" y="1085"/>
                  </a:lnTo>
                  <a:lnTo>
                    <a:pt x="467" y="1088"/>
                  </a:lnTo>
                  <a:lnTo>
                    <a:pt x="473" y="1092"/>
                  </a:lnTo>
                  <a:lnTo>
                    <a:pt x="479" y="1097"/>
                  </a:lnTo>
                  <a:lnTo>
                    <a:pt x="481" y="1095"/>
                  </a:lnTo>
                  <a:lnTo>
                    <a:pt x="496" y="1091"/>
                  </a:lnTo>
                  <a:lnTo>
                    <a:pt x="510" y="1086"/>
                  </a:lnTo>
                  <a:lnTo>
                    <a:pt x="517" y="1085"/>
                  </a:lnTo>
                  <a:lnTo>
                    <a:pt x="523" y="1084"/>
                  </a:lnTo>
                  <a:lnTo>
                    <a:pt x="528" y="1084"/>
                  </a:lnTo>
                  <a:lnTo>
                    <a:pt x="531" y="1085"/>
                  </a:lnTo>
                  <a:lnTo>
                    <a:pt x="542" y="1092"/>
                  </a:lnTo>
                  <a:lnTo>
                    <a:pt x="550" y="1097"/>
                  </a:lnTo>
                  <a:lnTo>
                    <a:pt x="558" y="1101"/>
                  </a:lnTo>
                  <a:lnTo>
                    <a:pt x="565" y="1107"/>
                  </a:lnTo>
                  <a:lnTo>
                    <a:pt x="576" y="1118"/>
                  </a:lnTo>
                  <a:lnTo>
                    <a:pt x="583" y="1128"/>
                  </a:lnTo>
                  <a:lnTo>
                    <a:pt x="591" y="1139"/>
                  </a:lnTo>
                  <a:lnTo>
                    <a:pt x="599" y="1151"/>
                  </a:lnTo>
                  <a:lnTo>
                    <a:pt x="606" y="1160"/>
                  </a:lnTo>
                  <a:lnTo>
                    <a:pt x="611" y="1168"/>
                  </a:lnTo>
                  <a:lnTo>
                    <a:pt x="617" y="1176"/>
                  </a:lnTo>
                  <a:lnTo>
                    <a:pt x="625" y="1185"/>
                  </a:lnTo>
                  <a:lnTo>
                    <a:pt x="640" y="1195"/>
                  </a:lnTo>
                  <a:lnTo>
                    <a:pt x="653" y="1206"/>
                  </a:lnTo>
                  <a:lnTo>
                    <a:pt x="667" y="1220"/>
                  </a:lnTo>
                  <a:lnTo>
                    <a:pt x="681" y="1236"/>
                  </a:lnTo>
                  <a:lnTo>
                    <a:pt x="694" y="1243"/>
                  </a:lnTo>
                  <a:lnTo>
                    <a:pt x="706" y="1251"/>
                  </a:lnTo>
                  <a:lnTo>
                    <a:pt x="712" y="1256"/>
                  </a:lnTo>
                  <a:lnTo>
                    <a:pt x="717" y="1261"/>
                  </a:lnTo>
                  <a:lnTo>
                    <a:pt x="719" y="1263"/>
                  </a:lnTo>
                  <a:lnTo>
                    <a:pt x="723" y="1266"/>
                  </a:lnTo>
                  <a:lnTo>
                    <a:pt x="726" y="1267"/>
                  </a:lnTo>
                  <a:lnTo>
                    <a:pt x="730" y="1268"/>
                  </a:lnTo>
                  <a:lnTo>
                    <a:pt x="742" y="1262"/>
                  </a:lnTo>
                  <a:lnTo>
                    <a:pt x="754" y="1257"/>
                  </a:lnTo>
                  <a:lnTo>
                    <a:pt x="759" y="1258"/>
                  </a:lnTo>
                  <a:lnTo>
                    <a:pt x="763" y="1260"/>
                  </a:lnTo>
                  <a:lnTo>
                    <a:pt x="766" y="1263"/>
                  </a:lnTo>
                  <a:lnTo>
                    <a:pt x="769" y="1268"/>
                  </a:lnTo>
                  <a:lnTo>
                    <a:pt x="774" y="1276"/>
                  </a:lnTo>
                  <a:lnTo>
                    <a:pt x="779" y="1285"/>
                  </a:lnTo>
                  <a:lnTo>
                    <a:pt x="781" y="1272"/>
                  </a:lnTo>
                  <a:lnTo>
                    <a:pt x="783" y="1260"/>
                  </a:lnTo>
                  <a:lnTo>
                    <a:pt x="784" y="1255"/>
                  </a:lnTo>
                  <a:lnTo>
                    <a:pt x="785" y="1250"/>
                  </a:lnTo>
                  <a:lnTo>
                    <a:pt x="784" y="1244"/>
                  </a:lnTo>
                  <a:lnTo>
                    <a:pt x="783" y="1238"/>
                  </a:lnTo>
                  <a:lnTo>
                    <a:pt x="781" y="1230"/>
                  </a:lnTo>
                  <a:lnTo>
                    <a:pt x="778" y="1223"/>
                  </a:lnTo>
                  <a:lnTo>
                    <a:pt x="774" y="1217"/>
                  </a:lnTo>
                  <a:lnTo>
                    <a:pt x="768" y="1210"/>
                  </a:lnTo>
                  <a:lnTo>
                    <a:pt x="760" y="1201"/>
                  </a:lnTo>
                  <a:lnTo>
                    <a:pt x="754" y="1195"/>
                  </a:lnTo>
                  <a:lnTo>
                    <a:pt x="743" y="1187"/>
                  </a:lnTo>
                  <a:lnTo>
                    <a:pt x="732" y="1176"/>
                  </a:lnTo>
                  <a:lnTo>
                    <a:pt x="729" y="1173"/>
                  </a:lnTo>
                  <a:lnTo>
                    <a:pt x="728" y="1168"/>
                  </a:lnTo>
                  <a:lnTo>
                    <a:pt x="727" y="1161"/>
                  </a:lnTo>
                  <a:lnTo>
                    <a:pt x="727" y="1154"/>
                  </a:lnTo>
                  <a:lnTo>
                    <a:pt x="728" y="1141"/>
                  </a:lnTo>
                  <a:lnTo>
                    <a:pt x="728" y="1130"/>
                  </a:lnTo>
                  <a:lnTo>
                    <a:pt x="728" y="1119"/>
                  </a:lnTo>
                  <a:lnTo>
                    <a:pt x="727" y="1106"/>
                  </a:lnTo>
                  <a:lnTo>
                    <a:pt x="725" y="1094"/>
                  </a:lnTo>
                  <a:lnTo>
                    <a:pt x="725" y="1087"/>
                  </a:lnTo>
                  <a:lnTo>
                    <a:pt x="728" y="1072"/>
                  </a:lnTo>
                  <a:lnTo>
                    <a:pt x="730" y="1060"/>
                  </a:lnTo>
                  <a:lnTo>
                    <a:pt x="731" y="1056"/>
                  </a:lnTo>
                  <a:lnTo>
                    <a:pt x="733" y="1052"/>
                  </a:lnTo>
                  <a:lnTo>
                    <a:pt x="736" y="1049"/>
                  </a:lnTo>
                  <a:lnTo>
                    <a:pt x="742" y="1046"/>
                  </a:lnTo>
                  <a:lnTo>
                    <a:pt x="747" y="1043"/>
                  </a:lnTo>
                  <a:lnTo>
                    <a:pt x="754" y="1042"/>
                  </a:lnTo>
                  <a:lnTo>
                    <a:pt x="761" y="1042"/>
                  </a:lnTo>
                  <a:lnTo>
                    <a:pt x="767" y="1042"/>
                  </a:lnTo>
                  <a:lnTo>
                    <a:pt x="775" y="1043"/>
                  </a:lnTo>
                  <a:lnTo>
                    <a:pt x="779" y="1042"/>
                  </a:lnTo>
                  <a:lnTo>
                    <a:pt x="780" y="1039"/>
                  </a:lnTo>
                  <a:lnTo>
                    <a:pt x="780" y="1036"/>
                  </a:lnTo>
                  <a:lnTo>
                    <a:pt x="778" y="1027"/>
                  </a:lnTo>
                  <a:lnTo>
                    <a:pt x="777" y="1019"/>
                  </a:lnTo>
                  <a:lnTo>
                    <a:pt x="782" y="1008"/>
                  </a:lnTo>
                  <a:lnTo>
                    <a:pt x="787" y="1000"/>
                  </a:lnTo>
                  <a:lnTo>
                    <a:pt x="789" y="996"/>
                  </a:lnTo>
                  <a:lnTo>
                    <a:pt x="792" y="990"/>
                  </a:lnTo>
                  <a:lnTo>
                    <a:pt x="792" y="985"/>
                  </a:lnTo>
                  <a:lnTo>
                    <a:pt x="791" y="978"/>
                  </a:lnTo>
                  <a:lnTo>
                    <a:pt x="786" y="964"/>
                  </a:lnTo>
                  <a:lnTo>
                    <a:pt x="783" y="953"/>
                  </a:lnTo>
                  <a:lnTo>
                    <a:pt x="797" y="950"/>
                  </a:lnTo>
                  <a:lnTo>
                    <a:pt x="805" y="949"/>
                  </a:lnTo>
                  <a:lnTo>
                    <a:pt x="814" y="947"/>
                  </a:lnTo>
                  <a:lnTo>
                    <a:pt x="825" y="944"/>
                  </a:lnTo>
                  <a:lnTo>
                    <a:pt x="831" y="941"/>
                  </a:lnTo>
                  <a:lnTo>
                    <a:pt x="836" y="938"/>
                  </a:lnTo>
                  <a:lnTo>
                    <a:pt x="841" y="934"/>
                  </a:lnTo>
                  <a:lnTo>
                    <a:pt x="845" y="930"/>
                  </a:lnTo>
                  <a:lnTo>
                    <a:pt x="850" y="927"/>
                  </a:lnTo>
                  <a:lnTo>
                    <a:pt x="854" y="924"/>
                  </a:lnTo>
                  <a:lnTo>
                    <a:pt x="861" y="923"/>
                  </a:lnTo>
                  <a:lnTo>
                    <a:pt x="867" y="924"/>
                  </a:lnTo>
                  <a:lnTo>
                    <a:pt x="871" y="927"/>
                  </a:lnTo>
                  <a:lnTo>
                    <a:pt x="875" y="929"/>
                  </a:lnTo>
                  <a:lnTo>
                    <a:pt x="878" y="932"/>
                  </a:lnTo>
                  <a:lnTo>
                    <a:pt x="880" y="935"/>
                  </a:lnTo>
                  <a:lnTo>
                    <a:pt x="885" y="942"/>
                  </a:lnTo>
                  <a:lnTo>
                    <a:pt x="892" y="949"/>
                  </a:lnTo>
                  <a:lnTo>
                    <a:pt x="900" y="954"/>
                  </a:lnTo>
                  <a:lnTo>
                    <a:pt x="907" y="958"/>
                  </a:lnTo>
                  <a:lnTo>
                    <a:pt x="916" y="962"/>
                  </a:lnTo>
                  <a:lnTo>
                    <a:pt x="923" y="964"/>
                  </a:lnTo>
                  <a:lnTo>
                    <a:pt x="928" y="964"/>
                  </a:lnTo>
                  <a:lnTo>
                    <a:pt x="931" y="963"/>
                  </a:lnTo>
                  <a:lnTo>
                    <a:pt x="935" y="959"/>
                  </a:lnTo>
                  <a:lnTo>
                    <a:pt x="939" y="954"/>
                  </a:lnTo>
                  <a:lnTo>
                    <a:pt x="944" y="948"/>
                  </a:lnTo>
                  <a:lnTo>
                    <a:pt x="946" y="941"/>
                  </a:lnTo>
                  <a:lnTo>
                    <a:pt x="948" y="935"/>
                  </a:lnTo>
                  <a:lnTo>
                    <a:pt x="948" y="929"/>
                  </a:lnTo>
                  <a:lnTo>
                    <a:pt x="946" y="922"/>
                  </a:lnTo>
                  <a:lnTo>
                    <a:pt x="943" y="916"/>
                  </a:lnTo>
                  <a:lnTo>
                    <a:pt x="938" y="911"/>
                  </a:lnTo>
                  <a:lnTo>
                    <a:pt x="935" y="905"/>
                  </a:lnTo>
                  <a:lnTo>
                    <a:pt x="929" y="894"/>
                  </a:lnTo>
                  <a:lnTo>
                    <a:pt x="920" y="883"/>
                  </a:lnTo>
                  <a:lnTo>
                    <a:pt x="916" y="878"/>
                  </a:lnTo>
                  <a:lnTo>
                    <a:pt x="912" y="872"/>
                  </a:lnTo>
                  <a:lnTo>
                    <a:pt x="906" y="869"/>
                  </a:lnTo>
                  <a:lnTo>
                    <a:pt x="901" y="866"/>
                  </a:lnTo>
                  <a:lnTo>
                    <a:pt x="896" y="863"/>
                  </a:lnTo>
                  <a:lnTo>
                    <a:pt x="893" y="858"/>
                  </a:lnTo>
                  <a:lnTo>
                    <a:pt x="892" y="855"/>
                  </a:lnTo>
                  <a:lnTo>
                    <a:pt x="893" y="852"/>
                  </a:lnTo>
                  <a:lnTo>
                    <a:pt x="896" y="848"/>
                  </a:lnTo>
                  <a:lnTo>
                    <a:pt x="900" y="845"/>
                  </a:lnTo>
                  <a:lnTo>
                    <a:pt x="905" y="841"/>
                  </a:lnTo>
                  <a:lnTo>
                    <a:pt x="912" y="838"/>
                  </a:lnTo>
                  <a:lnTo>
                    <a:pt x="914" y="837"/>
                  </a:lnTo>
                  <a:lnTo>
                    <a:pt x="917" y="837"/>
                  </a:lnTo>
                  <a:lnTo>
                    <a:pt x="919" y="837"/>
                  </a:lnTo>
                  <a:lnTo>
                    <a:pt x="921" y="838"/>
                  </a:lnTo>
                  <a:lnTo>
                    <a:pt x="924" y="841"/>
                  </a:lnTo>
                  <a:lnTo>
                    <a:pt x="927" y="846"/>
                  </a:lnTo>
                  <a:lnTo>
                    <a:pt x="930" y="850"/>
                  </a:lnTo>
                  <a:lnTo>
                    <a:pt x="932" y="853"/>
                  </a:lnTo>
                  <a:lnTo>
                    <a:pt x="934" y="855"/>
                  </a:lnTo>
                  <a:lnTo>
                    <a:pt x="935" y="855"/>
                  </a:lnTo>
                  <a:lnTo>
                    <a:pt x="937" y="856"/>
                  </a:lnTo>
                  <a:lnTo>
                    <a:pt x="939" y="856"/>
                  </a:lnTo>
                  <a:lnTo>
                    <a:pt x="952" y="849"/>
                  </a:lnTo>
                  <a:lnTo>
                    <a:pt x="964" y="839"/>
                  </a:lnTo>
                  <a:lnTo>
                    <a:pt x="970" y="837"/>
                  </a:lnTo>
                  <a:lnTo>
                    <a:pt x="977" y="837"/>
                  </a:lnTo>
                  <a:lnTo>
                    <a:pt x="983" y="836"/>
                  </a:lnTo>
                  <a:lnTo>
                    <a:pt x="989" y="837"/>
                  </a:lnTo>
                  <a:lnTo>
                    <a:pt x="995" y="837"/>
                  </a:lnTo>
                  <a:lnTo>
                    <a:pt x="1000" y="836"/>
                  </a:lnTo>
                  <a:lnTo>
                    <a:pt x="1003" y="835"/>
                  </a:lnTo>
                  <a:lnTo>
                    <a:pt x="1005" y="833"/>
                  </a:lnTo>
                  <a:lnTo>
                    <a:pt x="1003" y="822"/>
                  </a:lnTo>
                  <a:lnTo>
                    <a:pt x="999" y="809"/>
                  </a:lnTo>
                  <a:lnTo>
                    <a:pt x="998" y="801"/>
                  </a:lnTo>
                  <a:lnTo>
                    <a:pt x="997" y="795"/>
                  </a:lnTo>
                  <a:lnTo>
                    <a:pt x="998" y="792"/>
                  </a:lnTo>
                  <a:lnTo>
                    <a:pt x="999" y="790"/>
                  </a:lnTo>
                  <a:lnTo>
                    <a:pt x="1000" y="788"/>
                  </a:lnTo>
                  <a:lnTo>
                    <a:pt x="1003" y="788"/>
                  </a:lnTo>
                  <a:lnTo>
                    <a:pt x="1012" y="786"/>
                  </a:lnTo>
                  <a:lnTo>
                    <a:pt x="1020" y="783"/>
                  </a:lnTo>
                  <a:lnTo>
                    <a:pt x="1027" y="780"/>
                  </a:lnTo>
                  <a:lnTo>
                    <a:pt x="1033" y="778"/>
                  </a:lnTo>
                  <a:lnTo>
                    <a:pt x="1039" y="776"/>
                  </a:lnTo>
                  <a:lnTo>
                    <a:pt x="1045" y="776"/>
                  </a:lnTo>
                  <a:lnTo>
                    <a:pt x="1048" y="777"/>
                  </a:lnTo>
                  <a:lnTo>
                    <a:pt x="1050" y="778"/>
                  </a:lnTo>
                  <a:lnTo>
                    <a:pt x="1052" y="779"/>
                  </a:lnTo>
                  <a:lnTo>
                    <a:pt x="1053" y="781"/>
                  </a:lnTo>
                  <a:lnTo>
                    <a:pt x="1056" y="785"/>
                  </a:lnTo>
                  <a:lnTo>
                    <a:pt x="1060" y="787"/>
                  </a:lnTo>
                  <a:lnTo>
                    <a:pt x="1063" y="789"/>
                  </a:lnTo>
                  <a:lnTo>
                    <a:pt x="1066" y="790"/>
                  </a:lnTo>
                  <a:lnTo>
                    <a:pt x="1069" y="792"/>
                  </a:lnTo>
                  <a:lnTo>
                    <a:pt x="1072" y="793"/>
                  </a:lnTo>
                  <a:lnTo>
                    <a:pt x="1075" y="795"/>
                  </a:lnTo>
                  <a:lnTo>
                    <a:pt x="1079" y="797"/>
                  </a:lnTo>
                  <a:lnTo>
                    <a:pt x="1081" y="800"/>
                  </a:lnTo>
                  <a:lnTo>
                    <a:pt x="1084" y="801"/>
                  </a:lnTo>
                  <a:lnTo>
                    <a:pt x="1086" y="802"/>
                  </a:lnTo>
                  <a:lnTo>
                    <a:pt x="1088" y="803"/>
                  </a:lnTo>
                  <a:lnTo>
                    <a:pt x="1092" y="801"/>
                  </a:lnTo>
                  <a:lnTo>
                    <a:pt x="1097" y="799"/>
                  </a:lnTo>
                  <a:lnTo>
                    <a:pt x="1101" y="796"/>
                  </a:lnTo>
                  <a:lnTo>
                    <a:pt x="1105" y="793"/>
                  </a:lnTo>
                  <a:lnTo>
                    <a:pt x="1109" y="790"/>
                  </a:lnTo>
                  <a:lnTo>
                    <a:pt x="1114" y="789"/>
                  </a:lnTo>
                  <a:lnTo>
                    <a:pt x="1117" y="790"/>
                  </a:lnTo>
                  <a:lnTo>
                    <a:pt x="1119" y="789"/>
                  </a:lnTo>
                  <a:lnTo>
                    <a:pt x="1121" y="788"/>
                  </a:lnTo>
                  <a:lnTo>
                    <a:pt x="1122" y="786"/>
                  </a:lnTo>
                  <a:lnTo>
                    <a:pt x="1124" y="782"/>
                  </a:lnTo>
                  <a:lnTo>
                    <a:pt x="1125" y="777"/>
                  </a:lnTo>
                  <a:lnTo>
                    <a:pt x="1124" y="770"/>
                  </a:lnTo>
                  <a:lnTo>
                    <a:pt x="1123" y="763"/>
                  </a:lnTo>
                  <a:lnTo>
                    <a:pt x="1121" y="756"/>
                  </a:lnTo>
                  <a:lnTo>
                    <a:pt x="1118" y="750"/>
                  </a:lnTo>
                  <a:lnTo>
                    <a:pt x="1113" y="744"/>
                  </a:lnTo>
                  <a:lnTo>
                    <a:pt x="1106" y="738"/>
                  </a:lnTo>
                  <a:lnTo>
                    <a:pt x="1102" y="735"/>
                  </a:lnTo>
                  <a:lnTo>
                    <a:pt x="1098" y="733"/>
                  </a:lnTo>
                  <a:lnTo>
                    <a:pt x="1094" y="732"/>
                  </a:lnTo>
                  <a:lnTo>
                    <a:pt x="1089" y="731"/>
                  </a:lnTo>
                  <a:lnTo>
                    <a:pt x="1080" y="729"/>
                  </a:lnTo>
                  <a:lnTo>
                    <a:pt x="1070" y="726"/>
                  </a:lnTo>
                  <a:lnTo>
                    <a:pt x="1062" y="720"/>
                  </a:lnTo>
                  <a:lnTo>
                    <a:pt x="1054" y="716"/>
                  </a:lnTo>
                  <a:lnTo>
                    <a:pt x="1048" y="711"/>
                  </a:lnTo>
                  <a:lnTo>
                    <a:pt x="1040" y="703"/>
                  </a:lnTo>
                  <a:lnTo>
                    <a:pt x="1036" y="699"/>
                  </a:lnTo>
                  <a:lnTo>
                    <a:pt x="1033" y="694"/>
                  </a:lnTo>
                  <a:lnTo>
                    <a:pt x="1031" y="688"/>
                  </a:lnTo>
                  <a:lnTo>
                    <a:pt x="1029" y="683"/>
                  </a:lnTo>
                  <a:lnTo>
                    <a:pt x="1024" y="672"/>
                  </a:lnTo>
                  <a:lnTo>
                    <a:pt x="1019" y="662"/>
                  </a:lnTo>
                  <a:lnTo>
                    <a:pt x="1007" y="648"/>
                  </a:lnTo>
                  <a:lnTo>
                    <a:pt x="996" y="636"/>
                  </a:lnTo>
                  <a:lnTo>
                    <a:pt x="990" y="630"/>
                  </a:lnTo>
                  <a:lnTo>
                    <a:pt x="985" y="625"/>
                  </a:lnTo>
                  <a:lnTo>
                    <a:pt x="981" y="618"/>
                  </a:lnTo>
                  <a:lnTo>
                    <a:pt x="978" y="612"/>
                  </a:lnTo>
                  <a:lnTo>
                    <a:pt x="977" y="609"/>
                  </a:lnTo>
                  <a:lnTo>
                    <a:pt x="977" y="607"/>
                  </a:lnTo>
                  <a:lnTo>
                    <a:pt x="978" y="606"/>
                  </a:lnTo>
                  <a:lnTo>
                    <a:pt x="980" y="606"/>
                  </a:lnTo>
                  <a:lnTo>
                    <a:pt x="985" y="608"/>
                  </a:lnTo>
                  <a:lnTo>
                    <a:pt x="991" y="611"/>
                  </a:lnTo>
                  <a:lnTo>
                    <a:pt x="1000" y="616"/>
                  </a:lnTo>
                  <a:lnTo>
                    <a:pt x="1008" y="621"/>
                  </a:lnTo>
                  <a:lnTo>
                    <a:pt x="1017" y="627"/>
                  </a:lnTo>
                  <a:lnTo>
                    <a:pt x="1025" y="629"/>
                  </a:lnTo>
                  <a:lnTo>
                    <a:pt x="1036" y="630"/>
                  </a:lnTo>
                  <a:lnTo>
                    <a:pt x="1049" y="631"/>
                  </a:lnTo>
                  <a:lnTo>
                    <a:pt x="1060" y="634"/>
                  </a:lnTo>
                  <a:lnTo>
                    <a:pt x="1070" y="635"/>
                  </a:lnTo>
                  <a:lnTo>
                    <a:pt x="1077" y="634"/>
                  </a:lnTo>
                  <a:lnTo>
                    <a:pt x="1083" y="632"/>
                  </a:lnTo>
                  <a:lnTo>
                    <a:pt x="1088" y="629"/>
                  </a:lnTo>
                  <a:lnTo>
                    <a:pt x="1094" y="625"/>
                  </a:lnTo>
                  <a:lnTo>
                    <a:pt x="1099" y="620"/>
                  </a:lnTo>
                  <a:lnTo>
                    <a:pt x="1105" y="612"/>
                  </a:lnTo>
                  <a:lnTo>
                    <a:pt x="1108" y="607"/>
                  </a:lnTo>
                  <a:lnTo>
                    <a:pt x="1111" y="601"/>
                  </a:lnTo>
                  <a:lnTo>
                    <a:pt x="1113" y="595"/>
                  </a:lnTo>
                  <a:lnTo>
                    <a:pt x="1113" y="591"/>
                  </a:lnTo>
                  <a:lnTo>
                    <a:pt x="1112" y="583"/>
                  </a:lnTo>
                  <a:lnTo>
                    <a:pt x="1109" y="578"/>
                  </a:lnTo>
                  <a:lnTo>
                    <a:pt x="1106" y="572"/>
                  </a:lnTo>
                  <a:lnTo>
                    <a:pt x="1102" y="566"/>
                  </a:lnTo>
                  <a:lnTo>
                    <a:pt x="1094" y="557"/>
                  </a:lnTo>
                  <a:lnTo>
                    <a:pt x="1085" y="548"/>
                  </a:lnTo>
                  <a:lnTo>
                    <a:pt x="1081" y="536"/>
                  </a:lnTo>
                  <a:lnTo>
                    <a:pt x="1079" y="525"/>
                  </a:lnTo>
                  <a:lnTo>
                    <a:pt x="1075" y="511"/>
                  </a:lnTo>
                  <a:lnTo>
                    <a:pt x="1071" y="497"/>
                  </a:lnTo>
                  <a:lnTo>
                    <a:pt x="1067" y="487"/>
                  </a:lnTo>
                  <a:lnTo>
                    <a:pt x="1066" y="482"/>
                  </a:lnTo>
                  <a:lnTo>
                    <a:pt x="1060" y="474"/>
                  </a:lnTo>
                  <a:lnTo>
                    <a:pt x="1054" y="465"/>
                  </a:lnTo>
                  <a:lnTo>
                    <a:pt x="1049" y="456"/>
                  </a:lnTo>
                  <a:lnTo>
                    <a:pt x="1045" y="449"/>
                  </a:lnTo>
                  <a:lnTo>
                    <a:pt x="1042" y="446"/>
                  </a:lnTo>
                  <a:lnTo>
                    <a:pt x="1042" y="442"/>
                  </a:lnTo>
                  <a:lnTo>
                    <a:pt x="1044" y="437"/>
                  </a:lnTo>
                  <a:lnTo>
                    <a:pt x="1046" y="431"/>
                  </a:lnTo>
                  <a:lnTo>
                    <a:pt x="1048" y="425"/>
                  </a:lnTo>
                  <a:lnTo>
                    <a:pt x="1050" y="418"/>
                  </a:lnTo>
                  <a:lnTo>
                    <a:pt x="1051" y="413"/>
                  </a:lnTo>
                  <a:lnTo>
                    <a:pt x="1051" y="408"/>
                  </a:lnTo>
                  <a:lnTo>
                    <a:pt x="1050" y="401"/>
                  </a:lnTo>
                  <a:lnTo>
                    <a:pt x="1051" y="392"/>
                  </a:lnTo>
                  <a:lnTo>
                    <a:pt x="1052" y="381"/>
                  </a:lnTo>
                  <a:lnTo>
                    <a:pt x="1054" y="371"/>
                  </a:lnTo>
                  <a:lnTo>
                    <a:pt x="1056" y="362"/>
                  </a:lnTo>
                  <a:lnTo>
                    <a:pt x="1060" y="355"/>
                  </a:lnTo>
                  <a:lnTo>
                    <a:pt x="1063" y="348"/>
                  </a:lnTo>
                  <a:lnTo>
                    <a:pt x="1066" y="343"/>
                  </a:lnTo>
                  <a:lnTo>
                    <a:pt x="1072" y="336"/>
                  </a:lnTo>
                  <a:lnTo>
                    <a:pt x="1082" y="327"/>
                  </a:lnTo>
                  <a:lnTo>
                    <a:pt x="1087" y="322"/>
                  </a:lnTo>
                  <a:lnTo>
                    <a:pt x="1091" y="318"/>
                  </a:lnTo>
                  <a:lnTo>
                    <a:pt x="1095" y="313"/>
                  </a:lnTo>
                  <a:lnTo>
                    <a:pt x="1097" y="309"/>
                  </a:lnTo>
                  <a:lnTo>
                    <a:pt x="1100" y="297"/>
                  </a:lnTo>
                  <a:lnTo>
                    <a:pt x="1105" y="284"/>
                  </a:lnTo>
                  <a:lnTo>
                    <a:pt x="1109" y="270"/>
                  </a:lnTo>
                  <a:lnTo>
                    <a:pt x="1113" y="258"/>
                  </a:lnTo>
                  <a:lnTo>
                    <a:pt x="1113" y="255"/>
                  </a:lnTo>
                  <a:lnTo>
                    <a:pt x="1112" y="253"/>
                  </a:lnTo>
                  <a:lnTo>
                    <a:pt x="1109" y="252"/>
                  </a:lnTo>
                  <a:lnTo>
                    <a:pt x="1106" y="249"/>
                  </a:lnTo>
                  <a:lnTo>
                    <a:pt x="1098" y="247"/>
                  </a:lnTo>
                  <a:lnTo>
                    <a:pt x="1088" y="246"/>
                  </a:lnTo>
                  <a:lnTo>
                    <a:pt x="1078" y="244"/>
                  </a:lnTo>
                  <a:lnTo>
                    <a:pt x="1067" y="243"/>
                  </a:lnTo>
                  <a:lnTo>
                    <a:pt x="1057" y="241"/>
                  </a:lnTo>
                  <a:lnTo>
                    <a:pt x="1051" y="238"/>
                  </a:lnTo>
                  <a:lnTo>
                    <a:pt x="1049" y="238"/>
                  </a:lnTo>
                  <a:lnTo>
                    <a:pt x="1047" y="238"/>
                  </a:lnTo>
                  <a:lnTo>
                    <a:pt x="1046" y="239"/>
                  </a:lnTo>
                  <a:lnTo>
                    <a:pt x="1044" y="241"/>
                  </a:lnTo>
                  <a:lnTo>
                    <a:pt x="1040" y="246"/>
                  </a:lnTo>
                  <a:lnTo>
                    <a:pt x="1036" y="253"/>
                  </a:lnTo>
                  <a:lnTo>
                    <a:pt x="1033" y="260"/>
                  </a:lnTo>
                  <a:lnTo>
                    <a:pt x="1029" y="267"/>
                  </a:lnTo>
                  <a:lnTo>
                    <a:pt x="1027" y="269"/>
                  </a:lnTo>
                  <a:lnTo>
                    <a:pt x="1025" y="271"/>
                  </a:lnTo>
                  <a:lnTo>
                    <a:pt x="1023" y="272"/>
                  </a:lnTo>
                  <a:lnTo>
                    <a:pt x="1021" y="272"/>
                  </a:lnTo>
                  <a:lnTo>
                    <a:pt x="1011" y="278"/>
                  </a:lnTo>
                  <a:lnTo>
                    <a:pt x="1001" y="285"/>
                  </a:lnTo>
                  <a:lnTo>
                    <a:pt x="996" y="289"/>
                  </a:lnTo>
                  <a:lnTo>
                    <a:pt x="990" y="291"/>
                  </a:lnTo>
                  <a:lnTo>
                    <a:pt x="984" y="294"/>
                  </a:lnTo>
                  <a:lnTo>
                    <a:pt x="978" y="296"/>
                  </a:lnTo>
                  <a:lnTo>
                    <a:pt x="965" y="299"/>
                  </a:lnTo>
                  <a:lnTo>
                    <a:pt x="953" y="303"/>
                  </a:lnTo>
                  <a:lnTo>
                    <a:pt x="948" y="303"/>
                  </a:lnTo>
                  <a:lnTo>
                    <a:pt x="943" y="303"/>
                  </a:lnTo>
                  <a:lnTo>
                    <a:pt x="937" y="301"/>
                  </a:lnTo>
                  <a:lnTo>
                    <a:pt x="933" y="296"/>
                  </a:lnTo>
                  <a:lnTo>
                    <a:pt x="926" y="288"/>
                  </a:lnTo>
                  <a:lnTo>
                    <a:pt x="918" y="278"/>
                  </a:lnTo>
                  <a:lnTo>
                    <a:pt x="917" y="273"/>
                  </a:lnTo>
                  <a:lnTo>
                    <a:pt x="917" y="269"/>
                  </a:lnTo>
                  <a:lnTo>
                    <a:pt x="918" y="268"/>
                  </a:lnTo>
                  <a:lnTo>
                    <a:pt x="920" y="267"/>
                  </a:lnTo>
                  <a:lnTo>
                    <a:pt x="922" y="265"/>
                  </a:lnTo>
                  <a:lnTo>
                    <a:pt x="926" y="265"/>
                  </a:lnTo>
                  <a:lnTo>
                    <a:pt x="929" y="264"/>
                  </a:lnTo>
                  <a:lnTo>
                    <a:pt x="932" y="261"/>
                  </a:lnTo>
                  <a:lnTo>
                    <a:pt x="933" y="258"/>
                  </a:lnTo>
                  <a:lnTo>
                    <a:pt x="933" y="254"/>
                  </a:lnTo>
                  <a:lnTo>
                    <a:pt x="932" y="244"/>
                  </a:lnTo>
                  <a:lnTo>
                    <a:pt x="930" y="236"/>
                  </a:lnTo>
                  <a:lnTo>
                    <a:pt x="928" y="231"/>
                  </a:lnTo>
                  <a:lnTo>
                    <a:pt x="926" y="230"/>
                  </a:lnTo>
                  <a:lnTo>
                    <a:pt x="923" y="230"/>
                  </a:lnTo>
                  <a:lnTo>
                    <a:pt x="921" y="231"/>
                  </a:lnTo>
                  <a:lnTo>
                    <a:pt x="919" y="232"/>
                  </a:lnTo>
                  <a:lnTo>
                    <a:pt x="917" y="232"/>
                  </a:lnTo>
                  <a:lnTo>
                    <a:pt x="915" y="230"/>
                  </a:lnTo>
                  <a:lnTo>
                    <a:pt x="913" y="226"/>
                  </a:lnTo>
                  <a:lnTo>
                    <a:pt x="913" y="221"/>
                  </a:lnTo>
                  <a:lnTo>
                    <a:pt x="915" y="208"/>
                  </a:lnTo>
                  <a:lnTo>
                    <a:pt x="916" y="202"/>
                  </a:lnTo>
                  <a:lnTo>
                    <a:pt x="916" y="195"/>
                  </a:lnTo>
                  <a:lnTo>
                    <a:pt x="916" y="191"/>
                  </a:lnTo>
                  <a:lnTo>
                    <a:pt x="914" y="188"/>
                  </a:lnTo>
                  <a:lnTo>
                    <a:pt x="909" y="192"/>
                  </a:lnTo>
                  <a:lnTo>
                    <a:pt x="902" y="196"/>
                  </a:lnTo>
                  <a:lnTo>
                    <a:pt x="893" y="197"/>
                  </a:lnTo>
                  <a:lnTo>
                    <a:pt x="880" y="200"/>
                  </a:lnTo>
                  <a:lnTo>
                    <a:pt x="870" y="192"/>
                  </a:lnTo>
                  <a:lnTo>
                    <a:pt x="862" y="185"/>
                  </a:lnTo>
                  <a:lnTo>
                    <a:pt x="851" y="184"/>
                  </a:lnTo>
                  <a:lnTo>
                    <a:pt x="843" y="186"/>
                  </a:lnTo>
                  <a:lnTo>
                    <a:pt x="836" y="183"/>
                  </a:lnTo>
                  <a:lnTo>
                    <a:pt x="824" y="176"/>
                  </a:lnTo>
                  <a:lnTo>
                    <a:pt x="810" y="169"/>
                  </a:lnTo>
                  <a:lnTo>
                    <a:pt x="801" y="163"/>
                  </a:lnTo>
                  <a:lnTo>
                    <a:pt x="796" y="154"/>
                  </a:lnTo>
                  <a:lnTo>
                    <a:pt x="792" y="145"/>
                  </a:lnTo>
                  <a:lnTo>
                    <a:pt x="784" y="140"/>
                  </a:lnTo>
                  <a:lnTo>
                    <a:pt x="778" y="136"/>
                  </a:lnTo>
                  <a:lnTo>
                    <a:pt x="772" y="134"/>
                  </a:lnTo>
                  <a:lnTo>
                    <a:pt x="770" y="134"/>
                  </a:lnTo>
                  <a:lnTo>
                    <a:pt x="766" y="137"/>
                  </a:lnTo>
                  <a:lnTo>
                    <a:pt x="763" y="138"/>
                  </a:lnTo>
                  <a:lnTo>
                    <a:pt x="762" y="139"/>
                  </a:lnTo>
                  <a:lnTo>
                    <a:pt x="760" y="140"/>
                  </a:lnTo>
                  <a:lnTo>
                    <a:pt x="759" y="142"/>
                  </a:lnTo>
                  <a:lnTo>
                    <a:pt x="759" y="145"/>
                  </a:lnTo>
                  <a:lnTo>
                    <a:pt x="757" y="162"/>
                  </a:lnTo>
                  <a:lnTo>
                    <a:pt x="758" y="166"/>
                  </a:lnTo>
                  <a:lnTo>
                    <a:pt x="759" y="166"/>
                  </a:lnTo>
                  <a:lnTo>
                    <a:pt x="758" y="164"/>
                  </a:lnTo>
                  <a:lnTo>
                    <a:pt x="757" y="163"/>
                  </a:lnTo>
                  <a:lnTo>
                    <a:pt x="754" y="164"/>
                  </a:lnTo>
                  <a:lnTo>
                    <a:pt x="748" y="168"/>
                  </a:lnTo>
                  <a:lnTo>
                    <a:pt x="741" y="168"/>
                  </a:lnTo>
                  <a:lnTo>
                    <a:pt x="734" y="166"/>
                  </a:lnTo>
                  <a:lnTo>
                    <a:pt x="728" y="162"/>
                  </a:lnTo>
                  <a:lnTo>
                    <a:pt x="726" y="160"/>
                  </a:lnTo>
                  <a:lnTo>
                    <a:pt x="725" y="158"/>
                  </a:lnTo>
                  <a:lnTo>
                    <a:pt x="724" y="156"/>
                  </a:lnTo>
                  <a:lnTo>
                    <a:pt x="724" y="154"/>
                  </a:lnTo>
                  <a:lnTo>
                    <a:pt x="725" y="147"/>
                  </a:lnTo>
                  <a:lnTo>
                    <a:pt x="727" y="141"/>
                  </a:lnTo>
                  <a:lnTo>
                    <a:pt x="729" y="136"/>
                  </a:lnTo>
                  <a:lnTo>
                    <a:pt x="729" y="130"/>
                  </a:lnTo>
                  <a:lnTo>
                    <a:pt x="729" y="128"/>
                  </a:lnTo>
                  <a:lnTo>
                    <a:pt x="729" y="126"/>
                  </a:lnTo>
                  <a:lnTo>
                    <a:pt x="727" y="125"/>
                  </a:lnTo>
                  <a:lnTo>
                    <a:pt x="725" y="124"/>
                  </a:lnTo>
                  <a:lnTo>
                    <a:pt x="721" y="123"/>
                  </a:lnTo>
                  <a:lnTo>
                    <a:pt x="719" y="124"/>
                  </a:lnTo>
                  <a:lnTo>
                    <a:pt x="717" y="126"/>
                  </a:lnTo>
                  <a:lnTo>
                    <a:pt x="716" y="128"/>
                  </a:lnTo>
                  <a:lnTo>
                    <a:pt x="715" y="132"/>
                  </a:lnTo>
                  <a:lnTo>
                    <a:pt x="714" y="134"/>
                  </a:lnTo>
                  <a:lnTo>
                    <a:pt x="712" y="136"/>
                  </a:lnTo>
                  <a:lnTo>
                    <a:pt x="710" y="137"/>
                  </a:lnTo>
                  <a:lnTo>
                    <a:pt x="702" y="134"/>
                  </a:lnTo>
                  <a:lnTo>
                    <a:pt x="694" y="132"/>
                  </a:lnTo>
                  <a:lnTo>
                    <a:pt x="690" y="134"/>
                  </a:lnTo>
                  <a:lnTo>
                    <a:pt x="686" y="138"/>
                  </a:lnTo>
                  <a:lnTo>
                    <a:pt x="684" y="143"/>
                  </a:lnTo>
                  <a:lnTo>
                    <a:pt x="681" y="149"/>
                  </a:lnTo>
                  <a:lnTo>
                    <a:pt x="674" y="155"/>
                  </a:lnTo>
                  <a:lnTo>
                    <a:pt x="663" y="166"/>
                  </a:lnTo>
                  <a:lnTo>
                    <a:pt x="653" y="175"/>
                  </a:lnTo>
                  <a:lnTo>
                    <a:pt x="647" y="180"/>
                  </a:lnTo>
                  <a:lnTo>
                    <a:pt x="643" y="181"/>
                  </a:lnTo>
                  <a:lnTo>
                    <a:pt x="640" y="181"/>
                  </a:lnTo>
                  <a:lnTo>
                    <a:pt x="635" y="180"/>
                  </a:lnTo>
                  <a:lnTo>
                    <a:pt x="632" y="178"/>
                  </a:lnTo>
                  <a:lnTo>
                    <a:pt x="627" y="171"/>
                  </a:lnTo>
                  <a:lnTo>
                    <a:pt x="622" y="162"/>
                  </a:lnTo>
                  <a:lnTo>
                    <a:pt x="614" y="151"/>
                  </a:lnTo>
                  <a:lnTo>
                    <a:pt x="606" y="133"/>
                  </a:lnTo>
                  <a:lnTo>
                    <a:pt x="602" y="129"/>
                  </a:lnTo>
                  <a:lnTo>
                    <a:pt x="597" y="126"/>
                  </a:lnTo>
                  <a:lnTo>
                    <a:pt x="590" y="122"/>
                  </a:lnTo>
                  <a:lnTo>
                    <a:pt x="581" y="119"/>
                  </a:lnTo>
                  <a:lnTo>
                    <a:pt x="565" y="112"/>
                  </a:lnTo>
                  <a:lnTo>
                    <a:pt x="553" y="107"/>
                  </a:lnTo>
                  <a:lnTo>
                    <a:pt x="549" y="105"/>
                  </a:lnTo>
                  <a:lnTo>
                    <a:pt x="545" y="103"/>
                  </a:lnTo>
                  <a:lnTo>
                    <a:pt x="543" y="100"/>
                  </a:lnTo>
                  <a:lnTo>
                    <a:pt x="541" y="94"/>
                  </a:lnTo>
                  <a:lnTo>
                    <a:pt x="539" y="89"/>
                  </a:lnTo>
                  <a:lnTo>
                    <a:pt x="536" y="85"/>
                  </a:lnTo>
                  <a:lnTo>
                    <a:pt x="534" y="84"/>
                  </a:lnTo>
                  <a:lnTo>
                    <a:pt x="533" y="83"/>
                  </a:lnTo>
                  <a:lnTo>
                    <a:pt x="531" y="83"/>
                  </a:lnTo>
                  <a:lnTo>
                    <a:pt x="529" y="84"/>
                  </a:lnTo>
                  <a:lnTo>
                    <a:pt x="515" y="98"/>
                  </a:lnTo>
                  <a:lnTo>
                    <a:pt x="502" y="108"/>
                  </a:lnTo>
                  <a:lnTo>
                    <a:pt x="498" y="100"/>
                  </a:lnTo>
                  <a:lnTo>
                    <a:pt x="494" y="88"/>
                  </a:lnTo>
                  <a:lnTo>
                    <a:pt x="484" y="89"/>
                  </a:lnTo>
                  <a:lnTo>
                    <a:pt x="476" y="90"/>
                  </a:lnTo>
                  <a:lnTo>
                    <a:pt x="473" y="85"/>
                  </a:lnTo>
                  <a:lnTo>
                    <a:pt x="471" y="77"/>
                  </a:lnTo>
                  <a:lnTo>
                    <a:pt x="468" y="74"/>
                  </a:lnTo>
                  <a:lnTo>
                    <a:pt x="467" y="71"/>
                  </a:lnTo>
                  <a:lnTo>
                    <a:pt x="466" y="70"/>
                  </a:lnTo>
                  <a:lnTo>
                    <a:pt x="462" y="70"/>
                  </a:lnTo>
                  <a:lnTo>
                    <a:pt x="460" y="71"/>
                  </a:lnTo>
                  <a:lnTo>
                    <a:pt x="458" y="72"/>
                  </a:lnTo>
                  <a:lnTo>
                    <a:pt x="457" y="74"/>
                  </a:lnTo>
                  <a:lnTo>
                    <a:pt x="457" y="77"/>
                  </a:lnTo>
                  <a:lnTo>
                    <a:pt x="457" y="79"/>
                  </a:lnTo>
                  <a:lnTo>
                    <a:pt x="456" y="82"/>
                  </a:lnTo>
                  <a:lnTo>
                    <a:pt x="455" y="84"/>
                  </a:lnTo>
                  <a:lnTo>
                    <a:pt x="453" y="86"/>
                  </a:lnTo>
                  <a:lnTo>
                    <a:pt x="449" y="87"/>
                  </a:lnTo>
                  <a:lnTo>
                    <a:pt x="446" y="88"/>
                  </a:lnTo>
                  <a:lnTo>
                    <a:pt x="444" y="87"/>
                  </a:lnTo>
                  <a:lnTo>
                    <a:pt x="441" y="87"/>
                  </a:lnTo>
                  <a:lnTo>
                    <a:pt x="434" y="84"/>
                  </a:lnTo>
                  <a:lnTo>
                    <a:pt x="428" y="79"/>
                  </a:lnTo>
                  <a:lnTo>
                    <a:pt x="424" y="77"/>
                  </a:lnTo>
                  <a:lnTo>
                    <a:pt x="422" y="74"/>
                  </a:lnTo>
                  <a:lnTo>
                    <a:pt x="418" y="71"/>
                  </a:lnTo>
                  <a:lnTo>
                    <a:pt x="416" y="67"/>
                  </a:lnTo>
                  <a:lnTo>
                    <a:pt x="413" y="59"/>
                  </a:lnTo>
                  <a:lnTo>
                    <a:pt x="408" y="52"/>
                  </a:lnTo>
                  <a:lnTo>
                    <a:pt x="401" y="44"/>
                  </a:lnTo>
                  <a:lnTo>
                    <a:pt x="396" y="38"/>
                  </a:lnTo>
                  <a:lnTo>
                    <a:pt x="390" y="33"/>
                  </a:lnTo>
                  <a:lnTo>
                    <a:pt x="381" y="27"/>
                  </a:lnTo>
                  <a:lnTo>
                    <a:pt x="379" y="27"/>
                  </a:lnTo>
                  <a:lnTo>
                    <a:pt x="378" y="27"/>
                  </a:lnTo>
                  <a:lnTo>
                    <a:pt x="377" y="28"/>
                  </a:lnTo>
                  <a:lnTo>
                    <a:pt x="375" y="31"/>
                  </a:lnTo>
                  <a:lnTo>
                    <a:pt x="373" y="36"/>
                  </a:lnTo>
                  <a:lnTo>
                    <a:pt x="371" y="42"/>
                  </a:lnTo>
                  <a:lnTo>
                    <a:pt x="369" y="50"/>
                  </a:lnTo>
                  <a:lnTo>
                    <a:pt x="365" y="56"/>
                  </a:lnTo>
                  <a:lnTo>
                    <a:pt x="363" y="59"/>
                  </a:lnTo>
                  <a:lnTo>
                    <a:pt x="361" y="61"/>
                  </a:lnTo>
                  <a:lnTo>
                    <a:pt x="359" y="62"/>
                  </a:lnTo>
                  <a:lnTo>
                    <a:pt x="356" y="64"/>
                  </a:lnTo>
                  <a:lnTo>
                    <a:pt x="343" y="57"/>
                  </a:lnTo>
                  <a:lnTo>
                    <a:pt x="330" y="50"/>
                  </a:lnTo>
                  <a:lnTo>
                    <a:pt x="327" y="49"/>
                  </a:lnTo>
                  <a:lnTo>
                    <a:pt x="324" y="48"/>
                  </a:lnTo>
                  <a:lnTo>
                    <a:pt x="322" y="45"/>
                  </a:lnTo>
                  <a:lnTo>
                    <a:pt x="319" y="43"/>
                  </a:lnTo>
                  <a:lnTo>
                    <a:pt x="314" y="39"/>
                  </a:lnTo>
                  <a:lnTo>
                    <a:pt x="309" y="36"/>
                  </a:lnTo>
                  <a:lnTo>
                    <a:pt x="297" y="32"/>
                  </a:lnTo>
                  <a:lnTo>
                    <a:pt x="286" y="28"/>
                  </a:lnTo>
                  <a:lnTo>
                    <a:pt x="280" y="27"/>
                  </a:lnTo>
                  <a:lnTo>
                    <a:pt x="276" y="27"/>
                  </a:lnTo>
                  <a:lnTo>
                    <a:pt x="271" y="28"/>
                  </a:lnTo>
                  <a:lnTo>
                    <a:pt x="265" y="32"/>
                  </a:lnTo>
                  <a:lnTo>
                    <a:pt x="263" y="34"/>
                  </a:lnTo>
                  <a:lnTo>
                    <a:pt x="261" y="36"/>
                  </a:lnTo>
                  <a:lnTo>
                    <a:pt x="260" y="38"/>
                  </a:lnTo>
                  <a:lnTo>
                    <a:pt x="260" y="40"/>
                  </a:lnTo>
                  <a:lnTo>
                    <a:pt x="259" y="48"/>
                  </a:lnTo>
                  <a:lnTo>
                    <a:pt x="256" y="57"/>
                  </a:lnTo>
                  <a:lnTo>
                    <a:pt x="252" y="70"/>
                  </a:lnTo>
                  <a:lnTo>
                    <a:pt x="248" y="78"/>
                  </a:lnTo>
                  <a:lnTo>
                    <a:pt x="246" y="83"/>
                  </a:lnTo>
                  <a:lnTo>
                    <a:pt x="244" y="86"/>
                  </a:lnTo>
                  <a:lnTo>
                    <a:pt x="241" y="88"/>
                  </a:lnTo>
                  <a:lnTo>
                    <a:pt x="238" y="91"/>
                  </a:lnTo>
                  <a:lnTo>
                    <a:pt x="232" y="94"/>
                  </a:lnTo>
                  <a:lnTo>
                    <a:pt x="229" y="100"/>
                  </a:lnTo>
                  <a:lnTo>
                    <a:pt x="228" y="105"/>
                  </a:lnTo>
                  <a:lnTo>
                    <a:pt x="226" y="110"/>
                  </a:lnTo>
                  <a:lnTo>
                    <a:pt x="225" y="116"/>
                  </a:lnTo>
                  <a:lnTo>
                    <a:pt x="223" y="120"/>
                  </a:lnTo>
                  <a:lnTo>
                    <a:pt x="220" y="124"/>
                  </a:lnTo>
                  <a:lnTo>
                    <a:pt x="215" y="127"/>
                  </a:lnTo>
                  <a:lnTo>
                    <a:pt x="211" y="129"/>
                  </a:lnTo>
                  <a:lnTo>
                    <a:pt x="208" y="132"/>
                  </a:lnTo>
                  <a:lnTo>
                    <a:pt x="205" y="135"/>
                  </a:lnTo>
                  <a:lnTo>
                    <a:pt x="203" y="138"/>
                  </a:lnTo>
                  <a:lnTo>
                    <a:pt x="201" y="140"/>
                  </a:lnTo>
                  <a:lnTo>
                    <a:pt x="197" y="142"/>
                  </a:lnTo>
                  <a:lnTo>
                    <a:pt x="193" y="143"/>
                  </a:lnTo>
                  <a:lnTo>
                    <a:pt x="189" y="143"/>
                  </a:lnTo>
                  <a:lnTo>
                    <a:pt x="186" y="142"/>
                  </a:lnTo>
                  <a:lnTo>
                    <a:pt x="182" y="141"/>
                  </a:lnTo>
                  <a:lnTo>
                    <a:pt x="180" y="140"/>
                  </a:lnTo>
                  <a:lnTo>
                    <a:pt x="178" y="137"/>
                  </a:lnTo>
                  <a:lnTo>
                    <a:pt x="175" y="130"/>
                  </a:lnTo>
                  <a:lnTo>
                    <a:pt x="170" y="122"/>
                  </a:lnTo>
                  <a:lnTo>
                    <a:pt x="162" y="111"/>
                  </a:lnTo>
                  <a:lnTo>
                    <a:pt x="156" y="101"/>
                  </a:lnTo>
                  <a:lnTo>
                    <a:pt x="147" y="91"/>
                  </a:lnTo>
                  <a:lnTo>
                    <a:pt x="141" y="83"/>
                  </a:lnTo>
                  <a:lnTo>
                    <a:pt x="135" y="74"/>
                  </a:lnTo>
                  <a:lnTo>
                    <a:pt x="128" y="64"/>
                  </a:lnTo>
                  <a:lnTo>
                    <a:pt x="126" y="56"/>
                  </a:lnTo>
                  <a:lnTo>
                    <a:pt x="123" y="51"/>
                  </a:lnTo>
                  <a:lnTo>
                    <a:pt x="122" y="44"/>
                  </a:lnTo>
                  <a:lnTo>
                    <a:pt x="122" y="37"/>
                  </a:lnTo>
                  <a:lnTo>
                    <a:pt x="123" y="29"/>
                  </a:lnTo>
                  <a:lnTo>
                    <a:pt x="122" y="24"/>
                  </a:lnTo>
                  <a:lnTo>
                    <a:pt x="119" y="20"/>
                  </a:lnTo>
                  <a:lnTo>
                    <a:pt x="116" y="16"/>
                  </a:lnTo>
                  <a:lnTo>
                    <a:pt x="112" y="11"/>
                  </a:lnTo>
                  <a:lnTo>
                    <a:pt x="108" y="7"/>
                  </a:lnTo>
                  <a:lnTo>
                    <a:pt x="103" y="4"/>
                  </a:lnTo>
                  <a:lnTo>
                    <a:pt x="97" y="2"/>
                  </a:lnTo>
                  <a:lnTo>
                    <a:pt x="93" y="1"/>
                  </a:lnTo>
                  <a:lnTo>
                    <a:pt x="88" y="0"/>
                  </a:lnTo>
                  <a:lnTo>
                    <a:pt x="82" y="1"/>
                  </a:lnTo>
                  <a:lnTo>
                    <a:pt x="75" y="2"/>
                  </a:lnTo>
                  <a:lnTo>
                    <a:pt x="66" y="3"/>
                  </a:lnTo>
                  <a:lnTo>
                    <a:pt x="57" y="4"/>
                  </a:lnTo>
                  <a:lnTo>
                    <a:pt x="54" y="5"/>
                  </a:lnTo>
                  <a:lnTo>
                    <a:pt x="50" y="6"/>
                  </a:lnTo>
                  <a:lnTo>
                    <a:pt x="46" y="8"/>
                  </a:lnTo>
                  <a:lnTo>
                    <a:pt x="43" y="11"/>
                  </a:lnTo>
                  <a:lnTo>
                    <a:pt x="39" y="16"/>
                  </a:lnTo>
                  <a:lnTo>
                    <a:pt x="36" y="21"/>
                  </a:lnTo>
                  <a:lnTo>
                    <a:pt x="35" y="26"/>
                  </a:lnTo>
                  <a:lnTo>
                    <a:pt x="33" y="33"/>
                  </a:lnTo>
                  <a:lnTo>
                    <a:pt x="28" y="44"/>
                  </a:lnTo>
                  <a:lnTo>
                    <a:pt x="24" y="55"/>
                  </a:lnTo>
                  <a:lnTo>
                    <a:pt x="23" y="60"/>
                  </a:lnTo>
                  <a:lnTo>
                    <a:pt x="23" y="66"/>
                  </a:lnTo>
                  <a:lnTo>
                    <a:pt x="23" y="72"/>
                  </a:lnTo>
                  <a:lnTo>
                    <a:pt x="25" y="78"/>
                  </a:lnTo>
                  <a:lnTo>
                    <a:pt x="29" y="87"/>
                  </a:lnTo>
                  <a:lnTo>
                    <a:pt x="34" y="94"/>
                  </a:lnTo>
                  <a:lnTo>
                    <a:pt x="36" y="100"/>
                  </a:lnTo>
                  <a:lnTo>
                    <a:pt x="38" y="103"/>
                  </a:lnTo>
                  <a:lnTo>
                    <a:pt x="38" y="105"/>
                  </a:lnTo>
                  <a:lnTo>
                    <a:pt x="38" y="107"/>
                  </a:lnTo>
                  <a:lnTo>
                    <a:pt x="37" y="109"/>
                  </a:lnTo>
                  <a:lnTo>
                    <a:pt x="36" y="111"/>
                  </a:lnTo>
                  <a:lnTo>
                    <a:pt x="30" y="117"/>
                  </a:lnTo>
                  <a:lnTo>
                    <a:pt x="26" y="120"/>
                  </a:lnTo>
                  <a:lnTo>
                    <a:pt x="23" y="124"/>
                  </a:lnTo>
                  <a:lnTo>
                    <a:pt x="20" y="130"/>
                  </a:lnTo>
                  <a:lnTo>
                    <a:pt x="17" y="138"/>
                  </a:lnTo>
                  <a:lnTo>
                    <a:pt x="13" y="145"/>
                  </a:lnTo>
                  <a:lnTo>
                    <a:pt x="10" y="153"/>
                  </a:lnTo>
                  <a:lnTo>
                    <a:pt x="5" y="162"/>
                  </a:lnTo>
                  <a:lnTo>
                    <a:pt x="2" y="167"/>
                  </a:lnTo>
                  <a:lnTo>
                    <a:pt x="0" y="172"/>
                  </a:lnTo>
                  <a:lnTo>
                    <a:pt x="0" y="176"/>
                  </a:lnTo>
                  <a:lnTo>
                    <a:pt x="0" y="179"/>
                  </a:lnTo>
                  <a:lnTo>
                    <a:pt x="3" y="187"/>
                  </a:lnTo>
                  <a:lnTo>
                    <a:pt x="6" y="196"/>
                  </a:lnTo>
                  <a:lnTo>
                    <a:pt x="9" y="205"/>
                  </a:lnTo>
                  <a:lnTo>
                    <a:pt x="12" y="212"/>
                  </a:lnTo>
                  <a:lnTo>
                    <a:pt x="26" y="223"/>
                  </a:lnTo>
                  <a:lnTo>
                    <a:pt x="37" y="234"/>
                  </a:lnTo>
                  <a:lnTo>
                    <a:pt x="47" y="237"/>
                  </a:lnTo>
                  <a:lnTo>
                    <a:pt x="58" y="240"/>
                  </a:lnTo>
                  <a:lnTo>
                    <a:pt x="66" y="246"/>
                  </a:lnTo>
                  <a:lnTo>
                    <a:pt x="73" y="252"/>
                  </a:lnTo>
                  <a:lnTo>
                    <a:pt x="80" y="260"/>
                  </a:lnTo>
                  <a:lnTo>
                    <a:pt x="90" y="271"/>
                  </a:lnTo>
                  <a:lnTo>
                    <a:pt x="87" y="277"/>
                  </a:lnTo>
                  <a:lnTo>
                    <a:pt x="84" y="281"/>
                  </a:lnTo>
                  <a:lnTo>
                    <a:pt x="87" y="292"/>
                  </a:lnTo>
                  <a:lnTo>
                    <a:pt x="90" y="303"/>
                  </a:lnTo>
                  <a:lnTo>
                    <a:pt x="96" y="309"/>
                  </a:lnTo>
                  <a:lnTo>
                    <a:pt x="105" y="316"/>
                  </a:lnTo>
                  <a:lnTo>
                    <a:pt x="107" y="321"/>
                  </a:lnTo>
                  <a:lnTo>
                    <a:pt x="109" y="325"/>
                  </a:lnTo>
                  <a:lnTo>
                    <a:pt x="109" y="329"/>
                  </a:lnTo>
                  <a:lnTo>
                    <a:pt x="109" y="333"/>
                  </a:lnTo>
                  <a:lnTo>
                    <a:pt x="109" y="342"/>
                  </a:lnTo>
                  <a:lnTo>
                    <a:pt x="109" y="353"/>
                  </a:lnTo>
                  <a:lnTo>
                    <a:pt x="108" y="365"/>
                  </a:lnTo>
                  <a:lnTo>
                    <a:pt x="108" y="378"/>
                  </a:lnTo>
                  <a:lnTo>
                    <a:pt x="111" y="386"/>
                  </a:lnTo>
                  <a:lnTo>
                    <a:pt x="114" y="391"/>
                  </a:lnTo>
                  <a:lnTo>
                    <a:pt x="116" y="394"/>
                  </a:lnTo>
                  <a:lnTo>
                    <a:pt x="117" y="397"/>
                  </a:lnTo>
                  <a:lnTo>
                    <a:pt x="118" y="400"/>
                  </a:lnTo>
                  <a:lnTo>
                    <a:pt x="117" y="405"/>
                  </a:lnTo>
                  <a:lnTo>
                    <a:pt x="111" y="412"/>
                  </a:lnTo>
                  <a:lnTo>
                    <a:pt x="104" y="422"/>
                  </a:lnTo>
                  <a:lnTo>
                    <a:pt x="104" y="425"/>
                  </a:lnTo>
                  <a:lnTo>
                    <a:pt x="104" y="428"/>
                  </a:lnTo>
                  <a:lnTo>
                    <a:pt x="104" y="431"/>
                  </a:lnTo>
                  <a:lnTo>
                    <a:pt x="106" y="434"/>
                  </a:lnTo>
                  <a:lnTo>
                    <a:pt x="110" y="440"/>
                  </a:lnTo>
                  <a:lnTo>
                    <a:pt x="116" y="444"/>
                  </a:lnTo>
                  <a:lnTo>
                    <a:pt x="122" y="448"/>
                  </a:lnTo>
                  <a:lnTo>
                    <a:pt x="128" y="454"/>
                  </a:lnTo>
                  <a:lnTo>
                    <a:pt x="135" y="459"/>
                  </a:lnTo>
                  <a:lnTo>
                    <a:pt x="140" y="466"/>
                  </a:lnTo>
                  <a:lnTo>
                    <a:pt x="142" y="475"/>
                  </a:lnTo>
                  <a:lnTo>
                    <a:pt x="143" y="481"/>
                  </a:lnTo>
                  <a:lnTo>
                    <a:pt x="144" y="485"/>
                  </a:lnTo>
                  <a:lnTo>
                    <a:pt x="145" y="490"/>
                  </a:lnTo>
                  <a:lnTo>
                    <a:pt x="148" y="495"/>
                  </a:lnTo>
                  <a:lnTo>
                    <a:pt x="153" y="501"/>
                  </a:lnTo>
                  <a:lnTo>
                    <a:pt x="161" y="514"/>
                  </a:lnTo>
                  <a:lnTo>
                    <a:pt x="171" y="527"/>
                  </a:lnTo>
                  <a:lnTo>
                    <a:pt x="179" y="536"/>
                  </a:lnTo>
                  <a:lnTo>
                    <a:pt x="189" y="544"/>
                  </a:lnTo>
                  <a:lnTo>
                    <a:pt x="195" y="547"/>
                  </a:lnTo>
                  <a:lnTo>
                    <a:pt x="201" y="552"/>
                  </a:lnTo>
                  <a:lnTo>
                    <a:pt x="203" y="557"/>
                  </a:lnTo>
                  <a:lnTo>
                    <a:pt x="203" y="560"/>
                  </a:lnTo>
                  <a:lnTo>
                    <a:pt x="203" y="564"/>
                  </a:lnTo>
                  <a:lnTo>
                    <a:pt x="202" y="568"/>
                  </a:lnTo>
                  <a:lnTo>
                    <a:pt x="199" y="577"/>
                  </a:lnTo>
                  <a:lnTo>
                    <a:pt x="199" y="584"/>
                  </a:lnTo>
                  <a:lnTo>
                    <a:pt x="208" y="593"/>
                  </a:lnTo>
                  <a:lnTo>
                    <a:pt x="215" y="601"/>
                  </a:lnTo>
                  <a:lnTo>
                    <a:pt x="218" y="609"/>
                  </a:lnTo>
                  <a:lnTo>
                    <a:pt x="220" y="614"/>
                  </a:lnTo>
                  <a:lnTo>
                    <a:pt x="223" y="618"/>
                  </a:lnTo>
                  <a:lnTo>
                    <a:pt x="226" y="621"/>
                  </a:lnTo>
                  <a:lnTo>
                    <a:pt x="232" y="627"/>
                  </a:lnTo>
                  <a:lnTo>
                    <a:pt x="237" y="630"/>
                  </a:lnTo>
                  <a:lnTo>
                    <a:pt x="244" y="634"/>
                  </a:lnTo>
                  <a:lnTo>
                    <a:pt x="252" y="640"/>
                  </a:lnTo>
                  <a:lnTo>
                    <a:pt x="258" y="650"/>
                  </a:lnTo>
                  <a:lnTo>
                    <a:pt x="265" y="664"/>
                  </a:lnTo>
                  <a:lnTo>
                    <a:pt x="273" y="678"/>
                  </a:lnTo>
                  <a:lnTo>
                    <a:pt x="278" y="688"/>
                  </a:lnTo>
                  <a:lnTo>
                    <a:pt x="280" y="699"/>
                  </a:lnTo>
                  <a:lnTo>
                    <a:pt x="283" y="710"/>
                  </a:lnTo>
                  <a:lnTo>
                    <a:pt x="288" y="721"/>
                  </a:lnTo>
                  <a:lnTo>
                    <a:pt x="294" y="736"/>
                  </a:lnTo>
                  <a:lnTo>
                    <a:pt x="299" y="750"/>
                  </a:lnTo>
                  <a:lnTo>
                    <a:pt x="305" y="758"/>
                  </a:lnTo>
                  <a:lnTo>
                    <a:pt x="314" y="765"/>
                  </a:lnTo>
                  <a:lnTo>
                    <a:pt x="323" y="771"/>
                  </a:lnTo>
                  <a:lnTo>
                    <a:pt x="332" y="777"/>
                  </a:lnTo>
                  <a:lnTo>
                    <a:pt x="344" y="782"/>
                  </a:lnTo>
                  <a:lnTo>
                    <a:pt x="353" y="785"/>
                  </a:lnTo>
                  <a:lnTo>
                    <a:pt x="362" y="787"/>
                  </a:lnTo>
                  <a:lnTo>
                    <a:pt x="373" y="789"/>
                  </a:lnTo>
                  <a:lnTo>
                    <a:pt x="382" y="790"/>
                  </a:lnTo>
                  <a:lnTo>
                    <a:pt x="391" y="792"/>
                  </a:lnTo>
                  <a:lnTo>
                    <a:pt x="397" y="795"/>
                  </a:lnTo>
                  <a:lnTo>
                    <a:pt x="398" y="797"/>
                  </a:lnTo>
                  <a:lnTo>
                    <a:pt x="399" y="799"/>
                  </a:lnTo>
                  <a:lnTo>
                    <a:pt x="398" y="801"/>
                  </a:lnTo>
                  <a:lnTo>
                    <a:pt x="396" y="805"/>
                  </a:lnTo>
                  <a:lnTo>
                    <a:pt x="392" y="811"/>
                  </a:lnTo>
                  <a:lnTo>
                    <a:pt x="390" y="816"/>
                  </a:lnTo>
                  <a:lnTo>
                    <a:pt x="388" y="821"/>
                  </a:lnTo>
                  <a:lnTo>
                    <a:pt x="387" y="826"/>
                  </a:lnTo>
                  <a:lnTo>
                    <a:pt x="384" y="835"/>
                  </a:lnTo>
                  <a:lnTo>
                    <a:pt x="383" y="847"/>
                  </a:lnTo>
                  <a:lnTo>
                    <a:pt x="381" y="858"/>
                  </a:lnTo>
                  <a:lnTo>
                    <a:pt x="381" y="870"/>
                  </a:lnTo>
                  <a:lnTo>
                    <a:pt x="383" y="884"/>
                  </a:lnTo>
                  <a:lnTo>
                    <a:pt x="387" y="897"/>
                  </a:lnTo>
                  <a:lnTo>
                    <a:pt x="389" y="902"/>
                  </a:lnTo>
                  <a:lnTo>
                    <a:pt x="391" y="907"/>
                  </a:lnTo>
                  <a:lnTo>
                    <a:pt x="394" y="911"/>
                  </a:lnTo>
                  <a:lnTo>
                    <a:pt x="397" y="913"/>
                  </a:lnTo>
                  <a:lnTo>
                    <a:pt x="407" y="918"/>
                  </a:lnTo>
                  <a:lnTo>
                    <a:pt x="416" y="922"/>
                  </a:lnTo>
                  <a:lnTo>
                    <a:pt x="426" y="929"/>
                  </a:lnTo>
                  <a:lnTo>
                    <a:pt x="432" y="935"/>
                  </a:lnTo>
                  <a:lnTo>
                    <a:pt x="435" y="938"/>
                  </a:lnTo>
                  <a:lnTo>
                    <a:pt x="438" y="941"/>
                  </a:lnTo>
                  <a:lnTo>
                    <a:pt x="438" y="944"/>
                  </a:lnTo>
                  <a:lnTo>
                    <a:pt x="438" y="946"/>
                  </a:lnTo>
                  <a:lnTo>
                    <a:pt x="438" y="951"/>
                  </a:lnTo>
                  <a:lnTo>
                    <a:pt x="441" y="959"/>
                  </a:lnTo>
                  <a:lnTo>
                    <a:pt x="445" y="966"/>
                  </a:lnTo>
                  <a:lnTo>
                    <a:pt x="448" y="972"/>
                  </a:lnTo>
                  <a:lnTo>
                    <a:pt x="455" y="978"/>
                  </a:lnTo>
                  <a:lnTo>
                    <a:pt x="463" y="984"/>
                  </a:lnTo>
                  <a:lnTo>
                    <a:pt x="473" y="991"/>
                  </a:lnTo>
                  <a:lnTo>
                    <a:pt x="481" y="998"/>
                  </a:lnTo>
                  <a:lnTo>
                    <a:pt x="488" y="1003"/>
                  </a:lnTo>
                  <a:lnTo>
                    <a:pt x="492" y="1008"/>
                  </a:lnTo>
                  <a:lnTo>
                    <a:pt x="497" y="1018"/>
                  </a:lnTo>
                  <a:lnTo>
                    <a:pt x="500" y="1027"/>
                  </a:lnTo>
                  <a:lnTo>
                    <a:pt x="502" y="1033"/>
                  </a:lnTo>
                  <a:lnTo>
                    <a:pt x="504" y="1038"/>
                  </a:lnTo>
                  <a:lnTo>
                    <a:pt x="504" y="1043"/>
                  </a:lnTo>
                  <a:lnTo>
                    <a:pt x="502" y="1049"/>
                  </a:lnTo>
                  <a:lnTo>
                    <a:pt x="500" y="1053"/>
                  </a:lnTo>
                  <a:lnTo>
                    <a:pt x="499" y="1056"/>
                  </a:lnTo>
                  <a:lnTo>
                    <a:pt x="497" y="1059"/>
                  </a:lnTo>
                  <a:lnTo>
                    <a:pt x="495" y="1060"/>
                  </a:lnTo>
                  <a:lnTo>
                    <a:pt x="485" y="1065"/>
                  </a:lnTo>
                  <a:lnTo>
                    <a:pt x="480" y="1069"/>
                  </a:lnTo>
                  <a:lnTo>
                    <a:pt x="474" y="1073"/>
                  </a:lnTo>
                  <a:lnTo>
                    <a:pt x="466" y="1078"/>
                  </a:lnTo>
                  <a:lnTo>
                    <a:pt x="463" y="1082"/>
                  </a:lnTo>
                  <a:close/>
                </a:path>
              </a:pathLst>
            </a:custGeom>
            <a:solidFill>
              <a:srgbClr val="3F8FDE"/>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51" name="shp_Belgium">
              <a:extLst>
                <a:ext uri="{FF2B5EF4-FFF2-40B4-BE49-F238E27FC236}">
                  <a16:creationId xmlns:a16="http://schemas.microsoft.com/office/drawing/2014/main" id="{04A77677-08D9-990A-E378-1E827ABF4071}"/>
                </a:ext>
              </a:extLst>
            </p:cNvPr>
            <p:cNvSpPr>
              <a:spLocks/>
            </p:cNvSpPr>
            <p:nvPr/>
          </p:nvSpPr>
          <p:spPr bwMode="auto">
            <a:xfrm>
              <a:off x="4252519" y="1541012"/>
              <a:ext cx="786299" cy="820130"/>
            </a:xfrm>
            <a:custGeom>
              <a:avLst/>
              <a:gdLst>
                <a:gd name="T0" fmla="*/ 267 w 1029"/>
                <a:gd name="T1" fmla="*/ 5 h 1012"/>
                <a:gd name="T2" fmla="*/ 171 w 1029"/>
                <a:gd name="T3" fmla="*/ 34 h 1012"/>
                <a:gd name="T4" fmla="*/ 43 w 1029"/>
                <a:gd name="T5" fmla="*/ 97 h 1012"/>
                <a:gd name="T6" fmla="*/ 6 w 1029"/>
                <a:gd name="T7" fmla="*/ 186 h 1012"/>
                <a:gd name="T8" fmla="*/ 28 w 1029"/>
                <a:gd name="T9" fmla="*/ 258 h 1012"/>
                <a:gd name="T10" fmla="*/ 42 w 1029"/>
                <a:gd name="T11" fmla="*/ 285 h 1012"/>
                <a:gd name="T12" fmla="*/ 67 w 1029"/>
                <a:gd name="T13" fmla="*/ 305 h 1012"/>
                <a:gd name="T14" fmla="*/ 94 w 1029"/>
                <a:gd name="T15" fmla="*/ 346 h 1012"/>
                <a:gd name="T16" fmla="*/ 110 w 1029"/>
                <a:gd name="T17" fmla="*/ 320 h 1012"/>
                <a:gd name="T18" fmla="*/ 163 w 1029"/>
                <a:gd name="T19" fmla="*/ 325 h 1012"/>
                <a:gd name="T20" fmla="*/ 189 w 1029"/>
                <a:gd name="T21" fmla="*/ 372 h 1012"/>
                <a:gd name="T22" fmla="*/ 210 w 1029"/>
                <a:gd name="T23" fmla="*/ 429 h 1012"/>
                <a:gd name="T24" fmla="*/ 241 w 1029"/>
                <a:gd name="T25" fmla="*/ 435 h 1012"/>
                <a:gd name="T26" fmla="*/ 262 w 1029"/>
                <a:gd name="T27" fmla="*/ 475 h 1012"/>
                <a:gd name="T28" fmla="*/ 293 w 1029"/>
                <a:gd name="T29" fmla="*/ 522 h 1012"/>
                <a:gd name="T30" fmla="*/ 322 w 1029"/>
                <a:gd name="T31" fmla="*/ 562 h 1012"/>
                <a:gd name="T32" fmla="*/ 324 w 1029"/>
                <a:gd name="T33" fmla="*/ 646 h 1012"/>
                <a:gd name="T34" fmla="*/ 382 w 1029"/>
                <a:gd name="T35" fmla="*/ 692 h 1012"/>
                <a:gd name="T36" fmla="*/ 436 w 1029"/>
                <a:gd name="T37" fmla="*/ 680 h 1012"/>
                <a:gd name="T38" fmla="*/ 487 w 1029"/>
                <a:gd name="T39" fmla="*/ 653 h 1012"/>
                <a:gd name="T40" fmla="*/ 524 w 1029"/>
                <a:gd name="T41" fmla="*/ 595 h 1012"/>
                <a:gd name="T42" fmla="*/ 549 w 1029"/>
                <a:gd name="T43" fmla="*/ 607 h 1012"/>
                <a:gd name="T44" fmla="*/ 548 w 1029"/>
                <a:gd name="T45" fmla="*/ 687 h 1012"/>
                <a:gd name="T46" fmla="*/ 576 w 1029"/>
                <a:gd name="T47" fmla="*/ 713 h 1012"/>
                <a:gd name="T48" fmla="*/ 560 w 1029"/>
                <a:gd name="T49" fmla="*/ 767 h 1012"/>
                <a:gd name="T50" fmla="*/ 593 w 1029"/>
                <a:gd name="T51" fmla="*/ 778 h 1012"/>
                <a:gd name="T52" fmla="*/ 602 w 1029"/>
                <a:gd name="T53" fmla="*/ 816 h 1012"/>
                <a:gd name="T54" fmla="*/ 637 w 1029"/>
                <a:gd name="T55" fmla="*/ 819 h 1012"/>
                <a:gd name="T56" fmla="*/ 669 w 1029"/>
                <a:gd name="T57" fmla="*/ 890 h 1012"/>
                <a:gd name="T58" fmla="*/ 687 w 1029"/>
                <a:gd name="T59" fmla="*/ 1004 h 1012"/>
                <a:gd name="T60" fmla="*/ 757 w 1029"/>
                <a:gd name="T61" fmla="*/ 1002 h 1012"/>
                <a:gd name="T62" fmla="*/ 805 w 1029"/>
                <a:gd name="T63" fmla="*/ 948 h 1012"/>
                <a:gd name="T64" fmla="*/ 786 w 1029"/>
                <a:gd name="T65" fmla="*/ 873 h 1012"/>
                <a:gd name="T66" fmla="*/ 809 w 1029"/>
                <a:gd name="T67" fmla="*/ 809 h 1012"/>
                <a:gd name="T68" fmla="*/ 958 w 1029"/>
                <a:gd name="T69" fmla="*/ 691 h 1012"/>
                <a:gd name="T70" fmla="*/ 1025 w 1029"/>
                <a:gd name="T71" fmla="*/ 634 h 1012"/>
                <a:gd name="T72" fmla="*/ 1009 w 1029"/>
                <a:gd name="T73" fmla="*/ 591 h 1012"/>
                <a:gd name="T74" fmla="*/ 1001 w 1029"/>
                <a:gd name="T75" fmla="*/ 540 h 1012"/>
                <a:gd name="T76" fmla="*/ 1021 w 1029"/>
                <a:gd name="T77" fmla="*/ 503 h 1012"/>
                <a:gd name="T78" fmla="*/ 957 w 1029"/>
                <a:gd name="T79" fmla="*/ 419 h 1012"/>
                <a:gd name="T80" fmla="*/ 886 w 1029"/>
                <a:gd name="T81" fmla="*/ 410 h 1012"/>
                <a:gd name="T82" fmla="*/ 830 w 1029"/>
                <a:gd name="T83" fmla="*/ 386 h 1012"/>
                <a:gd name="T84" fmla="*/ 838 w 1029"/>
                <a:gd name="T85" fmla="*/ 349 h 1012"/>
                <a:gd name="T86" fmla="*/ 871 w 1029"/>
                <a:gd name="T87" fmla="*/ 279 h 1012"/>
                <a:gd name="T88" fmla="*/ 875 w 1029"/>
                <a:gd name="T89" fmla="*/ 206 h 1012"/>
                <a:gd name="T90" fmla="*/ 845 w 1029"/>
                <a:gd name="T91" fmla="*/ 200 h 1012"/>
                <a:gd name="T92" fmla="*/ 828 w 1029"/>
                <a:gd name="T93" fmla="*/ 183 h 1012"/>
                <a:gd name="T94" fmla="*/ 826 w 1029"/>
                <a:gd name="T95" fmla="*/ 154 h 1012"/>
                <a:gd name="T96" fmla="*/ 740 w 1029"/>
                <a:gd name="T97" fmla="*/ 151 h 1012"/>
                <a:gd name="T98" fmla="*/ 728 w 1029"/>
                <a:gd name="T99" fmla="*/ 123 h 1012"/>
                <a:gd name="T100" fmla="*/ 715 w 1029"/>
                <a:gd name="T101" fmla="*/ 86 h 1012"/>
                <a:gd name="T102" fmla="*/ 685 w 1029"/>
                <a:gd name="T103" fmla="*/ 89 h 1012"/>
                <a:gd name="T104" fmla="*/ 687 w 1029"/>
                <a:gd name="T105" fmla="*/ 120 h 1012"/>
                <a:gd name="T106" fmla="*/ 652 w 1029"/>
                <a:gd name="T107" fmla="*/ 114 h 1012"/>
                <a:gd name="T108" fmla="*/ 654 w 1029"/>
                <a:gd name="T109" fmla="*/ 77 h 1012"/>
                <a:gd name="T110" fmla="*/ 608 w 1029"/>
                <a:gd name="T111" fmla="*/ 74 h 1012"/>
                <a:gd name="T112" fmla="*/ 585 w 1029"/>
                <a:gd name="T113" fmla="*/ 99 h 1012"/>
                <a:gd name="T114" fmla="*/ 536 w 1029"/>
                <a:gd name="T115" fmla="*/ 99 h 1012"/>
                <a:gd name="T116" fmla="*/ 458 w 1029"/>
                <a:gd name="T117" fmla="*/ 115 h 1012"/>
                <a:gd name="T118" fmla="*/ 410 w 1029"/>
                <a:gd name="T119" fmla="*/ 81 h 1012"/>
                <a:gd name="T120" fmla="*/ 389 w 1029"/>
                <a:gd name="T121" fmla="*/ 65 h 1012"/>
                <a:gd name="T122" fmla="*/ 339 w 1029"/>
                <a:gd name="T123" fmla="*/ 46 h 1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9" h="1012">
                  <a:moveTo>
                    <a:pt x="330" y="7"/>
                  </a:moveTo>
                  <a:lnTo>
                    <a:pt x="318" y="2"/>
                  </a:lnTo>
                  <a:lnTo>
                    <a:pt x="312" y="1"/>
                  </a:lnTo>
                  <a:lnTo>
                    <a:pt x="304" y="0"/>
                  </a:lnTo>
                  <a:lnTo>
                    <a:pt x="296" y="0"/>
                  </a:lnTo>
                  <a:lnTo>
                    <a:pt x="289" y="0"/>
                  </a:lnTo>
                  <a:lnTo>
                    <a:pt x="281" y="1"/>
                  </a:lnTo>
                  <a:lnTo>
                    <a:pt x="267" y="5"/>
                  </a:lnTo>
                  <a:lnTo>
                    <a:pt x="256" y="9"/>
                  </a:lnTo>
                  <a:lnTo>
                    <a:pt x="234" y="21"/>
                  </a:lnTo>
                  <a:lnTo>
                    <a:pt x="213" y="31"/>
                  </a:lnTo>
                  <a:lnTo>
                    <a:pt x="200" y="32"/>
                  </a:lnTo>
                  <a:lnTo>
                    <a:pt x="188" y="32"/>
                  </a:lnTo>
                  <a:lnTo>
                    <a:pt x="181" y="32"/>
                  </a:lnTo>
                  <a:lnTo>
                    <a:pt x="176" y="33"/>
                  </a:lnTo>
                  <a:lnTo>
                    <a:pt x="171" y="34"/>
                  </a:lnTo>
                  <a:lnTo>
                    <a:pt x="166" y="36"/>
                  </a:lnTo>
                  <a:lnTo>
                    <a:pt x="160" y="48"/>
                  </a:lnTo>
                  <a:lnTo>
                    <a:pt x="154" y="59"/>
                  </a:lnTo>
                  <a:lnTo>
                    <a:pt x="139" y="69"/>
                  </a:lnTo>
                  <a:lnTo>
                    <a:pt x="122" y="76"/>
                  </a:lnTo>
                  <a:lnTo>
                    <a:pt x="103" y="82"/>
                  </a:lnTo>
                  <a:lnTo>
                    <a:pt x="82" y="88"/>
                  </a:lnTo>
                  <a:lnTo>
                    <a:pt x="43" y="97"/>
                  </a:lnTo>
                  <a:lnTo>
                    <a:pt x="4" y="106"/>
                  </a:lnTo>
                  <a:lnTo>
                    <a:pt x="3" y="115"/>
                  </a:lnTo>
                  <a:lnTo>
                    <a:pt x="1" y="125"/>
                  </a:lnTo>
                  <a:lnTo>
                    <a:pt x="0" y="146"/>
                  </a:lnTo>
                  <a:lnTo>
                    <a:pt x="0" y="160"/>
                  </a:lnTo>
                  <a:lnTo>
                    <a:pt x="2" y="174"/>
                  </a:lnTo>
                  <a:lnTo>
                    <a:pt x="3" y="181"/>
                  </a:lnTo>
                  <a:lnTo>
                    <a:pt x="6" y="186"/>
                  </a:lnTo>
                  <a:lnTo>
                    <a:pt x="9" y="191"/>
                  </a:lnTo>
                  <a:lnTo>
                    <a:pt x="13" y="195"/>
                  </a:lnTo>
                  <a:lnTo>
                    <a:pt x="18" y="200"/>
                  </a:lnTo>
                  <a:lnTo>
                    <a:pt x="21" y="207"/>
                  </a:lnTo>
                  <a:lnTo>
                    <a:pt x="23" y="215"/>
                  </a:lnTo>
                  <a:lnTo>
                    <a:pt x="25" y="223"/>
                  </a:lnTo>
                  <a:lnTo>
                    <a:pt x="26" y="240"/>
                  </a:lnTo>
                  <a:lnTo>
                    <a:pt x="28" y="258"/>
                  </a:lnTo>
                  <a:lnTo>
                    <a:pt x="28" y="266"/>
                  </a:lnTo>
                  <a:lnTo>
                    <a:pt x="29" y="273"/>
                  </a:lnTo>
                  <a:lnTo>
                    <a:pt x="31" y="278"/>
                  </a:lnTo>
                  <a:lnTo>
                    <a:pt x="34" y="283"/>
                  </a:lnTo>
                  <a:lnTo>
                    <a:pt x="36" y="284"/>
                  </a:lnTo>
                  <a:lnTo>
                    <a:pt x="38" y="285"/>
                  </a:lnTo>
                  <a:lnTo>
                    <a:pt x="40" y="285"/>
                  </a:lnTo>
                  <a:lnTo>
                    <a:pt x="42" y="285"/>
                  </a:lnTo>
                  <a:lnTo>
                    <a:pt x="48" y="281"/>
                  </a:lnTo>
                  <a:lnTo>
                    <a:pt x="56" y="276"/>
                  </a:lnTo>
                  <a:lnTo>
                    <a:pt x="59" y="275"/>
                  </a:lnTo>
                  <a:lnTo>
                    <a:pt x="60" y="276"/>
                  </a:lnTo>
                  <a:lnTo>
                    <a:pt x="61" y="278"/>
                  </a:lnTo>
                  <a:lnTo>
                    <a:pt x="63" y="281"/>
                  </a:lnTo>
                  <a:lnTo>
                    <a:pt x="64" y="291"/>
                  </a:lnTo>
                  <a:lnTo>
                    <a:pt x="67" y="305"/>
                  </a:lnTo>
                  <a:lnTo>
                    <a:pt x="69" y="319"/>
                  </a:lnTo>
                  <a:lnTo>
                    <a:pt x="73" y="330"/>
                  </a:lnTo>
                  <a:lnTo>
                    <a:pt x="75" y="336"/>
                  </a:lnTo>
                  <a:lnTo>
                    <a:pt x="78" y="340"/>
                  </a:lnTo>
                  <a:lnTo>
                    <a:pt x="82" y="344"/>
                  </a:lnTo>
                  <a:lnTo>
                    <a:pt x="88" y="346"/>
                  </a:lnTo>
                  <a:lnTo>
                    <a:pt x="92" y="346"/>
                  </a:lnTo>
                  <a:lnTo>
                    <a:pt x="94" y="346"/>
                  </a:lnTo>
                  <a:lnTo>
                    <a:pt x="96" y="345"/>
                  </a:lnTo>
                  <a:lnTo>
                    <a:pt x="97" y="343"/>
                  </a:lnTo>
                  <a:lnTo>
                    <a:pt x="98" y="338"/>
                  </a:lnTo>
                  <a:lnTo>
                    <a:pt x="99" y="330"/>
                  </a:lnTo>
                  <a:lnTo>
                    <a:pt x="101" y="327"/>
                  </a:lnTo>
                  <a:lnTo>
                    <a:pt x="103" y="324"/>
                  </a:lnTo>
                  <a:lnTo>
                    <a:pt x="106" y="322"/>
                  </a:lnTo>
                  <a:lnTo>
                    <a:pt x="110" y="320"/>
                  </a:lnTo>
                  <a:lnTo>
                    <a:pt x="116" y="318"/>
                  </a:lnTo>
                  <a:lnTo>
                    <a:pt x="124" y="318"/>
                  </a:lnTo>
                  <a:lnTo>
                    <a:pt x="135" y="318"/>
                  </a:lnTo>
                  <a:lnTo>
                    <a:pt x="146" y="319"/>
                  </a:lnTo>
                  <a:lnTo>
                    <a:pt x="152" y="320"/>
                  </a:lnTo>
                  <a:lnTo>
                    <a:pt x="157" y="322"/>
                  </a:lnTo>
                  <a:lnTo>
                    <a:pt x="160" y="323"/>
                  </a:lnTo>
                  <a:lnTo>
                    <a:pt x="163" y="325"/>
                  </a:lnTo>
                  <a:lnTo>
                    <a:pt x="167" y="332"/>
                  </a:lnTo>
                  <a:lnTo>
                    <a:pt x="171" y="340"/>
                  </a:lnTo>
                  <a:lnTo>
                    <a:pt x="174" y="348"/>
                  </a:lnTo>
                  <a:lnTo>
                    <a:pt x="177" y="357"/>
                  </a:lnTo>
                  <a:lnTo>
                    <a:pt x="179" y="361"/>
                  </a:lnTo>
                  <a:lnTo>
                    <a:pt x="181" y="365"/>
                  </a:lnTo>
                  <a:lnTo>
                    <a:pt x="185" y="369"/>
                  </a:lnTo>
                  <a:lnTo>
                    <a:pt x="189" y="372"/>
                  </a:lnTo>
                  <a:lnTo>
                    <a:pt x="192" y="376"/>
                  </a:lnTo>
                  <a:lnTo>
                    <a:pt x="195" y="380"/>
                  </a:lnTo>
                  <a:lnTo>
                    <a:pt x="197" y="387"/>
                  </a:lnTo>
                  <a:lnTo>
                    <a:pt x="198" y="393"/>
                  </a:lnTo>
                  <a:lnTo>
                    <a:pt x="202" y="408"/>
                  </a:lnTo>
                  <a:lnTo>
                    <a:pt x="205" y="420"/>
                  </a:lnTo>
                  <a:lnTo>
                    <a:pt x="207" y="425"/>
                  </a:lnTo>
                  <a:lnTo>
                    <a:pt x="210" y="429"/>
                  </a:lnTo>
                  <a:lnTo>
                    <a:pt x="212" y="432"/>
                  </a:lnTo>
                  <a:lnTo>
                    <a:pt x="215" y="435"/>
                  </a:lnTo>
                  <a:lnTo>
                    <a:pt x="219" y="437"/>
                  </a:lnTo>
                  <a:lnTo>
                    <a:pt x="222" y="438"/>
                  </a:lnTo>
                  <a:lnTo>
                    <a:pt x="225" y="438"/>
                  </a:lnTo>
                  <a:lnTo>
                    <a:pt x="228" y="438"/>
                  </a:lnTo>
                  <a:lnTo>
                    <a:pt x="234" y="437"/>
                  </a:lnTo>
                  <a:lnTo>
                    <a:pt x="241" y="435"/>
                  </a:lnTo>
                  <a:lnTo>
                    <a:pt x="245" y="435"/>
                  </a:lnTo>
                  <a:lnTo>
                    <a:pt x="249" y="437"/>
                  </a:lnTo>
                  <a:lnTo>
                    <a:pt x="253" y="439"/>
                  </a:lnTo>
                  <a:lnTo>
                    <a:pt x="255" y="443"/>
                  </a:lnTo>
                  <a:lnTo>
                    <a:pt x="257" y="447"/>
                  </a:lnTo>
                  <a:lnTo>
                    <a:pt x="258" y="452"/>
                  </a:lnTo>
                  <a:lnTo>
                    <a:pt x="260" y="463"/>
                  </a:lnTo>
                  <a:lnTo>
                    <a:pt x="262" y="475"/>
                  </a:lnTo>
                  <a:lnTo>
                    <a:pt x="263" y="487"/>
                  </a:lnTo>
                  <a:lnTo>
                    <a:pt x="265" y="497"/>
                  </a:lnTo>
                  <a:lnTo>
                    <a:pt x="266" y="503"/>
                  </a:lnTo>
                  <a:lnTo>
                    <a:pt x="268" y="506"/>
                  </a:lnTo>
                  <a:lnTo>
                    <a:pt x="271" y="509"/>
                  </a:lnTo>
                  <a:lnTo>
                    <a:pt x="274" y="511"/>
                  </a:lnTo>
                  <a:lnTo>
                    <a:pt x="282" y="516"/>
                  </a:lnTo>
                  <a:lnTo>
                    <a:pt x="293" y="522"/>
                  </a:lnTo>
                  <a:lnTo>
                    <a:pt x="298" y="525"/>
                  </a:lnTo>
                  <a:lnTo>
                    <a:pt x="304" y="528"/>
                  </a:lnTo>
                  <a:lnTo>
                    <a:pt x="309" y="532"/>
                  </a:lnTo>
                  <a:lnTo>
                    <a:pt x="312" y="537"/>
                  </a:lnTo>
                  <a:lnTo>
                    <a:pt x="316" y="543"/>
                  </a:lnTo>
                  <a:lnTo>
                    <a:pt x="320" y="549"/>
                  </a:lnTo>
                  <a:lnTo>
                    <a:pt x="321" y="556"/>
                  </a:lnTo>
                  <a:lnTo>
                    <a:pt x="322" y="562"/>
                  </a:lnTo>
                  <a:lnTo>
                    <a:pt x="322" y="568"/>
                  </a:lnTo>
                  <a:lnTo>
                    <a:pt x="322" y="575"/>
                  </a:lnTo>
                  <a:lnTo>
                    <a:pt x="321" y="581"/>
                  </a:lnTo>
                  <a:lnTo>
                    <a:pt x="320" y="587"/>
                  </a:lnTo>
                  <a:lnTo>
                    <a:pt x="312" y="606"/>
                  </a:lnTo>
                  <a:lnTo>
                    <a:pt x="308" y="613"/>
                  </a:lnTo>
                  <a:lnTo>
                    <a:pt x="312" y="623"/>
                  </a:lnTo>
                  <a:lnTo>
                    <a:pt x="324" y="646"/>
                  </a:lnTo>
                  <a:lnTo>
                    <a:pt x="329" y="652"/>
                  </a:lnTo>
                  <a:lnTo>
                    <a:pt x="334" y="660"/>
                  </a:lnTo>
                  <a:lnTo>
                    <a:pt x="341" y="666"/>
                  </a:lnTo>
                  <a:lnTo>
                    <a:pt x="347" y="673"/>
                  </a:lnTo>
                  <a:lnTo>
                    <a:pt x="355" y="678"/>
                  </a:lnTo>
                  <a:lnTo>
                    <a:pt x="363" y="683"/>
                  </a:lnTo>
                  <a:lnTo>
                    <a:pt x="373" y="689"/>
                  </a:lnTo>
                  <a:lnTo>
                    <a:pt x="382" y="692"/>
                  </a:lnTo>
                  <a:lnTo>
                    <a:pt x="392" y="694"/>
                  </a:lnTo>
                  <a:lnTo>
                    <a:pt x="401" y="694"/>
                  </a:lnTo>
                  <a:lnTo>
                    <a:pt x="409" y="694"/>
                  </a:lnTo>
                  <a:lnTo>
                    <a:pt x="415" y="693"/>
                  </a:lnTo>
                  <a:lnTo>
                    <a:pt x="422" y="691"/>
                  </a:lnTo>
                  <a:lnTo>
                    <a:pt x="427" y="687"/>
                  </a:lnTo>
                  <a:lnTo>
                    <a:pt x="432" y="684"/>
                  </a:lnTo>
                  <a:lnTo>
                    <a:pt x="436" y="680"/>
                  </a:lnTo>
                  <a:lnTo>
                    <a:pt x="445" y="672"/>
                  </a:lnTo>
                  <a:lnTo>
                    <a:pt x="455" y="664"/>
                  </a:lnTo>
                  <a:lnTo>
                    <a:pt x="460" y="661"/>
                  </a:lnTo>
                  <a:lnTo>
                    <a:pt x="466" y="659"/>
                  </a:lnTo>
                  <a:lnTo>
                    <a:pt x="472" y="657"/>
                  </a:lnTo>
                  <a:lnTo>
                    <a:pt x="479" y="657"/>
                  </a:lnTo>
                  <a:lnTo>
                    <a:pt x="483" y="656"/>
                  </a:lnTo>
                  <a:lnTo>
                    <a:pt x="487" y="653"/>
                  </a:lnTo>
                  <a:lnTo>
                    <a:pt x="491" y="650"/>
                  </a:lnTo>
                  <a:lnTo>
                    <a:pt x="494" y="646"/>
                  </a:lnTo>
                  <a:lnTo>
                    <a:pt x="499" y="635"/>
                  </a:lnTo>
                  <a:lnTo>
                    <a:pt x="504" y="624"/>
                  </a:lnTo>
                  <a:lnTo>
                    <a:pt x="510" y="612"/>
                  </a:lnTo>
                  <a:lnTo>
                    <a:pt x="516" y="601"/>
                  </a:lnTo>
                  <a:lnTo>
                    <a:pt x="519" y="597"/>
                  </a:lnTo>
                  <a:lnTo>
                    <a:pt x="524" y="595"/>
                  </a:lnTo>
                  <a:lnTo>
                    <a:pt x="529" y="593"/>
                  </a:lnTo>
                  <a:lnTo>
                    <a:pt x="534" y="593"/>
                  </a:lnTo>
                  <a:lnTo>
                    <a:pt x="539" y="593"/>
                  </a:lnTo>
                  <a:lnTo>
                    <a:pt x="541" y="594"/>
                  </a:lnTo>
                  <a:lnTo>
                    <a:pt x="543" y="595"/>
                  </a:lnTo>
                  <a:lnTo>
                    <a:pt x="545" y="597"/>
                  </a:lnTo>
                  <a:lnTo>
                    <a:pt x="548" y="601"/>
                  </a:lnTo>
                  <a:lnTo>
                    <a:pt x="549" y="607"/>
                  </a:lnTo>
                  <a:lnTo>
                    <a:pt x="548" y="621"/>
                  </a:lnTo>
                  <a:lnTo>
                    <a:pt x="545" y="635"/>
                  </a:lnTo>
                  <a:lnTo>
                    <a:pt x="542" y="652"/>
                  </a:lnTo>
                  <a:lnTo>
                    <a:pt x="541" y="668"/>
                  </a:lnTo>
                  <a:lnTo>
                    <a:pt x="542" y="676"/>
                  </a:lnTo>
                  <a:lnTo>
                    <a:pt x="544" y="682"/>
                  </a:lnTo>
                  <a:lnTo>
                    <a:pt x="546" y="685"/>
                  </a:lnTo>
                  <a:lnTo>
                    <a:pt x="548" y="687"/>
                  </a:lnTo>
                  <a:lnTo>
                    <a:pt x="550" y="690"/>
                  </a:lnTo>
                  <a:lnTo>
                    <a:pt x="554" y="692"/>
                  </a:lnTo>
                  <a:lnTo>
                    <a:pt x="565" y="697"/>
                  </a:lnTo>
                  <a:lnTo>
                    <a:pt x="571" y="703"/>
                  </a:lnTo>
                  <a:lnTo>
                    <a:pt x="574" y="706"/>
                  </a:lnTo>
                  <a:lnTo>
                    <a:pt x="575" y="708"/>
                  </a:lnTo>
                  <a:lnTo>
                    <a:pt x="576" y="711"/>
                  </a:lnTo>
                  <a:lnTo>
                    <a:pt x="576" y="713"/>
                  </a:lnTo>
                  <a:lnTo>
                    <a:pt x="570" y="725"/>
                  </a:lnTo>
                  <a:lnTo>
                    <a:pt x="561" y="742"/>
                  </a:lnTo>
                  <a:lnTo>
                    <a:pt x="558" y="749"/>
                  </a:lnTo>
                  <a:lnTo>
                    <a:pt x="556" y="755"/>
                  </a:lnTo>
                  <a:lnTo>
                    <a:pt x="556" y="760"/>
                  </a:lnTo>
                  <a:lnTo>
                    <a:pt x="557" y="763"/>
                  </a:lnTo>
                  <a:lnTo>
                    <a:pt x="558" y="766"/>
                  </a:lnTo>
                  <a:lnTo>
                    <a:pt x="560" y="767"/>
                  </a:lnTo>
                  <a:lnTo>
                    <a:pt x="563" y="768"/>
                  </a:lnTo>
                  <a:lnTo>
                    <a:pt x="566" y="769"/>
                  </a:lnTo>
                  <a:lnTo>
                    <a:pt x="574" y="770"/>
                  </a:lnTo>
                  <a:lnTo>
                    <a:pt x="581" y="770"/>
                  </a:lnTo>
                  <a:lnTo>
                    <a:pt x="585" y="771"/>
                  </a:lnTo>
                  <a:lnTo>
                    <a:pt x="588" y="772"/>
                  </a:lnTo>
                  <a:lnTo>
                    <a:pt x="591" y="775"/>
                  </a:lnTo>
                  <a:lnTo>
                    <a:pt x="593" y="778"/>
                  </a:lnTo>
                  <a:lnTo>
                    <a:pt x="595" y="783"/>
                  </a:lnTo>
                  <a:lnTo>
                    <a:pt x="596" y="788"/>
                  </a:lnTo>
                  <a:lnTo>
                    <a:pt x="596" y="793"/>
                  </a:lnTo>
                  <a:lnTo>
                    <a:pt x="596" y="798"/>
                  </a:lnTo>
                  <a:lnTo>
                    <a:pt x="596" y="803"/>
                  </a:lnTo>
                  <a:lnTo>
                    <a:pt x="597" y="808"/>
                  </a:lnTo>
                  <a:lnTo>
                    <a:pt x="599" y="812"/>
                  </a:lnTo>
                  <a:lnTo>
                    <a:pt x="602" y="816"/>
                  </a:lnTo>
                  <a:lnTo>
                    <a:pt x="607" y="818"/>
                  </a:lnTo>
                  <a:lnTo>
                    <a:pt x="611" y="819"/>
                  </a:lnTo>
                  <a:lnTo>
                    <a:pt x="615" y="819"/>
                  </a:lnTo>
                  <a:lnTo>
                    <a:pt x="620" y="818"/>
                  </a:lnTo>
                  <a:lnTo>
                    <a:pt x="624" y="817"/>
                  </a:lnTo>
                  <a:lnTo>
                    <a:pt x="628" y="817"/>
                  </a:lnTo>
                  <a:lnTo>
                    <a:pt x="633" y="817"/>
                  </a:lnTo>
                  <a:lnTo>
                    <a:pt x="637" y="819"/>
                  </a:lnTo>
                  <a:lnTo>
                    <a:pt x="644" y="824"/>
                  </a:lnTo>
                  <a:lnTo>
                    <a:pt x="648" y="829"/>
                  </a:lnTo>
                  <a:lnTo>
                    <a:pt x="651" y="835"/>
                  </a:lnTo>
                  <a:lnTo>
                    <a:pt x="653" y="842"/>
                  </a:lnTo>
                  <a:lnTo>
                    <a:pt x="655" y="855"/>
                  </a:lnTo>
                  <a:lnTo>
                    <a:pt x="660" y="870"/>
                  </a:lnTo>
                  <a:lnTo>
                    <a:pt x="665" y="881"/>
                  </a:lnTo>
                  <a:lnTo>
                    <a:pt x="669" y="890"/>
                  </a:lnTo>
                  <a:lnTo>
                    <a:pt x="672" y="900"/>
                  </a:lnTo>
                  <a:lnTo>
                    <a:pt x="677" y="911"/>
                  </a:lnTo>
                  <a:lnTo>
                    <a:pt x="682" y="933"/>
                  </a:lnTo>
                  <a:lnTo>
                    <a:pt x="684" y="952"/>
                  </a:lnTo>
                  <a:lnTo>
                    <a:pt x="686" y="972"/>
                  </a:lnTo>
                  <a:lnTo>
                    <a:pt x="686" y="998"/>
                  </a:lnTo>
                  <a:lnTo>
                    <a:pt x="686" y="1001"/>
                  </a:lnTo>
                  <a:lnTo>
                    <a:pt x="687" y="1004"/>
                  </a:lnTo>
                  <a:lnTo>
                    <a:pt x="689" y="1007"/>
                  </a:lnTo>
                  <a:lnTo>
                    <a:pt x="692" y="1008"/>
                  </a:lnTo>
                  <a:lnTo>
                    <a:pt x="698" y="1012"/>
                  </a:lnTo>
                  <a:lnTo>
                    <a:pt x="705" y="1012"/>
                  </a:lnTo>
                  <a:lnTo>
                    <a:pt x="723" y="1011"/>
                  </a:lnTo>
                  <a:lnTo>
                    <a:pt x="742" y="1007"/>
                  </a:lnTo>
                  <a:lnTo>
                    <a:pt x="750" y="1005"/>
                  </a:lnTo>
                  <a:lnTo>
                    <a:pt x="757" y="1002"/>
                  </a:lnTo>
                  <a:lnTo>
                    <a:pt x="765" y="999"/>
                  </a:lnTo>
                  <a:lnTo>
                    <a:pt x="770" y="994"/>
                  </a:lnTo>
                  <a:lnTo>
                    <a:pt x="783" y="984"/>
                  </a:lnTo>
                  <a:lnTo>
                    <a:pt x="797" y="973"/>
                  </a:lnTo>
                  <a:lnTo>
                    <a:pt x="798" y="965"/>
                  </a:lnTo>
                  <a:lnTo>
                    <a:pt x="800" y="958"/>
                  </a:lnTo>
                  <a:lnTo>
                    <a:pt x="803" y="953"/>
                  </a:lnTo>
                  <a:lnTo>
                    <a:pt x="805" y="948"/>
                  </a:lnTo>
                  <a:lnTo>
                    <a:pt x="812" y="941"/>
                  </a:lnTo>
                  <a:lnTo>
                    <a:pt x="815" y="940"/>
                  </a:lnTo>
                  <a:lnTo>
                    <a:pt x="809" y="930"/>
                  </a:lnTo>
                  <a:lnTo>
                    <a:pt x="797" y="905"/>
                  </a:lnTo>
                  <a:lnTo>
                    <a:pt x="794" y="898"/>
                  </a:lnTo>
                  <a:lnTo>
                    <a:pt x="790" y="889"/>
                  </a:lnTo>
                  <a:lnTo>
                    <a:pt x="788" y="881"/>
                  </a:lnTo>
                  <a:lnTo>
                    <a:pt x="786" y="873"/>
                  </a:lnTo>
                  <a:lnTo>
                    <a:pt x="785" y="865"/>
                  </a:lnTo>
                  <a:lnTo>
                    <a:pt x="785" y="855"/>
                  </a:lnTo>
                  <a:lnTo>
                    <a:pt x="786" y="847"/>
                  </a:lnTo>
                  <a:lnTo>
                    <a:pt x="788" y="838"/>
                  </a:lnTo>
                  <a:lnTo>
                    <a:pt x="792" y="833"/>
                  </a:lnTo>
                  <a:lnTo>
                    <a:pt x="796" y="827"/>
                  </a:lnTo>
                  <a:lnTo>
                    <a:pt x="802" y="818"/>
                  </a:lnTo>
                  <a:lnTo>
                    <a:pt x="809" y="809"/>
                  </a:lnTo>
                  <a:lnTo>
                    <a:pt x="827" y="788"/>
                  </a:lnTo>
                  <a:lnTo>
                    <a:pt x="846" y="766"/>
                  </a:lnTo>
                  <a:lnTo>
                    <a:pt x="882" y="727"/>
                  </a:lnTo>
                  <a:lnTo>
                    <a:pt x="898" y="711"/>
                  </a:lnTo>
                  <a:lnTo>
                    <a:pt x="945" y="713"/>
                  </a:lnTo>
                  <a:lnTo>
                    <a:pt x="947" y="709"/>
                  </a:lnTo>
                  <a:lnTo>
                    <a:pt x="953" y="697"/>
                  </a:lnTo>
                  <a:lnTo>
                    <a:pt x="958" y="691"/>
                  </a:lnTo>
                  <a:lnTo>
                    <a:pt x="964" y="683"/>
                  </a:lnTo>
                  <a:lnTo>
                    <a:pt x="970" y="676"/>
                  </a:lnTo>
                  <a:lnTo>
                    <a:pt x="979" y="668"/>
                  </a:lnTo>
                  <a:lnTo>
                    <a:pt x="995" y="657"/>
                  </a:lnTo>
                  <a:lnTo>
                    <a:pt x="1010" y="646"/>
                  </a:lnTo>
                  <a:lnTo>
                    <a:pt x="1018" y="642"/>
                  </a:lnTo>
                  <a:lnTo>
                    <a:pt x="1023" y="636"/>
                  </a:lnTo>
                  <a:lnTo>
                    <a:pt x="1025" y="634"/>
                  </a:lnTo>
                  <a:lnTo>
                    <a:pt x="1026" y="631"/>
                  </a:lnTo>
                  <a:lnTo>
                    <a:pt x="1028" y="628"/>
                  </a:lnTo>
                  <a:lnTo>
                    <a:pt x="1029" y="626"/>
                  </a:lnTo>
                  <a:lnTo>
                    <a:pt x="1026" y="618"/>
                  </a:lnTo>
                  <a:lnTo>
                    <a:pt x="1024" y="611"/>
                  </a:lnTo>
                  <a:lnTo>
                    <a:pt x="1020" y="604"/>
                  </a:lnTo>
                  <a:lnTo>
                    <a:pt x="1015" y="597"/>
                  </a:lnTo>
                  <a:lnTo>
                    <a:pt x="1009" y="591"/>
                  </a:lnTo>
                  <a:lnTo>
                    <a:pt x="1005" y="584"/>
                  </a:lnTo>
                  <a:lnTo>
                    <a:pt x="1001" y="578"/>
                  </a:lnTo>
                  <a:lnTo>
                    <a:pt x="999" y="571"/>
                  </a:lnTo>
                  <a:lnTo>
                    <a:pt x="998" y="565"/>
                  </a:lnTo>
                  <a:lnTo>
                    <a:pt x="998" y="559"/>
                  </a:lnTo>
                  <a:lnTo>
                    <a:pt x="998" y="552"/>
                  </a:lnTo>
                  <a:lnTo>
                    <a:pt x="1000" y="546"/>
                  </a:lnTo>
                  <a:lnTo>
                    <a:pt x="1001" y="540"/>
                  </a:lnTo>
                  <a:lnTo>
                    <a:pt x="1004" y="533"/>
                  </a:lnTo>
                  <a:lnTo>
                    <a:pt x="1007" y="528"/>
                  </a:lnTo>
                  <a:lnTo>
                    <a:pt x="1012" y="523"/>
                  </a:lnTo>
                  <a:lnTo>
                    <a:pt x="1015" y="520"/>
                  </a:lnTo>
                  <a:lnTo>
                    <a:pt x="1017" y="516"/>
                  </a:lnTo>
                  <a:lnTo>
                    <a:pt x="1019" y="512"/>
                  </a:lnTo>
                  <a:lnTo>
                    <a:pt x="1020" y="509"/>
                  </a:lnTo>
                  <a:lnTo>
                    <a:pt x="1021" y="503"/>
                  </a:lnTo>
                  <a:lnTo>
                    <a:pt x="1020" y="495"/>
                  </a:lnTo>
                  <a:lnTo>
                    <a:pt x="1018" y="487"/>
                  </a:lnTo>
                  <a:lnTo>
                    <a:pt x="1013" y="479"/>
                  </a:lnTo>
                  <a:lnTo>
                    <a:pt x="1006" y="471"/>
                  </a:lnTo>
                  <a:lnTo>
                    <a:pt x="999" y="463"/>
                  </a:lnTo>
                  <a:lnTo>
                    <a:pt x="985" y="448"/>
                  </a:lnTo>
                  <a:lnTo>
                    <a:pt x="969" y="431"/>
                  </a:lnTo>
                  <a:lnTo>
                    <a:pt x="957" y="419"/>
                  </a:lnTo>
                  <a:lnTo>
                    <a:pt x="952" y="413"/>
                  </a:lnTo>
                  <a:lnTo>
                    <a:pt x="947" y="416"/>
                  </a:lnTo>
                  <a:lnTo>
                    <a:pt x="940" y="419"/>
                  </a:lnTo>
                  <a:lnTo>
                    <a:pt x="934" y="420"/>
                  </a:lnTo>
                  <a:lnTo>
                    <a:pt x="928" y="419"/>
                  </a:lnTo>
                  <a:lnTo>
                    <a:pt x="914" y="415"/>
                  </a:lnTo>
                  <a:lnTo>
                    <a:pt x="899" y="412"/>
                  </a:lnTo>
                  <a:lnTo>
                    <a:pt x="886" y="410"/>
                  </a:lnTo>
                  <a:lnTo>
                    <a:pt x="873" y="408"/>
                  </a:lnTo>
                  <a:lnTo>
                    <a:pt x="861" y="405"/>
                  </a:lnTo>
                  <a:lnTo>
                    <a:pt x="849" y="402"/>
                  </a:lnTo>
                  <a:lnTo>
                    <a:pt x="845" y="399"/>
                  </a:lnTo>
                  <a:lnTo>
                    <a:pt x="839" y="396"/>
                  </a:lnTo>
                  <a:lnTo>
                    <a:pt x="835" y="393"/>
                  </a:lnTo>
                  <a:lnTo>
                    <a:pt x="832" y="390"/>
                  </a:lnTo>
                  <a:lnTo>
                    <a:pt x="830" y="386"/>
                  </a:lnTo>
                  <a:lnTo>
                    <a:pt x="828" y="381"/>
                  </a:lnTo>
                  <a:lnTo>
                    <a:pt x="827" y="376"/>
                  </a:lnTo>
                  <a:lnTo>
                    <a:pt x="828" y="371"/>
                  </a:lnTo>
                  <a:lnTo>
                    <a:pt x="828" y="367"/>
                  </a:lnTo>
                  <a:lnTo>
                    <a:pt x="830" y="362"/>
                  </a:lnTo>
                  <a:lnTo>
                    <a:pt x="831" y="359"/>
                  </a:lnTo>
                  <a:lnTo>
                    <a:pt x="834" y="356"/>
                  </a:lnTo>
                  <a:lnTo>
                    <a:pt x="838" y="349"/>
                  </a:lnTo>
                  <a:lnTo>
                    <a:pt x="844" y="342"/>
                  </a:lnTo>
                  <a:lnTo>
                    <a:pt x="851" y="328"/>
                  </a:lnTo>
                  <a:lnTo>
                    <a:pt x="858" y="318"/>
                  </a:lnTo>
                  <a:lnTo>
                    <a:pt x="862" y="312"/>
                  </a:lnTo>
                  <a:lnTo>
                    <a:pt x="865" y="306"/>
                  </a:lnTo>
                  <a:lnTo>
                    <a:pt x="867" y="298"/>
                  </a:lnTo>
                  <a:lnTo>
                    <a:pt x="869" y="291"/>
                  </a:lnTo>
                  <a:lnTo>
                    <a:pt x="871" y="279"/>
                  </a:lnTo>
                  <a:lnTo>
                    <a:pt x="872" y="269"/>
                  </a:lnTo>
                  <a:lnTo>
                    <a:pt x="872" y="258"/>
                  </a:lnTo>
                  <a:lnTo>
                    <a:pt x="872" y="246"/>
                  </a:lnTo>
                  <a:lnTo>
                    <a:pt x="874" y="234"/>
                  </a:lnTo>
                  <a:lnTo>
                    <a:pt x="878" y="222"/>
                  </a:lnTo>
                  <a:lnTo>
                    <a:pt x="878" y="217"/>
                  </a:lnTo>
                  <a:lnTo>
                    <a:pt x="878" y="211"/>
                  </a:lnTo>
                  <a:lnTo>
                    <a:pt x="875" y="206"/>
                  </a:lnTo>
                  <a:lnTo>
                    <a:pt x="872" y="201"/>
                  </a:lnTo>
                  <a:lnTo>
                    <a:pt x="870" y="200"/>
                  </a:lnTo>
                  <a:lnTo>
                    <a:pt x="868" y="198"/>
                  </a:lnTo>
                  <a:lnTo>
                    <a:pt x="865" y="198"/>
                  </a:lnTo>
                  <a:lnTo>
                    <a:pt x="863" y="196"/>
                  </a:lnTo>
                  <a:lnTo>
                    <a:pt x="856" y="198"/>
                  </a:lnTo>
                  <a:lnTo>
                    <a:pt x="851" y="199"/>
                  </a:lnTo>
                  <a:lnTo>
                    <a:pt x="845" y="200"/>
                  </a:lnTo>
                  <a:lnTo>
                    <a:pt x="839" y="200"/>
                  </a:lnTo>
                  <a:lnTo>
                    <a:pt x="837" y="200"/>
                  </a:lnTo>
                  <a:lnTo>
                    <a:pt x="834" y="199"/>
                  </a:lnTo>
                  <a:lnTo>
                    <a:pt x="832" y="196"/>
                  </a:lnTo>
                  <a:lnTo>
                    <a:pt x="831" y="194"/>
                  </a:lnTo>
                  <a:lnTo>
                    <a:pt x="829" y="191"/>
                  </a:lnTo>
                  <a:lnTo>
                    <a:pt x="828" y="187"/>
                  </a:lnTo>
                  <a:lnTo>
                    <a:pt x="828" y="183"/>
                  </a:lnTo>
                  <a:lnTo>
                    <a:pt x="829" y="179"/>
                  </a:lnTo>
                  <a:lnTo>
                    <a:pt x="830" y="175"/>
                  </a:lnTo>
                  <a:lnTo>
                    <a:pt x="831" y="171"/>
                  </a:lnTo>
                  <a:lnTo>
                    <a:pt x="831" y="167"/>
                  </a:lnTo>
                  <a:lnTo>
                    <a:pt x="831" y="162"/>
                  </a:lnTo>
                  <a:lnTo>
                    <a:pt x="829" y="159"/>
                  </a:lnTo>
                  <a:lnTo>
                    <a:pt x="828" y="156"/>
                  </a:lnTo>
                  <a:lnTo>
                    <a:pt x="826" y="154"/>
                  </a:lnTo>
                  <a:lnTo>
                    <a:pt x="823" y="152"/>
                  </a:lnTo>
                  <a:lnTo>
                    <a:pt x="818" y="149"/>
                  </a:lnTo>
                  <a:lnTo>
                    <a:pt x="812" y="148"/>
                  </a:lnTo>
                  <a:lnTo>
                    <a:pt x="797" y="148"/>
                  </a:lnTo>
                  <a:lnTo>
                    <a:pt x="780" y="150"/>
                  </a:lnTo>
                  <a:lnTo>
                    <a:pt x="763" y="152"/>
                  </a:lnTo>
                  <a:lnTo>
                    <a:pt x="748" y="152"/>
                  </a:lnTo>
                  <a:lnTo>
                    <a:pt x="740" y="151"/>
                  </a:lnTo>
                  <a:lnTo>
                    <a:pt x="735" y="148"/>
                  </a:lnTo>
                  <a:lnTo>
                    <a:pt x="733" y="145"/>
                  </a:lnTo>
                  <a:lnTo>
                    <a:pt x="731" y="143"/>
                  </a:lnTo>
                  <a:lnTo>
                    <a:pt x="729" y="140"/>
                  </a:lnTo>
                  <a:lnTo>
                    <a:pt x="728" y="137"/>
                  </a:lnTo>
                  <a:lnTo>
                    <a:pt x="727" y="133"/>
                  </a:lnTo>
                  <a:lnTo>
                    <a:pt x="727" y="127"/>
                  </a:lnTo>
                  <a:lnTo>
                    <a:pt x="728" y="123"/>
                  </a:lnTo>
                  <a:lnTo>
                    <a:pt x="729" y="118"/>
                  </a:lnTo>
                  <a:lnTo>
                    <a:pt x="730" y="114"/>
                  </a:lnTo>
                  <a:lnTo>
                    <a:pt x="730" y="108"/>
                  </a:lnTo>
                  <a:lnTo>
                    <a:pt x="730" y="104"/>
                  </a:lnTo>
                  <a:lnTo>
                    <a:pt x="728" y="99"/>
                  </a:lnTo>
                  <a:lnTo>
                    <a:pt x="723" y="94"/>
                  </a:lnTo>
                  <a:lnTo>
                    <a:pt x="719" y="89"/>
                  </a:lnTo>
                  <a:lnTo>
                    <a:pt x="715" y="86"/>
                  </a:lnTo>
                  <a:lnTo>
                    <a:pt x="710" y="83"/>
                  </a:lnTo>
                  <a:lnTo>
                    <a:pt x="704" y="81"/>
                  </a:lnTo>
                  <a:lnTo>
                    <a:pt x="699" y="80"/>
                  </a:lnTo>
                  <a:lnTo>
                    <a:pt x="694" y="81"/>
                  </a:lnTo>
                  <a:lnTo>
                    <a:pt x="688" y="83"/>
                  </a:lnTo>
                  <a:lnTo>
                    <a:pt x="686" y="85"/>
                  </a:lnTo>
                  <a:lnTo>
                    <a:pt x="685" y="87"/>
                  </a:lnTo>
                  <a:lnTo>
                    <a:pt x="685" y="89"/>
                  </a:lnTo>
                  <a:lnTo>
                    <a:pt x="684" y="91"/>
                  </a:lnTo>
                  <a:lnTo>
                    <a:pt x="685" y="97"/>
                  </a:lnTo>
                  <a:lnTo>
                    <a:pt x="687" y="103"/>
                  </a:lnTo>
                  <a:lnTo>
                    <a:pt x="688" y="108"/>
                  </a:lnTo>
                  <a:lnTo>
                    <a:pt x="689" y="114"/>
                  </a:lnTo>
                  <a:lnTo>
                    <a:pt x="689" y="116"/>
                  </a:lnTo>
                  <a:lnTo>
                    <a:pt x="688" y="118"/>
                  </a:lnTo>
                  <a:lnTo>
                    <a:pt x="687" y="120"/>
                  </a:lnTo>
                  <a:lnTo>
                    <a:pt x="685" y="122"/>
                  </a:lnTo>
                  <a:lnTo>
                    <a:pt x="681" y="124"/>
                  </a:lnTo>
                  <a:lnTo>
                    <a:pt x="676" y="125"/>
                  </a:lnTo>
                  <a:lnTo>
                    <a:pt x="670" y="124"/>
                  </a:lnTo>
                  <a:lnTo>
                    <a:pt x="666" y="123"/>
                  </a:lnTo>
                  <a:lnTo>
                    <a:pt x="661" y="121"/>
                  </a:lnTo>
                  <a:lnTo>
                    <a:pt x="656" y="117"/>
                  </a:lnTo>
                  <a:lnTo>
                    <a:pt x="652" y="114"/>
                  </a:lnTo>
                  <a:lnTo>
                    <a:pt x="649" y="109"/>
                  </a:lnTo>
                  <a:lnTo>
                    <a:pt x="648" y="104"/>
                  </a:lnTo>
                  <a:lnTo>
                    <a:pt x="648" y="100"/>
                  </a:lnTo>
                  <a:lnTo>
                    <a:pt x="649" y="95"/>
                  </a:lnTo>
                  <a:lnTo>
                    <a:pt x="651" y="91"/>
                  </a:lnTo>
                  <a:lnTo>
                    <a:pt x="653" y="87"/>
                  </a:lnTo>
                  <a:lnTo>
                    <a:pt x="654" y="82"/>
                  </a:lnTo>
                  <a:lnTo>
                    <a:pt x="654" y="77"/>
                  </a:lnTo>
                  <a:lnTo>
                    <a:pt x="653" y="73"/>
                  </a:lnTo>
                  <a:lnTo>
                    <a:pt x="649" y="69"/>
                  </a:lnTo>
                  <a:lnTo>
                    <a:pt x="645" y="67"/>
                  </a:lnTo>
                  <a:lnTo>
                    <a:pt x="641" y="66"/>
                  </a:lnTo>
                  <a:lnTo>
                    <a:pt x="635" y="66"/>
                  </a:lnTo>
                  <a:lnTo>
                    <a:pt x="622" y="68"/>
                  </a:lnTo>
                  <a:lnTo>
                    <a:pt x="609" y="70"/>
                  </a:lnTo>
                  <a:lnTo>
                    <a:pt x="608" y="74"/>
                  </a:lnTo>
                  <a:lnTo>
                    <a:pt x="607" y="83"/>
                  </a:lnTo>
                  <a:lnTo>
                    <a:pt x="604" y="88"/>
                  </a:lnTo>
                  <a:lnTo>
                    <a:pt x="602" y="92"/>
                  </a:lnTo>
                  <a:lnTo>
                    <a:pt x="599" y="97"/>
                  </a:lnTo>
                  <a:lnTo>
                    <a:pt x="596" y="99"/>
                  </a:lnTo>
                  <a:lnTo>
                    <a:pt x="592" y="100"/>
                  </a:lnTo>
                  <a:lnTo>
                    <a:pt x="588" y="100"/>
                  </a:lnTo>
                  <a:lnTo>
                    <a:pt x="585" y="99"/>
                  </a:lnTo>
                  <a:lnTo>
                    <a:pt x="583" y="98"/>
                  </a:lnTo>
                  <a:lnTo>
                    <a:pt x="577" y="94"/>
                  </a:lnTo>
                  <a:lnTo>
                    <a:pt x="569" y="92"/>
                  </a:lnTo>
                  <a:lnTo>
                    <a:pt x="563" y="92"/>
                  </a:lnTo>
                  <a:lnTo>
                    <a:pt x="558" y="92"/>
                  </a:lnTo>
                  <a:lnTo>
                    <a:pt x="552" y="93"/>
                  </a:lnTo>
                  <a:lnTo>
                    <a:pt x="547" y="95"/>
                  </a:lnTo>
                  <a:lnTo>
                    <a:pt x="536" y="99"/>
                  </a:lnTo>
                  <a:lnTo>
                    <a:pt x="527" y="104"/>
                  </a:lnTo>
                  <a:lnTo>
                    <a:pt x="517" y="109"/>
                  </a:lnTo>
                  <a:lnTo>
                    <a:pt x="508" y="114"/>
                  </a:lnTo>
                  <a:lnTo>
                    <a:pt x="502" y="115"/>
                  </a:lnTo>
                  <a:lnTo>
                    <a:pt x="497" y="116"/>
                  </a:lnTo>
                  <a:lnTo>
                    <a:pt x="491" y="116"/>
                  </a:lnTo>
                  <a:lnTo>
                    <a:pt x="485" y="116"/>
                  </a:lnTo>
                  <a:lnTo>
                    <a:pt x="458" y="115"/>
                  </a:lnTo>
                  <a:lnTo>
                    <a:pt x="431" y="112"/>
                  </a:lnTo>
                  <a:lnTo>
                    <a:pt x="426" y="111"/>
                  </a:lnTo>
                  <a:lnTo>
                    <a:pt x="421" y="108"/>
                  </a:lnTo>
                  <a:lnTo>
                    <a:pt x="416" y="105"/>
                  </a:lnTo>
                  <a:lnTo>
                    <a:pt x="413" y="101"/>
                  </a:lnTo>
                  <a:lnTo>
                    <a:pt x="411" y="95"/>
                  </a:lnTo>
                  <a:lnTo>
                    <a:pt x="410" y="88"/>
                  </a:lnTo>
                  <a:lnTo>
                    <a:pt x="410" y="81"/>
                  </a:lnTo>
                  <a:lnTo>
                    <a:pt x="411" y="70"/>
                  </a:lnTo>
                  <a:lnTo>
                    <a:pt x="412" y="68"/>
                  </a:lnTo>
                  <a:lnTo>
                    <a:pt x="411" y="66"/>
                  </a:lnTo>
                  <a:lnTo>
                    <a:pt x="410" y="64"/>
                  </a:lnTo>
                  <a:lnTo>
                    <a:pt x="408" y="63"/>
                  </a:lnTo>
                  <a:lnTo>
                    <a:pt x="403" y="63"/>
                  </a:lnTo>
                  <a:lnTo>
                    <a:pt x="396" y="63"/>
                  </a:lnTo>
                  <a:lnTo>
                    <a:pt x="389" y="65"/>
                  </a:lnTo>
                  <a:lnTo>
                    <a:pt x="380" y="65"/>
                  </a:lnTo>
                  <a:lnTo>
                    <a:pt x="373" y="66"/>
                  </a:lnTo>
                  <a:lnTo>
                    <a:pt x="366" y="64"/>
                  </a:lnTo>
                  <a:lnTo>
                    <a:pt x="359" y="61"/>
                  </a:lnTo>
                  <a:lnTo>
                    <a:pt x="354" y="58"/>
                  </a:lnTo>
                  <a:lnTo>
                    <a:pt x="348" y="55"/>
                  </a:lnTo>
                  <a:lnTo>
                    <a:pt x="343" y="51"/>
                  </a:lnTo>
                  <a:lnTo>
                    <a:pt x="339" y="46"/>
                  </a:lnTo>
                  <a:lnTo>
                    <a:pt x="337" y="41"/>
                  </a:lnTo>
                  <a:lnTo>
                    <a:pt x="334" y="36"/>
                  </a:lnTo>
                  <a:lnTo>
                    <a:pt x="333" y="31"/>
                  </a:lnTo>
                  <a:lnTo>
                    <a:pt x="332" y="20"/>
                  </a:lnTo>
                  <a:lnTo>
                    <a:pt x="330" y="7"/>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52" name="shp_Belarus">
              <a:extLst>
                <a:ext uri="{FF2B5EF4-FFF2-40B4-BE49-F238E27FC236}">
                  <a16:creationId xmlns:a16="http://schemas.microsoft.com/office/drawing/2014/main" id="{BC30405B-4509-CF52-5739-BBE50DFE30FE}"/>
                </a:ext>
              </a:extLst>
            </p:cNvPr>
            <p:cNvSpPr>
              <a:spLocks/>
            </p:cNvSpPr>
            <p:nvPr/>
          </p:nvSpPr>
          <p:spPr bwMode="auto">
            <a:xfrm>
              <a:off x="8579024" y="36567"/>
              <a:ext cx="1886382" cy="1765633"/>
            </a:xfrm>
            <a:custGeom>
              <a:avLst/>
              <a:gdLst>
                <a:gd name="T0" fmla="*/ 2214 w 2458"/>
                <a:gd name="T1" fmla="*/ 1560 h 2186"/>
                <a:gd name="T2" fmla="*/ 2123 w 2458"/>
                <a:gd name="T3" fmla="*/ 1392 h 2186"/>
                <a:gd name="T4" fmla="*/ 2102 w 2458"/>
                <a:gd name="T5" fmla="*/ 1238 h 2186"/>
                <a:gd name="T6" fmla="*/ 2256 w 2458"/>
                <a:gd name="T7" fmla="*/ 1220 h 2186"/>
                <a:gd name="T8" fmla="*/ 2358 w 2458"/>
                <a:gd name="T9" fmla="*/ 1204 h 2186"/>
                <a:gd name="T10" fmla="*/ 2447 w 2458"/>
                <a:gd name="T11" fmla="*/ 1131 h 2186"/>
                <a:gd name="T12" fmla="*/ 2384 w 2458"/>
                <a:gd name="T13" fmla="*/ 1051 h 2186"/>
                <a:gd name="T14" fmla="*/ 2375 w 2458"/>
                <a:gd name="T15" fmla="*/ 980 h 2186"/>
                <a:gd name="T16" fmla="*/ 2254 w 2458"/>
                <a:gd name="T17" fmla="*/ 915 h 2186"/>
                <a:gd name="T18" fmla="*/ 2152 w 2458"/>
                <a:gd name="T19" fmla="*/ 897 h 2186"/>
                <a:gd name="T20" fmla="*/ 2026 w 2458"/>
                <a:gd name="T21" fmla="*/ 768 h 2186"/>
                <a:gd name="T22" fmla="*/ 1969 w 2458"/>
                <a:gd name="T23" fmla="*/ 595 h 2186"/>
                <a:gd name="T24" fmla="*/ 1897 w 2458"/>
                <a:gd name="T25" fmla="*/ 471 h 2186"/>
                <a:gd name="T26" fmla="*/ 1893 w 2458"/>
                <a:gd name="T27" fmla="*/ 291 h 2186"/>
                <a:gd name="T28" fmla="*/ 1836 w 2458"/>
                <a:gd name="T29" fmla="*/ 176 h 2186"/>
                <a:gd name="T30" fmla="*/ 1698 w 2458"/>
                <a:gd name="T31" fmla="*/ 80 h 2186"/>
                <a:gd name="T32" fmla="*/ 1597 w 2458"/>
                <a:gd name="T33" fmla="*/ 92 h 2186"/>
                <a:gd name="T34" fmla="*/ 1511 w 2458"/>
                <a:gd name="T35" fmla="*/ 137 h 2186"/>
                <a:gd name="T36" fmla="*/ 1447 w 2458"/>
                <a:gd name="T37" fmla="*/ 41 h 2186"/>
                <a:gd name="T38" fmla="*/ 1261 w 2458"/>
                <a:gd name="T39" fmla="*/ 32 h 2186"/>
                <a:gd name="T40" fmla="*/ 1154 w 2458"/>
                <a:gd name="T41" fmla="*/ 37 h 2186"/>
                <a:gd name="T42" fmla="*/ 1071 w 2458"/>
                <a:gd name="T43" fmla="*/ 118 h 2186"/>
                <a:gd name="T44" fmla="*/ 983 w 2458"/>
                <a:gd name="T45" fmla="*/ 142 h 2186"/>
                <a:gd name="T46" fmla="*/ 879 w 2458"/>
                <a:gd name="T47" fmla="*/ 166 h 2186"/>
                <a:gd name="T48" fmla="*/ 799 w 2458"/>
                <a:gd name="T49" fmla="*/ 230 h 2186"/>
                <a:gd name="T50" fmla="*/ 807 w 2458"/>
                <a:gd name="T51" fmla="*/ 353 h 2186"/>
                <a:gd name="T52" fmla="*/ 852 w 2458"/>
                <a:gd name="T53" fmla="*/ 390 h 2186"/>
                <a:gd name="T54" fmla="*/ 787 w 2458"/>
                <a:gd name="T55" fmla="*/ 471 h 2186"/>
                <a:gd name="T56" fmla="*/ 718 w 2458"/>
                <a:gd name="T57" fmla="*/ 546 h 2186"/>
                <a:gd name="T58" fmla="*/ 666 w 2458"/>
                <a:gd name="T59" fmla="*/ 711 h 2186"/>
                <a:gd name="T60" fmla="*/ 622 w 2458"/>
                <a:gd name="T61" fmla="*/ 827 h 2186"/>
                <a:gd name="T62" fmla="*/ 692 w 2458"/>
                <a:gd name="T63" fmla="*/ 901 h 2186"/>
                <a:gd name="T64" fmla="*/ 622 w 2458"/>
                <a:gd name="T65" fmla="*/ 948 h 2186"/>
                <a:gd name="T66" fmla="*/ 604 w 2458"/>
                <a:gd name="T67" fmla="*/ 877 h 2186"/>
                <a:gd name="T68" fmla="*/ 541 w 2458"/>
                <a:gd name="T69" fmla="*/ 926 h 2186"/>
                <a:gd name="T70" fmla="*/ 447 w 2458"/>
                <a:gd name="T71" fmla="*/ 986 h 2186"/>
                <a:gd name="T72" fmla="*/ 394 w 2458"/>
                <a:gd name="T73" fmla="*/ 1043 h 2186"/>
                <a:gd name="T74" fmla="*/ 307 w 2458"/>
                <a:gd name="T75" fmla="*/ 1086 h 2186"/>
                <a:gd name="T76" fmla="*/ 225 w 2458"/>
                <a:gd name="T77" fmla="*/ 1100 h 2186"/>
                <a:gd name="T78" fmla="*/ 86 w 2458"/>
                <a:gd name="T79" fmla="*/ 1133 h 2186"/>
                <a:gd name="T80" fmla="*/ 127 w 2458"/>
                <a:gd name="T81" fmla="*/ 1304 h 2186"/>
                <a:gd name="T82" fmla="*/ 161 w 2458"/>
                <a:gd name="T83" fmla="*/ 1530 h 2186"/>
                <a:gd name="T84" fmla="*/ 147 w 2458"/>
                <a:gd name="T85" fmla="*/ 1715 h 2186"/>
                <a:gd name="T86" fmla="*/ 7 w 2458"/>
                <a:gd name="T87" fmla="*/ 1882 h 2186"/>
                <a:gd name="T88" fmla="*/ 147 w 2458"/>
                <a:gd name="T89" fmla="*/ 1975 h 2186"/>
                <a:gd name="T90" fmla="*/ 182 w 2458"/>
                <a:gd name="T91" fmla="*/ 2181 h 2186"/>
                <a:gd name="T92" fmla="*/ 239 w 2458"/>
                <a:gd name="T93" fmla="*/ 2116 h 2186"/>
                <a:gd name="T94" fmla="*/ 373 w 2458"/>
                <a:gd name="T95" fmla="*/ 2083 h 2186"/>
                <a:gd name="T96" fmla="*/ 568 w 2458"/>
                <a:gd name="T97" fmla="*/ 2038 h 2186"/>
                <a:gd name="T98" fmla="*/ 794 w 2458"/>
                <a:gd name="T99" fmla="*/ 2040 h 2186"/>
                <a:gd name="T100" fmla="*/ 1119 w 2458"/>
                <a:gd name="T101" fmla="*/ 2114 h 2186"/>
                <a:gd name="T102" fmla="*/ 1205 w 2458"/>
                <a:gd name="T103" fmla="*/ 2102 h 2186"/>
                <a:gd name="T104" fmla="*/ 1310 w 2458"/>
                <a:gd name="T105" fmla="*/ 2061 h 2186"/>
                <a:gd name="T106" fmla="*/ 1386 w 2458"/>
                <a:gd name="T107" fmla="*/ 2085 h 2186"/>
                <a:gd name="T108" fmla="*/ 1529 w 2458"/>
                <a:gd name="T109" fmla="*/ 2075 h 2186"/>
                <a:gd name="T110" fmla="*/ 1602 w 2458"/>
                <a:gd name="T111" fmla="*/ 2088 h 2186"/>
                <a:gd name="T112" fmla="*/ 1678 w 2458"/>
                <a:gd name="T113" fmla="*/ 2065 h 2186"/>
                <a:gd name="T114" fmla="*/ 1744 w 2458"/>
                <a:gd name="T115" fmla="*/ 2051 h 2186"/>
                <a:gd name="T116" fmla="*/ 1974 w 2458"/>
                <a:gd name="T117" fmla="*/ 2042 h 2186"/>
                <a:gd name="T118" fmla="*/ 2076 w 2458"/>
                <a:gd name="T119" fmla="*/ 2080 h 2186"/>
                <a:gd name="T120" fmla="*/ 2099 w 2458"/>
                <a:gd name="T121" fmla="*/ 1863 h 2186"/>
                <a:gd name="T122" fmla="*/ 2198 w 2458"/>
                <a:gd name="T123" fmla="*/ 1783 h 2186"/>
                <a:gd name="T124" fmla="*/ 2302 w 2458"/>
                <a:gd name="T125" fmla="*/ 1749 h 2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58" h="2186">
                  <a:moveTo>
                    <a:pt x="2307" y="1746"/>
                  </a:moveTo>
                  <a:lnTo>
                    <a:pt x="2300" y="1741"/>
                  </a:lnTo>
                  <a:lnTo>
                    <a:pt x="2290" y="1732"/>
                  </a:lnTo>
                  <a:lnTo>
                    <a:pt x="2281" y="1721"/>
                  </a:lnTo>
                  <a:lnTo>
                    <a:pt x="2271" y="1709"/>
                  </a:lnTo>
                  <a:lnTo>
                    <a:pt x="2253" y="1682"/>
                  </a:lnTo>
                  <a:lnTo>
                    <a:pt x="2241" y="1663"/>
                  </a:lnTo>
                  <a:lnTo>
                    <a:pt x="2233" y="1644"/>
                  </a:lnTo>
                  <a:lnTo>
                    <a:pt x="2228" y="1628"/>
                  </a:lnTo>
                  <a:lnTo>
                    <a:pt x="2226" y="1619"/>
                  </a:lnTo>
                  <a:lnTo>
                    <a:pt x="2224" y="1609"/>
                  </a:lnTo>
                  <a:lnTo>
                    <a:pt x="2223" y="1596"/>
                  </a:lnTo>
                  <a:lnTo>
                    <a:pt x="2223" y="1580"/>
                  </a:lnTo>
                  <a:lnTo>
                    <a:pt x="2222" y="1576"/>
                  </a:lnTo>
                  <a:lnTo>
                    <a:pt x="2221" y="1573"/>
                  </a:lnTo>
                  <a:lnTo>
                    <a:pt x="2220" y="1569"/>
                  </a:lnTo>
                  <a:lnTo>
                    <a:pt x="2218" y="1565"/>
                  </a:lnTo>
                  <a:lnTo>
                    <a:pt x="2214" y="1560"/>
                  </a:lnTo>
                  <a:lnTo>
                    <a:pt x="2209" y="1554"/>
                  </a:lnTo>
                  <a:lnTo>
                    <a:pt x="2202" y="1548"/>
                  </a:lnTo>
                  <a:lnTo>
                    <a:pt x="2196" y="1543"/>
                  </a:lnTo>
                  <a:lnTo>
                    <a:pt x="2190" y="1537"/>
                  </a:lnTo>
                  <a:lnTo>
                    <a:pt x="2186" y="1529"/>
                  </a:lnTo>
                  <a:lnTo>
                    <a:pt x="2181" y="1516"/>
                  </a:lnTo>
                  <a:lnTo>
                    <a:pt x="2179" y="1504"/>
                  </a:lnTo>
                  <a:lnTo>
                    <a:pt x="2176" y="1491"/>
                  </a:lnTo>
                  <a:lnTo>
                    <a:pt x="2171" y="1478"/>
                  </a:lnTo>
                  <a:lnTo>
                    <a:pt x="2167" y="1468"/>
                  </a:lnTo>
                  <a:lnTo>
                    <a:pt x="2162" y="1459"/>
                  </a:lnTo>
                  <a:lnTo>
                    <a:pt x="2156" y="1452"/>
                  </a:lnTo>
                  <a:lnTo>
                    <a:pt x="2151" y="1444"/>
                  </a:lnTo>
                  <a:lnTo>
                    <a:pt x="2146" y="1437"/>
                  </a:lnTo>
                  <a:lnTo>
                    <a:pt x="2140" y="1428"/>
                  </a:lnTo>
                  <a:lnTo>
                    <a:pt x="2135" y="1420"/>
                  </a:lnTo>
                  <a:lnTo>
                    <a:pt x="2130" y="1410"/>
                  </a:lnTo>
                  <a:lnTo>
                    <a:pt x="2123" y="1392"/>
                  </a:lnTo>
                  <a:lnTo>
                    <a:pt x="2120" y="1376"/>
                  </a:lnTo>
                  <a:lnTo>
                    <a:pt x="2117" y="1359"/>
                  </a:lnTo>
                  <a:lnTo>
                    <a:pt x="2111" y="1341"/>
                  </a:lnTo>
                  <a:lnTo>
                    <a:pt x="2105" y="1332"/>
                  </a:lnTo>
                  <a:lnTo>
                    <a:pt x="2098" y="1323"/>
                  </a:lnTo>
                  <a:lnTo>
                    <a:pt x="2089" y="1315"/>
                  </a:lnTo>
                  <a:lnTo>
                    <a:pt x="2082" y="1307"/>
                  </a:lnTo>
                  <a:lnTo>
                    <a:pt x="2075" y="1300"/>
                  </a:lnTo>
                  <a:lnTo>
                    <a:pt x="2070" y="1291"/>
                  </a:lnTo>
                  <a:lnTo>
                    <a:pt x="2069" y="1287"/>
                  </a:lnTo>
                  <a:lnTo>
                    <a:pt x="2068" y="1283"/>
                  </a:lnTo>
                  <a:lnTo>
                    <a:pt x="2069" y="1277"/>
                  </a:lnTo>
                  <a:lnTo>
                    <a:pt x="2071" y="1272"/>
                  </a:lnTo>
                  <a:lnTo>
                    <a:pt x="2076" y="1267"/>
                  </a:lnTo>
                  <a:lnTo>
                    <a:pt x="2081" y="1262"/>
                  </a:lnTo>
                  <a:lnTo>
                    <a:pt x="2086" y="1256"/>
                  </a:lnTo>
                  <a:lnTo>
                    <a:pt x="2093" y="1250"/>
                  </a:lnTo>
                  <a:lnTo>
                    <a:pt x="2102" y="1238"/>
                  </a:lnTo>
                  <a:lnTo>
                    <a:pt x="2109" y="1225"/>
                  </a:lnTo>
                  <a:lnTo>
                    <a:pt x="2112" y="1220"/>
                  </a:lnTo>
                  <a:lnTo>
                    <a:pt x="2116" y="1215"/>
                  </a:lnTo>
                  <a:lnTo>
                    <a:pt x="2121" y="1212"/>
                  </a:lnTo>
                  <a:lnTo>
                    <a:pt x="2129" y="1208"/>
                  </a:lnTo>
                  <a:lnTo>
                    <a:pt x="2135" y="1206"/>
                  </a:lnTo>
                  <a:lnTo>
                    <a:pt x="2142" y="1206"/>
                  </a:lnTo>
                  <a:lnTo>
                    <a:pt x="2148" y="1207"/>
                  </a:lnTo>
                  <a:lnTo>
                    <a:pt x="2154" y="1208"/>
                  </a:lnTo>
                  <a:lnTo>
                    <a:pt x="2166" y="1214"/>
                  </a:lnTo>
                  <a:lnTo>
                    <a:pt x="2180" y="1217"/>
                  </a:lnTo>
                  <a:lnTo>
                    <a:pt x="2198" y="1217"/>
                  </a:lnTo>
                  <a:lnTo>
                    <a:pt x="2211" y="1216"/>
                  </a:lnTo>
                  <a:lnTo>
                    <a:pt x="2219" y="1216"/>
                  </a:lnTo>
                  <a:lnTo>
                    <a:pt x="2227" y="1216"/>
                  </a:lnTo>
                  <a:lnTo>
                    <a:pt x="2237" y="1216"/>
                  </a:lnTo>
                  <a:lnTo>
                    <a:pt x="2248" y="1218"/>
                  </a:lnTo>
                  <a:lnTo>
                    <a:pt x="2256" y="1220"/>
                  </a:lnTo>
                  <a:lnTo>
                    <a:pt x="2261" y="1222"/>
                  </a:lnTo>
                  <a:lnTo>
                    <a:pt x="2264" y="1224"/>
                  </a:lnTo>
                  <a:lnTo>
                    <a:pt x="2265" y="1225"/>
                  </a:lnTo>
                  <a:lnTo>
                    <a:pt x="2267" y="1228"/>
                  </a:lnTo>
                  <a:lnTo>
                    <a:pt x="2269" y="1230"/>
                  </a:lnTo>
                  <a:lnTo>
                    <a:pt x="2274" y="1232"/>
                  </a:lnTo>
                  <a:lnTo>
                    <a:pt x="2282" y="1234"/>
                  </a:lnTo>
                  <a:lnTo>
                    <a:pt x="2292" y="1236"/>
                  </a:lnTo>
                  <a:lnTo>
                    <a:pt x="2302" y="1237"/>
                  </a:lnTo>
                  <a:lnTo>
                    <a:pt x="2312" y="1237"/>
                  </a:lnTo>
                  <a:lnTo>
                    <a:pt x="2320" y="1236"/>
                  </a:lnTo>
                  <a:lnTo>
                    <a:pt x="2328" y="1234"/>
                  </a:lnTo>
                  <a:lnTo>
                    <a:pt x="2334" y="1230"/>
                  </a:lnTo>
                  <a:lnTo>
                    <a:pt x="2337" y="1226"/>
                  </a:lnTo>
                  <a:lnTo>
                    <a:pt x="2340" y="1222"/>
                  </a:lnTo>
                  <a:lnTo>
                    <a:pt x="2342" y="1219"/>
                  </a:lnTo>
                  <a:lnTo>
                    <a:pt x="2345" y="1214"/>
                  </a:lnTo>
                  <a:lnTo>
                    <a:pt x="2358" y="1204"/>
                  </a:lnTo>
                  <a:lnTo>
                    <a:pt x="2373" y="1196"/>
                  </a:lnTo>
                  <a:lnTo>
                    <a:pt x="2378" y="1188"/>
                  </a:lnTo>
                  <a:lnTo>
                    <a:pt x="2382" y="1178"/>
                  </a:lnTo>
                  <a:lnTo>
                    <a:pt x="2387" y="1168"/>
                  </a:lnTo>
                  <a:lnTo>
                    <a:pt x="2391" y="1162"/>
                  </a:lnTo>
                  <a:lnTo>
                    <a:pt x="2396" y="1155"/>
                  </a:lnTo>
                  <a:lnTo>
                    <a:pt x="2402" y="1147"/>
                  </a:lnTo>
                  <a:lnTo>
                    <a:pt x="2406" y="1142"/>
                  </a:lnTo>
                  <a:lnTo>
                    <a:pt x="2409" y="1138"/>
                  </a:lnTo>
                  <a:lnTo>
                    <a:pt x="2414" y="1135"/>
                  </a:lnTo>
                  <a:lnTo>
                    <a:pt x="2417" y="1133"/>
                  </a:lnTo>
                  <a:lnTo>
                    <a:pt x="2422" y="1132"/>
                  </a:lnTo>
                  <a:lnTo>
                    <a:pt x="2428" y="1132"/>
                  </a:lnTo>
                  <a:lnTo>
                    <a:pt x="2432" y="1132"/>
                  </a:lnTo>
                  <a:lnTo>
                    <a:pt x="2436" y="1133"/>
                  </a:lnTo>
                  <a:lnTo>
                    <a:pt x="2439" y="1133"/>
                  </a:lnTo>
                  <a:lnTo>
                    <a:pt x="2443" y="1133"/>
                  </a:lnTo>
                  <a:lnTo>
                    <a:pt x="2447" y="1131"/>
                  </a:lnTo>
                  <a:lnTo>
                    <a:pt x="2451" y="1127"/>
                  </a:lnTo>
                  <a:lnTo>
                    <a:pt x="2454" y="1122"/>
                  </a:lnTo>
                  <a:lnTo>
                    <a:pt x="2457" y="1118"/>
                  </a:lnTo>
                  <a:lnTo>
                    <a:pt x="2458" y="1113"/>
                  </a:lnTo>
                  <a:lnTo>
                    <a:pt x="2458" y="1108"/>
                  </a:lnTo>
                  <a:lnTo>
                    <a:pt x="2458" y="1098"/>
                  </a:lnTo>
                  <a:lnTo>
                    <a:pt x="2457" y="1087"/>
                  </a:lnTo>
                  <a:lnTo>
                    <a:pt x="2457" y="1083"/>
                  </a:lnTo>
                  <a:lnTo>
                    <a:pt x="2456" y="1081"/>
                  </a:lnTo>
                  <a:lnTo>
                    <a:pt x="2454" y="1078"/>
                  </a:lnTo>
                  <a:lnTo>
                    <a:pt x="2452" y="1074"/>
                  </a:lnTo>
                  <a:lnTo>
                    <a:pt x="2447" y="1069"/>
                  </a:lnTo>
                  <a:lnTo>
                    <a:pt x="2440" y="1066"/>
                  </a:lnTo>
                  <a:lnTo>
                    <a:pt x="2425" y="1061"/>
                  </a:lnTo>
                  <a:lnTo>
                    <a:pt x="2407" y="1056"/>
                  </a:lnTo>
                  <a:lnTo>
                    <a:pt x="2399" y="1055"/>
                  </a:lnTo>
                  <a:lnTo>
                    <a:pt x="2391" y="1053"/>
                  </a:lnTo>
                  <a:lnTo>
                    <a:pt x="2384" y="1051"/>
                  </a:lnTo>
                  <a:lnTo>
                    <a:pt x="2376" y="1048"/>
                  </a:lnTo>
                  <a:lnTo>
                    <a:pt x="2371" y="1045"/>
                  </a:lnTo>
                  <a:lnTo>
                    <a:pt x="2366" y="1039"/>
                  </a:lnTo>
                  <a:lnTo>
                    <a:pt x="2365" y="1036"/>
                  </a:lnTo>
                  <a:lnTo>
                    <a:pt x="2364" y="1033"/>
                  </a:lnTo>
                  <a:lnTo>
                    <a:pt x="2363" y="1030"/>
                  </a:lnTo>
                  <a:lnTo>
                    <a:pt x="2363" y="1026"/>
                  </a:lnTo>
                  <a:lnTo>
                    <a:pt x="2363" y="1019"/>
                  </a:lnTo>
                  <a:lnTo>
                    <a:pt x="2366" y="1014"/>
                  </a:lnTo>
                  <a:lnTo>
                    <a:pt x="2369" y="1009"/>
                  </a:lnTo>
                  <a:lnTo>
                    <a:pt x="2372" y="1003"/>
                  </a:lnTo>
                  <a:lnTo>
                    <a:pt x="2375" y="999"/>
                  </a:lnTo>
                  <a:lnTo>
                    <a:pt x="2379" y="994"/>
                  </a:lnTo>
                  <a:lnTo>
                    <a:pt x="2379" y="991"/>
                  </a:lnTo>
                  <a:lnTo>
                    <a:pt x="2379" y="988"/>
                  </a:lnTo>
                  <a:lnTo>
                    <a:pt x="2379" y="985"/>
                  </a:lnTo>
                  <a:lnTo>
                    <a:pt x="2378" y="983"/>
                  </a:lnTo>
                  <a:lnTo>
                    <a:pt x="2375" y="980"/>
                  </a:lnTo>
                  <a:lnTo>
                    <a:pt x="2373" y="978"/>
                  </a:lnTo>
                  <a:lnTo>
                    <a:pt x="2371" y="977"/>
                  </a:lnTo>
                  <a:lnTo>
                    <a:pt x="2368" y="976"/>
                  </a:lnTo>
                  <a:lnTo>
                    <a:pt x="2362" y="976"/>
                  </a:lnTo>
                  <a:lnTo>
                    <a:pt x="2355" y="977"/>
                  </a:lnTo>
                  <a:lnTo>
                    <a:pt x="2348" y="977"/>
                  </a:lnTo>
                  <a:lnTo>
                    <a:pt x="2340" y="977"/>
                  </a:lnTo>
                  <a:lnTo>
                    <a:pt x="2337" y="977"/>
                  </a:lnTo>
                  <a:lnTo>
                    <a:pt x="2334" y="976"/>
                  </a:lnTo>
                  <a:lnTo>
                    <a:pt x="2331" y="974"/>
                  </a:lnTo>
                  <a:lnTo>
                    <a:pt x="2329" y="970"/>
                  </a:lnTo>
                  <a:lnTo>
                    <a:pt x="2313" y="953"/>
                  </a:lnTo>
                  <a:lnTo>
                    <a:pt x="2299" y="938"/>
                  </a:lnTo>
                  <a:lnTo>
                    <a:pt x="2290" y="932"/>
                  </a:lnTo>
                  <a:lnTo>
                    <a:pt x="2282" y="926"/>
                  </a:lnTo>
                  <a:lnTo>
                    <a:pt x="2272" y="921"/>
                  </a:lnTo>
                  <a:lnTo>
                    <a:pt x="2262" y="917"/>
                  </a:lnTo>
                  <a:lnTo>
                    <a:pt x="2254" y="915"/>
                  </a:lnTo>
                  <a:lnTo>
                    <a:pt x="2246" y="914"/>
                  </a:lnTo>
                  <a:lnTo>
                    <a:pt x="2238" y="914"/>
                  </a:lnTo>
                  <a:lnTo>
                    <a:pt x="2230" y="915"/>
                  </a:lnTo>
                  <a:lnTo>
                    <a:pt x="2214" y="918"/>
                  </a:lnTo>
                  <a:lnTo>
                    <a:pt x="2199" y="922"/>
                  </a:lnTo>
                  <a:lnTo>
                    <a:pt x="2184" y="928"/>
                  </a:lnTo>
                  <a:lnTo>
                    <a:pt x="2171" y="931"/>
                  </a:lnTo>
                  <a:lnTo>
                    <a:pt x="2166" y="932"/>
                  </a:lnTo>
                  <a:lnTo>
                    <a:pt x="2162" y="932"/>
                  </a:lnTo>
                  <a:lnTo>
                    <a:pt x="2157" y="931"/>
                  </a:lnTo>
                  <a:lnTo>
                    <a:pt x="2154" y="929"/>
                  </a:lnTo>
                  <a:lnTo>
                    <a:pt x="2151" y="925"/>
                  </a:lnTo>
                  <a:lnTo>
                    <a:pt x="2149" y="921"/>
                  </a:lnTo>
                  <a:lnTo>
                    <a:pt x="2147" y="918"/>
                  </a:lnTo>
                  <a:lnTo>
                    <a:pt x="2146" y="915"/>
                  </a:lnTo>
                  <a:lnTo>
                    <a:pt x="2147" y="909"/>
                  </a:lnTo>
                  <a:lnTo>
                    <a:pt x="2149" y="902"/>
                  </a:lnTo>
                  <a:lnTo>
                    <a:pt x="2152" y="897"/>
                  </a:lnTo>
                  <a:lnTo>
                    <a:pt x="2154" y="892"/>
                  </a:lnTo>
                  <a:lnTo>
                    <a:pt x="2155" y="886"/>
                  </a:lnTo>
                  <a:lnTo>
                    <a:pt x="2155" y="879"/>
                  </a:lnTo>
                  <a:lnTo>
                    <a:pt x="2152" y="870"/>
                  </a:lnTo>
                  <a:lnTo>
                    <a:pt x="2149" y="864"/>
                  </a:lnTo>
                  <a:lnTo>
                    <a:pt x="2145" y="858"/>
                  </a:lnTo>
                  <a:lnTo>
                    <a:pt x="2140" y="851"/>
                  </a:lnTo>
                  <a:lnTo>
                    <a:pt x="2131" y="841"/>
                  </a:lnTo>
                  <a:lnTo>
                    <a:pt x="2118" y="828"/>
                  </a:lnTo>
                  <a:lnTo>
                    <a:pt x="2108" y="817"/>
                  </a:lnTo>
                  <a:lnTo>
                    <a:pt x="2097" y="809"/>
                  </a:lnTo>
                  <a:lnTo>
                    <a:pt x="2085" y="800"/>
                  </a:lnTo>
                  <a:lnTo>
                    <a:pt x="2072" y="792"/>
                  </a:lnTo>
                  <a:lnTo>
                    <a:pt x="2058" y="783"/>
                  </a:lnTo>
                  <a:lnTo>
                    <a:pt x="2045" y="778"/>
                  </a:lnTo>
                  <a:lnTo>
                    <a:pt x="2038" y="776"/>
                  </a:lnTo>
                  <a:lnTo>
                    <a:pt x="2032" y="773"/>
                  </a:lnTo>
                  <a:lnTo>
                    <a:pt x="2026" y="768"/>
                  </a:lnTo>
                  <a:lnTo>
                    <a:pt x="2020" y="762"/>
                  </a:lnTo>
                  <a:lnTo>
                    <a:pt x="2015" y="755"/>
                  </a:lnTo>
                  <a:lnTo>
                    <a:pt x="2010" y="747"/>
                  </a:lnTo>
                  <a:lnTo>
                    <a:pt x="2007" y="740"/>
                  </a:lnTo>
                  <a:lnTo>
                    <a:pt x="2004" y="732"/>
                  </a:lnTo>
                  <a:lnTo>
                    <a:pt x="2000" y="715"/>
                  </a:lnTo>
                  <a:lnTo>
                    <a:pt x="1993" y="699"/>
                  </a:lnTo>
                  <a:lnTo>
                    <a:pt x="1984" y="683"/>
                  </a:lnTo>
                  <a:lnTo>
                    <a:pt x="1976" y="671"/>
                  </a:lnTo>
                  <a:lnTo>
                    <a:pt x="1971" y="664"/>
                  </a:lnTo>
                  <a:lnTo>
                    <a:pt x="1967" y="657"/>
                  </a:lnTo>
                  <a:lnTo>
                    <a:pt x="1965" y="649"/>
                  </a:lnTo>
                  <a:lnTo>
                    <a:pt x="1963" y="640"/>
                  </a:lnTo>
                  <a:lnTo>
                    <a:pt x="1961" y="631"/>
                  </a:lnTo>
                  <a:lnTo>
                    <a:pt x="1961" y="624"/>
                  </a:lnTo>
                  <a:lnTo>
                    <a:pt x="1961" y="616"/>
                  </a:lnTo>
                  <a:lnTo>
                    <a:pt x="1962" y="609"/>
                  </a:lnTo>
                  <a:lnTo>
                    <a:pt x="1969" y="595"/>
                  </a:lnTo>
                  <a:lnTo>
                    <a:pt x="1975" y="580"/>
                  </a:lnTo>
                  <a:lnTo>
                    <a:pt x="1975" y="577"/>
                  </a:lnTo>
                  <a:lnTo>
                    <a:pt x="1974" y="574"/>
                  </a:lnTo>
                  <a:lnTo>
                    <a:pt x="1973" y="571"/>
                  </a:lnTo>
                  <a:lnTo>
                    <a:pt x="1970" y="568"/>
                  </a:lnTo>
                  <a:lnTo>
                    <a:pt x="1965" y="563"/>
                  </a:lnTo>
                  <a:lnTo>
                    <a:pt x="1959" y="560"/>
                  </a:lnTo>
                  <a:lnTo>
                    <a:pt x="1951" y="557"/>
                  </a:lnTo>
                  <a:lnTo>
                    <a:pt x="1945" y="554"/>
                  </a:lnTo>
                  <a:lnTo>
                    <a:pt x="1937" y="549"/>
                  </a:lnTo>
                  <a:lnTo>
                    <a:pt x="1931" y="544"/>
                  </a:lnTo>
                  <a:lnTo>
                    <a:pt x="1923" y="533"/>
                  </a:lnTo>
                  <a:lnTo>
                    <a:pt x="1916" y="524"/>
                  </a:lnTo>
                  <a:lnTo>
                    <a:pt x="1910" y="513"/>
                  </a:lnTo>
                  <a:lnTo>
                    <a:pt x="1906" y="503"/>
                  </a:lnTo>
                  <a:lnTo>
                    <a:pt x="1902" y="492"/>
                  </a:lnTo>
                  <a:lnTo>
                    <a:pt x="1899" y="481"/>
                  </a:lnTo>
                  <a:lnTo>
                    <a:pt x="1897" y="471"/>
                  </a:lnTo>
                  <a:lnTo>
                    <a:pt x="1896" y="459"/>
                  </a:lnTo>
                  <a:lnTo>
                    <a:pt x="1893" y="437"/>
                  </a:lnTo>
                  <a:lnTo>
                    <a:pt x="1890" y="413"/>
                  </a:lnTo>
                  <a:lnTo>
                    <a:pt x="1887" y="401"/>
                  </a:lnTo>
                  <a:lnTo>
                    <a:pt x="1884" y="389"/>
                  </a:lnTo>
                  <a:lnTo>
                    <a:pt x="1881" y="376"/>
                  </a:lnTo>
                  <a:lnTo>
                    <a:pt x="1877" y="363"/>
                  </a:lnTo>
                  <a:lnTo>
                    <a:pt x="1870" y="355"/>
                  </a:lnTo>
                  <a:lnTo>
                    <a:pt x="1864" y="346"/>
                  </a:lnTo>
                  <a:lnTo>
                    <a:pt x="1862" y="343"/>
                  </a:lnTo>
                  <a:lnTo>
                    <a:pt x="1861" y="340"/>
                  </a:lnTo>
                  <a:lnTo>
                    <a:pt x="1861" y="336"/>
                  </a:lnTo>
                  <a:lnTo>
                    <a:pt x="1862" y="331"/>
                  </a:lnTo>
                  <a:lnTo>
                    <a:pt x="1873" y="321"/>
                  </a:lnTo>
                  <a:lnTo>
                    <a:pt x="1883" y="312"/>
                  </a:lnTo>
                  <a:lnTo>
                    <a:pt x="1887" y="306"/>
                  </a:lnTo>
                  <a:lnTo>
                    <a:pt x="1891" y="299"/>
                  </a:lnTo>
                  <a:lnTo>
                    <a:pt x="1893" y="291"/>
                  </a:lnTo>
                  <a:lnTo>
                    <a:pt x="1894" y="283"/>
                  </a:lnTo>
                  <a:lnTo>
                    <a:pt x="1894" y="268"/>
                  </a:lnTo>
                  <a:lnTo>
                    <a:pt x="1892" y="252"/>
                  </a:lnTo>
                  <a:lnTo>
                    <a:pt x="1891" y="243"/>
                  </a:lnTo>
                  <a:lnTo>
                    <a:pt x="1892" y="236"/>
                  </a:lnTo>
                  <a:lnTo>
                    <a:pt x="1893" y="230"/>
                  </a:lnTo>
                  <a:lnTo>
                    <a:pt x="1894" y="222"/>
                  </a:lnTo>
                  <a:lnTo>
                    <a:pt x="1894" y="216"/>
                  </a:lnTo>
                  <a:lnTo>
                    <a:pt x="1894" y="209"/>
                  </a:lnTo>
                  <a:lnTo>
                    <a:pt x="1893" y="203"/>
                  </a:lnTo>
                  <a:lnTo>
                    <a:pt x="1890" y="196"/>
                  </a:lnTo>
                  <a:lnTo>
                    <a:pt x="1886" y="191"/>
                  </a:lnTo>
                  <a:lnTo>
                    <a:pt x="1883" y="188"/>
                  </a:lnTo>
                  <a:lnTo>
                    <a:pt x="1879" y="186"/>
                  </a:lnTo>
                  <a:lnTo>
                    <a:pt x="1874" y="184"/>
                  </a:lnTo>
                  <a:lnTo>
                    <a:pt x="1862" y="181"/>
                  </a:lnTo>
                  <a:lnTo>
                    <a:pt x="1848" y="177"/>
                  </a:lnTo>
                  <a:lnTo>
                    <a:pt x="1836" y="176"/>
                  </a:lnTo>
                  <a:lnTo>
                    <a:pt x="1824" y="175"/>
                  </a:lnTo>
                  <a:lnTo>
                    <a:pt x="1812" y="173"/>
                  </a:lnTo>
                  <a:lnTo>
                    <a:pt x="1803" y="171"/>
                  </a:lnTo>
                  <a:lnTo>
                    <a:pt x="1800" y="169"/>
                  </a:lnTo>
                  <a:lnTo>
                    <a:pt x="1797" y="166"/>
                  </a:lnTo>
                  <a:lnTo>
                    <a:pt x="1794" y="162"/>
                  </a:lnTo>
                  <a:lnTo>
                    <a:pt x="1791" y="157"/>
                  </a:lnTo>
                  <a:lnTo>
                    <a:pt x="1784" y="149"/>
                  </a:lnTo>
                  <a:lnTo>
                    <a:pt x="1778" y="137"/>
                  </a:lnTo>
                  <a:lnTo>
                    <a:pt x="1772" y="125"/>
                  </a:lnTo>
                  <a:lnTo>
                    <a:pt x="1765" y="116"/>
                  </a:lnTo>
                  <a:lnTo>
                    <a:pt x="1761" y="112"/>
                  </a:lnTo>
                  <a:lnTo>
                    <a:pt x="1758" y="108"/>
                  </a:lnTo>
                  <a:lnTo>
                    <a:pt x="1755" y="106"/>
                  </a:lnTo>
                  <a:lnTo>
                    <a:pt x="1750" y="104"/>
                  </a:lnTo>
                  <a:lnTo>
                    <a:pt x="1735" y="99"/>
                  </a:lnTo>
                  <a:lnTo>
                    <a:pt x="1717" y="89"/>
                  </a:lnTo>
                  <a:lnTo>
                    <a:pt x="1698" y="80"/>
                  </a:lnTo>
                  <a:lnTo>
                    <a:pt x="1683" y="73"/>
                  </a:lnTo>
                  <a:lnTo>
                    <a:pt x="1676" y="72"/>
                  </a:lnTo>
                  <a:lnTo>
                    <a:pt x="1670" y="71"/>
                  </a:lnTo>
                  <a:lnTo>
                    <a:pt x="1664" y="71"/>
                  </a:lnTo>
                  <a:lnTo>
                    <a:pt x="1659" y="72"/>
                  </a:lnTo>
                  <a:lnTo>
                    <a:pt x="1654" y="72"/>
                  </a:lnTo>
                  <a:lnTo>
                    <a:pt x="1648" y="72"/>
                  </a:lnTo>
                  <a:lnTo>
                    <a:pt x="1643" y="72"/>
                  </a:lnTo>
                  <a:lnTo>
                    <a:pt x="1638" y="71"/>
                  </a:lnTo>
                  <a:lnTo>
                    <a:pt x="1633" y="70"/>
                  </a:lnTo>
                  <a:lnTo>
                    <a:pt x="1630" y="70"/>
                  </a:lnTo>
                  <a:lnTo>
                    <a:pt x="1627" y="71"/>
                  </a:lnTo>
                  <a:lnTo>
                    <a:pt x="1624" y="72"/>
                  </a:lnTo>
                  <a:lnTo>
                    <a:pt x="1619" y="75"/>
                  </a:lnTo>
                  <a:lnTo>
                    <a:pt x="1614" y="80"/>
                  </a:lnTo>
                  <a:lnTo>
                    <a:pt x="1609" y="85"/>
                  </a:lnTo>
                  <a:lnTo>
                    <a:pt x="1604" y="89"/>
                  </a:lnTo>
                  <a:lnTo>
                    <a:pt x="1597" y="92"/>
                  </a:lnTo>
                  <a:lnTo>
                    <a:pt x="1591" y="95"/>
                  </a:lnTo>
                  <a:lnTo>
                    <a:pt x="1582" y="96"/>
                  </a:lnTo>
                  <a:lnTo>
                    <a:pt x="1574" y="98"/>
                  </a:lnTo>
                  <a:lnTo>
                    <a:pt x="1565" y="100"/>
                  </a:lnTo>
                  <a:lnTo>
                    <a:pt x="1556" y="103"/>
                  </a:lnTo>
                  <a:lnTo>
                    <a:pt x="1552" y="106"/>
                  </a:lnTo>
                  <a:lnTo>
                    <a:pt x="1547" y="112"/>
                  </a:lnTo>
                  <a:lnTo>
                    <a:pt x="1543" y="118"/>
                  </a:lnTo>
                  <a:lnTo>
                    <a:pt x="1540" y="125"/>
                  </a:lnTo>
                  <a:lnTo>
                    <a:pt x="1536" y="132"/>
                  </a:lnTo>
                  <a:lnTo>
                    <a:pt x="1531" y="138"/>
                  </a:lnTo>
                  <a:lnTo>
                    <a:pt x="1529" y="140"/>
                  </a:lnTo>
                  <a:lnTo>
                    <a:pt x="1527" y="141"/>
                  </a:lnTo>
                  <a:lnTo>
                    <a:pt x="1525" y="142"/>
                  </a:lnTo>
                  <a:lnTo>
                    <a:pt x="1523" y="142"/>
                  </a:lnTo>
                  <a:lnTo>
                    <a:pt x="1518" y="141"/>
                  </a:lnTo>
                  <a:lnTo>
                    <a:pt x="1513" y="139"/>
                  </a:lnTo>
                  <a:lnTo>
                    <a:pt x="1511" y="137"/>
                  </a:lnTo>
                  <a:lnTo>
                    <a:pt x="1508" y="134"/>
                  </a:lnTo>
                  <a:lnTo>
                    <a:pt x="1504" y="125"/>
                  </a:lnTo>
                  <a:lnTo>
                    <a:pt x="1499" y="117"/>
                  </a:lnTo>
                  <a:lnTo>
                    <a:pt x="1498" y="110"/>
                  </a:lnTo>
                  <a:lnTo>
                    <a:pt x="1497" y="103"/>
                  </a:lnTo>
                  <a:lnTo>
                    <a:pt x="1498" y="95"/>
                  </a:lnTo>
                  <a:lnTo>
                    <a:pt x="1499" y="86"/>
                  </a:lnTo>
                  <a:lnTo>
                    <a:pt x="1499" y="76"/>
                  </a:lnTo>
                  <a:lnTo>
                    <a:pt x="1498" y="68"/>
                  </a:lnTo>
                  <a:lnTo>
                    <a:pt x="1497" y="64"/>
                  </a:lnTo>
                  <a:lnTo>
                    <a:pt x="1495" y="59"/>
                  </a:lnTo>
                  <a:lnTo>
                    <a:pt x="1492" y="56"/>
                  </a:lnTo>
                  <a:lnTo>
                    <a:pt x="1489" y="53"/>
                  </a:lnTo>
                  <a:lnTo>
                    <a:pt x="1481" y="49"/>
                  </a:lnTo>
                  <a:lnTo>
                    <a:pt x="1474" y="46"/>
                  </a:lnTo>
                  <a:lnTo>
                    <a:pt x="1465" y="45"/>
                  </a:lnTo>
                  <a:lnTo>
                    <a:pt x="1458" y="44"/>
                  </a:lnTo>
                  <a:lnTo>
                    <a:pt x="1447" y="41"/>
                  </a:lnTo>
                  <a:lnTo>
                    <a:pt x="1438" y="41"/>
                  </a:lnTo>
                  <a:lnTo>
                    <a:pt x="1429" y="42"/>
                  </a:lnTo>
                  <a:lnTo>
                    <a:pt x="1421" y="42"/>
                  </a:lnTo>
                  <a:lnTo>
                    <a:pt x="1404" y="46"/>
                  </a:lnTo>
                  <a:lnTo>
                    <a:pt x="1384" y="49"/>
                  </a:lnTo>
                  <a:lnTo>
                    <a:pt x="1369" y="50"/>
                  </a:lnTo>
                  <a:lnTo>
                    <a:pt x="1354" y="52"/>
                  </a:lnTo>
                  <a:lnTo>
                    <a:pt x="1339" y="56"/>
                  </a:lnTo>
                  <a:lnTo>
                    <a:pt x="1326" y="62"/>
                  </a:lnTo>
                  <a:lnTo>
                    <a:pt x="1320" y="64"/>
                  </a:lnTo>
                  <a:lnTo>
                    <a:pt x="1313" y="65"/>
                  </a:lnTo>
                  <a:lnTo>
                    <a:pt x="1306" y="65"/>
                  </a:lnTo>
                  <a:lnTo>
                    <a:pt x="1299" y="64"/>
                  </a:lnTo>
                  <a:lnTo>
                    <a:pt x="1290" y="61"/>
                  </a:lnTo>
                  <a:lnTo>
                    <a:pt x="1282" y="56"/>
                  </a:lnTo>
                  <a:lnTo>
                    <a:pt x="1275" y="49"/>
                  </a:lnTo>
                  <a:lnTo>
                    <a:pt x="1269" y="41"/>
                  </a:lnTo>
                  <a:lnTo>
                    <a:pt x="1261" y="32"/>
                  </a:lnTo>
                  <a:lnTo>
                    <a:pt x="1254" y="23"/>
                  </a:lnTo>
                  <a:lnTo>
                    <a:pt x="1251" y="19"/>
                  </a:lnTo>
                  <a:lnTo>
                    <a:pt x="1246" y="16"/>
                  </a:lnTo>
                  <a:lnTo>
                    <a:pt x="1241" y="14"/>
                  </a:lnTo>
                  <a:lnTo>
                    <a:pt x="1236" y="12"/>
                  </a:lnTo>
                  <a:lnTo>
                    <a:pt x="1227" y="12"/>
                  </a:lnTo>
                  <a:lnTo>
                    <a:pt x="1220" y="13"/>
                  </a:lnTo>
                  <a:lnTo>
                    <a:pt x="1214" y="15"/>
                  </a:lnTo>
                  <a:lnTo>
                    <a:pt x="1205" y="17"/>
                  </a:lnTo>
                  <a:lnTo>
                    <a:pt x="1199" y="19"/>
                  </a:lnTo>
                  <a:lnTo>
                    <a:pt x="1193" y="22"/>
                  </a:lnTo>
                  <a:lnTo>
                    <a:pt x="1189" y="27"/>
                  </a:lnTo>
                  <a:lnTo>
                    <a:pt x="1184" y="30"/>
                  </a:lnTo>
                  <a:lnTo>
                    <a:pt x="1179" y="33"/>
                  </a:lnTo>
                  <a:lnTo>
                    <a:pt x="1174" y="36"/>
                  </a:lnTo>
                  <a:lnTo>
                    <a:pt x="1169" y="37"/>
                  </a:lnTo>
                  <a:lnTo>
                    <a:pt x="1162" y="38"/>
                  </a:lnTo>
                  <a:lnTo>
                    <a:pt x="1154" y="37"/>
                  </a:lnTo>
                  <a:lnTo>
                    <a:pt x="1147" y="34"/>
                  </a:lnTo>
                  <a:lnTo>
                    <a:pt x="1141" y="30"/>
                  </a:lnTo>
                  <a:lnTo>
                    <a:pt x="1135" y="24"/>
                  </a:lnTo>
                  <a:lnTo>
                    <a:pt x="1124" y="12"/>
                  </a:lnTo>
                  <a:lnTo>
                    <a:pt x="1111" y="0"/>
                  </a:lnTo>
                  <a:lnTo>
                    <a:pt x="1106" y="7"/>
                  </a:lnTo>
                  <a:lnTo>
                    <a:pt x="1099" y="16"/>
                  </a:lnTo>
                  <a:lnTo>
                    <a:pt x="1088" y="33"/>
                  </a:lnTo>
                  <a:lnTo>
                    <a:pt x="1078" y="49"/>
                  </a:lnTo>
                  <a:lnTo>
                    <a:pt x="1074" y="57"/>
                  </a:lnTo>
                  <a:lnTo>
                    <a:pt x="1071" y="66"/>
                  </a:lnTo>
                  <a:lnTo>
                    <a:pt x="1068" y="75"/>
                  </a:lnTo>
                  <a:lnTo>
                    <a:pt x="1066" y="86"/>
                  </a:lnTo>
                  <a:lnTo>
                    <a:pt x="1065" y="92"/>
                  </a:lnTo>
                  <a:lnTo>
                    <a:pt x="1066" y="99"/>
                  </a:lnTo>
                  <a:lnTo>
                    <a:pt x="1068" y="106"/>
                  </a:lnTo>
                  <a:lnTo>
                    <a:pt x="1070" y="113"/>
                  </a:lnTo>
                  <a:lnTo>
                    <a:pt x="1071" y="118"/>
                  </a:lnTo>
                  <a:lnTo>
                    <a:pt x="1070" y="122"/>
                  </a:lnTo>
                  <a:lnTo>
                    <a:pt x="1070" y="124"/>
                  </a:lnTo>
                  <a:lnTo>
                    <a:pt x="1068" y="125"/>
                  </a:lnTo>
                  <a:lnTo>
                    <a:pt x="1066" y="126"/>
                  </a:lnTo>
                  <a:lnTo>
                    <a:pt x="1064" y="126"/>
                  </a:lnTo>
                  <a:lnTo>
                    <a:pt x="1057" y="125"/>
                  </a:lnTo>
                  <a:lnTo>
                    <a:pt x="1052" y="125"/>
                  </a:lnTo>
                  <a:lnTo>
                    <a:pt x="1047" y="126"/>
                  </a:lnTo>
                  <a:lnTo>
                    <a:pt x="1042" y="128"/>
                  </a:lnTo>
                  <a:lnTo>
                    <a:pt x="1034" y="131"/>
                  </a:lnTo>
                  <a:lnTo>
                    <a:pt x="1025" y="134"/>
                  </a:lnTo>
                  <a:lnTo>
                    <a:pt x="1018" y="138"/>
                  </a:lnTo>
                  <a:lnTo>
                    <a:pt x="1009" y="141"/>
                  </a:lnTo>
                  <a:lnTo>
                    <a:pt x="1004" y="142"/>
                  </a:lnTo>
                  <a:lnTo>
                    <a:pt x="999" y="142"/>
                  </a:lnTo>
                  <a:lnTo>
                    <a:pt x="993" y="142"/>
                  </a:lnTo>
                  <a:lnTo>
                    <a:pt x="987" y="142"/>
                  </a:lnTo>
                  <a:lnTo>
                    <a:pt x="983" y="142"/>
                  </a:lnTo>
                  <a:lnTo>
                    <a:pt x="978" y="142"/>
                  </a:lnTo>
                  <a:lnTo>
                    <a:pt x="974" y="145"/>
                  </a:lnTo>
                  <a:lnTo>
                    <a:pt x="970" y="146"/>
                  </a:lnTo>
                  <a:lnTo>
                    <a:pt x="963" y="151"/>
                  </a:lnTo>
                  <a:lnTo>
                    <a:pt x="955" y="155"/>
                  </a:lnTo>
                  <a:lnTo>
                    <a:pt x="947" y="160"/>
                  </a:lnTo>
                  <a:lnTo>
                    <a:pt x="939" y="167"/>
                  </a:lnTo>
                  <a:lnTo>
                    <a:pt x="935" y="169"/>
                  </a:lnTo>
                  <a:lnTo>
                    <a:pt x="930" y="171"/>
                  </a:lnTo>
                  <a:lnTo>
                    <a:pt x="925" y="172"/>
                  </a:lnTo>
                  <a:lnTo>
                    <a:pt x="920" y="173"/>
                  </a:lnTo>
                  <a:lnTo>
                    <a:pt x="913" y="173"/>
                  </a:lnTo>
                  <a:lnTo>
                    <a:pt x="907" y="172"/>
                  </a:lnTo>
                  <a:lnTo>
                    <a:pt x="902" y="171"/>
                  </a:lnTo>
                  <a:lnTo>
                    <a:pt x="897" y="169"/>
                  </a:lnTo>
                  <a:lnTo>
                    <a:pt x="890" y="167"/>
                  </a:lnTo>
                  <a:lnTo>
                    <a:pt x="885" y="166"/>
                  </a:lnTo>
                  <a:lnTo>
                    <a:pt x="879" y="166"/>
                  </a:lnTo>
                  <a:lnTo>
                    <a:pt x="872" y="167"/>
                  </a:lnTo>
                  <a:lnTo>
                    <a:pt x="866" y="169"/>
                  </a:lnTo>
                  <a:lnTo>
                    <a:pt x="862" y="172"/>
                  </a:lnTo>
                  <a:lnTo>
                    <a:pt x="858" y="176"/>
                  </a:lnTo>
                  <a:lnTo>
                    <a:pt x="855" y="181"/>
                  </a:lnTo>
                  <a:lnTo>
                    <a:pt x="851" y="191"/>
                  </a:lnTo>
                  <a:lnTo>
                    <a:pt x="847" y="203"/>
                  </a:lnTo>
                  <a:lnTo>
                    <a:pt x="844" y="215"/>
                  </a:lnTo>
                  <a:lnTo>
                    <a:pt x="839" y="224"/>
                  </a:lnTo>
                  <a:lnTo>
                    <a:pt x="836" y="228"/>
                  </a:lnTo>
                  <a:lnTo>
                    <a:pt x="832" y="232"/>
                  </a:lnTo>
                  <a:lnTo>
                    <a:pt x="828" y="234"/>
                  </a:lnTo>
                  <a:lnTo>
                    <a:pt x="821" y="235"/>
                  </a:lnTo>
                  <a:lnTo>
                    <a:pt x="815" y="234"/>
                  </a:lnTo>
                  <a:lnTo>
                    <a:pt x="808" y="232"/>
                  </a:lnTo>
                  <a:lnTo>
                    <a:pt x="805" y="231"/>
                  </a:lnTo>
                  <a:lnTo>
                    <a:pt x="802" y="230"/>
                  </a:lnTo>
                  <a:lnTo>
                    <a:pt x="799" y="230"/>
                  </a:lnTo>
                  <a:lnTo>
                    <a:pt x="795" y="231"/>
                  </a:lnTo>
                  <a:lnTo>
                    <a:pt x="791" y="234"/>
                  </a:lnTo>
                  <a:lnTo>
                    <a:pt x="789" y="237"/>
                  </a:lnTo>
                  <a:lnTo>
                    <a:pt x="787" y="240"/>
                  </a:lnTo>
                  <a:lnTo>
                    <a:pt x="787" y="245"/>
                  </a:lnTo>
                  <a:lnTo>
                    <a:pt x="787" y="254"/>
                  </a:lnTo>
                  <a:lnTo>
                    <a:pt x="785" y="265"/>
                  </a:lnTo>
                  <a:lnTo>
                    <a:pt x="786" y="274"/>
                  </a:lnTo>
                  <a:lnTo>
                    <a:pt x="787" y="283"/>
                  </a:lnTo>
                  <a:lnTo>
                    <a:pt x="788" y="291"/>
                  </a:lnTo>
                  <a:lnTo>
                    <a:pt x="790" y="301"/>
                  </a:lnTo>
                  <a:lnTo>
                    <a:pt x="791" y="316"/>
                  </a:lnTo>
                  <a:lnTo>
                    <a:pt x="793" y="329"/>
                  </a:lnTo>
                  <a:lnTo>
                    <a:pt x="794" y="336"/>
                  </a:lnTo>
                  <a:lnTo>
                    <a:pt x="796" y="341"/>
                  </a:lnTo>
                  <a:lnTo>
                    <a:pt x="799" y="346"/>
                  </a:lnTo>
                  <a:lnTo>
                    <a:pt x="804" y="351"/>
                  </a:lnTo>
                  <a:lnTo>
                    <a:pt x="807" y="353"/>
                  </a:lnTo>
                  <a:lnTo>
                    <a:pt x="811" y="354"/>
                  </a:lnTo>
                  <a:lnTo>
                    <a:pt x="814" y="354"/>
                  </a:lnTo>
                  <a:lnTo>
                    <a:pt x="817" y="353"/>
                  </a:lnTo>
                  <a:lnTo>
                    <a:pt x="824" y="350"/>
                  </a:lnTo>
                  <a:lnTo>
                    <a:pt x="831" y="346"/>
                  </a:lnTo>
                  <a:lnTo>
                    <a:pt x="838" y="343"/>
                  </a:lnTo>
                  <a:lnTo>
                    <a:pt x="845" y="342"/>
                  </a:lnTo>
                  <a:lnTo>
                    <a:pt x="848" y="342"/>
                  </a:lnTo>
                  <a:lnTo>
                    <a:pt x="851" y="343"/>
                  </a:lnTo>
                  <a:lnTo>
                    <a:pt x="853" y="345"/>
                  </a:lnTo>
                  <a:lnTo>
                    <a:pt x="856" y="348"/>
                  </a:lnTo>
                  <a:lnTo>
                    <a:pt x="858" y="352"/>
                  </a:lnTo>
                  <a:lnTo>
                    <a:pt x="861" y="356"/>
                  </a:lnTo>
                  <a:lnTo>
                    <a:pt x="861" y="360"/>
                  </a:lnTo>
                  <a:lnTo>
                    <a:pt x="861" y="365"/>
                  </a:lnTo>
                  <a:lnTo>
                    <a:pt x="860" y="372"/>
                  </a:lnTo>
                  <a:lnTo>
                    <a:pt x="856" y="380"/>
                  </a:lnTo>
                  <a:lnTo>
                    <a:pt x="852" y="390"/>
                  </a:lnTo>
                  <a:lnTo>
                    <a:pt x="848" y="399"/>
                  </a:lnTo>
                  <a:lnTo>
                    <a:pt x="844" y="408"/>
                  </a:lnTo>
                  <a:lnTo>
                    <a:pt x="840" y="419"/>
                  </a:lnTo>
                  <a:lnTo>
                    <a:pt x="840" y="430"/>
                  </a:lnTo>
                  <a:lnTo>
                    <a:pt x="840" y="441"/>
                  </a:lnTo>
                  <a:lnTo>
                    <a:pt x="840" y="446"/>
                  </a:lnTo>
                  <a:lnTo>
                    <a:pt x="839" y="452"/>
                  </a:lnTo>
                  <a:lnTo>
                    <a:pt x="838" y="457"/>
                  </a:lnTo>
                  <a:lnTo>
                    <a:pt x="835" y="461"/>
                  </a:lnTo>
                  <a:lnTo>
                    <a:pt x="832" y="464"/>
                  </a:lnTo>
                  <a:lnTo>
                    <a:pt x="830" y="467"/>
                  </a:lnTo>
                  <a:lnTo>
                    <a:pt x="827" y="468"/>
                  </a:lnTo>
                  <a:lnTo>
                    <a:pt x="823" y="469"/>
                  </a:lnTo>
                  <a:lnTo>
                    <a:pt x="816" y="470"/>
                  </a:lnTo>
                  <a:lnTo>
                    <a:pt x="810" y="470"/>
                  </a:lnTo>
                  <a:lnTo>
                    <a:pt x="802" y="469"/>
                  </a:lnTo>
                  <a:lnTo>
                    <a:pt x="795" y="469"/>
                  </a:lnTo>
                  <a:lnTo>
                    <a:pt x="787" y="471"/>
                  </a:lnTo>
                  <a:lnTo>
                    <a:pt x="781" y="474"/>
                  </a:lnTo>
                  <a:lnTo>
                    <a:pt x="774" y="478"/>
                  </a:lnTo>
                  <a:lnTo>
                    <a:pt x="769" y="482"/>
                  </a:lnTo>
                  <a:lnTo>
                    <a:pt x="765" y="487"/>
                  </a:lnTo>
                  <a:lnTo>
                    <a:pt x="762" y="494"/>
                  </a:lnTo>
                  <a:lnTo>
                    <a:pt x="760" y="501"/>
                  </a:lnTo>
                  <a:lnTo>
                    <a:pt x="761" y="508"/>
                  </a:lnTo>
                  <a:lnTo>
                    <a:pt x="762" y="514"/>
                  </a:lnTo>
                  <a:lnTo>
                    <a:pt x="763" y="522"/>
                  </a:lnTo>
                  <a:lnTo>
                    <a:pt x="762" y="525"/>
                  </a:lnTo>
                  <a:lnTo>
                    <a:pt x="761" y="526"/>
                  </a:lnTo>
                  <a:lnTo>
                    <a:pt x="759" y="528"/>
                  </a:lnTo>
                  <a:lnTo>
                    <a:pt x="756" y="530"/>
                  </a:lnTo>
                  <a:lnTo>
                    <a:pt x="751" y="533"/>
                  </a:lnTo>
                  <a:lnTo>
                    <a:pt x="744" y="537"/>
                  </a:lnTo>
                  <a:lnTo>
                    <a:pt x="735" y="539"/>
                  </a:lnTo>
                  <a:lnTo>
                    <a:pt x="727" y="542"/>
                  </a:lnTo>
                  <a:lnTo>
                    <a:pt x="718" y="546"/>
                  </a:lnTo>
                  <a:lnTo>
                    <a:pt x="713" y="551"/>
                  </a:lnTo>
                  <a:lnTo>
                    <a:pt x="702" y="560"/>
                  </a:lnTo>
                  <a:lnTo>
                    <a:pt x="698" y="564"/>
                  </a:lnTo>
                  <a:lnTo>
                    <a:pt x="695" y="571"/>
                  </a:lnTo>
                  <a:lnTo>
                    <a:pt x="690" y="580"/>
                  </a:lnTo>
                  <a:lnTo>
                    <a:pt x="685" y="590"/>
                  </a:lnTo>
                  <a:lnTo>
                    <a:pt x="677" y="598"/>
                  </a:lnTo>
                  <a:lnTo>
                    <a:pt x="667" y="609"/>
                  </a:lnTo>
                  <a:lnTo>
                    <a:pt x="661" y="619"/>
                  </a:lnTo>
                  <a:lnTo>
                    <a:pt x="659" y="627"/>
                  </a:lnTo>
                  <a:lnTo>
                    <a:pt x="658" y="637"/>
                  </a:lnTo>
                  <a:lnTo>
                    <a:pt x="659" y="648"/>
                  </a:lnTo>
                  <a:lnTo>
                    <a:pt x="660" y="660"/>
                  </a:lnTo>
                  <a:lnTo>
                    <a:pt x="664" y="684"/>
                  </a:lnTo>
                  <a:lnTo>
                    <a:pt x="667" y="702"/>
                  </a:lnTo>
                  <a:lnTo>
                    <a:pt x="667" y="707"/>
                  </a:lnTo>
                  <a:lnTo>
                    <a:pt x="667" y="709"/>
                  </a:lnTo>
                  <a:lnTo>
                    <a:pt x="666" y="711"/>
                  </a:lnTo>
                  <a:lnTo>
                    <a:pt x="665" y="712"/>
                  </a:lnTo>
                  <a:lnTo>
                    <a:pt x="662" y="714"/>
                  </a:lnTo>
                  <a:lnTo>
                    <a:pt x="658" y="716"/>
                  </a:lnTo>
                  <a:lnTo>
                    <a:pt x="653" y="718"/>
                  </a:lnTo>
                  <a:lnTo>
                    <a:pt x="650" y="721"/>
                  </a:lnTo>
                  <a:lnTo>
                    <a:pt x="649" y="723"/>
                  </a:lnTo>
                  <a:lnTo>
                    <a:pt x="648" y="725"/>
                  </a:lnTo>
                  <a:lnTo>
                    <a:pt x="648" y="727"/>
                  </a:lnTo>
                  <a:lnTo>
                    <a:pt x="648" y="731"/>
                  </a:lnTo>
                  <a:lnTo>
                    <a:pt x="649" y="740"/>
                  </a:lnTo>
                  <a:lnTo>
                    <a:pt x="649" y="747"/>
                  </a:lnTo>
                  <a:lnTo>
                    <a:pt x="648" y="752"/>
                  </a:lnTo>
                  <a:lnTo>
                    <a:pt x="646" y="757"/>
                  </a:lnTo>
                  <a:lnTo>
                    <a:pt x="642" y="765"/>
                  </a:lnTo>
                  <a:lnTo>
                    <a:pt x="638" y="776"/>
                  </a:lnTo>
                  <a:lnTo>
                    <a:pt x="632" y="799"/>
                  </a:lnTo>
                  <a:lnTo>
                    <a:pt x="624" y="822"/>
                  </a:lnTo>
                  <a:lnTo>
                    <a:pt x="622" y="827"/>
                  </a:lnTo>
                  <a:lnTo>
                    <a:pt x="621" y="831"/>
                  </a:lnTo>
                  <a:lnTo>
                    <a:pt x="621" y="836"/>
                  </a:lnTo>
                  <a:lnTo>
                    <a:pt x="621" y="842"/>
                  </a:lnTo>
                  <a:lnTo>
                    <a:pt x="622" y="846"/>
                  </a:lnTo>
                  <a:lnTo>
                    <a:pt x="625" y="850"/>
                  </a:lnTo>
                  <a:lnTo>
                    <a:pt x="627" y="854"/>
                  </a:lnTo>
                  <a:lnTo>
                    <a:pt x="631" y="859"/>
                  </a:lnTo>
                  <a:lnTo>
                    <a:pt x="637" y="864"/>
                  </a:lnTo>
                  <a:lnTo>
                    <a:pt x="645" y="867"/>
                  </a:lnTo>
                  <a:lnTo>
                    <a:pt x="651" y="869"/>
                  </a:lnTo>
                  <a:lnTo>
                    <a:pt x="659" y="873"/>
                  </a:lnTo>
                  <a:lnTo>
                    <a:pt x="667" y="877"/>
                  </a:lnTo>
                  <a:lnTo>
                    <a:pt x="673" y="879"/>
                  </a:lnTo>
                  <a:lnTo>
                    <a:pt x="680" y="883"/>
                  </a:lnTo>
                  <a:lnTo>
                    <a:pt x="685" y="890"/>
                  </a:lnTo>
                  <a:lnTo>
                    <a:pt x="688" y="894"/>
                  </a:lnTo>
                  <a:lnTo>
                    <a:pt x="690" y="897"/>
                  </a:lnTo>
                  <a:lnTo>
                    <a:pt x="692" y="901"/>
                  </a:lnTo>
                  <a:lnTo>
                    <a:pt x="693" y="905"/>
                  </a:lnTo>
                  <a:lnTo>
                    <a:pt x="692" y="915"/>
                  </a:lnTo>
                  <a:lnTo>
                    <a:pt x="689" y="925"/>
                  </a:lnTo>
                  <a:lnTo>
                    <a:pt x="687" y="931"/>
                  </a:lnTo>
                  <a:lnTo>
                    <a:pt x="684" y="936"/>
                  </a:lnTo>
                  <a:lnTo>
                    <a:pt x="680" y="941"/>
                  </a:lnTo>
                  <a:lnTo>
                    <a:pt x="676" y="945"/>
                  </a:lnTo>
                  <a:lnTo>
                    <a:pt x="671" y="948"/>
                  </a:lnTo>
                  <a:lnTo>
                    <a:pt x="666" y="950"/>
                  </a:lnTo>
                  <a:lnTo>
                    <a:pt x="660" y="952"/>
                  </a:lnTo>
                  <a:lnTo>
                    <a:pt x="653" y="953"/>
                  </a:lnTo>
                  <a:lnTo>
                    <a:pt x="643" y="953"/>
                  </a:lnTo>
                  <a:lnTo>
                    <a:pt x="631" y="953"/>
                  </a:lnTo>
                  <a:lnTo>
                    <a:pt x="626" y="952"/>
                  </a:lnTo>
                  <a:lnTo>
                    <a:pt x="622" y="951"/>
                  </a:lnTo>
                  <a:lnTo>
                    <a:pt x="622" y="950"/>
                  </a:lnTo>
                  <a:lnTo>
                    <a:pt x="622" y="949"/>
                  </a:lnTo>
                  <a:lnTo>
                    <a:pt x="622" y="948"/>
                  </a:lnTo>
                  <a:lnTo>
                    <a:pt x="625" y="947"/>
                  </a:lnTo>
                  <a:lnTo>
                    <a:pt x="629" y="943"/>
                  </a:lnTo>
                  <a:lnTo>
                    <a:pt x="632" y="938"/>
                  </a:lnTo>
                  <a:lnTo>
                    <a:pt x="634" y="932"/>
                  </a:lnTo>
                  <a:lnTo>
                    <a:pt x="635" y="927"/>
                  </a:lnTo>
                  <a:lnTo>
                    <a:pt x="636" y="920"/>
                  </a:lnTo>
                  <a:lnTo>
                    <a:pt x="635" y="914"/>
                  </a:lnTo>
                  <a:lnTo>
                    <a:pt x="635" y="908"/>
                  </a:lnTo>
                  <a:lnTo>
                    <a:pt x="633" y="902"/>
                  </a:lnTo>
                  <a:lnTo>
                    <a:pt x="631" y="897"/>
                  </a:lnTo>
                  <a:lnTo>
                    <a:pt x="629" y="892"/>
                  </a:lnTo>
                  <a:lnTo>
                    <a:pt x="627" y="886"/>
                  </a:lnTo>
                  <a:lnTo>
                    <a:pt x="624" y="882"/>
                  </a:lnTo>
                  <a:lnTo>
                    <a:pt x="620" y="879"/>
                  </a:lnTo>
                  <a:lnTo>
                    <a:pt x="617" y="877"/>
                  </a:lnTo>
                  <a:lnTo>
                    <a:pt x="614" y="876"/>
                  </a:lnTo>
                  <a:lnTo>
                    <a:pt x="611" y="876"/>
                  </a:lnTo>
                  <a:lnTo>
                    <a:pt x="604" y="877"/>
                  </a:lnTo>
                  <a:lnTo>
                    <a:pt x="600" y="879"/>
                  </a:lnTo>
                  <a:lnTo>
                    <a:pt x="598" y="881"/>
                  </a:lnTo>
                  <a:lnTo>
                    <a:pt x="597" y="884"/>
                  </a:lnTo>
                  <a:lnTo>
                    <a:pt x="596" y="886"/>
                  </a:lnTo>
                  <a:lnTo>
                    <a:pt x="596" y="888"/>
                  </a:lnTo>
                  <a:lnTo>
                    <a:pt x="594" y="891"/>
                  </a:lnTo>
                  <a:lnTo>
                    <a:pt x="592" y="892"/>
                  </a:lnTo>
                  <a:lnTo>
                    <a:pt x="578" y="891"/>
                  </a:lnTo>
                  <a:lnTo>
                    <a:pt x="564" y="888"/>
                  </a:lnTo>
                  <a:lnTo>
                    <a:pt x="558" y="891"/>
                  </a:lnTo>
                  <a:lnTo>
                    <a:pt x="553" y="893"/>
                  </a:lnTo>
                  <a:lnTo>
                    <a:pt x="549" y="895"/>
                  </a:lnTo>
                  <a:lnTo>
                    <a:pt x="546" y="898"/>
                  </a:lnTo>
                  <a:lnTo>
                    <a:pt x="544" y="902"/>
                  </a:lnTo>
                  <a:lnTo>
                    <a:pt x="543" y="908"/>
                  </a:lnTo>
                  <a:lnTo>
                    <a:pt x="543" y="914"/>
                  </a:lnTo>
                  <a:lnTo>
                    <a:pt x="543" y="920"/>
                  </a:lnTo>
                  <a:lnTo>
                    <a:pt x="541" y="926"/>
                  </a:lnTo>
                  <a:lnTo>
                    <a:pt x="537" y="931"/>
                  </a:lnTo>
                  <a:lnTo>
                    <a:pt x="533" y="936"/>
                  </a:lnTo>
                  <a:lnTo>
                    <a:pt x="528" y="942"/>
                  </a:lnTo>
                  <a:lnTo>
                    <a:pt x="521" y="947"/>
                  </a:lnTo>
                  <a:lnTo>
                    <a:pt x="514" y="950"/>
                  </a:lnTo>
                  <a:lnTo>
                    <a:pt x="508" y="952"/>
                  </a:lnTo>
                  <a:lnTo>
                    <a:pt x="501" y="953"/>
                  </a:lnTo>
                  <a:lnTo>
                    <a:pt x="498" y="954"/>
                  </a:lnTo>
                  <a:lnTo>
                    <a:pt x="495" y="959"/>
                  </a:lnTo>
                  <a:lnTo>
                    <a:pt x="492" y="964"/>
                  </a:lnTo>
                  <a:lnTo>
                    <a:pt x="489" y="971"/>
                  </a:lnTo>
                  <a:lnTo>
                    <a:pt x="482" y="984"/>
                  </a:lnTo>
                  <a:lnTo>
                    <a:pt x="476" y="992"/>
                  </a:lnTo>
                  <a:lnTo>
                    <a:pt x="470" y="994"/>
                  </a:lnTo>
                  <a:lnTo>
                    <a:pt x="465" y="993"/>
                  </a:lnTo>
                  <a:lnTo>
                    <a:pt x="459" y="992"/>
                  </a:lnTo>
                  <a:lnTo>
                    <a:pt x="453" y="988"/>
                  </a:lnTo>
                  <a:lnTo>
                    <a:pt x="447" y="986"/>
                  </a:lnTo>
                  <a:lnTo>
                    <a:pt x="442" y="984"/>
                  </a:lnTo>
                  <a:lnTo>
                    <a:pt x="436" y="983"/>
                  </a:lnTo>
                  <a:lnTo>
                    <a:pt x="431" y="983"/>
                  </a:lnTo>
                  <a:lnTo>
                    <a:pt x="428" y="985"/>
                  </a:lnTo>
                  <a:lnTo>
                    <a:pt x="424" y="988"/>
                  </a:lnTo>
                  <a:lnTo>
                    <a:pt x="420" y="992"/>
                  </a:lnTo>
                  <a:lnTo>
                    <a:pt x="418" y="996"/>
                  </a:lnTo>
                  <a:lnTo>
                    <a:pt x="413" y="1005"/>
                  </a:lnTo>
                  <a:lnTo>
                    <a:pt x="409" y="1014"/>
                  </a:lnTo>
                  <a:lnTo>
                    <a:pt x="407" y="1019"/>
                  </a:lnTo>
                  <a:lnTo>
                    <a:pt x="406" y="1023"/>
                  </a:lnTo>
                  <a:lnTo>
                    <a:pt x="406" y="1028"/>
                  </a:lnTo>
                  <a:lnTo>
                    <a:pt x="406" y="1032"/>
                  </a:lnTo>
                  <a:lnTo>
                    <a:pt x="406" y="1035"/>
                  </a:lnTo>
                  <a:lnTo>
                    <a:pt x="406" y="1038"/>
                  </a:lnTo>
                  <a:lnTo>
                    <a:pt x="403" y="1040"/>
                  </a:lnTo>
                  <a:lnTo>
                    <a:pt x="400" y="1042"/>
                  </a:lnTo>
                  <a:lnTo>
                    <a:pt x="394" y="1043"/>
                  </a:lnTo>
                  <a:lnTo>
                    <a:pt x="389" y="1043"/>
                  </a:lnTo>
                  <a:lnTo>
                    <a:pt x="384" y="1040"/>
                  </a:lnTo>
                  <a:lnTo>
                    <a:pt x="380" y="1037"/>
                  </a:lnTo>
                  <a:lnTo>
                    <a:pt x="377" y="1034"/>
                  </a:lnTo>
                  <a:lnTo>
                    <a:pt x="373" y="1032"/>
                  </a:lnTo>
                  <a:lnTo>
                    <a:pt x="368" y="1030"/>
                  </a:lnTo>
                  <a:lnTo>
                    <a:pt x="363" y="1030"/>
                  </a:lnTo>
                  <a:lnTo>
                    <a:pt x="356" y="1031"/>
                  </a:lnTo>
                  <a:lnTo>
                    <a:pt x="351" y="1033"/>
                  </a:lnTo>
                  <a:lnTo>
                    <a:pt x="348" y="1037"/>
                  </a:lnTo>
                  <a:lnTo>
                    <a:pt x="346" y="1042"/>
                  </a:lnTo>
                  <a:lnTo>
                    <a:pt x="344" y="1048"/>
                  </a:lnTo>
                  <a:lnTo>
                    <a:pt x="339" y="1054"/>
                  </a:lnTo>
                  <a:lnTo>
                    <a:pt x="331" y="1063"/>
                  </a:lnTo>
                  <a:lnTo>
                    <a:pt x="321" y="1072"/>
                  </a:lnTo>
                  <a:lnTo>
                    <a:pt x="314" y="1078"/>
                  </a:lnTo>
                  <a:lnTo>
                    <a:pt x="310" y="1082"/>
                  </a:lnTo>
                  <a:lnTo>
                    <a:pt x="307" y="1086"/>
                  </a:lnTo>
                  <a:lnTo>
                    <a:pt x="304" y="1090"/>
                  </a:lnTo>
                  <a:lnTo>
                    <a:pt x="300" y="1095"/>
                  </a:lnTo>
                  <a:lnTo>
                    <a:pt x="296" y="1099"/>
                  </a:lnTo>
                  <a:lnTo>
                    <a:pt x="290" y="1103"/>
                  </a:lnTo>
                  <a:lnTo>
                    <a:pt x="282" y="1107"/>
                  </a:lnTo>
                  <a:lnTo>
                    <a:pt x="279" y="1108"/>
                  </a:lnTo>
                  <a:lnTo>
                    <a:pt x="276" y="1108"/>
                  </a:lnTo>
                  <a:lnTo>
                    <a:pt x="273" y="1108"/>
                  </a:lnTo>
                  <a:lnTo>
                    <a:pt x="271" y="1107"/>
                  </a:lnTo>
                  <a:lnTo>
                    <a:pt x="265" y="1104"/>
                  </a:lnTo>
                  <a:lnTo>
                    <a:pt x="260" y="1101"/>
                  </a:lnTo>
                  <a:lnTo>
                    <a:pt x="256" y="1097"/>
                  </a:lnTo>
                  <a:lnTo>
                    <a:pt x="250" y="1095"/>
                  </a:lnTo>
                  <a:lnTo>
                    <a:pt x="248" y="1094"/>
                  </a:lnTo>
                  <a:lnTo>
                    <a:pt x="245" y="1094"/>
                  </a:lnTo>
                  <a:lnTo>
                    <a:pt x="243" y="1094"/>
                  </a:lnTo>
                  <a:lnTo>
                    <a:pt x="240" y="1095"/>
                  </a:lnTo>
                  <a:lnTo>
                    <a:pt x="225" y="1100"/>
                  </a:lnTo>
                  <a:lnTo>
                    <a:pt x="211" y="1103"/>
                  </a:lnTo>
                  <a:lnTo>
                    <a:pt x="198" y="1105"/>
                  </a:lnTo>
                  <a:lnTo>
                    <a:pt x="187" y="1110"/>
                  </a:lnTo>
                  <a:lnTo>
                    <a:pt x="179" y="1115"/>
                  </a:lnTo>
                  <a:lnTo>
                    <a:pt x="174" y="1120"/>
                  </a:lnTo>
                  <a:lnTo>
                    <a:pt x="169" y="1127"/>
                  </a:lnTo>
                  <a:lnTo>
                    <a:pt x="163" y="1133"/>
                  </a:lnTo>
                  <a:lnTo>
                    <a:pt x="159" y="1137"/>
                  </a:lnTo>
                  <a:lnTo>
                    <a:pt x="156" y="1140"/>
                  </a:lnTo>
                  <a:lnTo>
                    <a:pt x="153" y="1140"/>
                  </a:lnTo>
                  <a:lnTo>
                    <a:pt x="150" y="1140"/>
                  </a:lnTo>
                  <a:lnTo>
                    <a:pt x="147" y="1139"/>
                  </a:lnTo>
                  <a:lnTo>
                    <a:pt x="144" y="1137"/>
                  </a:lnTo>
                  <a:lnTo>
                    <a:pt x="139" y="1135"/>
                  </a:lnTo>
                  <a:lnTo>
                    <a:pt x="130" y="1134"/>
                  </a:lnTo>
                  <a:lnTo>
                    <a:pt x="120" y="1133"/>
                  </a:lnTo>
                  <a:lnTo>
                    <a:pt x="108" y="1133"/>
                  </a:lnTo>
                  <a:lnTo>
                    <a:pt x="86" y="1133"/>
                  </a:lnTo>
                  <a:lnTo>
                    <a:pt x="71" y="1131"/>
                  </a:lnTo>
                  <a:lnTo>
                    <a:pt x="71" y="1140"/>
                  </a:lnTo>
                  <a:lnTo>
                    <a:pt x="72" y="1164"/>
                  </a:lnTo>
                  <a:lnTo>
                    <a:pt x="74" y="1178"/>
                  </a:lnTo>
                  <a:lnTo>
                    <a:pt x="76" y="1190"/>
                  </a:lnTo>
                  <a:lnTo>
                    <a:pt x="78" y="1197"/>
                  </a:lnTo>
                  <a:lnTo>
                    <a:pt x="80" y="1202"/>
                  </a:lnTo>
                  <a:lnTo>
                    <a:pt x="83" y="1207"/>
                  </a:lnTo>
                  <a:lnTo>
                    <a:pt x="87" y="1211"/>
                  </a:lnTo>
                  <a:lnTo>
                    <a:pt x="92" y="1218"/>
                  </a:lnTo>
                  <a:lnTo>
                    <a:pt x="97" y="1224"/>
                  </a:lnTo>
                  <a:lnTo>
                    <a:pt x="102" y="1230"/>
                  </a:lnTo>
                  <a:lnTo>
                    <a:pt x="105" y="1237"/>
                  </a:lnTo>
                  <a:lnTo>
                    <a:pt x="111" y="1252"/>
                  </a:lnTo>
                  <a:lnTo>
                    <a:pt x="116" y="1271"/>
                  </a:lnTo>
                  <a:lnTo>
                    <a:pt x="122" y="1289"/>
                  </a:lnTo>
                  <a:lnTo>
                    <a:pt x="126" y="1300"/>
                  </a:lnTo>
                  <a:lnTo>
                    <a:pt x="127" y="1304"/>
                  </a:lnTo>
                  <a:lnTo>
                    <a:pt x="128" y="1309"/>
                  </a:lnTo>
                  <a:lnTo>
                    <a:pt x="129" y="1317"/>
                  </a:lnTo>
                  <a:lnTo>
                    <a:pt x="129" y="1327"/>
                  </a:lnTo>
                  <a:lnTo>
                    <a:pt x="128" y="1356"/>
                  </a:lnTo>
                  <a:lnTo>
                    <a:pt x="129" y="1390"/>
                  </a:lnTo>
                  <a:lnTo>
                    <a:pt x="130" y="1408"/>
                  </a:lnTo>
                  <a:lnTo>
                    <a:pt x="133" y="1425"/>
                  </a:lnTo>
                  <a:lnTo>
                    <a:pt x="136" y="1433"/>
                  </a:lnTo>
                  <a:lnTo>
                    <a:pt x="138" y="1440"/>
                  </a:lnTo>
                  <a:lnTo>
                    <a:pt x="141" y="1448"/>
                  </a:lnTo>
                  <a:lnTo>
                    <a:pt x="144" y="1453"/>
                  </a:lnTo>
                  <a:lnTo>
                    <a:pt x="148" y="1459"/>
                  </a:lnTo>
                  <a:lnTo>
                    <a:pt x="152" y="1468"/>
                  </a:lnTo>
                  <a:lnTo>
                    <a:pt x="154" y="1475"/>
                  </a:lnTo>
                  <a:lnTo>
                    <a:pt x="156" y="1483"/>
                  </a:lnTo>
                  <a:lnTo>
                    <a:pt x="158" y="1499"/>
                  </a:lnTo>
                  <a:lnTo>
                    <a:pt x="160" y="1514"/>
                  </a:lnTo>
                  <a:lnTo>
                    <a:pt x="161" y="1530"/>
                  </a:lnTo>
                  <a:lnTo>
                    <a:pt x="163" y="1545"/>
                  </a:lnTo>
                  <a:lnTo>
                    <a:pt x="165" y="1552"/>
                  </a:lnTo>
                  <a:lnTo>
                    <a:pt x="167" y="1559"/>
                  </a:lnTo>
                  <a:lnTo>
                    <a:pt x="171" y="1565"/>
                  </a:lnTo>
                  <a:lnTo>
                    <a:pt x="174" y="1572"/>
                  </a:lnTo>
                  <a:lnTo>
                    <a:pt x="177" y="1578"/>
                  </a:lnTo>
                  <a:lnTo>
                    <a:pt x="180" y="1584"/>
                  </a:lnTo>
                  <a:lnTo>
                    <a:pt x="181" y="1590"/>
                  </a:lnTo>
                  <a:lnTo>
                    <a:pt x="182" y="1595"/>
                  </a:lnTo>
                  <a:lnTo>
                    <a:pt x="182" y="1607"/>
                  </a:lnTo>
                  <a:lnTo>
                    <a:pt x="180" y="1619"/>
                  </a:lnTo>
                  <a:lnTo>
                    <a:pt x="173" y="1641"/>
                  </a:lnTo>
                  <a:lnTo>
                    <a:pt x="167" y="1661"/>
                  </a:lnTo>
                  <a:lnTo>
                    <a:pt x="164" y="1674"/>
                  </a:lnTo>
                  <a:lnTo>
                    <a:pt x="161" y="1687"/>
                  </a:lnTo>
                  <a:lnTo>
                    <a:pt x="158" y="1697"/>
                  </a:lnTo>
                  <a:lnTo>
                    <a:pt x="154" y="1707"/>
                  </a:lnTo>
                  <a:lnTo>
                    <a:pt x="147" y="1715"/>
                  </a:lnTo>
                  <a:lnTo>
                    <a:pt x="142" y="1722"/>
                  </a:lnTo>
                  <a:lnTo>
                    <a:pt x="136" y="1728"/>
                  </a:lnTo>
                  <a:lnTo>
                    <a:pt x="128" y="1732"/>
                  </a:lnTo>
                  <a:lnTo>
                    <a:pt x="122" y="1737"/>
                  </a:lnTo>
                  <a:lnTo>
                    <a:pt x="115" y="1740"/>
                  </a:lnTo>
                  <a:lnTo>
                    <a:pt x="108" y="1743"/>
                  </a:lnTo>
                  <a:lnTo>
                    <a:pt x="102" y="1744"/>
                  </a:lnTo>
                  <a:lnTo>
                    <a:pt x="91" y="1746"/>
                  </a:lnTo>
                  <a:lnTo>
                    <a:pt x="82" y="1747"/>
                  </a:lnTo>
                  <a:lnTo>
                    <a:pt x="78" y="1748"/>
                  </a:lnTo>
                  <a:lnTo>
                    <a:pt x="74" y="1753"/>
                  </a:lnTo>
                  <a:lnTo>
                    <a:pt x="68" y="1759"/>
                  </a:lnTo>
                  <a:lnTo>
                    <a:pt x="62" y="1766"/>
                  </a:lnTo>
                  <a:lnTo>
                    <a:pt x="48" y="1788"/>
                  </a:lnTo>
                  <a:lnTo>
                    <a:pt x="35" y="1811"/>
                  </a:lnTo>
                  <a:lnTo>
                    <a:pt x="10" y="1855"/>
                  </a:lnTo>
                  <a:lnTo>
                    <a:pt x="0" y="1875"/>
                  </a:lnTo>
                  <a:lnTo>
                    <a:pt x="7" y="1882"/>
                  </a:lnTo>
                  <a:lnTo>
                    <a:pt x="26" y="1898"/>
                  </a:lnTo>
                  <a:lnTo>
                    <a:pt x="38" y="1907"/>
                  </a:lnTo>
                  <a:lnTo>
                    <a:pt x="49" y="1914"/>
                  </a:lnTo>
                  <a:lnTo>
                    <a:pt x="55" y="1917"/>
                  </a:lnTo>
                  <a:lnTo>
                    <a:pt x="60" y="1919"/>
                  </a:lnTo>
                  <a:lnTo>
                    <a:pt x="65" y="1920"/>
                  </a:lnTo>
                  <a:lnTo>
                    <a:pt x="70" y="1922"/>
                  </a:lnTo>
                  <a:lnTo>
                    <a:pt x="78" y="1923"/>
                  </a:lnTo>
                  <a:lnTo>
                    <a:pt x="88" y="1924"/>
                  </a:lnTo>
                  <a:lnTo>
                    <a:pt x="98" y="1927"/>
                  </a:lnTo>
                  <a:lnTo>
                    <a:pt x="108" y="1931"/>
                  </a:lnTo>
                  <a:lnTo>
                    <a:pt x="118" y="1935"/>
                  </a:lnTo>
                  <a:lnTo>
                    <a:pt x="127" y="1942"/>
                  </a:lnTo>
                  <a:lnTo>
                    <a:pt x="135" y="1949"/>
                  </a:lnTo>
                  <a:lnTo>
                    <a:pt x="142" y="1957"/>
                  </a:lnTo>
                  <a:lnTo>
                    <a:pt x="145" y="1962"/>
                  </a:lnTo>
                  <a:lnTo>
                    <a:pt x="146" y="1967"/>
                  </a:lnTo>
                  <a:lnTo>
                    <a:pt x="147" y="1975"/>
                  </a:lnTo>
                  <a:lnTo>
                    <a:pt x="146" y="1981"/>
                  </a:lnTo>
                  <a:lnTo>
                    <a:pt x="144" y="1998"/>
                  </a:lnTo>
                  <a:lnTo>
                    <a:pt x="140" y="2014"/>
                  </a:lnTo>
                  <a:lnTo>
                    <a:pt x="135" y="2032"/>
                  </a:lnTo>
                  <a:lnTo>
                    <a:pt x="129" y="2049"/>
                  </a:lnTo>
                  <a:lnTo>
                    <a:pt x="125" y="2065"/>
                  </a:lnTo>
                  <a:lnTo>
                    <a:pt x="124" y="2079"/>
                  </a:lnTo>
                  <a:lnTo>
                    <a:pt x="124" y="2092"/>
                  </a:lnTo>
                  <a:lnTo>
                    <a:pt x="126" y="2109"/>
                  </a:lnTo>
                  <a:lnTo>
                    <a:pt x="129" y="2127"/>
                  </a:lnTo>
                  <a:lnTo>
                    <a:pt x="132" y="2144"/>
                  </a:lnTo>
                  <a:lnTo>
                    <a:pt x="139" y="2174"/>
                  </a:lnTo>
                  <a:lnTo>
                    <a:pt x="141" y="2186"/>
                  </a:lnTo>
                  <a:lnTo>
                    <a:pt x="153" y="2185"/>
                  </a:lnTo>
                  <a:lnTo>
                    <a:pt x="169" y="2184"/>
                  </a:lnTo>
                  <a:lnTo>
                    <a:pt x="175" y="2184"/>
                  </a:lnTo>
                  <a:lnTo>
                    <a:pt x="179" y="2183"/>
                  </a:lnTo>
                  <a:lnTo>
                    <a:pt x="182" y="2181"/>
                  </a:lnTo>
                  <a:lnTo>
                    <a:pt x="184" y="2178"/>
                  </a:lnTo>
                  <a:lnTo>
                    <a:pt x="184" y="2173"/>
                  </a:lnTo>
                  <a:lnTo>
                    <a:pt x="184" y="2168"/>
                  </a:lnTo>
                  <a:lnTo>
                    <a:pt x="184" y="2163"/>
                  </a:lnTo>
                  <a:lnTo>
                    <a:pt x="182" y="2156"/>
                  </a:lnTo>
                  <a:lnTo>
                    <a:pt x="180" y="2145"/>
                  </a:lnTo>
                  <a:lnTo>
                    <a:pt x="178" y="2133"/>
                  </a:lnTo>
                  <a:lnTo>
                    <a:pt x="177" y="2128"/>
                  </a:lnTo>
                  <a:lnTo>
                    <a:pt x="177" y="2123"/>
                  </a:lnTo>
                  <a:lnTo>
                    <a:pt x="179" y="2119"/>
                  </a:lnTo>
                  <a:lnTo>
                    <a:pt x="181" y="2116"/>
                  </a:lnTo>
                  <a:lnTo>
                    <a:pt x="187" y="2114"/>
                  </a:lnTo>
                  <a:lnTo>
                    <a:pt x="193" y="2112"/>
                  </a:lnTo>
                  <a:lnTo>
                    <a:pt x="199" y="2111"/>
                  </a:lnTo>
                  <a:lnTo>
                    <a:pt x="206" y="2111"/>
                  </a:lnTo>
                  <a:lnTo>
                    <a:pt x="220" y="2112"/>
                  </a:lnTo>
                  <a:lnTo>
                    <a:pt x="233" y="2113"/>
                  </a:lnTo>
                  <a:lnTo>
                    <a:pt x="239" y="2116"/>
                  </a:lnTo>
                  <a:lnTo>
                    <a:pt x="244" y="2119"/>
                  </a:lnTo>
                  <a:lnTo>
                    <a:pt x="247" y="2122"/>
                  </a:lnTo>
                  <a:lnTo>
                    <a:pt x="251" y="2127"/>
                  </a:lnTo>
                  <a:lnTo>
                    <a:pt x="257" y="2134"/>
                  </a:lnTo>
                  <a:lnTo>
                    <a:pt x="261" y="2143"/>
                  </a:lnTo>
                  <a:lnTo>
                    <a:pt x="263" y="2146"/>
                  </a:lnTo>
                  <a:lnTo>
                    <a:pt x="266" y="2148"/>
                  </a:lnTo>
                  <a:lnTo>
                    <a:pt x="268" y="2150"/>
                  </a:lnTo>
                  <a:lnTo>
                    <a:pt x="272" y="2151"/>
                  </a:lnTo>
                  <a:lnTo>
                    <a:pt x="276" y="2151"/>
                  </a:lnTo>
                  <a:lnTo>
                    <a:pt x="280" y="2150"/>
                  </a:lnTo>
                  <a:lnTo>
                    <a:pt x="285" y="2148"/>
                  </a:lnTo>
                  <a:lnTo>
                    <a:pt x="292" y="2145"/>
                  </a:lnTo>
                  <a:lnTo>
                    <a:pt x="316" y="2130"/>
                  </a:lnTo>
                  <a:lnTo>
                    <a:pt x="341" y="2113"/>
                  </a:lnTo>
                  <a:lnTo>
                    <a:pt x="351" y="2103"/>
                  </a:lnTo>
                  <a:lnTo>
                    <a:pt x="363" y="2094"/>
                  </a:lnTo>
                  <a:lnTo>
                    <a:pt x="373" y="2083"/>
                  </a:lnTo>
                  <a:lnTo>
                    <a:pt x="380" y="2071"/>
                  </a:lnTo>
                  <a:lnTo>
                    <a:pt x="388" y="2053"/>
                  </a:lnTo>
                  <a:lnTo>
                    <a:pt x="391" y="2045"/>
                  </a:lnTo>
                  <a:lnTo>
                    <a:pt x="394" y="2044"/>
                  </a:lnTo>
                  <a:lnTo>
                    <a:pt x="399" y="2044"/>
                  </a:lnTo>
                  <a:lnTo>
                    <a:pt x="410" y="2046"/>
                  </a:lnTo>
                  <a:lnTo>
                    <a:pt x="425" y="2049"/>
                  </a:lnTo>
                  <a:lnTo>
                    <a:pt x="443" y="2052"/>
                  </a:lnTo>
                  <a:lnTo>
                    <a:pt x="460" y="2054"/>
                  </a:lnTo>
                  <a:lnTo>
                    <a:pt x="477" y="2057"/>
                  </a:lnTo>
                  <a:lnTo>
                    <a:pt x="493" y="2058"/>
                  </a:lnTo>
                  <a:lnTo>
                    <a:pt x="508" y="2058"/>
                  </a:lnTo>
                  <a:lnTo>
                    <a:pt x="524" y="2055"/>
                  </a:lnTo>
                  <a:lnTo>
                    <a:pt x="531" y="2053"/>
                  </a:lnTo>
                  <a:lnTo>
                    <a:pt x="538" y="2051"/>
                  </a:lnTo>
                  <a:lnTo>
                    <a:pt x="547" y="2048"/>
                  </a:lnTo>
                  <a:lnTo>
                    <a:pt x="555" y="2044"/>
                  </a:lnTo>
                  <a:lnTo>
                    <a:pt x="568" y="2038"/>
                  </a:lnTo>
                  <a:lnTo>
                    <a:pt x="582" y="2032"/>
                  </a:lnTo>
                  <a:lnTo>
                    <a:pt x="596" y="2027"/>
                  </a:lnTo>
                  <a:lnTo>
                    <a:pt x="611" y="2021"/>
                  </a:lnTo>
                  <a:lnTo>
                    <a:pt x="625" y="2017"/>
                  </a:lnTo>
                  <a:lnTo>
                    <a:pt x="636" y="2015"/>
                  </a:lnTo>
                  <a:lnTo>
                    <a:pt x="642" y="2015"/>
                  </a:lnTo>
                  <a:lnTo>
                    <a:pt x="646" y="2015"/>
                  </a:lnTo>
                  <a:lnTo>
                    <a:pt x="649" y="2015"/>
                  </a:lnTo>
                  <a:lnTo>
                    <a:pt x="652" y="2017"/>
                  </a:lnTo>
                  <a:lnTo>
                    <a:pt x="660" y="2021"/>
                  </a:lnTo>
                  <a:lnTo>
                    <a:pt x="667" y="2026"/>
                  </a:lnTo>
                  <a:lnTo>
                    <a:pt x="675" y="2028"/>
                  </a:lnTo>
                  <a:lnTo>
                    <a:pt x="683" y="2031"/>
                  </a:lnTo>
                  <a:lnTo>
                    <a:pt x="699" y="2034"/>
                  </a:lnTo>
                  <a:lnTo>
                    <a:pt x="717" y="2035"/>
                  </a:lnTo>
                  <a:lnTo>
                    <a:pt x="738" y="2036"/>
                  </a:lnTo>
                  <a:lnTo>
                    <a:pt x="764" y="2037"/>
                  </a:lnTo>
                  <a:lnTo>
                    <a:pt x="794" y="2040"/>
                  </a:lnTo>
                  <a:lnTo>
                    <a:pt x="830" y="2043"/>
                  </a:lnTo>
                  <a:lnTo>
                    <a:pt x="852" y="2046"/>
                  </a:lnTo>
                  <a:lnTo>
                    <a:pt x="872" y="2046"/>
                  </a:lnTo>
                  <a:lnTo>
                    <a:pt x="890" y="2047"/>
                  </a:lnTo>
                  <a:lnTo>
                    <a:pt x="905" y="2047"/>
                  </a:lnTo>
                  <a:lnTo>
                    <a:pt x="935" y="2046"/>
                  </a:lnTo>
                  <a:lnTo>
                    <a:pt x="965" y="2047"/>
                  </a:lnTo>
                  <a:lnTo>
                    <a:pt x="973" y="2049"/>
                  </a:lnTo>
                  <a:lnTo>
                    <a:pt x="982" y="2051"/>
                  </a:lnTo>
                  <a:lnTo>
                    <a:pt x="991" y="2053"/>
                  </a:lnTo>
                  <a:lnTo>
                    <a:pt x="1001" y="2058"/>
                  </a:lnTo>
                  <a:lnTo>
                    <a:pt x="1022" y="2066"/>
                  </a:lnTo>
                  <a:lnTo>
                    <a:pt x="1043" y="2076"/>
                  </a:lnTo>
                  <a:lnTo>
                    <a:pt x="1084" y="2097"/>
                  </a:lnTo>
                  <a:lnTo>
                    <a:pt x="1114" y="2114"/>
                  </a:lnTo>
                  <a:lnTo>
                    <a:pt x="1115" y="2115"/>
                  </a:lnTo>
                  <a:lnTo>
                    <a:pt x="1117" y="2115"/>
                  </a:lnTo>
                  <a:lnTo>
                    <a:pt x="1119" y="2114"/>
                  </a:lnTo>
                  <a:lnTo>
                    <a:pt x="1121" y="2112"/>
                  </a:lnTo>
                  <a:lnTo>
                    <a:pt x="1124" y="2108"/>
                  </a:lnTo>
                  <a:lnTo>
                    <a:pt x="1127" y="2102"/>
                  </a:lnTo>
                  <a:lnTo>
                    <a:pt x="1132" y="2096"/>
                  </a:lnTo>
                  <a:lnTo>
                    <a:pt x="1135" y="2091"/>
                  </a:lnTo>
                  <a:lnTo>
                    <a:pt x="1139" y="2086"/>
                  </a:lnTo>
                  <a:lnTo>
                    <a:pt x="1142" y="2084"/>
                  </a:lnTo>
                  <a:lnTo>
                    <a:pt x="1169" y="2082"/>
                  </a:lnTo>
                  <a:lnTo>
                    <a:pt x="1190" y="2081"/>
                  </a:lnTo>
                  <a:lnTo>
                    <a:pt x="1198" y="2081"/>
                  </a:lnTo>
                  <a:lnTo>
                    <a:pt x="1203" y="2083"/>
                  </a:lnTo>
                  <a:lnTo>
                    <a:pt x="1204" y="2084"/>
                  </a:lnTo>
                  <a:lnTo>
                    <a:pt x="1205" y="2086"/>
                  </a:lnTo>
                  <a:lnTo>
                    <a:pt x="1204" y="2088"/>
                  </a:lnTo>
                  <a:lnTo>
                    <a:pt x="1204" y="2092"/>
                  </a:lnTo>
                  <a:lnTo>
                    <a:pt x="1203" y="2096"/>
                  </a:lnTo>
                  <a:lnTo>
                    <a:pt x="1203" y="2099"/>
                  </a:lnTo>
                  <a:lnTo>
                    <a:pt x="1205" y="2102"/>
                  </a:lnTo>
                  <a:lnTo>
                    <a:pt x="1207" y="2105"/>
                  </a:lnTo>
                  <a:lnTo>
                    <a:pt x="1211" y="2108"/>
                  </a:lnTo>
                  <a:lnTo>
                    <a:pt x="1216" y="2110"/>
                  </a:lnTo>
                  <a:lnTo>
                    <a:pt x="1222" y="2111"/>
                  </a:lnTo>
                  <a:lnTo>
                    <a:pt x="1227" y="2112"/>
                  </a:lnTo>
                  <a:lnTo>
                    <a:pt x="1241" y="2113"/>
                  </a:lnTo>
                  <a:lnTo>
                    <a:pt x="1256" y="2112"/>
                  </a:lnTo>
                  <a:lnTo>
                    <a:pt x="1263" y="2111"/>
                  </a:lnTo>
                  <a:lnTo>
                    <a:pt x="1271" y="2109"/>
                  </a:lnTo>
                  <a:lnTo>
                    <a:pt x="1278" y="2105"/>
                  </a:lnTo>
                  <a:lnTo>
                    <a:pt x="1285" y="2102"/>
                  </a:lnTo>
                  <a:lnTo>
                    <a:pt x="1291" y="2099"/>
                  </a:lnTo>
                  <a:lnTo>
                    <a:pt x="1295" y="2095"/>
                  </a:lnTo>
                  <a:lnTo>
                    <a:pt x="1300" y="2089"/>
                  </a:lnTo>
                  <a:lnTo>
                    <a:pt x="1303" y="2085"/>
                  </a:lnTo>
                  <a:lnTo>
                    <a:pt x="1306" y="2075"/>
                  </a:lnTo>
                  <a:lnTo>
                    <a:pt x="1309" y="2065"/>
                  </a:lnTo>
                  <a:lnTo>
                    <a:pt x="1310" y="2061"/>
                  </a:lnTo>
                  <a:lnTo>
                    <a:pt x="1311" y="2057"/>
                  </a:lnTo>
                  <a:lnTo>
                    <a:pt x="1313" y="2053"/>
                  </a:lnTo>
                  <a:lnTo>
                    <a:pt x="1316" y="2051"/>
                  </a:lnTo>
                  <a:lnTo>
                    <a:pt x="1319" y="2049"/>
                  </a:lnTo>
                  <a:lnTo>
                    <a:pt x="1323" y="2049"/>
                  </a:lnTo>
                  <a:lnTo>
                    <a:pt x="1327" y="2049"/>
                  </a:lnTo>
                  <a:lnTo>
                    <a:pt x="1334" y="2051"/>
                  </a:lnTo>
                  <a:lnTo>
                    <a:pt x="1340" y="2053"/>
                  </a:lnTo>
                  <a:lnTo>
                    <a:pt x="1345" y="2057"/>
                  </a:lnTo>
                  <a:lnTo>
                    <a:pt x="1350" y="2060"/>
                  </a:lnTo>
                  <a:lnTo>
                    <a:pt x="1354" y="2063"/>
                  </a:lnTo>
                  <a:lnTo>
                    <a:pt x="1360" y="2070"/>
                  </a:lnTo>
                  <a:lnTo>
                    <a:pt x="1367" y="2077"/>
                  </a:lnTo>
                  <a:lnTo>
                    <a:pt x="1370" y="2080"/>
                  </a:lnTo>
                  <a:lnTo>
                    <a:pt x="1373" y="2082"/>
                  </a:lnTo>
                  <a:lnTo>
                    <a:pt x="1376" y="2084"/>
                  </a:lnTo>
                  <a:lnTo>
                    <a:pt x="1380" y="2085"/>
                  </a:lnTo>
                  <a:lnTo>
                    <a:pt x="1386" y="2085"/>
                  </a:lnTo>
                  <a:lnTo>
                    <a:pt x="1391" y="2085"/>
                  </a:lnTo>
                  <a:lnTo>
                    <a:pt x="1398" y="2084"/>
                  </a:lnTo>
                  <a:lnTo>
                    <a:pt x="1406" y="2082"/>
                  </a:lnTo>
                  <a:lnTo>
                    <a:pt x="1421" y="2077"/>
                  </a:lnTo>
                  <a:lnTo>
                    <a:pt x="1430" y="2072"/>
                  </a:lnTo>
                  <a:lnTo>
                    <a:pt x="1438" y="2068"/>
                  </a:lnTo>
                  <a:lnTo>
                    <a:pt x="1443" y="2064"/>
                  </a:lnTo>
                  <a:lnTo>
                    <a:pt x="1448" y="2060"/>
                  </a:lnTo>
                  <a:lnTo>
                    <a:pt x="1455" y="2057"/>
                  </a:lnTo>
                  <a:lnTo>
                    <a:pt x="1462" y="2053"/>
                  </a:lnTo>
                  <a:lnTo>
                    <a:pt x="1473" y="2050"/>
                  </a:lnTo>
                  <a:lnTo>
                    <a:pt x="1487" y="2049"/>
                  </a:lnTo>
                  <a:lnTo>
                    <a:pt x="1498" y="2050"/>
                  </a:lnTo>
                  <a:lnTo>
                    <a:pt x="1508" y="2052"/>
                  </a:lnTo>
                  <a:lnTo>
                    <a:pt x="1515" y="2057"/>
                  </a:lnTo>
                  <a:lnTo>
                    <a:pt x="1521" y="2062"/>
                  </a:lnTo>
                  <a:lnTo>
                    <a:pt x="1525" y="2068"/>
                  </a:lnTo>
                  <a:lnTo>
                    <a:pt x="1529" y="2075"/>
                  </a:lnTo>
                  <a:lnTo>
                    <a:pt x="1531" y="2082"/>
                  </a:lnTo>
                  <a:lnTo>
                    <a:pt x="1536" y="2096"/>
                  </a:lnTo>
                  <a:lnTo>
                    <a:pt x="1540" y="2108"/>
                  </a:lnTo>
                  <a:lnTo>
                    <a:pt x="1542" y="2112"/>
                  </a:lnTo>
                  <a:lnTo>
                    <a:pt x="1545" y="2114"/>
                  </a:lnTo>
                  <a:lnTo>
                    <a:pt x="1550" y="2115"/>
                  </a:lnTo>
                  <a:lnTo>
                    <a:pt x="1556" y="2114"/>
                  </a:lnTo>
                  <a:lnTo>
                    <a:pt x="1562" y="2112"/>
                  </a:lnTo>
                  <a:lnTo>
                    <a:pt x="1569" y="2111"/>
                  </a:lnTo>
                  <a:lnTo>
                    <a:pt x="1574" y="2110"/>
                  </a:lnTo>
                  <a:lnTo>
                    <a:pt x="1578" y="2110"/>
                  </a:lnTo>
                  <a:lnTo>
                    <a:pt x="1587" y="2111"/>
                  </a:lnTo>
                  <a:lnTo>
                    <a:pt x="1593" y="2112"/>
                  </a:lnTo>
                  <a:lnTo>
                    <a:pt x="1597" y="2113"/>
                  </a:lnTo>
                  <a:lnTo>
                    <a:pt x="1599" y="2112"/>
                  </a:lnTo>
                  <a:lnTo>
                    <a:pt x="1602" y="2109"/>
                  </a:lnTo>
                  <a:lnTo>
                    <a:pt x="1602" y="2100"/>
                  </a:lnTo>
                  <a:lnTo>
                    <a:pt x="1602" y="2088"/>
                  </a:lnTo>
                  <a:lnTo>
                    <a:pt x="1603" y="2075"/>
                  </a:lnTo>
                  <a:lnTo>
                    <a:pt x="1604" y="2060"/>
                  </a:lnTo>
                  <a:lnTo>
                    <a:pt x="1607" y="2045"/>
                  </a:lnTo>
                  <a:lnTo>
                    <a:pt x="1609" y="2038"/>
                  </a:lnTo>
                  <a:lnTo>
                    <a:pt x="1612" y="2032"/>
                  </a:lnTo>
                  <a:lnTo>
                    <a:pt x="1615" y="2026"/>
                  </a:lnTo>
                  <a:lnTo>
                    <a:pt x="1619" y="2020"/>
                  </a:lnTo>
                  <a:lnTo>
                    <a:pt x="1623" y="2016"/>
                  </a:lnTo>
                  <a:lnTo>
                    <a:pt x="1628" y="2013"/>
                  </a:lnTo>
                  <a:lnTo>
                    <a:pt x="1633" y="2012"/>
                  </a:lnTo>
                  <a:lnTo>
                    <a:pt x="1640" y="2011"/>
                  </a:lnTo>
                  <a:lnTo>
                    <a:pt x="1646" y="2012"/>
                  </a:lnTo>
                  <a:lnTo>
                    <a:pt x="1651" y="2014"/>
                  </a:lnTo>
                  <a:lnTo>
                    <a:pt x="1656" y="2018"/>
                  </a:lnTo>
                  <a:lnTo>
                    <a:pt x="1660" y="2025"/>
                  </a:lnTo>
                  <a:lnTo>
                    <a:pt x="1667" y="2040"/>
                  </a:lnTo>
                  <a:lnTo>
                    <a:pt x="1675" y="2057"/>
                  </a:lnTo>
                  <a:lnTo>
                    <a:pt x="1678" y="2065"/>
                  </a:lnTo>
                  <a:lnTo>
                    <a:pt x="1682" y="2074"/>
                  </a:lnTo>
                  <a:lnTo>
                    <a:pt x="1688" y="2081"/>
                  </a:lnTo>
                  <a:lnTo>
                    <a:pt x="1693" y="2087"/>
                  </a:lnTo>
                  <a:lnTo>
                    <a:pt x="1699" y="2093"/>
                  </a:lnTo>
                  <a:lnTo>
                    <a:pt x="1706" y="2097"/>
                  </a:lnTo>
                  <a:lnTo>
                    <a:pt x="1710" y="2098"/>
                  </a:lnTo>
                  <a:lnTo>
                    <a:pt x="1714" y="2099"/>
                  </a:lnTo>
                  <a:lnTo>
                    <a:pt x="1718" y="2100"/>
                  </a:lnTo>
                  <a:lnTo>
                    <a:pt x="1724" y="2100"/>
                  </a:lnTo>
                  <a:lnTo>
                    <a:pt x="1732" y="2098"/>
                  </a:lnTo>
                  <a:lnTo>
                    <a:pt x="1739" y="2095"/>
                  </a:lnTo>
                  <a:lnTo>
                    <a:pt x="1744" y="2091"/>
                  </a:lnTo>
                  <a:lnTo>
                    <a:pt x="1746" y="2086"/>
                  </a:lnTo>
                  <a:lnTo>
                    <a:pt x="1747" y="2081"/>
                  </a:lnTo>
                  <a:lnTo>
                    <a:pt x="1747" y="2075"/>
                  </a:lnTo>
                  <a:lnTo>
                    <a:pt x="1747" y="2068"/>
                  </a:lnTo>
                  <a:lnTo>
                    <a:pt x="1746" y="2062"/>
                  </a:lnTo>
                  <a:lnTo>
                    <a:pt x="1744" y="2051"/>
                  </a:lnTo>
                  <a:lnTo>
                    <a:pt x="1744" y="2043"/>
                  </a:lnTo>
                  <a:lnTo>
                    <a:pt x="1746" y="2040"/>
                  </a:lnTo>
                  <a:lnTo>
                    <a:pt x="1749" y="2038"/>
                  </a:lnTo>
                  <a:lnTo>
                    <a:pt x="1755" y="2040"/>
                  </a:lnTo>
                  <a:lnTo>
                    <a:pt x="1762" y="2042"/>
                  </a:lnTo>
                  <a:lnTo>
                    <a:pt x="1777" y="2046"/>
                  </a:lnTo>
                  <a:lnTo>
                    <a:pt x="1792" y="2048"/>
                  </a:lnTo>
                  <a:lnTo>
                    <a:pt x="1808" y="2049"/>
                  </a:lnTo>
                  <a:lnTo>
                    <a:pt x="1824" y="2049"/>
                  </a:lnTo>
                  <a:lnTo>
                    <a:pt x="1855" y="2046"/>
                  </a:lnTo>
                  <a:lnTo>
                    <a:pt x="1885" y="2041"/>
                  </a:lnTo>
                  <a:lnTo>
                    <a:pt x="1915" y="2035"/>
                  </a:lnTo>
                  <a:lnTo>
                    <a:pt x="1941" y="2033"/>
                  </a:lnTo>
                  <a:lnTo>
                    <a:pt x="1952" y="2033"/>
                  </a:lnTo>
                  <a:lnTo>
                    <a:pt x="1962" y="2035"/>
                  </a:lnTo>
                  <a:lnTo>
                    <a:pt x="1966" y="2037"/>
                  </a:lnTo>
                  <a:lnTo>
                    <a:pt x="1970" y="2040"/>
                  </a:lnTo>
                  <a:lnTo>
                    <a:pt x="1974" y="2042"/>
                  </a:lnTo>
                  <a:lnTo>
                    <a:pt x="1977" y="2045"/>
                  </a:lnTo>
                  <a:lnTo>
                    <a:pt x="1999" y="2072"/>
                  </a:lnTo>
                  <a:lnTo>
                    <a:pt x="2018" y="2096"/>
                  </a:lnTo>
                  <a:lnTo>
                    <a:pt x="2022" y="2101"/>
                  </a:lnTo>
                  <a:lnTo>
                    <a:pt x="2027" y="2105"/>
                  </a:lnTo>
                  <a:lnTo>
                    <a:pt x="2031" y="2109"/>
                  </a:lnTo>
                  <a:lnTo>
                    <a:pt x="2036" y="2111"/>
                  </a:lnTo>
                  <a:lnTo>
                    <a:pt x="2042" y="2112"/>
                  </a:lnTo>
                  <a:lnTo>
                    <a:pt x="2047" y="2112"/>
                  </a:lnTo>
                  <a:lnTo>
                    <a:pt x="2052" y="2110"/>
                  </a:lnTo>
                  <a:lnTo>
                    <a:pt x="2058" y="2108"/>
                  </a:lnTo>
                  <a:lnTo>
                    <a:pt x="2063" y="2104"/>
                  </a:lnTo>
                  <a:lnTo>
                    <a:pt x="2067" y="2100"/>
                  </a:lnTo>
                  <a:lnTo>
                    <a:pt x="2070" y="2097"/>
                  </a:lnTo>
                  <a:lnTo>
                    <a:pt x="2074" y="2093"/>
                  </a:lnTo>
                  <a:lnTo>
                    <a:pt x="2075" y="2088"/>
                  </a:lnTo>
                  <a:lnTo>
                    <a:pt x="2076" y="2084"/>
                  </a:lnTo>
                  <a:lnTo>
                    <a:pt x="2076" y="2080"/>
                  </a:lnTo>
                  <a:lnTo>
                    <a:pt x="2076" y="2076"/>
                  </a:lnTo>
                  <a:lnTo>
                    <a:pt x="2069" y="2053"/>
                  </a:lnTo>
                  <a:lnTo>
                    <a:pt x="2062" y="2027"/>
                  </a:lnTo>
                  <a:lnTo>
                    <a:pt x="2061" y="2018"/>
                  </a:lnTo>
                  <a:lnTo>
                    <a:pt x="2060" y="2010"/>
                  </a:lnTo>
                  <a:lnTo>
                    <a:pt x="2060" y="1999"/>
                  </a:lnTo>
                  <a:lnTo>
                    <a:pt x="2060" y="1987"/>
                  </a:lnTo>
                  <a:lnTo>
                    <a:pt x="2060" y="1976"/>
                  </a:lnTo>
                  <a:lnTo>
                    <a:pt x="2062" y="1963"/>
                  </a:lnTo>
                  <a:lnTo>
                    <a:pt x="2063" y="1950"/>
                  </a:lnTo>
                  <a:lnTo>
                    <a:pt x="2066" y="1937"/>
                  </a:lnTo>
                  <a:lnTo>
                    <a:pt x="2068" y="1925"/>
                  </a:lnTo>
                  <a:lnTo>
                    <a:pt x="2072" y="1912"/>
                  </a:lnTo>
                  <a:lnTo>
                    <a:pt x="2077" y="1900"/>
                  </a:lnTo>
                  <a:lnTo>
                    <a:pt x="2081" y="1890"/>
                  </a:lnTo>
                  <a:lnTo>
                    <a:pt x="2086" y="1879"/>
                  </a:lnTo>
                  <a:lnTo>
                    <a:pt x="2093" y="1871"/>
                  </a:lnTo>
                  <a:lnTo>
                    <a:pt x="2099" y="1863"/>
                  </a:lnTo>
                  <a:lnTo>
                    <a:pt x="2106" y="1857"/>
                  </a:lnTo>
                  <a:lnTo>
                    <a:pt x="2114" y="1851"/>
                  </a:lnTo>
                  <a:lnTo>
                    <a:pt x="2119" y="1845"/>
                  </a:lnTo>
                  <a:lnTo>
                    <a:pt x="2123" y="1839"/>
                  </a:lnTo>
                  <a:lnTo>
                    <a:pt x="2128" y="1830"/>
                  </a:lnTo>
                  <a:lnTo>
                    <a:pt x="2132" y="1816"/>
                  </a:lnTo>
                  <a:lnTo>
                    <a:pt x="2135" y="1800"/>
                  </a:lnTo>
                  <a:lnTo>
                    <a:pt x="2137" y="1794"/>
                  </a:lnTo>
                  <a:lnTo>
                    <a:pt x="2139" y="1788"/>
                  </a:lnTo>
                  <a:lnTo>
                    <a:pt x="2142" y="1782"/>
                  </a:lnTo>
                  <a:lnTo>
                    <a:pt x="2145" y="1778"/>
                  </a:lnTo>
                  <a:lnTo>
                    <a:pt x="2148" y="1776"/>
                  </a:lnTo>
                  <a:lnTo>
                    <a:pt x="2152" y="1775"/>
                  </a:lnTo>
                  <a:lnTo>
                    <a:pt x="2159" y="1775"/>
                  </a:lnTo>
                  <a:lnTo>
                    <a:pt x="2165" y="1777"/>
                  </a:lnTo>
                  <a:lnTo>
                    <a:pt x="2178" y="1781"/>
                  </a:lnTo>
                  <a:lnTo>
                    <a:pt x="2188" y="1783"/>
                  </a:lnTo>
                  <a:lnTo>
                    <a:pt x="2198" y="1783"/>
                  </a:lnTo>
                  <a:lnTo>
                    <a:pt x="2205" y="1781"/>
                  </a:lnTo>
                  <a:lnTo>
                    <a:pt x="2210" y="1777"/>
                  </a:lnTo>
                  <a:lnTo>
                    <a:pt x="2215" y="1773"/>
                  </a:lnTo>
                  <a:lnTo>
                    <a:pt x="2219" y="1767"/>
                  </a:lnTo>
                  <a:lnTo>
                    <a:pt x="2222" y="1761"/>
                  </a:lnTo>
                  <a:lnTo>
                    <a:pt x="2227" y="1749"/>
                  </a:lnTo>
                  <a:lnTo>
                    <a:pt x="2232" y="1740"/>
                  </a:lnTo>
                  <a:lnTo>
                    <a:pt x="2234" y="1738"/>
                  </a:lnTo>
                  <a:lnTo>
                    <a:pt x="2237" y="1737"/>
                  </a:lnTo>
                  <a:lnTo>
                    <a:pt x="2241" y="1738"/>
                  </a:lnTo>
                  <a:lnTo>
                    <a:pt x="2246" y="1741"/>
                  </a:lnTo>
                  <a:lnTo>
                    <a:pt x="2251" y="1746"/>
                  </a:lnTo>
                  <a:lnTo>
                    <a:pt x="2256" y="1749"/>
                  </a:lnTo>
                  <a:lnTo>
                    <a:pt x="2262" y="1751"/>
                  </a:lnTo>
                  <a:lnTo>
                    <a:pt x="2267" y="1754"/>
                  </a:lnTo>
                  <a:lnTo>
                    <a:pt x="2278" y="1755"/>
                  </a:lnTo>
                  <a:lnTo>
                    <a:pt x="2287" y="1754"/>
                  </a:lnTo>
                  <a:lnTo>
                    <a:pt x="2302" y="1749"/>
                  </a:lnTo>
                  <a:lnTo>
                    <a:pt x="2307" y="1746"/>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53" name="shp_Austria">
              <a:extLst>
                <a:ext uri="{FF2B5EF4-FFF2-40B4-BE49-F238E27FC236}">
                  <a16:creationId xmlns:a16="http://schemas.microsoft.com/office/drawing/2014/main" id="{61DA0759-2569-91CF-2413-FC0131487A32}"/>
                </a:ext>
              </a:extLst>
            </p:cNvPr>
            <p:cNvSpPr>
              <a:spLocks/>
            </p:cNvSpPr>
            <p:nvPr/>
          </p:nvSpPr>
          <p:spPr bwMode="auto">
            <a:xfrm>
              <a:off x="5585169" y="2726805"/>
              <a:ext cx="1735030" cy="950728"/>
            </a:xfrm>
            <a:custGeom>
              <a:avLst/>
              <a:gdLst>
                <a:gd name="T0" fmla="*/ 2155 w 2273"/>
                <a:gd name="T1" fmla="*/ 634 h 1193"/>
                <a:gd name="T2" fmla="*/ 2202 w 2273"/>
                <a:gd name="T3" fmla="*/ 641 h 1193"/>
                <a:gd name="T4" fmla="*/ 2230 w 2273"/>
                <a:gd name="T5" fmla="*/ 594 h 1193"/>
                <a:gd name="T6" fmla="*/ 2258 w 2273"/>
                <a:gd name="T7" fmla="*/ 444 h 1193"/>
                <a:gd name="T8" fmla="*/ 2232 w 2273"/>
                <a:gd name="T9" fmla="*/ 377 h 1193"/>
                <a:gd name="T10" fmla="*/ 2220 w 2273"/>
                <a:gd name="T11" fmla="*/ 230 h 1193"/>
                <a:gd name="T12" fmla="*/ 2158 w 2273"/>
                <a:gd name="T13" fmla="*/ 150 h 1193"/>
                <a:gd name="T14" fmla="*/ 1962 w 2273"/>
                <a:gd name="T15" fmla="*/ 120 h 1193"/>
                <a:gd name="T16" fmla="*/ 1856 w 2273"/>
                <a:gd name="T17" fmla="*/ 52 h 1193"/>
                <a:gd name="T18" fmla="*/ 1747 w 2273"/>
                <a:gd name="T19" fmla="*/ 2 h 1193"/>
                <a:gd name="T20" fmla="*/ 1666 w 2273"/>
                <a:gd name="T21" fmla="*/ 22 h 1193"/>
                <a:gd name="T22" fmla="*/ 1624 w 2273"/>
                <a:gd name="T23" fmla="*/ 27 h 1193"/>
                <a:gd name="T24" fmla="*/ 1586 w 2273"/>
                <a:gd name="T25" fmla="*/ 78 h 1193"/>
                <a:gd name="T26" fmla="*/ 1535 w 2273"/>
                <a:gd name="T27" fmla="*/ 180 h 1193"/>
                <a:gd name="T28" fmla="*/ 1443 w 2273"/>
                <a:gd name="T29" fmla="*/ 177 h 1193"/>
                <a:gd name="T30" fmla="*/ 1319 w 2273"/>
                <a:gd name="T31" fmla="*/ 87 h 1193"/>
                <a:gd name="T32" fmla="*/ 1255 w 2273"/>
                <a:gd name="T33" fmla="*/ 142 h 1193"/>
                <a:gd name="T34" fmla="*/ 1176 w 2273"/>
                <a:gd name="T35" fmla="*/ 166 h 1193"/>
                <a:gd name="T36" fmla="*/ 1138 w 2273"/>
                <a:gd name="T37" fmla="*/ 235 h 1193"/>
                <a:gd name="T38" fmla="*/ 1026 w 2273"/>
                <a:gd name="T39" fmla="*/ 311 h 1193"/>
                <a:gd name="T40" fmla="*/ 1013 w 2273"/>
                <a:gd name="T41" fmla="*/ 390 h 1193"/>
                <a:gd name="T42" fmla="*/ 1028 w 2273"/>
                <a:gd name="T43" fmla="*/ 511 h 1193"/>
                <a:gd name="T44" fmla="*/ 1054 w 2273"/>
                <a:gd name="T45" fmla="*/ 586 h 1193"/>
                <a:gd name="T46" fmla="*/ 1018 w 2273"/>
                <a:gd name="T47" fmla="*/ 633 h 1193"/>
                <a:gd name="T48" fmla="*/ 970 w 2273"/>
                <a:gd name="T49" fmla="*/ 536 h 1193"/>
                <a:gd name="T50" fmla="*/ 897 w 2273"/>
                <a:gd name="T51" fmla="*/ 504 h 1193"/>
                <a:gd name="T52" fmla="*/ 823 w 2273"/>
                <a:gd name="T53" fmla="*/ 517 h 1193"/>
                <a:gd name="T54" fmla="*/ 718 w 2273"/>
                <a:gd name="T55" fmla="*/ 535 h 1193"/>
                <a:gd name="T56" fmla="*/ 622 w 2273"/>
                <a:gd name="T57" fmla="*/ 589 h 1193"/>
                <a:gd name="T58" fmla="*/ 479 w 2273"/>
                <a:gd name="T59" fmla="*/ 578 h 1193"/>
                <a:gd name="T60" fmla="*/ 417 w 2273"/>
                <a:gd name="T61" fmla="*/ 565 h 1193"/>
                <a:gd name="T62" fmla="*/ 358 w 2273"/>
                <a:gd name="T63" fmla="*/ 526 h 1193"/>
                <a:gd name="T64" fmla="*/ 311 w 2273"/>
                <a:gd name="T65" fmla="*/ 545 h 1193"/>
                <a:gd name="T66" fmla="*/ 202 w 2273"/>
                <a:gd name="T67" fmla="*/ 660 h 1193"/>
                <a:gd name="T68" fmla="*/ 157 w 2273"/>
                <a:gd name="T69" fmla="*/ 622 h 1193"/>
                <a:gd name="T70" fmla="*/ 68 w 2273"/>
                <a:gd name="T71" fmla="*/ 579 h 1193"/>
                <a:gd name="T72" fmla="*/ 4 w 2273"/>
                <a:gd name="T73" fmla="*/ 637 h 1193"/>
                <a:gd name="T74" fmla="*/ 29 w 2273"/>
                <a:gd name="T75" fmla="*/ 774 h 1193"/>
                <a:gd name="T76" fmla="*/ 152 w 2273"/>
                <a:gd name="T77" fmla="*/ 776 h 1193"/>
                <a:gd name="T78" fmla="*/ 193 w 2273"/>
                <a:gd name="T79" fmla="*/ 853 h 1193"/>
                <a:gd name="T80" fmla="*/ 248 w 2273"/>
                <a:gd name="T81" fmla="*/ 900 h 1193"/>
                <a:gd name="T82" fmla="*/ 366 w 2273"/>
                <a:gd name="T83" fmla="*/ 864 h 1193"/>
                <a:gd name="T84" fmla="*/ 447 w 2273"/>
                <a:gd name="T85" fmla="*/ 836 h 1193"/>
                <a:gd name="T86" fmla="*/ 592 w 2273"/>
                <a:gd name="T87" fmla="*/ 869 h 1193"/>
                <a:gd name="T88" fmla="*/ 766 w 2273"/>
                <a:gd name="T89" fmla="*/ 839 h 1193"/>
                <a:gd name="T90" fmla="*/ 755 w 2273"/>
                <a:gd name="T91" fmla="*/ 886 h 1193"/>
                <a:gd name="T92" fmla="*/ 786 w 2273"/>
                <a:gd name="T93" fmla="*/ 958 h 1193"/>
                <a:gd name="T94" fmla="*/ 926 w 2273"/>
                <a:gd name="T95" fmla="*/ 1059 h 1193"/>
                <a:gd name="T96" fmla="*/ 1134 w 2273"/>
                <a:gd name="T97" fmla="*/ 1102 h 1193"/>
                <a:gd name="T98" fmla="*/ 1297 w 2273"/>
                <a:gd name="T99" fmla="*/ 1115 h 1193"/>
                <a:gd name="T100" fmla="*/ 1467 w 2273"/>
                <a:gd name="T101" fmla="*/ 1183 h 1193"/>
                <a:gd name="T102" fmla="*/ 1555 w 2273"/>
                <a:gd name="T103" fmla="*/ 1154 h 1193"/>
                <a:gd name="T104" fmla="*/ 1612 w 2273"/>
                <a:gd name="T105" fmla="*/ 1153 h 1193"/>
                <a:gd name="T106" fmla="*/ 1662 w 2273"/>
                <a:gd name="T107" fmla="*/ 1129 h 1193"/>
                <a:gd name="T108" fmla="*/ 1684 w 2273"/>
                <a:gd name="T109" fmla="*/ 1080 h 1193"/>
                <a:gd name="T110" fmla="*/ 1785 w 2273"/>
                <a:gd name="T111" fmla="*/ 1093 h 1193"/>
                <a:gd name="T112" fmla="*/ 1902 w 2273"/>
                <a:gd name="T113" fmla="*/ 1088 h 1193"/>
                <a:gd name="T114" fmla="*/ 1910 w 2273"/>
                <a:gd name="T115" fmla="*/ 1012 h 1193"/>
                <a:gd name="T116" fmla="*/ 2024 w 2273"/>
                <a:gd name="T117" fmla="*/ 937 h 1193"/>
                <a:gd name="T118" fmla="*/ 2025 w 2273"/>
                <a:gd name="T119" fmla="*/ 834 h 1193"/>
                <a:gd name="T120" fmla="*/ 2039 w 2273"/>
                <a:gd name="T121" fmla="*/ 749 h 1193"/>
                <a:gd name="T122" fmla="*/ 2072 w 2273"/>
                <a:gd name="T123" fmla="*/ 701 h 1193"/>
                <a:gd name="T124" fmla="*/ 2067 w 2273"/>
                <a:gd name="T125" fmla="*/ 635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73" h="1193">
                  <a:moveTo>
                    <a:pt x="2125" y="632"/>
                  </a:moveTo>
                  <a:lnTo>
                    <a:pt x="2125" y="624"/>
                  </a:lnTo>
                  <a:lnTo>
                    <a:pt x="2128" y="618"/>
                  </a:lnTo>
                  <a:lnTo>
                    <a:pt x="2129" y="615"/>
                  </a:lnTo>
                  <a:lnTo>
                    <a:pt x="2130" y="613"/>
                  </a:lnTo>
                  <a:lnTo>
                    <a:pt x="2132" y="611"/>
                  </a:lnTo>
                  <a:lnTo>
                    <a:pt x="2134" y="610"/>
                  </a:lnTo>
                  <a:lnTo>
                    <a:pt x="2132" y="612"/>
                  </a:lnTo>
                  <a:lnTo>
                    <a:pt x="2132" y="614"/>
                  </a:lnTo>
                  <a:lnTo>
                    <a:pt x="2133" y="615"/>
                  </a:lnTo>
                  <a:lnTo>
                    <a:pt x="2134" y="617"/>
                  </a:lnTo>
                  <a:lnTo>
                    <a:pt x="2138" y="620"/>
                  </a:lnTo>
                  <a:lnTo>
                    <a:pt x="2140" y="621"/>
                  </a:lnTo>
                  <a:lnTo>
                    <a:pt x="2139" y="626"/>
                  </a:lnTo>
                  <a:lnTo>
                    <a:pt x="2137" y="633"/>
                  </a:lnTo>
                  <a:lnTo>
                    <a:pt x="2143" y="632"/>
                  </a:lnTo>
                  <a:lnTo>
                    <a:pt x="2150" y="633"/>
                  </a:lnTo>
                  <a:lnTo>
                    <a:pt x="2155" y="634"/>
                  </a:lnTo>
                  <a:lnTo>
                    <a:pt x="2160" y="638"/>
                  </a:lnTo>
                  <a:lnTo>
                    <a:pt x="2163" y="640"/>
                  </a:lnTo>
                  <a:lnTo>
                    <a:pt x="2164" y="644"/>
                  </a:lnTo>
                  <a:lnTo>
                    <a:pt x="2165" y="647"/>
                  </a:lnTo>
                  <a:lnTo>
                    <a:pt x="2165" y="651"/>
                  </a:lnTo>
                  <a:lnTo>
                    <a:pt x="2165" y="654"/>
                  </a:lnTo>
                  <a:lnTo>
                    <a:pt x="2166" y="656"/>
                  </a:lnTo>
                  <a:lnTo>
                    <a:pt x="2168" y="658"/>
                  </a:lnTo>
                  <a:lnTo>
                    <a:pt x="2170" y="660"/>
                  </a:lnTo>
                  <a:lnTo>
                    <a:pt x="2179" y="661"/>
                  </a:lnTo>
                  <a:lnTo>
                    <a:pt x="2184" y="660"/>
                  </a:lnTo>
                  <a:lnTo>
                    <a:pt x="2187" y="657"/>
                  </a:lnTo>
                  <a:lnTo>
                    <a:pt x="2188" y="654"/>
                  </a:lnTo>
                  <a:lnTo>
                    <a:pt x="2189" y="651"/>
                  </a:lnTo>
                  <a:lnTo>
                    <a:pt x="2189" y="648"/>
                  </a:lnTo>
                  <a:lnTo>
                    <a:pt x="2191" y="645"/>
                  </a:lnTo>
                  <a:lnTo>
                    <a:pt x="2194" y="643"/>
                  </a:lnTo>
                  <a:lnTo>
                    <a:pt x="2202" y="641"/>
                  </a:lnTo>
                  <a:lnTo>
                    <a:pt x="2209" y="641"/>
                  </a:lnTo>
                  <a:lnTo>
                    <a:pt x="2217" y="643"/>
                  </a:lnTo>
                  <a:lnTo>
                    <a:pt x="2225" y="645"/>
                  </a:lnTo>
                  <a:lnTo>
                    <a:pt x="2237" y="650"/>
                  </a:lnTo>
                  <a:lnTo>
                    <a:pt x="2247" y="652"/>
                  </a:lnTo>
                  <a:lnTo>
                    <a:pt x="2250" y="650"/>
                  </a:lnTo>
                  <a:lnTo>
                    <a:pt x="2251" y="646"/>
                  </a:lnTo>
                  <a:lnTo>
                    <a:pt x="2252" y="640"/>
                  </a:lnTo>
                  <a:lnTo>
                    <a:pt x="2253" y="633"/>
                  </a:lnTo>
                  <a:lnTo>
                    <a:pt x="2252" y="624"/>
                  </a:lnTo>
                  <a:lnTo>
                    <a:pt x="2250" y="617"/>
                  </a:lnTo>
                  <a:lnTo>
                    <a:pt x="2248" y="610"/>
                  </a:lnTo>
                  <a:lnTo>
                    <a:pt x="2243" y="603"/>
                  </a:lnTo>
                  <a:lnTo>
                    <a:pt x="2239" y="600"/>
                  </a:lnTo>
                  <a:lnTo>
                    <a:pt x="2235" y="598"/>
                  </a:lnTo>
                  <a:lnTo>
                    <a:pt x="2233" y="597"/>
                  </a:lnTo>
                  <a:lnTo>
                    <a:pt x="2231" y="596"/>
                  </a:lnTo>
                  <a:lnTo>
                    <a:pt x="2230" y="594"/>
                  </a:lnTo>
                  <a:lnTo>
                    <a:pt x="2229" y="591"/>
                  </a:lnTo>
                  <a:lnTo>
                    <a:pt x="2238" y="584"/>
                  </a:lnTo>
                  <a:lnTo>
                    <a:pt x="2251" y="577"/>
                  </a:lnTo>
                  <a:lnTo>
                    <a:pt x="2249" y="569"/>
                  </a:lnTo>
                  <a:lnTo>
                    <a:pt x="2244" y="561"/>
                  </a:lnTo>
                  <a:lnTo>
                    <a:pt x="2242" y="550"/>
                  </a:lnTo>
                  <a:lnTo>
                    <a:pt x="2242" y="539"/>
                  </a:lnTo>
                  <a:lnTo>
                    <a:pt x="2242" y="534"/>
                  </a:lnTo>
                  <a:lnTo>
                    <a:pt x="2243" y="530"/>
                  </a:lnTo>
                  <a:lnTo>
                    <a:pt x="2244" y="528"/>
                  </a:lnTo>
                  <a:lnTo>
                    <a:pt x="2247" y="526"/>
                  </a:lnTo>
                  <a:lnTo>
                    <a:pt x="2253" y="519"/>
                  </a:lnTo>
                  <a:lnTo>
                    <a:pt x="2260" y="508"/>
                  </a:lnTo>
                  <a:lnTo>
                    <a:pt x="2267" y="497"/>
                  </a:lnTo>
                  <a:lnTo>
                    <a:pt x="2273" y="491"/>
                  </a:lnTo>
                  <a:lnTo>
                    <a:pt x="2271" y="478"/>
                  </a:lnTo>
                  <a:lnTo>
                    <a:pt x="2268" y="467"/>
                  </a:lnTo>
                  <a:lnTo>
                    <a:pt x="2258" y="444"/>
                  </a:lnTo>
                  <a:lnTo>
                    <a:pt x="2252" y="444"/>
                  </a:lnTo>
                  <a:lnTo>
                    <a:pt x="2246" y="443"/>
                  </a:lnTo>
                  <a:lnTo>
                    <a:pt x="2238" y="442"/>
                  </a:lnTo>
                  <a:lnTo>
                    <a:pt x="2232" y="437"/>
                  </a:lnTo>
                  <a:lnTo>
                    <a:pt x="2229" y="435"/>
                  </a:lnTo>
                  <a:lnTo>
                    <a:pt x="2225" y="432"/>
                  </a:lnTo>
                  <a:lnTo>
                    <a:pt x="2224" y="429"/>
                  </a:lnTo>
                  <a:lnTo>
                    <a:pt x="2223" y="425"/>
                  </a:lnTo>
                  <a:lnTo>
                    <a:pt x="2221" y="417"/>
                  </a:lnTo>
                  <a:lnTo>
                    <a:pt x="2220" y="409"/>
                  </a:lnTo>
                  <a:lnTo>
                    <a:pt x="2220" y="404"/>
                  </a:lnTo>
                  <a:lnTo>
                    <a:pt x="2221" y="400"/>
                  </a:lnTo>
                  <a:lnTo>
                    <a:pt x="2223" y="396"/>
                  </a:lnTo>
                  <a:lnTo>
                    <a:pt x="2225" y="393"/>
                  </a:lnTo>
                  <a:lnTo>
                    <a:pt x="2227" y="390"/>
                  </a:lnTo>
                  <a:lnTo>
                    <a:pt x="2230" y="385"/>
                  </a:lnTo>
                  <a:lnTo>
                    <a:pt x="2231" y="381"/>
                  </a:lnTo>
                  <a:lnTo>
                    <a:pt x="2232" y="377"/>
                  </a:lnTo>
                  <a:lnTo>
                    <a:pt x="2232" y="368"/>
                  </a:lnTo>
                  <a:lnTo>
                    <a:pt x="2231" y="360"/>
                  </a:lnTo>
                  <a:lnTo>
                    <a:pt x="2227" y="352"/>
                  </a:lnTo>
                  <a:lnTo>
                    <a:pt x="2225" y="344"/>
                  </a:lnTo>
                  <a:lnTo>
                    <a:pt x="2222" y="332"/>
                  </a:lnTo>
                  <a:lnTo>
                    <a:pt x="2218" y="318"/>
                  </a:lnTo>
                  <a:lnTo>
                    <a:pt x="2216" y="310"/>
                  </a:lnTo>
                  <a:lnTo>
                    <a:pt x="2213" y="301"/>
                  </a:lnTo>
                  <a:lnTo>
                    <a:pt x="2210" y="297"/>
                  </a:lnTo>
                  <a:lnTo>
                    <a:pt x="2210" y="294"/>
                  </a:lnTo>
                  <a:lnTo>
                    <a:pt x="2209" y="289"/>
                  </a:lnTo>
                  <a:lnTo>
                    <a:pt x="2210" y="284"/>
                  </a:lnTo>
                  <a:lnTo>
                    <a:pt x="2215" y="273"/>
                  </a:lnTo>
                  <a:lnTo>
                    <a:pt x="2221" y="260"/>
                  </a:lnTo>
                  <a:lnTo>
                    <a:pt x="2222" y="252"/>
                  </a:lnTo>
                  <a:lnTo>
                    <a:pt x="2222" y="245"/>
                  </a:lnTo>
                  <a:lnTo>
                    <a:pt x="2221" y="239"/>
                  </a:lnTo>
                  <a:lnTo>
                    <a:pt x="2220" y="230"/>
                  </a:lnTo>
                  <a:lnTo>
                    <a:pt x="2218" y="221"/>
                  </a:lnTo>
                  <a:lnTo>
                    <a:pt x="2216" y="212"/>
                  </a:lnTo>
                  <a:lnTo>
                    <a:pt x="2213" y="204"/>
                  </a:lnTo>
                  <a:lnTo>
                    <a:pt x="2210" y="194"/>
                  </a:lnTo>
                  <a:lnTo>
                    <a:pt x="2206" y="180"/>
                  </a:lnTo>
                  <a:lnTo>
                    <a:pt x="2202" y="161"/>
                  </a:lnTo>
                  <a:lnTo>
                    <a:pt x="2199" y="153"/>
                  </a:lnTo>
                  <a:lnTo>
                    <a:pt x="2194" y="146"/>
                  </a:lnTo>
                  <a:lnTo>
                    <a:pt x="2191" y="144"/>
                  </a:lnTo>
                  <a:lnTo>
                    <a:pt x="2188" y="143"/>
                  </a:lnTo>
                  <a:lnTo>
                    <a:pt x="2185" y="142"/>
                  </a:lnTo>
                  <a:lnTo>
                    <a:pt x="2182" y="143"/>
                  </a:lnTo>
                  <a:lnTo>
                    <a:pt x="2175" y="148"/>
                  </a:lnTo>
                  <a:lnTo>
                    <a:pt x="2168" y="154"/>
                  </a:lnTo>
                  <a:lnTo>
                    <a:pt x="2165" y="154"/>
                  </a:lnTo>
                  <a:lnTo>
                    <a:pt x="2163" y="153"/>
                  </a:lnTo>
                  <a:lnTo>
                    <a:pt x="2160" y="151"/>
                  </a:lnTo>
                  <a:lnTo>
                    <a:pt x="2158" y="150"/>
                  </a:lnTo>
                  <a:lnTo>
                    <a:pt x="2155" y="146"/>
                  </a:lnTo>
                  <a:lnTo>
                    <a:pt x="2150" y="143"/>
                  </a:lnTo>
                  <a:lnTo>
                    <a:pt x="2137" y="131"/>
                  </a:lnTo>
                  <a:lnTo>
                    <a:pt x="2123" y="122"/>
                  </a:lnTo>
                  <a:lnTo>
                    <a:pt x="2109" y="115"/>
                  </a:lnTo>
                  <a:lnTo>
                    <a:pt x="2096" y="112"/>
                  </a:lnTo>
                  <a:lnTo>
                    <a:pt x="2087" y="110"/>
                  </a:lnTo>
                  <a:lnTo>
                    <a:pt x="2072" y="108"/>
                  </a:lnTo>
                  <a:lnTo>
                    <a:pt x="2063" y="116"/>
                  </a:lnTo>
                  <a:lnTo>
                    <a:pt x="2049" y="129"/>
                  </a:lnTo>
                  <a:lnTo>
                    <a:pt x="2040" y="131"/>
                  </a:lnTo>
                  <a:lnTo>
                    <a:pt x="2034" y="132"/>
                  </a:lnTo>
                  <a:lnTo>
                    <a:pt x="2025" y="131"/>
                  </a:lnTo>
                  <a:lnTo>
                    <a:pt x="2017" y="130"/>
                  </a:lnTo>
                  <a:lnTo>
                    <a:pt x="2002" y="129"/>
                  </a:lnTo>
                  <a:lnTo>
                    <a:pt x="1989" y="128"/>
                  </a:lnTo>
                  <a:lnTo>
                    <a:pt x="1977" y="125"/>
                  </a:lnTo>
                  <a:lnTo>
                    <a:pt x="1962" y="120"/>
                  </a:lnTo>
                  <a:lnTo>
                    <a:pt x="1954" y="116"/>
                  </a:lnTo>
                  <a:lnTo>
                    <a:pt x="1946" y="113"/>
                  </a:lnTo>
                  <a:lnTo>
                    <a:pt x="1934" y="114"/>
                  </a:lnTo>
                  <a:lnTo>
                    <a:pt x="1922" y="115"/>
                  </a:lnTo>
                  <a:lnTo>
                    <a:pt x="1920" y="113"/>
                  </a:lnTo>
                  <a:lnTo>
                    <a:pt x="1917" y="111"/>
                  </a:lnTo>
                  <a:lnTo>
                    <a:pt x="1916" y="109"/>
                  </a:lnTo>
                  <a:lnTo>
                    <a:pt x="1914" y="106"/>
                  </a:lnTo>
                  <a:lnTo>
                    <a:pt x="1912" y="100"/>
                  </a:lnTo>
                  <a:lnTo>
                    <a:pt x="1907" y="94"/>
                  </a:lnTo>
                  <a:lnTo>
                    <a:pt x="1898" y="87"/>
                  </a:lnTo>
                  <a:lnTo>
                    <a:pt x="1889" y="81"/>
                  </a:lnTo>
                  <a:lnTo>
                    <a:pt x="1880" y="76"/>
                  </a:lnTo>
                  <a:lnTo>
                    <a:pt x="1871" y="69"/>
                  </a:lnTo>
                  <a:lnTo>
                    <a:pt x="1865" y="62"/>
                  </a:lnTo>
                  <a:lnTo>
                    <a:pt x="1861" y="57"/>
                  </a:lnTo>
                  <a:lnTo>
                    <a:pt x="1859" y="54"/>
                  </a:lnTo>
                  <a:lnTo>
                    <a:pt x="1856" y="52"/>
                  </a:lnTo>
                  <a:lnTo>
                    <a:pt x="1853" y="49"/>
                  </a:lnTo>
                  <a:lnTo>
                    <a:pt x="1851" y="47"/>
                  </a:lnTo>
                  <a:lnTo>
                    <a:pt x="1846" y="46"/>
                  </a:lnTo>
                  <a:lnTo>
                    <a:pt x="1842" y="47"/>
                  </a:lnTo>
                  <a:lnTo>
                    <a:pt x="1837" y="49"/>
                  </a:lnTo>
                  <a:lnTo>
                    <a:pt x="1833" y="52"/>
                  </a:lnTo>
                  <a:lnTo>
                    <a:pt x="1829" y="54"/>
                  </a:lnTo>
                  <a:lnTo>
                    <a:pt x="1825" y="55"/>
                  </a:lnTo>
                  <a:lnTo>
                    <a:pt x="1820" y="55"/>
                  </a:lnTo>
                  <a:lnTo>
                    <a:pt x="1816" y="54"/>
                  </a:lnTo>
                  <a:lnTo>
                    <a:pt x="1810" y="44"/>
                  </a:lnTo>
                  <a:lnTo>
                    <a:pt x="1805" y="35"/>
                  </a:lnTo>
                  <a:lnTo>
                    <a:pt x="1797" y="25"/>
                  </a:lnTo>
                  <a:lnTo>
                    <a:pt x="1788" y="19"/>
                  </a:lnTo>
                  <a:lnTo>
                    <a:pt x="1780" y="14"/>
                  </a:lnTo>
                  <a:lnTo>
                    <a:pt x="1768" y="9"/>
                  </a:lnTo>
                  <a:lnTo>
                    <a:pt x="1758" y="5"/>
                  </a:lnTo>
                  <a:lnTo>
                    <a:pt x="1747" y="2"/>
                  </a:lnTo>
                  <a:lnTo>
                    <a:pt x="1743" y="1"/>
                  </a:lnTo>
                  <a:lnTo>
                    <a:pt x="1737" y="0"/>
                  </a:lnTo>
                  <a:lnTo>
                    <a:pt x="1732" y="1"/>
                  </a:lnTo>
                  <a:lnTo>
                    <a:pt x="1726" y="2"/>
                  </a:lnTo>
                  <a:lnTo>
                    <a:pt x="1719" y="5"/>
                  </a:lnTo>
                  <a:lnTo>
                    <a:pt x="1713" y="8"/>
                  </a:lnTo>
                  <a:lnTo>
                    <a:pt x="1703" y="8"/>
                  </a:lnTo>
                  <a:lnTo>
                    <a:pt x="1694" y="7"/>
                  </a:lnTo>
                  <a:lnTo>
                    <a:pt x="1690" y="8"/>
                  </a:lnTo>
                  <a:lnTo>
                    <a:pt x="1685" y="11"/>
                  </a:lnTo>
                  <a:lnTo>
                    <a:pt x="1681" y="15"/>
                  </a:lnTo>
                  <a:lnTo>
                    <a:pt x="1678" y="19"/>
                  </a:lnTo>
                  <a:lnTo>
                    <a:pt x="1675" y="22"/>
                  </a:lnTo>
                  <a:lnTo>
                    <a:pt x="1671" y="24"/>
                  </a:lnTo>
                  <a:lnTo>
                    <a:pt x="1669" y="25"/>
                  </a:lnTo>
                  <a:lnTo>
                    <a:pt x="1668" y="25"/>
                  </a:lnTo>
                  <a:lnTo>
                    <a:pt x="1666" y="24"/>
                  </a:lnTo>
                  <a:lnTo>
                    <a:pt x="1666" y="22"/>
                  </a:lnTo>
                  <a:lnTo>
                    <a:pt x="1665" y="17"/>
                  </a:lnTo>
                  <a:lnTo>
                    <a:pt x="1664" y="10"/>
                  </a:lnTo>
                  <a:lnTo>
                    <a:pt x="1662" y="7"/>
                  </a:lnTo>
                  <a:lnTo>
                    <a:pt x="1660" y="6"/>
                  </a:lnTo>
                  <a:lnTo>
                    <a:pt x="1657" y="4"/>
                  </a:lnTo>
                  <a:lnTo>
                    <a:pt x="1653" y="4"/>
                  </a:lnTo>
                  <a:lnTo>
                    <a:pt x="1647" y="3"/>
                  </a:lnTo>
                  <a:lnTo>
                    <a:pt x="1641" y="2"/>
                  </a:lnTo>
                  <a:lnTo>
                    <a:pt x="1636" y="1"/>
                  </a:lnTo>
                  <a:lnTo>
                    <a:pt x="1632" y="0"/>
                  </a:lnTo>
                  <a:lnTo>
                    <a:pt x="1629" y="0"/>
                  </a:lnTo>
                  <a:lnTo>
                    <a:pt x="1625" y="1"/>
                  </a:lnTo>
                  <a:lnTo>
                    <a:pt x="1623" y="3"/>
                  </a:lnTo>
                  <a:lnTo>
                    <a:pt x="1620" y="5"/>
                  </a:lnTo>
                  <a:lnTo>
                    <a:pt x="1620" y="8"/>
                  </a:lnTo>
                  <a:lnTo>
                    <a:pt x="1620" y="11"/>
                  </a:lnTo>
                  <a:lnTo>
                    <a:pt x="1623" y="20"/>
                  </a:lnTo>
                  <a:lnTo>
                    <a:pt x="1624" y="27"/>
                  </a:lnTo>
                  <a:lnTo>
                    <a:pt x="1623" y="39"/>
                  </a:lnTo>
                  <a:lnTo>
                    <a:pt x="1622" y="49"/>
                  </a:lnTo>
                  <a:lnTo>
                    <a:pt x="1619" y="59"/>
                  </a:lnTo>
                  <a:lnTo>
                    <a:pt x="1617" y="68"/>
                  </a:lnTo>
                  <a:lnTo>
                    <a:pt x="1617" y="71"/>
                  </a:lnTo>
                  <a:lnTo>
                    <a:pt x="1618" y="75"/>
                  </a:lnTo>
                  <a:lnTo>
                    <a:pt x="1620" y="79"/>
                  </a:lnTo>
                  <a:lnTo>
                    <a:pt x="1623" y="82"/>
                  </a:lnTo>
                  <a:lnTo>
                    <a:pt x="1624" y="83"/>
                  </a:lnTo>
                  <a:lnTo>
                    <a:pt x="1624" y="86"/>
                  </a:lnTo>
                  <a:lnTo>
                    <a:pt x="1622" y="87"/>
                  </a:lnTo>
                  <a:lnTo>
                    <a:pt x="1617" y="87"/>
                  </a:lnTo>
                  <a:lnTo>
                    <a:pt x="1608" y="86"/>
                  </a:lnTo>
                  <a:lnTo>
                    <a:pt x="1601" y="83"/>
                  </a:lnTo>
                  <a:lnTo>
                    <a:pt x="1595" y="80"/>
                  </a:lnTo>
                  <a:lnTo>
                    <a:pt x="1592" y="79"/>
                  </a:lnTo>
                  <a:lnTo>
                    <a:pt x="1589" y="78"/>
                  </a:lnTo>
                  <a:lnTo>
                    <a:pt x="1586" y="78"/>
                  </a:lnTo>
                  <a:lnTo>
                    <a:pt x="1584" y="79"/>
                  </a:lnTo>
                  <a:lnTo>
                    <a:pt x="1582" y="92"/>
                  </a:lnTo>
                  <a:lnTo>
                    <a:pt x="1580" y="108"/>
                  </a:lnTo>
                  <a:lnTo>
                    <a:pt x="1565" y="115"/>
                  </a:lnTo>
                  <a:lnTo>
                    <a:pt x="1553" y="120"/>
                  </a:lnTo>
                  <a:lnTo>
                    <a:pt x="1548" y="125"/>
                  </a:lnTo>
                  <a:lnTo>
                    <a:pt x="1544" y="130"/>
                  </a:lnTo>
                  <a:lnTo>
                    <a:pt x="1543" y="134"/>
                  </a:lnTo>
                  <a:lnTo>
                    <a:pt x="1542" y="138"/>
                  </a:lnTo>
                  <a:lnTo>
                    <a:pt x="1541" y="142"/>
                  </a:lnTo>
                  <a:lnTo>
                    <a:pt x="1541" y="146"/>
                  </a:lnTo>
                  <a:lnTo>
                    <a:pt x="1542" y="156"/>
                  </a:lnTo>
                  <a:lnTo>
                    <a:pt x="1542" y="163"/>
                  </a:lnTo>
                  <a:lnTo>
                    <a:pt x="1543" y="171"/>
                  </a:lnTo>
                  <a:lnTo>
                    <a:pt x="1542" y="176"/>
                  </a:lnTo>
                  <a:lnTo>
                    <a:pt x="1540" y="178"/>
                  </a:lnTo>
                  <a:lnTo>
                    <a:pt x="1538" y="179"/>
                  </a:lnTo>
                  <a:lnTo>
                    <a:pt x="1535" y="180"/>
                  </a:lnTo>
                  <a:lnTo>
                    <a:pt x="1531" y="180"/>
                  </a:lnTo>
                  <a:lnTo>
                    <a:pt x="1519" y="167"/>
                  </a:lnTo>
                  <a:lnTo>
                    <a:pt x="1508" y="155"/>
                  </a:lnTo>
                  <a:lnTo>
                    <a:pt x="1497" y="157"/>
                  </a:lnTo>
                  <a:lnTo>
                    <a:pt x="1485" y="157"/>
                  </a:lnTo>
                  <a:lnTo>
                    <a:pt x="1479" y="156"/>
                  </a:lnTo>
                  <a:lnTo>
                    <a:pt x="1476" y="155"/>
                  </a:lnTo>
                  <a:lnTo>
                    <a:pt x="1473" y="155"/>
                  </a:lnTo>
                  <a:lnTo>
                    <a:pt x="1469" y="156"/>
                  </a:lnTo>
                  <a:lnTo>
                    <a:pt x="1467" y="159"/>
                  </a:lnTo>
                  <a:lnTo>
                    <a:pt x="1464" y="170"/>
                  </a:lnTo>
                  <a:lnTo>
                    <a:pt x="1463" y="172"/>
                  </a:lnTo>
                  <a:lnTo>
                    <a:pt x="1462" y="174"/>
                  </a:lnTo>
                  <a:lnTo>
                    <a:pt x="1461" y="175"/>
                  </a:lnTo>
                  <a:lnTo>
                    <a:pt x="1460" y="175"/>
                  </a:lnTo>
                  <a:lnTo>
                    <a:pt x="1456" y="175"/>
                  </a:lnTo>
                  <a:lnTo>
                    <a:pt x="1452" y="176"/>
                  </a:lnTo>
                  <a:lnTo>
                    <a:pt x="1443" y="177"/>
                  </a:lnTo>
                  <a:lnTo>
                    <a:pt x="1434" y="177"/>
                  </a:lnTo>
                  <a:lnTo>
                    <a:pt x="1427" y="175"/>
                  </a:lnTo>
                  <a:lnTo>
                    <a:pt x="1417" y="173"/>
                  </a:lnTo>
                  <a:lnTo>
                    <a:pt x="1406" y="168"/>
                  </a:lnTo>
                  <a:lnTo>
                    <a:pt x="1394" y="163"/>
                  </a:lnTo>
                  <a:lnTo>
                    <a:pt x="1384" y="162"/>
                  </a:lnTo>
                  <a:lnTo>
                    <a:pt x="1375" y="159"/>
                  </a:lnTo>
                  <a:lnTo>
                    <a:pt x="1371" y="157"/>
                  </a:lnTo>
                  <a:lnTo>
                    <a:pt x="1367" y="153"/>
                  </a:lnTo>
                  <a:lnTo>
                    <a:pt x="1365" y="148"/>
                  </a:lnTo>
                  <a:lnTo>
                    <a:pt x="1364" y="143"/>
                  </a:lnTo>
                  <a:lnTo>
                    <a:pt x="1364" y="134"/>
                  </a:lnTo>
                  <a:lnTo>
                    <a:pt x="1363" y="126"/>
                  </a:lnTo>
                  <a:lnTo>
                    <a:pt x="1349" y="117"/>
                  </a:lnTo>
                  <a:lnTo>
                    <a:pt x="1332" y="106"/>
                  </a:lnTo>
                  <a:lnTo>
                    <a:pt x="1328" y="98"/>
                  </a:lnTo>
                  <a:lnTo>
                    <a:pt x="1324" y="92"/>
                  </a:lnTo>
                  <a:lnTo>
                    <a:pt x="1319" y="87"/>
                  </a:lnTo>
                  <a:lnTo>
                    <a:pt x="1312" y="80"/>
                  </a:lnTo>
                  <a:lnTo>
                    <a:pt x="1302" y="71"/>
                  </a:lnTo>
                  <a:lnTo>
                    <a:pt x="1289" y="60"/>
                  </a:lnTo>
                  <a:lnTo>
                    <a:pt x="1285" y="61"/>
                  </a:lnTo>
                  <a:lnTo>
                    <a:pt x="1282" y="65"/>
                  </a:lnTo>
                  <a:lnTo>
                    <a:pt x="1279" y="70"/>
                  </a:lnTo>
                  <a:lnTo>
                    <a:pt x="1274" y="74"/>
                  </a:lnTo>
                  <a:lnTo>
                    <a:pt x="1269" y="79"/>
                  </a:lnTo>
                  <a:lnTo>
                    <a:pt x="1262" y="85"/>
                  </a:lnTo>
                  <a:lnTo>
                    <a:pt x="1257" y="90"/>
                  </a:lnTo>
                  <a:lnTo>
                    <a:pt x="1253" y="97"/>
                  </a:lnTo>
                  <a:lnTo>
                    <a:pt x="1249" y="105"/>
                  </a:lnTo>
                  <a:lnTo>
                    <a:pt x="1248" y="112"/>
                  </a:lnTo>
                  <a:lnTo>
                    <a:pt x="1247" y="121"/>
                  </a:lnTo>
                  <a:lnTo>
                    <a:pt x="1248" y="126"/>
                  </a:lnTo>
                  <a:lnTo>
                    <a:pt x="1249" y="132"/>
                  </a:lnTo>
                  <a:lnTo>
                    <a:pt x="1252" y="138"/>
                  </a:lnTo>
                  <a:lnTo>
                    <a:pt x="1255" y="142"/>
                  </a:lnTo>
                  <a:lnTo>
                    <a:pt x="1256" y="147"/>
                  </a:lnTo>
                  <a:lnTo>
                    <a:pt x="1257" y="153"/>
                  </a:lnTo>
                  <a:lnTo>
                    <a:pt x="1257" y="157"/>
                  </a:lnTo>
                  <a:lnTo>
                    <a:pt x="1254" y="161"/>
                  </a:lnTo>
                  <a:lnTo>
                    <a:pt x="1249" y="165"/>
                  </a:lnTo>
                  <a:lnTo>
                    <a:pt x="1245" y="167"/>
                  </a:lnTo>
                  <a:lnTo>
                    <a:pt x="1241" y="170"/>
                  </a:lnTo>
                  <a:lnTo>
                    <a:pt x="1236" y="172"/>
                  </a:lnTo>
                  <a:lnTo>
                    <a:pt x="1229" y="176"/>
                  </a:lnTo>
                  <a:lnTo>
                    <a:pt x="1224" y="179"/>
                  </a:lnTo>
                  <a:lnTo>
                    <a:pt x="1219" y="181"/>
                  </a:lnTo>
                  <a:lnTo>
                    <a:pt x="1212" y="182"/>
                  </a:lnTo>
                  <a:lnTo>
                    <a:pt x="1206" y="182"/>
                  </a:lnTo>
                  <a:lnTo>
                    <a:pt x="1201" y="180"/>
                  </a:lnTo>
                  <a:lnTo>
                    <a:pt x="1195" y="177"/>
                  </a:lnTo>
                  <a:lnTo>
                    <a:pt x="1189" y="175"/>
                  </a:lnTo>
                  <a:lnTo>
                    <a:pt x="1181" y="171"/>
                  </a:lnTo>
                  <a:lnTo>
                    <a:pt x="1176" y="166"/>
                  </a:lnTo>
                  <a:lnTo>
                    <a:pt x="1174" y="164"/>
                  </a:lnTo>
                  <a:lnTo>
                    <a:pt x="1170" y="164"/>
                  </a:lnTo>
                  <a:lnTo>
                    <a:pt x="1167" y="164"/>
                  </a:lnTo>
                  <a:lnTo>
                    <a:pt x="1162" y="167"/>
                  </a:lnTo>
                  <a:lnTo>
                    <a:pt x="1156" y="168"/>
                  </a:lnTo>
                  <a:lnTo>
                    <a:pt x="1145" y="166"/>
                  </a:lnTo>
                  <a:lnTo>
                    <a:pt x="1136" y="165"/>
                  </a:lnTo>
                  <a:lnTo>
                    <a:pt x="1129" y="164"/>
                  </a:lnTo>
                  <a:lnTo>
                    <a:pt x="1128" y="164"/>
                  </a:lnTo>
                  <a:lnTo>
                    <a:pt x="1128" y="166"/>
                  </a:lnTo>
                  <a:lnTo>
                    <a:pt x="1128" y="170"/>
                  </a:lnTo>
                  <a:lnTo>
                    <a:pt x="1129" y="174"/>
                  </a:lnTo>
                  <a:lnTo>
                    <a:pt x="1133" y="183"/>
                  </a:lnTo>
                  <a:lnTo>
                    <a:pt x="1135" y="193"/>
                  </a:lnTo>
                  <a:lnTo>
                    <a:pt x="1139" y="208"/>
                  </a:lnTo>
                  <a:lnTo>
                    <a:pt x="1141" y="225"/>
                  </a:lnTo>
                  <a:lnTo>
                    <a:pt x="1140" y="231"/>
                  </a:lnTo>
                  <a:lnTo>
                    <a:pt x="1138" y="235"/>
                  </a:lnTo>
                  <a:lnTo>
                    <a:pt x="1135" y="240"/>
                  </a:lnTo>
                  <a:lnTo>
                    <a:pt x="1130" y="245"/>
                  </a:lnTo>
                  <a:lnTo>
                    <a:pt x="1125" y="250"/>
                  </a:lnTo>
                  <a:lnTo>
                    <a:pt x="1120" y="255"/>
                  </a:lnTo>
                  <a:lnTo>
                    <a:pt x="1113" y="257"/>
                  </a:lnTo>
                  <a:lnTo>
                    <a:pt x="1106" y="258"/>
                  </a:lnTo>
                  <a:lnTo>
                    <a:pt x="1101" y="261"/>
                  </a:lnTo>
                  <a:lnTo>
                    <a:pt x="1094" y="264"/>
                  </a:lnTo>
                  <a:lnTo>
                    <a:pt x="1092" y="266"/>
                  </a:lnTo>
                  <a:lnTo>
                    <a:pt x="1089" y="269"/>
                  </a:lnTo>
                  <a:lnTo>
                    <a:pt x="1087" y="274"/>
                  </a:lnTo>
                  <a:lnTo>
                    <a:pt x="1085" y="278"/>
                  </a:lnTo>
                  <a:lnTo>
                    <a:pt x="1078" y="283"/>
                  </a:lnTo>
                  <a:lnTo>
                    <a:pt x="1070" y="290"/>
                  </a:lnTo>
                  <a:lnTo>
                    <a:pt x="1059" y="297"/>
                  </a:lnTo>
                  <a:lnTo>
                    <a:pt x="1047" y="303"/>
                  </a:lnTo>
                  <a:lnTo>
                    <a:pt x="1037" y="307"/>
                  </a:lnTo>
                  <a:lnTo>
                    <a:pt x="1026" y="311"/>
                  </a:lnTo>
                  <a:lnTo>
                    <a:pt x="1016" y="322"/>
                  </a:lnTo>
                  <a:lnTo>
                    <a:pt x="1005" y="334"/>
                  </a:lnTo>
                  <a:lnTo>
                    <a:pt x="1002" y="337"/>
                  </a:lnTo>
                  <a:lnTo>
                    <a:pt x="998" y="340"/>
                  </a:lnTo>
                  <a:lnTo>
                    <a:pt x="994" y="343"/>
                  </a:lnTo>
                  <a:lnTo>
                    <a:pt x="992" y="346"/>
                  </a:lnTo>
                  <a:lnTo>
                    <a:pt x="992" y="352"/>
                  </a:lnTo>
                  <a:lnTo>
                    <a:pt x="994" y="359"/>
                  </a:lnTo>
                  <a:lnTo>
                    <a:pt x="993" y="364"/>
                  </a:lnTo>
                  <a:lnTo>
                    <a:pt x="992" y="370"/>
                  </a:lnTo>
                  <a:lnTo>
                    <a:pt x="993" y="373"/>
                  </a:lnTo>
                  <a:lnTo>
                    <a:pt x="995" y="375"/>
                  </a:lnTo>
                  <a:lnTo>
                    <a:pt x="998" y="376"/>
                  </a:lnTo>
                  <a:lnTo>
                    <a:pt x="1000" y="377"/>
                  </a:lnTo>
                  <a:lnTo>
                    <a:pt x="1004" y="379"/>
                  </a:lnTo>
                  <a:lnTo>
                    <a:pt x="1008" y="382"/>
                  </a:lnTo>
                  <a:lnTo>
                    <a:pt x="1011" y="385"/>
                  </a:lnTo>
                  <a:lnTo>
                    <a:pt x="1013" y="390"/>
                  </a:lnTo>
                  <a:lnTo>
                    <a:pt x="1015" y="394"/>
                  </a:lnTo>
                  <a:lnTo>
                    <a:pt x="1016" y="398"/>
                  </a:lnTo>
                  <a:lnTo>
                    <a:pt x="1016" y="407"/>
                  </a:lnTo>
                  <a:lnTo>
                    <a:pt x="1018" y="416"/>
                  </a:lnTo>
                  <a:lnTo>
                    <a:pt x="1020" y="426"/>
                  </a:lnTo>
                  <a:lnTo>
                    <a:pt x="1023" y="434"/>
                  </a:lnTo>
                  <a:lnTo>
                    <a:pt x="1028" y="441"/>
                  </a:lnTo>
                  <a:lnTo>
                    <a:pt x="1034" y="446"/>
                  </a:lnTo>
                  <a:lnTo>
                    <a:pt x="1039" y="459"/>
                  </a:lnTo>
                  <a:lnTo>
                    <a:pt x="1044" y="472"/>
                  </a:lnTo>
                  <a:lnTo>
                    <a:pt x="1045" y="476"/>
                  </a:lnTo>
                  <a:lnTo>
                    <a:pt x="1046" y="478"/>
                  </a:lnTo>
                  <a:lnTo>
                    <a:pt x="1045" y="480"/>
                  </a:lnTo>
                  <a:lnTo>
                    <a:pt x="1044" y="482"/>
                  </a:lnTo>
                  <a:lnTo>
                    <a:pt x="1040" y="487"/>
                  </a:lnTo>
                  <a:lnTo>
                    <a:pt x="1037" y="493"/>
                  </a:lnTo>
                  <a:lnTo>
                    <a:pt x="1032" y="502"/>
                  </a:lnTo>
                  <a:lnTo>
                    <a:pt x="1028" y="511"/>
                  </a:lnTo>
                  <a:lnTo>
                    <a:pt x="1028" y="513"/>
                  </a:lnTo>
                  <a:lnTo>
                    <a:pt x="1029" y="514"/>
                  </a:lnTo>
                  <a:lnTo>
                    <a:pt x="1032" y="515"/>
                  </a:lnTo>
                  <a:lnTo>
                    <a:pt x="1034" y="516"/>
                  </a:lnTo>
                  <a:lnTo>
                    <a:pt x="1038" y="517"/>
                  </a:lnTo>
                  <a:lnTo>
                    <a:pt x="1042" y="519"/>
                  </a:lnTo>
                  <a:lnTo>
                    <a:pt x="1053" y="527"/>
                  </a:lnTo>
                  <a:lnTo>
                    <a:pt x="1061" y="533"/>
                  </a:lnTo>
                  <a:lnTo>
                    <a:pt x="1064" y="537"/>
                  </a:lnTo>
                  <a:lnTo>
                    <a:pt x="1067" y="543"/>
                  </a:lnTo>
                  <a:lnTo>
                    <a:pt x="1067" y="548"/>
                  </a:lnTo>
                  <a:lnTo>
                    <a:pt x="1067" y="553"/>
                  </a:lnTo>
                  <a:lnTo>
                    <a:pt x="1063" y="560"/>
                  </a:lnTo>
                  <a:lnTo>
                    <a:pt x="1059" y="566"/>
                  </a:lnTo>
                  <a:lnTo>
                    <a:pt x="1057" y="573"/>
                  </a:lnTo>
                  <a:lnTo>
                    <a:pt x="1055" y="580"/>
                  </a:lnTo>
                  <a:lnTo>
                    <a:pt x="1055" y="583"/>
                  </a:lnTo>
                  <a:lnTo>
                    <a:pt x="1054" y="586"/>
                  </a:lnTo>
                  <a:lnTo>
                    <a:pt x="1052" y="589"/>
                  </a:lnTo>
                  <a:lnTo>
                    <a:pt x="1050" y="593"/>
                  </a:lnTo>
                  <a:lnTo>
                    <a:pt x="1047" y="595"/>
                  </a:lnTo>
                  <a:lnTo>
                    <a:pt x="1045" y="598"/>
                  </a:lnTo>
                  <a:lnTo>
                    <a:pt x="1045" y="601"/>
                  </a:lnTo>
                  <a:lnTo>
                    <a:pt x="1045" y="604"/>
                  </a:lnTo>
                  <a:lnTo>
                    <a:pt x="1045" y="611"/>
                  </a:lnTo>
                  <a:lnTo>
                    <a:pt x="1043" y="617"/>
                  </a:lnTo>
                  <a:lnTo>
                    <a:pt x="1041" y="623"/>
                  </a:lnTo>
                  <a:lnTo>
                    <a:pt x="1039" y="629"/>
                  </a:lnTo>
                  <a:lnTo>
                    <a:pt x="1038" y="632"/>
                  </a:lnTo>
                  <a:lnTo>
                    <a:pt x="1036" y="634"/>
                  </a:lnTo>
                  <a:lnTo>
                    <a:pt x="1034" y="636"/>
                  </a:lnTo>
                  <a:lnTo>
                    <a:pt x="1030" y="637"/>
                  </a:lnTo>
                  <a:lnTo>
                    <a:pt x="1027" y="638"/>
                  </a:lnTo>
                  <a:lnTo>
                    <a:pt x="1024" y="637"/>
                  </a:lnTo>
                  <a:lnTo>
                    <a:pt x="1021" y="635"/>
                  </a:lnTo>
                  <a:lnTo>
                    <a:pt x="1018" y="633"/>
                  </a:lnTo>
                  <a:lnTo>
                    <a:pt x="1012" y="626"/>
                  </a:lnTo>
                  <a:lnTo>
                    <a:pt x="1007" y="617"/>
                  </a:lnTo>
                  <a:lnTo>
                    <a:pt x="1004" y="605"/>
                  </a:lnTo>
                  <a:lnTo>
                    <a:pt x="1002" y="593"/>
                  </a:lnTo>
                  <a:lnTo>
                    <a:pt x="991" y="577"/>
                  </a:lnTo>
                  <a:lnTo>
                    <a:pt x="983" y="565"/>
                  </a:lnTo>
                  <a:lnTo>
                    <a:pt x="983" y="562"/>
                  </a:lnTo>
                  <a:lnTo>
                    <a:pt x="983" y="561"/>
                  </a:lnTo>
                  <a:lnTo>
                    <a:pt x="984" y="559"/>
                  </a:lnTo>
                  <a:lnTo>
                    <a:pt x="985" y="551"/>
                  </a:lnTo>
                  <a:lnTo>
                    <a:pt x="986" y="546"/>
                  </a:lnTo>
                  <a:lnTo>
                    <a:pt x="987" y="542"/>
                  </a:lnTo>
                  <a:lnTo>
                    <a:pt x="986" y="539"/>
                  </a:lnTo>
                  <a:lnTo>
                    <a:pt x="984" y="538"/>
                  </a:lnTo>
                  <a:lnTo>
                    <a:pt x="980" y="537"/>
                  </a:lnTo>
                  <a:lnTo>
                    <a:pt x="974" y="537"/>
                  </a:lnTo>
                  <a:lnTo>
                    <a:pt x="972" y="536"/>
                  </a:lnTo>
                  <a:lnTo>
                    <a:pt x="970" y="536"/>
                  </a:lnTo>
                  <a:lnTo>
                    <a:pt x="969" y="535"/>
                  </a:lnTo>
                  <a:lnTo>
                    <a:pt x="969" y="533"/>
                  </a:lnTo>
                  <a:lnTo>
                    <a:pt x="967" y="531"/>
                  </a:lnTo>
                  <a:lnTo>
                    <a:pt x="965" y="530"/>
                  </a:lnTo>
                  <a:lnTo>
                    <a:pt x="955" y="527"/>
                  </a:lnTo>
                  <a:lnTo>
                    <a:pt x="945" y="525"/>
                  </a:lnTo>
                  <a:lnTo>
                    <a:pt x="932" y="530"/>
                  </a:lnTo>
                  <a:lnTo>
                    <a:pt x="919" y="535"/>
                  </a:lnTo>
                  <a:lnTo>
                    <a:pt x="914" y="535"/>
                  </a:lnTo>
                  <a:lnTo>
                    <a:pt x="909" y="534"/>
                  </a:lnTo>
                  <a:lnTo>
                    <a:pt x="905" y="533"/>
                  </a:lnTo>
                  <a:lnTo>
                    <a:pt x="902" y="530"/>
                  </a:lnTo>
                  <a:lnTo>
                    <a:pt x="902" y="521"/>
                  </a:lnTo>
                  <a:lnTo>
                    <a:pt x="903" y="511"/>
                  </a:lnTo>
                  <a:lnTo>
                    <a:pt x="902" y="509"/>
                  </a:lnTo>
                  <a:lnTo>
                    <a:pt x="901" y="506"/>
                  </a:lnTo>
                  <a:lnTo>
                    <a:pt x="899" y="505"/>
                  </a:lnTo>
                  <a:lnTo>
                    <a:pt x="897" y="504"/>
                  </a:lnTo>
                  <a:lnTo>
                    <a:pt x="891" y="504"/>
                  </a:lnTo>
                  <a:lnTo>
                    <a:pt x="886" y="504"/>
                  </a:lnTo>
                  <a:lnTo>
                    <a:pt x="874" y="509"/>
                  </a:lnTo>
                  <a:lnTo>
                    <a:pt x="861" y="510"/>
                  </a:lnTo>
                  <a:lnTo>
                    <a:pt x="855" y="511"/>
                  </a:lnTo>
                  <a:lnTo>
                    <a:pt x="849" y="513"/>
                  </a:lnTo>
                  <a:lnTo>
                    <a:pt x="845" y="513"/>
                  </a:lnTo>
                  <a:lnTo>
                    <a:pt x="843" y="513"/>
                  </a:lnTo>
                  <a:lnTo>
                    <a:pt x="841" y="512"/>
                  </a:lnTo>
                  <a:lnTo>
                    <a:pt x="839" y="510"/>
                  </a:lnTo>
                  <a:lnTo>
                    <a:pt x="841" y="502"/>
                  </a:lnTo>
                  <a:lnTo>
                    <a:pt x="843" y="496"/>
                  </a:lnTo>
                  <a:lnTo>
                    <a:pt x="842" y="494"/>
                  </a:lnTo>
                  <a:lnTo>
                    <a:pt x="840" y="495"/>
                  </a:lnTo>
                  <a:lnTo>
                    <a:pt x="837" y="497"/>
                  </a:lnTo>
                  <a:lnTo>
                    <a:pt x="835" y="500"/>
                  </a:lnTo>
                  <a:lnTo>
                    <a:pt x="828" y="509"/>
                  </a:lnTo>
                  <a:lnTo>
                    <a:pt x="823" y="517"/>
                  </a:lnTo>
                  <a:lnTo>
                    <a:pt x="821" y="525"/>
                  </a:lnTo>
                  <a:lnTo>
                    <a:pt x="821" y="531"/>
                  </a:lnTo>
                  <a:lnTo>
                    <a:pt x="821" y="534"/>
                  </a:lnTo>
                  <a:lnTo>
                    <a:pt x="820" y="536"/>
                  </a:lnTo>
                  <a:lnTo>
                    <a:pt x="819" y="538"/>
                  </a:lnTo>
                  <a:lnTo>
                    <a:pt x="816" y="539"/>
                  </a:lnTo>
                  <a:lnTo>
                    <a:pt x="809" y="537"/>
                  </a:lnTo>
                  <a:lnTo>
                    <a:pt x="803" y="534"/>
                  </a:lnTo>
                  <a:lnTo>
                    <a:pt x="791" y="535"/>
                  </a:lnTo>
                  <a:lnTo>
                    <a:pt x="781" y="538"/>
                  </a:lnTo>
                  <a:lnTo>
                    <a:pt x="772" y="538"/>
                  </a:lnTo>
                  <a:lnTo>
                    <a:pt x="765" y="536"/>
                  </a:lnTo>
                  <a:lnTo>
                    <a:pt x="757" y="535"/>
                  </a:lnTo>
                  <a:lnTo>
                    <a:pt x="749" y="534"/>
                  </a:lnTo>
                  <a:lnTo>
                    <a:pt x="740" y="533"/>
                  </a:lnTo>
                  <a:lnTo>
                    <a:pt x="733" y="533"/>
                  </a:lnTo>
                  <a:lnTo>
                    <a:pt x="725" y="533"/>
                  </a:lnTo>
                  <a:lnTo>
                    <a:pt x="718" y="535"/>
                  </a:lnTo>
                  <a:lnTo>
                    <a:pt x="714" y="537"/>
                  </a:lnTo>
                  <a:lnTo>
                    <a:pt x="710" y="540"/>
                  </a:lnTo>
                  <a:lnTo>
                    <a:pt x="707" y="543"/>
                  </a:lnTo>
                  <a:lnTo>
                    <a:pt x="705" y="547"/>
                  </a:lnTo>
                  <a:lnTo>
                    <a:pt x="701" y="554"/>
                  </a:lnTo>
                  <a:lnTo>
                    <a:pt x="697" y="563"/>
                  </a:lnTo>
                  <a:lnTo>
                    <a:pt x="693" y="570"/>
                  </a:lnTo>
                  <a:lnTo>
                    <a:pt x="690" y="578"/>
                  </a:lnTo>
                  <a:lnTo>
                    <a:pt x="689" y="580"/>
                  </a:lnTo>
                  <a:lnTo>
                    <a:pt x="687" y="582"/>
                  </a:lnTo>
                  <a:lnTo>
                    <a:pt x="686" y="583"/>
                  </a:lnTo>
                  <a:lnTo>
                    <a:pt x="684" y="583"/>
                  </a:lnTo>
                  <a:lnTo>
                    <a:pt x="671" y="584"/>
                  </a:lnTo>
                  <a:lnTo>
                    <a:pt x="654" y="586"/>
                  </a:lnTo>
                  <a:lnTo>
                    <a:pt x="646" y="588"/>
                  </a:lnTo>
                  <a:lnTo>
                    <a:pt x="638" y="589"/>
                  </a:lnTo>
                  <a:lnTo>
                    <a:pt x="631" y="590"/>
                  </a:lnTo>
                  <a:lnTo>
                    <a:pt x="622" y="589"/>
                  </a:lnTo>
                  <a:lnTo>
                    <a:pt x="607" y="582"/>
                  </a:lnTo>
                  <a:lnTo>
                    <a:pt x="594" y="573"/>
                  </a:lnTo>
                  <a:lnTo>
                    <a:pt x="586" y="572"/>
                  </a:lnTo>
                  <a:lnTo>
                    <a:pt x="580" y="571"/>
                  </a:lnTo>
                  <a:lnTo>
                    <a:pt x="572" y="571"/>
                  </a:lnTo>
                  <a:lnTo>
                    <a:pt x="566" y="572"/>
                  </a:lnTo>
                  <a:lnTo>
                    <a:pt x="560" y="574"/>
                  </a:lnTo>
                  <a:lnTo>
                    <a:pt x="554" y="578"/>
                  </a:lnTo>
                  <a:lnTo>
                    <a:pt x="549" y="582"/>
                  </a:lnTo>
                  <a:lnTo>
                    <a:pt x="546" y="586"/>
                  </a:lnTo>
                  <a:lnTo>
                    <a:pt x="543" y="588"/>
                  </a:lnTo>
                  <a:lnTo>
                    <a:pt x="538" y="590"/>
                  </a:lnTo>
                  <a:lnTo>
                    <a:pt x="534" y="590"/>
                  </a:lnTo>
                  <a:lnTo>
                    <a:pt x="530" y="590"/>
                  </a:lnTo>
                  <a:lnTo>
                    <a:pt x="519" y="589"/>
                  </a:lnTo>
                  <a:lnTo>
                    <a:pt x="507" y="587"/>
                  </a:lnTo>
                  <a:lnTo>
                    <a:pt x="493" y="583"/>
                  </a:lnTo>
                  <a:lnTo>
                    <a:pt x="479" y="578"/>
                  </a:lnTo>
                  <a:lnTo>
                    <a:pt x="469" y="577"/>
                  </a:lnTo>
                  <a:lnTo>
                    <a:pt x="460" y="576"/>
                  </a:lnTo>
                  <a:lnTo>
                    <a:pt x="451" y="576"/>
                  </a:lnTo>
                  <a:lnTo>
                    <a:pt x="444" y="572"/>
                  </a:lnTo>
                  <a:lnTo>
                    <a:pt x="440" y="571"/>
                  </a:lnTo>
                  <a:lnTo>
                    <a:pt x="436" y="573"/>
                  </a:lnTo>
                  <a:lnTo>
                    <a:pt x="432" y="576"/>
                  </a:lnTo>
                  <a:lnTo>
                    <a:pt x="428" y="579"/>
                  </a:lnTo>
                  <a:lnTo>
                    <a:pt x="423" y="583"/>
                  </a:lnTo>
                  <a:lnTo>
                    <a:pt x="419" y="585"/>
                  </a:lnTo>
                  <a:lnTo>
                    <a:pt x="414" y="587"/>
                  </a:lnTo>
                  <a:lnTo>
                    <a:pt x="409" y="586"/>
                  </a:lnTo>
                  <a:lnTo>
                    <a:pt x="405" y="585"/>
                  </a:lnTo>
                  <a:lnTo>
                    <a:pt x="404" y="583"/>
                  </a:lnTo>
                  <a:lnTo>
                    <a:pt x="404" y="581"/>
                  </a:lnTo>
                  <a:lnTo>
                    <a:pt x="405" y="578"/>
                  </a:lnTo>
                  <a:lnTo>
                    <a:pt x="411" y="571"/>
                  </a:lnTo>
                  <a:lnTo>
                    <a:pt x="417" y="565"/>
                  </a:lnTo>
                  <a:lnTo>
                    <a:pt x="425" y="557"/>
                  </a:lnTo>
                  <a:lnTo>
                    <a:pt x="431" y="549"/>
                  </a:lnTo>
                  <a:lnTo>
                    <a:pt x="433" y="546"/>
                  </a:lnTo>
                  <a:lnTo>
                    <a:pt x="433" y="542"/>
                  </a:lnTo>
                  <a:lnTo>
                    <a:pt x="433" y="538"/>
                  </a:lnTo>
                  <a:lnTo>
                    <a:pt x="432" y="535"/>
                  </a:lnTo>
                  <a:lnTo>
                    <a:pt x="427" y="531"/>
                  </a:lnTo>
                  <a:lnTo>
                    <a:pt x="422" y="529"/>
                  </a:lnTo>
                  <a:lnTo>
                    <a:pt x="417" y="529"/>
                  </a:lnTo>
                  <a:lnTo>
                    <a:pt x="411" y="529"/>
                  </a:lnTo>
                  <a:lnTo>
                    <a:pt x="398" y="530"/>
                  </a:lnTo>
                  <a:lnTo>
                    <a:pt x="384" y="530"/>
                  </a:lnTo>
                  <a:lnTo>
                    <a:pt x="377" y="529"/>
                  </a:lnTo>
                  <a:lnTo>
                    <a:pt x="370" y="526"/>
                  </a:lnTo>
                  <a:lnTo>
                    <a:pt x="367" y="525"/>
                  </a:lnTo>
                  <a:lnTo>
                    <a:pt x="363" y="525"/>
                  </a:lnTo>
                  <a:lnTo>
                    <a:pt x="361" y="525"/>
                  </a:lnTo>
                  <a:lnTo>
                    <a:pt x="358" y="526"/>
                  </a:lnTo>
                  <a:lnTo>
                    <a:pt x="354" y="528"/>
                  </a:lnTo>
                  <a:lnTo>
                    <a:pt x="353" y="530"/>
                  </a:lnTo>
                  <a:lnTo>
                    <a:pt x="351" y="532"/>
                  </a:lnTo>
                  <a:lnTo>
                    <a:pt x="350" y="535"/>
                  </a:lnTo>
                  <a:lnTo>
                    <a:pt x="349" y="538"/>
                  </a:lnTo>
                  <a:lnTo>
                    <a:pt x="348" y="540"/>
                  </a:lnTo>
                  <a:lnTo>
                    <a:pt x="346" y="543"/>
                  </a:lnTo>
                  <a:lnTo>
                    <a:pt x="343" y="543"/>
                  </a:lnTo>
                  <a:lnTo>
                    <a:pt x="339" y="531"/>
                  </a:lnTo>
                  <a:lnTo>
                    <a:pt x="335" y="519"/>
                  </a:lnTo>
                  <a:lnTo>
                    <a:pt x="331" y="519"/>
                  </a:lnTo>
                  <a:lnTo>
                    <a:pt x="327" y="521"/>
                  </a:lnTo>
                  <a:lnTo>
                    <a:pt x="322" y="523"/>
                  </a:lnTo>
                  <a:lnTo>
                    <a:pt x="319" y="528"/>
                  </a:lnTo>
                  <a:lnTo>
                    <a:pt x="315" y="531"/>
                  </a:lnTo>
                  <a:lnTo>
                    <a:pt x="313" y="535"/>
                  </a:lnTo>
                  <a:lnTo>
                    <a:pt x="311" y="539"/>
                  </a:lnTo>
                  <a:lnTo>
                    <a:pt x="311" y="545"/>
                  </a:lnTo>
                  <a:lnTo>
                    <a:pt x="313" y="553"/>
                  </a:lnTo>
                  <a:lnTo>
                    <a:pt x="315" y="562"/>
                  </a:lnTo>
                  <a:lnTo>
                    <a:pt x="315" y="569"/>
                  </a:lnTo>
                  <a:lnTo>
                    <a:pt x="312" y="574"/>
                  </a:lnTo>
                  <a:lnTo>
                    <a:pt x="309" y="580"/>
                  </a:lnTo>
                  <a:lnTo>
                    <a:pt x="304" y="586"/>
                  </a:lnTo>
                  <a:lnTo>
                    <a:pt x="294" y="596"/>
                  </a:lnTo>
                  <a:lnTo>
                    <a:pt x="283" y="605"/>
                  </a:lnTo>
                  <a:lnTo>
                    <a:pt x="277" y="614"/>
                  </a:lnTo>
                  <a:lnTo>
                    <a:pt x="273" y="622"/>
                  </a:lnTo>
                  <a:lnTo>
                    <a:pt x="267" y="630"/>
                  </a:lnTo>
                  <a:lnTo>
                    <a:pt x="261" y="638"/>
                  </a:lnTo>
                  <a:lnTo>
                    <a:pt x="253" y="644"/>
                  </a:lnTo>
                  <a:lnTo>
                    <a:pt x="245" y="648"/>
                  </a:lnTo>
                  <a:lnTo>
                    <a:pt x="236" y="651"/>
                  </a:lnTo>
                  <a:lnTo>
                    <a:pt x="228" y="654"/>
                  </a:lnTo>
                  <a:lnTo>
                    <a:pt x="212" y="658"/>
                  </a:lnTo>
                  <a:lnTo>
                    <a:pt x="202" y="660"/>
                  </a:lnTo>
                  <a:lnTo>
                    <a:pt x="204" y="657"/>
                  </a:lnTo>
                  <a:lnTo>
                    <a:pt x="209" y="651"/>
                  </a:lnTo>
                  <a:lnTo>
                    <a:pt x="211" y="647"/>
                  </a:lnTo>
                  <a:lnTo>
                    <a:pt x="212" y="644"/>
                  </a:lnTo>
                  <a:lnTo>
                    <a:pt x="212" y="639"/>
                  </a:lnTo>
                  <a:lnTo>
                    <a:pt x="210" y="635"/>
                  </a:lnTo>
                  <a:lnTo>
                    <a:pt x="206" y="627"/>
                  </a:lnTo>
                  <a:lnTo>
                    <a:pt x="200" y="616"/>
                  </a:lnTo>
                  <a:lnTo>
                    <a:pt x="197" y="612"/>
                  </a:lnTo>
                  <a:lnTo>
                    <a:pt x="193" y="607"/>
                  </a:lnTo>
                  <a:lnTo>
                    <a:pt x="191" y="606"/>
                  </a:lnTo>
                  <a:lnTo>
                    <a:pt x="187" y="605"/>
                  </a:lnTo>
                  <a:lnTo>
                    <a:pt x="185" y="604"/>
                  </a:lnTo>
                  <a:lnTo>
                    <a:pt x="182" y="604"/>
                  </a:lnTo>
                  <a:lnTo>
                    <a:pt x="169" y="618"/>
                  </a:lnTo>
                  <a:lnTo>
                    <a:pt x="162" y="626"/>
                  </a:lnTo>
                  <a:lnTo>
                    <a:pt x="160" y="623"/>
                  </a:lnTo>
                  <a:lnTo>
                    <a:pt x="157" y="622"/>
                  </a:lnTo>
                  <a:lnTo>
                    <a:pt x="155" y="621"/>
                  </a:lnTo>
                  <a:lnTo>
                    <a:pt x="152" y="621"/>
                  </a:lnTo>
                  <a:lnTo>
                    <a:pt x="147" y="622"/>
                  </a:lnTo>
                  <a:lnTo>
                    <a:pt x="142" y="621"/>
                  </a:lnTo>
                  <a:lnTo>
                    <a:pt x="132" y="614"/>
                  </a:lnTo>
                  <a:lnTo>
                    <a:pt x="122" y="606"/>
                  </a:lnTo>
                  <a:lnTo>
                    <a:pt x="117" y="604"/>
                  </a:lnTo>
                  <a:lnTo>
                    <a:pt x="112" y="603"/>
                  </a:lnTo>
                  <a:lnTo>
                    <a:pt x="108" y="603"/>
                  </a:lnTo>
                  <a:lnTo>
                    <a:pt x="103" y="603"/>
                  </a:lnTo>
                  <a:lnTo>
                    <a:pt x="98" y="602"/>
                  </a:lnTo>
                  <a:lnTo>
                    <a:pt x="94" y="602"/>
                  </a:lnTo>
                  <a:lnTo>
                    <a:pt x="90" y="601"/>
                  </a:lnTo>
                  <a:lnTo>
                    <a:pt x="85" y="598"/>
                  </a:lnTo>
                  <a:lnTo>
                    <a:pt x="79" y="595"/>
                  </a:lnTo>
                  <a:lnTo>
                    <a:pt x="75" y="590"/>
                  </a:lnTo>
                  <a:lnTo>
                    <a:pt x="71" y="585"/>
                  </a:lnTo>
                  <a:lnTo>
                    <a:pt x="68" y="579"/>
                  </a:lnTo>
                  <a:lnTo>
                    <a:pt x="69" y="571"/>
                  </a:lnTo>
                  <a:lnTo>
                    <a:pt x="68" y="566"/>
                  </a:lnTo>
                  <a:lnTo>
                    <a:pt x="64" y="564"/>
                  </a:lnTo>
                  <a:lnTo>
                    <a:pt x="61" y="563"/>
                  </a:lnTo>
                  <a:lnTo>
                    <a:pt x="58" y="562"/>
                  </a:lnTo>
                  <a:lnTo>
                    <a:pt x="55" y="563"/>
                  </a:lnTo>
                  <a:lnTo>
                    <a:pt x="50" y="565"/>
                  </a:lnTo>
                  <a:lnTo>
                    <a:pt x="47" y="570"/>
                  </a:lnTo>
                  <a:lnTo>
                    <a:pt x="43" y="577"/>
                  </a:lnTo>
                  <a:lnTo>
                    <a:pt x="39" y="586"/>
                  </a:lnTo>
                  <a:lnTo>
                    <a:pt x="39" y="594"/>
                  </a:lnTo>
                  <a:lnTo>
                    <a:pt x="40" y="598"/>
                  </a:lnTo>
                  <a:lnTo>
                    <a:pt x="11" y="610"/>
                  </a:lnTo>
                  <a:lnTo>
                    <a:pt x="11" y="609"/>
                  </a:lnTo>
                  <a:lnTo>
                    <a:pt x="10" y="607"/>
                  </a:lnTo>
                  <a:lnTo>
                    <a:pt x="8" y="617"/>
                  </a:lnTo>
                  <a:lnTo>
                    <a:pt x="6" y="628"/>
                  </a:lnTo>
                  <a:lnTo>
                    <a:pt x="4" y="637"/>
                  </a:lnTo>
                  <a:lnTo>
                    <a:pt x="0" y="648"/>
                  </a:lnTo>
                  <a:lnTo>
                    <a:pt x="9" y="656"/>
                  </a:lnTo>
                  <a:lnTo>
                    <a:pt x="16" y="667"/>
                  </a:lnTo>
                  <a:lnTo>
                    <a:pt x="20" y="671"/>
                  </a:lnTo>
                  <a:lnTo>
                    <a:pt x="22" y="675"/>
                  </a:lnTo>
                  <a:lnTo>
                    <a:pt x="24" y="681"/>
                  </a:lnTo>
                  <a:lnTo>
                    <a:pt x="24" y="686"/>
                  </a:lnTo>
                  <a:lnTo>
                    <a:pt x="20" y="695"/>
                  </a:lnTo>
                  <a:lnTo>
                    <a:pt x="16" y="703"/>
                  </a:lnTo>
                  <a:lnTo>
                    <a:pt x="20" y="711"/>
                  </a:lnTo>
                  <a:lnTo>
                    <a:pt x="23" y="716"/>
                  </a:lnTo>
                  <a:lnTo>
                    <a:pt x="24" y="722"/>
                  </a:lnTo>
                  <a:lnTo>
                    <a:pt x="25" y="728"/>
                  </a:lnTo>
                  <a:lnTo>
                    <a:pt x="26" y="733"/>
                  </a:lnTo>
                  <a:lnTo>
                    <a:pt x="25" y="739"/>
                  </a:lnTo>
                  <a:lnTo>
                    <a:pt x="21" y="750"/>
                  </a:lnTo>
                  <a:lnTo>
                    <a:pt x="14" y="759"/>
                  </a:lnTo>
                  <a:lnTo>
                    <a:pt x="29" y="774"/>
                  </a:lnTo>
                  <a:lnTo>
                    <a:pt x="44" y="788"/>
                  </a:lnTo>
                  <a:lnTo>
                    <a:pt x="48" y="787"/>
                  </a:lnTo>
                  <a:lnTo>
                    <a:pt x="56" y="784"/>
                  </a:lnTo>
                  <a:lnTo>
                    <a:pt x="66" y="779"/>
                  </a:lnTo>
                  <a:lnTo>
                    <a:pt x="77" y="772"/>
                  </a:lnTo>
                  <a:lnTo>
                    <a:pt x="88" y="766"/>
                  </a:lnTo>
                  <a:lnTo>
                    <a:pt x="97" y="762"/>
                  </a:lnTo>
                  <a:lnTo>
                    <a:pt x="100" y="759"/>
                  </a:lnTo>
                  <a:lnTo>
                    <a:pt x="105" y="759"/>
                  </a:lnTo>
                  <a:lnTo>
                    <a:pt x="107" y="759"/>
                  </a:lnTo>
                  <a:lnTo>
                    <a:pt x="108" y="760"/>
                  </a:lnTo>
                  <a:lnTo>
                    <a:pt x="112" y="763"/>
                  </a:lnTo>
                  <a:lnTo>
                    <a:pt x="117" y="766"/>
                  </a:lnTo>
                  <a:lnTo>
                    <a:pt x="125" y="768"/>
                  </a:lnTo>
                  <a:lnTo>
                    <a:pt x="132" y="769"/>
                  </a:lnTo>
                  <a:lnTo>
                    <a:pt x="141" y="771"/>
                  </a:lnTo>
                  <a:lnTo>
                    <a:pt x="147" y="773"/>
                  </a:lnTo>
                  <a:lnTo>
                    <a:pt x="152" y="776"/>
                  </a:lnTo>
                  <a:lnTo>
                    <a:pt x="156" y="779"/>
                  </a:lnTo>
                  <a:lnTo>
                    <a:pt x="158" y="784"/>
                  </a:lnTo>
                  <a:lnTo>
                    <a:pt x="158" y="788"/>
                  </a:lnTo>
                  <a:lnTo>
                    <a:pt x="159" y="792"/>
                  </a:lnTo>
                  <a:lnTo>
                    <a:pt x="158" y="797"/>
                  </a:lnTo>
                  <a:lnTo>
                    <a:pt x="158" y="807"/>
                  </a:lnTo>
                  <a:lnTo>
                    <a:pt x="159" y="818"/>
                  </a:lnTo>
                  <a:lnTo>
                    <a:pt x="161" y="823"/>
                  </a:lnTo>
                  <a:lnTo>
                    <a:pt x="162" y="827"/>
                  </a:lnTo>
                  <a:lnTo>
                    <a:pt x="163" y="833"/>
                  </a:lnTo>
                  <a:lnTo>
                    <a:pt x="166" y="837"/>
                  </a:lnTo>
                  <a:lnTo>
                    <a:pt x="169" y="841"/>
                  </a:lnTo>
                  <a:lnTo>
                    <a:pt x="173" y="846"/>
                  </a:lnTo>
                  <a:lnTo>
                    <a:pt x="176" y="849"/>
                  </a:lnTo>
                  <a:lnTo>
                    <a:pt x="179" y="851"/>
                  </a:lnTo>
                  <a:lnTo>
                    <a:pt x="184" y="853"/>
                  </a:lnTo>
                  <a:lnTo>
                    <a:pt x="189" y="854"/>
                  </a:lnTo>
                  <a:lnTo>
                    <a:pt x="193" y="853"/>
                  </a:lnTo>
                  <a:lnTo>
                    <a:pt x="198" y="852"/>
                  </a:lnTo>
                  <a:lnTo>
                    <a:pt x="206" y="841"/>
                  </a:lnTo>
                  <a:lnTo>
                    <a:pt x="213" y="831"/>
                  </a:lnTo>
                  <a:lnTo>
                    <a:pt x="218" y="829"/>
                  </a:lnTo>
                  <a:lnTo>
                    <a:pt x="224" y="829"/>
                  </a:lnTo>
                  <a:lnTo>
                    <a:pt x="228" y="830"/>
                  </a:lnTo>
                  <a:lnTo>
                    <a:pt x="233" y="832"/>
                  </a:lnTo>
                  <a:lnTo>
                    <a:pt x="242" y="837"/>
                  </a:lnTo>
                  <a:lnTo>
                    <a:pt x="249" y="843"/>
                  </a:lnTo>
                  <a:lnTo>
                    <a:pt x="253" y="856"/>
                  </a:lnTo>
                  <a:lnTo>
                    <a:pt x="257" y="869"/>
                  </a:lnTo>
                  <a:lnTo>
                    <a:pt x="258" y="871"/>
                  </a:lnTo>
                  <a:lnTo>
                    <a:pt x="257" y="875"/>
                  </a:lnTo>
                  <a:lnTo>
                    <a:pt x="256" y="880"/>
                  </a:lnTo>
                  <a:lnTo>
                    <a:pt x="253" y="885"/>
                  </a:lnTo>
                  <a:lnTo>
                    <a:pt x="251" y="889"/>
                  </a:lnTo>
                  <a:lnTo>
                    <a:pt x="249" y="894"/>
                  </a:lnTo>
                  <a:lnTo>
                    <a:pt x="248" y="900"/>
                  </a:lnTo>
                  <a:lnTo>
                    <a:pt x="248" y="904"/>
                  </a:lnTo>
                  <a:lnTo>
                    <a:pt x="265" y="887"/>
                  </a:lnTo>
                  <a:lnTo>
                    <a:pt x="281" y="871"/>
                  </a:lnTo>
                  <a:lnTo>
                    <a:pt x="295" y="856"/>
                  </a:lnTo>
                  <a:lnTo>
                    <a:pt x="308" y="843"/>
                  </a:lnTo>
                  <a:lnTo>
                    <a:pt x="311" y="840"/>
                  </a:lnTo>
                  <a:lnTo>
                    <a:pt x="314" y="838"/>
                  </a:lnTo>
                  <a:lnTo>
                    <a:pt x="317" y="837"/>
                  </a:lnTo>
                  <a:lnTo>
                    <a:pt x="319" y="837"/>
                  </a:lnTo>
                  <a:lnTo>
                    <a:pt x="324" y="839"/>
                  </a:lnTo>
                  <a:lnTo>
                    <a:pt x="327" y="842"/>
                  </a:lnTo>
                  <a:lnTo>
                    <a:pt x="331" y="848"/>
                  </a:lnTo>
                  <a:lnTo>
                    <a:pt x="334" y="853"/>
                  </a:lnTo>
                  <a:lnTo>
                    <a:pt x="338" y="857"/>
                  </a:lnTo>
                  <a:lnTo>
                    <a:pt x="344" y="859"/>
                  </a:lnTo>
                  <a:lnTo>
                    <a:pt x="352" y="861"/>
                  </a:lnTo>
                  <a:lnTo>
                    <a:pt x="360" y="863"/>
                  </a:lnTo>
                  <a:lnTo>
                    <a:pt x="366" y="864"/>
                  </a:lnTo>
                  <a:lnTo>
                    <a:pt x="375" y="866"/>
                  </a:lnTo>
                  <a:lnTo>
                    <a:pt x="382" y="869"/>
                  </a:lnTo>
                  <a:lnTo>
                    <a:pt x="387" y="872"/>
                  </a:lnTo>
                  <a:lnTo>
                    <a:pt x="394" y="874"/>
                  </a:lnTo>
                  <a:lnTo>
                    <a:pt x="401" y="875"/>
                  </a:lnTo>
                  <a:lnTo>
                    <a:pt x="406" y="875"/>
                  </a:lnTo>
                  <a:lnTo>
                    <a:pt x="413" y="874"/>
                  </a:lnTo>
                  <a:lnTo>
                    <a:pt x="418" y="872"/>
                  </a:lnTo>
                  <a:lnTo>
                    <a:pt x="423" y="869"/>
                  </a:lnTo>
                  <a:lnTo>
                    <a:pt x="428" y="866"/>
                  </a:lnTo>
                  <a:lnTo>
                    <a:pt x="430" y="861"/>
                  </a:lnTo>
                  <a:lnTo>
                    <a:pt x="432" y="857"/>
                  </a:lnTo>
                  <a:lnTo>
                    <a:pt x="433" y="853"/>
                  </a:lnTo>
                  <a:lnTo>
                    <a:pt x="434" y="849"/>
                  </a:lnTo>
                  <a:lnTo>
                    <a:pt x="436" y="844"/>
                  </a:lnTo>
                  <a:lnTo>
                    <a:pt x="438" y="840"/>
                  </a:lnTo>
                  <a:lnTo>
                    <a:pt x="443" y="837"/>
                  </a:lnTo>
                  <a:lnTo>
                    <a:pt x="447" y="836"/>
                  </a:lnTo>
                  <a:lnTo>
                    <a:pt x="450" y="835"/>
                  </a:lnTo>
                  <a:lnTo>
                    <a:pt x="453" y="834"/>
                  </a:lnTo>
                  <a:lnTo>
                    <a:pt x="456" y="835"/>
                  </a:lnTo>
                  <a:lnTo>
                    <a:pt x="463" y="837"/>
                  </a:lnTo>
                  <a:lnTo>
                    <a:pt x="469" y="840"/>
                  </a:lnTo>
                  <a:lnTo>
                    <a:pt x="476" y="844"/>
                  </a:lnTo>
                  <a:lnTo>
                    <a:pt x="482" y="849"/>
                  </a:lnTo>
                  <a:lnTo>
                    <a:pt x="489" y="852"/>
                  </a:lnTo>
                  <a:lnTo>
                    <a:pt x="497" y="855"/>
                  </a:lnTo>
                  <a:lnTo>
                    <a:pt x="510" y="857"/>
                  </a:lnTo>
                  <a:lnTo>
                    <a:pt x="521" y="859"/>
                  </a:lnTo>
                  <a:lnTo>
                    <a:pt x="533" y="860"/>
                  </a:lnTo>
                  <a:lnTo>
                    <a:pt x="547" y="863"/>
                  </a:lnTo>
                  <a:lnTo>
                    <a:pt x="555" y="865"/>
                  </a:lnTo>
                  <a:lnTo>
                    <a:pt x="565" y="867"/>
                  </a:lnTo>
                  <a:lnTo>
                    <a:pt x="573" y="868"/>
                  </a:lnTo>
                  <a:lnTo>
                    <a:pt x="584" y="869"/>
                  </a:lnTo>
                  <a:lnTo>
                    <a:pt x="592" y="869"/>
                  </a:lnTo>
                  <a:lnTo>
                    <a:pt x="600" y="868"/>
                  </a:lnTo>
                  <a:lnTo>
                    <a:pt x="608" y="867"/>
                  </a:lnTo>
                  <a:lnTo>
                    <a:pt x="617" y="866"/>
                  </a:lnTo>
                  <a:lnTo>
                    <a:pt x="629" y="866"/>
                  </a:lnTo>
                  <a:lnTo>
                    <a:pt x="638" y="866"/>
                  </a:lnTo>
                  <a:lnTo>
                    <a:pt x="649" y="865"/>
                  </a:lnTo>
                  <a:lnTo>
                    <a:pt x="659" y="863"/>
                  </a:lnTo>
                  <a:lnTo>
                    <a:pt x="668" y="859"/>
                  </a:lnTo>
                  <a:lnTo>
                    <a:pt x="675" y="856"/>
                  </a:lnTo>
                  <a:lnTo>
                    <a:pt x="683" y="853"/>
                  </a:lnTo>
                  <a:lnTo>
                    <a:pt x="691" y="850"/>
                  </a:lnTo>
                  <a:lnTo>
                    <a:pt x="703" y="849"/>
                  </a:lnTo>
                  <a:lnTo>
                    <a:pt x="713" y="849"/>
                  </a:lnTo>
                  <a:lnTo>
                    <a:pt x="723" y="850"/>
                  </a:lnTo>
                  <a:lnTo>
                    <a:pt x="734" y="850"/>
                  </a:lnTo>
                  <a:lnTo>
                    <a:pt x="743" y="848"/>
                  </a:lnTo>
                  <a:lnTo>
                    <a:pt x="755" y="844"/>
                  </a:lnTo>
                  <a:lnTo>
                    <a:pt x="766" y="839"/>
                  </a:lnTo>
                  <a:lnTo>
                    <a:pt x="776" y="834"/>
                  </a:lnTo>
                  <a:lnTo>
                    <a:pt x="786" y="831"/>
                  </a:lnTo>
                  <a:lnTo>
                    <a:pt x="794" y="830"/>
                  </a:lnTo>
                  <a:lnTo>
                    <a:pt x="798" y="831"/>
                  </a:lnTo>
                  <a:lnTo>
                    <a:pt x="801" y="833"/>
                  </a:lnTo>
                  <a:lnTo>
                    <a:pt x="803" y="836"/>
                  </a:lnTo>
                  <a:lnTo>
                    <a:pt x="804" y="840"/>
                  </a:lnTo>
                  <a:lnTo>
                    <a:pt x="806" y="848"/>
                  </a:lnTo>
                  <a:lnTo>
                    <a:pt x="805" y="854"/>
                  </a:lnTo>
                  <a:lnTo>
                    <a:pt x="804" y="859"/>
                  </a:lnTo>
                  <a:lnTo>
                    <a:pt x="801" y="866"/>
                  </a:lnTo>
                  <a:lnTo>
                    <a:pt x="798" y="871"/>
                  </a:lnTo>
                  <a:lnTo>
                    <a:pt x="793" y="873"/>
                  </a:lnTo>
                  <a:lnTo>
                    <a:pt x="789" y="875"/>
                  </a:lnTo>
                  <a:lnTo>
                    <a:pt x="784" y="876"/>
                  </a:lnTo>
                  <a:lnTo>
                    <a:pt x="773" y="878"/>
                  </a:lnTo>
                  <a:lnTo>
                    <a:pt x="763" y="882"/>
                  </a:lnTo>
                  <a:lnTo>
                    <a:pt x="755" y="886"/>
                  </a:lnTo>
                  <a:lnTo>
                    <a:pt x="749" y="888"/>
                  </a:lnTo>
                  <a:lnTo>
                    <a:pt x="746" y="890"/>
                  </a:lnTo>
                  <a:lnTo>
                    <a:pt x="742" y="892"/>
                  </a:lnTo>
                  <a:lnTo>
                    <a:pt x="741" y="894"/>
                  </a:lnTo>
                  <a:lnTo>
                    <a:pt x="739" y="899"/>
                  </a:lnTo>
                  <a:lnTo>
                    <a:pt x="739" y="902"/>
                  </a:lnTo>
                  <a:lnTo>
                    <a:pt x="739" y="904"/>
                  </a:lnTo>
                  <a:lnTo>
                    <a:pt x="740" y="906"/>
                  </a:lnTo>
                  <a:lnTo>
                    <a:pt x="741" y="909"/>
                  </a:lnTo>
                  <a:lnTo>
                    <a:pt x="745" y="915"/>
                  </a:lnTo>
                  <a:lnTo>
                    <a:pt x="749" y="920"/>
                  </a:lnTo>
                  <a:lnTo>
                    <a:pt x="760" y="926"/>
                  </a:lnTo>
                  <a:lnTo>
                    <a:pt x="772" y="933"/>
                  </a:lnTo>
                  <a:lnTo>
                    <a:pt x="775" y="937"/>
                  </a:lnTo>
                  <a:lnTo>
                    <a:pt x="779" y="941"/>
                  </a:lnTo>
                  <a:lnTo>
                    <a:pt x="782" y="944"/>
                  </a:lnTo>
                  <a:lnTo>
                    <a:pt x="783" y="949"/>
                  </a:lnTo>
                  <a:lnTo>
                    <a:pt x="786" y="958"/>
                  </a:lnTo>
                  <a:lnTo>
                    <a:pt x="790" y="969"/>
                  </a:lnTo>
                  <a:lnTo>
                    <a:pt x="793" y="982"/>
                  </a:lnTo>
                  <a:lnTo>
                    <a:pt x="798" y="994"/>
                  </a:lnTo>
                  <a:lnTo>
                    <a:pt x="803" y="1001"/>
                  </a:lnTo>
                  <a:lnTo>
                    <a:pt x="807" y="1006"/>
                  </a:lnTo>
                  <a:lnTo>
                    <a:pt x="813" y="1010"/>
                  </a:lnTo>
                  <a:lnTo>
                    <a:pt x="819" y="1016"/>
                  </a:lnTo>
                  <a:lnTo>
                    <a:pt x="824" y="1020"/>
                  </a:lnTo>
                  <a:lnTo>
                    <a:pt x="830" y="1023"/>
                  </a:lnTo>
                  <a:lnTo>
                    <a:pt x="835" y="1025"/>
                  </a:lnTo>
                  <a:lnTo>
                    <a:pt x="840" y="1027"/>
                  </a:lnTo>
                  <a:lnTo>
                    <a:pt x="852" y="1030"/>
                  </a:lnTo>
                  <a:lnTo>
                    <a:pt x="865" y="1034"/>
                  </a:lnTo>
                  <a:lnTo>
                    <a:pt x="877" y="1038"/>
                  </a:lnTo>
                  <a:lnTo>
                    <a:pt x="889" y="1040"/>
                  </a:lnTo>
                  <a:lnTo>
                    <a:pt x="901" y="1043"/>
                  </a:lnTo>
                  <a:lnTo>
                    <a:pt x="912" y="1047"/>
                  </a:lnTo>
                  <a:lnTo>
                    <a:pt x="926" y="1059"/>
                  </a:lnTo>
                  <a:lnTo>
                    <a:pt x="942" y="1070"/>
                  </a:lnTo>
                  <a:lnTo>
                    <a:pt x="958" y="1073"/>
                  </a:lnTo>
                  <a:lnTo>
                    <a:pt x="974" y="1075"/>
                  </a:lnTo>
                  <a:lnTo>
                    <a:pt x="989" y="1084"/>
                  </a:lnTo>
                  <a:lnTo>
                    <a:pt x="1005" y="1091"/>
                  </a:lnTo>
                  <a:lnTo>
                    <a:pt x="1012" y="1094"/>
                  </a:lnTo>
                  <a:lnTo>
                    <a:pt x="1020" y="1096"/>
                  </a:lnTo>
                  <a:lnTo>
                    <a:pt x="1027" y="1097"/>
                  </a:lnTo>
                  <a:lnTo>
                    <a:pt x="1036" y="1098"/>
                  </a:lnTo>
                  <a:lnTo>
                    <a:pt x="1051" y="1097"/>
                  </a:lnTo>
                  <a:lnTo>
                    <a:pt x="1066" y="1096"/>
                  </a:lnTo>
                  <a:lnTo>
                    <a:pt x="1077" y="1095"/>
                  </a:lnTo>
                  <a:lnTo>
                    <a:pt x="1087" y="1094"/>
                  </a:lnTo>
                  <a:lnTo>
                    <a:pt x="1097" y="1093"/>
                  </a:lnTo>
                  <a:lnTo>
                    <a:pt x="1108" y="1094"/>
                  </a:lnTo>
                  <a:lnTo>
                    <a:pt x="1117" y="1096"/>
                  </a:lnTo>
                  <a:lnTo>
                    <a:pt x="1125" y="1098"/>
                  </a:lnTo>
                  <a:lnTo>
                    <a:pt x="1134" y="1102"/>
                  </a:lnTo>
                  <a:lnTo>
                    <a:pt x="1143" y="1105"/>
                  </a:lnTo>
                  <a:lnTo>
                    <a:pt x="1157" y="1107"/>
                  </a:lnTo>
                  <a:lnTo>
                    <a:pt x="1172" y="1109"/>
                  </a:lnTo>
                  <a:lnTo>
                    <a:pt x="1182" y="1111"/>
                  </a:lnTo>
                  <a:lnTo>
                    <a:pt x="1191" y="1114"/>
                  </a:lnTo>
                  <a:lnTo>
                    <a:pt x="1201" y="1117"/>
                  </a:lnTo>
                  <a:lnTo>
                    <a:pt x="1211" y="1118"/>
                  </a:lnTo>
                  <a:lnTo>
                    <a:pt x="1223" y="1118"/>
                  </a:lnTo>
                  <a:lnTo>
                    <a:pt x="1232" y="1114"/>
                  </a:lnTo>
                  <a:lnTo>
                    <a:pt x="1238" y="1113"/>
                  </a:lnTo>
                  <a:lnTo>
                    <a:pt x="1243" y="1112"/>
                  </a:lnTo>
                  <a:lnTo>
                    <a:pt x="1248" y="1112"/>
                  </a:lnTo>
                  <a:lnTo>
                    <a:pt x="1254" y="1112"/>
                  </a:lnTo>
                  <a:lnTo>
                    <a:pt x="1264" y="1118"/>
                  </a:lnTo>
                  <a:lnTo>
                    <a:pt x="1275" y="1121"/>
                  </a:lnTo>
                  <a:lnTo>
                    <a:pt x="1283" y="1118"/>
                  </a:lnTo>
                  <a:lnTo>
                    <a:pt x="1292" y="1115"/>
                  </a:lnTo>
                  <a:lnTo>
                    <a:pt x="1297" y="1115"/>
                  </a:lnTo>
                  <a:lnTo>
                    <a:pt x="1303" y="1117"/>
                  </a:lnTo>
                  <a:lnTo>
                    <a:pt x="1308" y="1119"/>
                  </a:lnTo>
                  <a:lnTo>
                    <a:pt x="1313" y="1122"/>
                  </a:lnTo>
                  <a:lnTo>
                    <a:pt x="1323" y="1129"/>
                  </a:lnTo>
                  <a:lnTo>
                    <a:pt x="1333" y="1136"/>
                  </a:lnTo>
                  <a:lnTo>
                    <a:pt x="1347" y="1142"/>
                  </a:lnTo>
                  <a:lnTo>
                    <a:pt x="1359" y="1146"/>
                  </a:lnTo>
                  <a:lnTo>
                    <a:pt x="1371" y="1152"/>
                  </a:lnTo>
                  <a:lnTo>
                    <a:pt x="1383" y="1158"/>
                  </a:lnTo>
                  <a:lnTo>
                    <a:pt x="1396" y="1165"/>
                  </a:lnTo>
                  <a:lnTo>
                    <a:pt x="1409" y="1171"/>
                  </a:lnTo>
                  <a:lnTo>
                    <a:pt x="1424" y="1171"/>
                  </a:lnTo>
                  <a:lnTo>
                    <a:pt x="1440" y="1170"/>
                  </a:lnTo>
                  <a:lnTo>
                    <a:pt x="1447" y="1171"/>
                  </a:lnTo>
                  <a:lnTo>
                    <a:pt x="1454" y="1173"/>
                  </a:lnTo>
                  <a:lnTo>
                    <a:pt x="1460" y="1175"/>
                  </a:lnTo>
                  <a:lnTo>
                    <a:pt x="1465" y="1179"/>
                  </a:lnTo>
                  <a:lnTo>
                    <a:pt x="1467" y="1183"/>
                  </a:lnTo>
                  <a:lnTo>
                    <a:pt x="1468" y="1188"/>
                  </a:lnTo>
                  <a:lnTo>
                    <a:pt x="1468" y="1190"/>
                  </a:lnTo>
                  <a:lnTo>
                    <a:pt x="1469" y="1191"/>
                  </a:lnTo>
                  <a:lnTo>
                    <a:pt x="1471" y="1192"/>
                  </a:lnTo>
                  <a:lnTo>
                    <a:pt x="1473" y="1193"/>
                  </a:lnTo>
                  <a:lnTo>
                    <a:pt x="1475" y="1193"/>
                  </a:lnTo>
                  <a:lnTo>
                    <a:pt x="1477" y="1193"/>
                  </a:lnTo>
                  <a:lnTo>
                    <a:pt x="1478" y="1192"/>
                  </a:lnTo>
                  <a:lnTo>
                    <a:pt x="1479" y="1190"/>
                  </a:lnTo>
                  <a:lnTo>
                    <a:pt x="1482" y="1187"/>
                  </a:lnTo>
                  <a:lnTo>
                    <a:pt x="1485" y="1183"/>
                  </a:lnTo>
                  <a:lnTo>
                    <a:pt x="1498" y="1176"/>
                  </a:lnTo>
                  <a:lnTo>
                    <a:pt x="1511" y="1170"/>
                  </a:lnTo>
                  <a:lnTo>
                    <a:pt x="1521" y="1164"/>
                  </a:lnTo>
                  <a:lnTo>
                    <a:pt x="1530" y="1159"/>
                  </a:lnTo>
                  <a:lnTo>
                    <a:pt x="1541" y="1156"/>
                  </a:lnTo>
                  <a:lnTo>
                    <a:pt x="1550" y="1155"/>
                  </a:lnTo>
                  <a:lnTo>
                    <a:pt x="1555" y="1154"/>
                  </a:lnTo>
                  <a:lnTo>
                    <a:pt x="1559" y="1153"/>
                  </a:lnTo>
                  <a:lnTo>
                    <a:pt x="1562" y="1151"/>
                  </a:lnTo>
                  <a:lnTo>
                    <a:pt x="1565" y="1147"/>
                  </a:lnTo>
                  <a:lnTo>
                    <a:pt x="1567" y="1146"/>
                  </a:lnTo>
                  <a:lnTo>
                    <a:pt x="1568" y="1146"/>
                  </a:lnTo>
                  <a:lnTo>
                    <a:pt x="1570" y="1146"/>
                  </a:lnTo>
                  <a:lnTo>
                    <a:pt x="1573" y="1147"/>
                  </a:lnTo>
                  <a:lnTo>
                    <a:pt x="1578" y="1151"/>
                  </a:lnTo>
                  <a:lnTo>
                    <a:pt x="1582" y="1154"/>
                  </a:lnTo>
                  <a:lnTo>
                    <a:pt x="1589" y="1158"/>
                  </a:lnTo>
                  <a:lnTo>
                    <a:pt x="1594" y="1161"/>
                  </a:lnTo>
                  <a:lnTo>
                    <a:pt x="1596" y="1162"/>
                  </a:lnTo>
                  <a:lnTo>
                    <a:pt x="1599" y="1162"/>
                  </a:lnTo>
                  <a:lnTo>
                    <a:pt x="1602" y="1162"/>
                  </a:lnTo>
                  <a:lnTo>
                    <a:pt x="1605" y="1161"/>
                  </a:lnTo>
                  <a:lnTo>
                    <a:pt x="1608" y="1158"/>
                  </a:lnTo>
                  <a:lnTo>
                    <a:pt x="1610" y="1156"/>
                  </a:lnTo>
                  <a:lnTo>
                    <a:pt x="1612" y="1153"/>
                  </a:lnTo>
                  <a:lnTo>
                    <a:pt x="1613" y="1149"/>
                  </a:lnTo>
                  <a:lnTo>
                    <a:pt x="1614" y="1142"/>
                  </a:lnTo>
                  <a:lnTo>
                    <a:pt x="1617" y="1135"/>
                  </a:lnTo>
                  <a:lnTo>
                    <a:pt x="1620" y="1127"/>
                  </a:lnTo>
                  <a:lnTo>
                    <a:pt x="1624" y="1120"/>
                  </a:lnTo>
                  <a:lnTo>
                    <a:pt x="1626" y="1117"/>
                  </a:lnTo>
                  <a:lnTo>
                    <a:pt x="1628" y="1113"/>
                  </a:lnTo>
                  <a:lnTo>
                    <a:pt x="1630" y="1111"/>
                  </a:lnTo>
                  <a:lnTo>
                    <a:pt x="1634" y="1109"/>
                  </a:lnTo>
                  <a:lnTo>
                    <a:pt x="1636" y="1108"/>
                  </a:lnTo>
                  <a:lnTo>
                    <a:pt x="1639" y="1109"/>
                  </a:lnTo>
                  <a:lnTo>
                    <a:pt x="1642" y="1109"/>
                  </a:lnTo>
                  <a:lnTo>
                    <a:pt x="1644" y="1111"/>
                  </a:lnTo>
                  <a:lnTo>
                    <a:pt x="1648" y="1114"/>
                  </a:lnTo>
                  <a:lnTo>
                    <a:pt x="1652" y="1120"/>
                  </a:lnTo>
                  <a:lnTo>
                    <a:pt x="1656" y="1124"/>
                  </a:lnTo>
                  <a:lnTo>
                    <a:pt x="1660" y="1128"/>
                  </a:lnTo>
                  <a:lnTo>
                    <a:pt x="1662" y="1129"/>
                  </a:lnTo>
                  <a:lnTo>
                    <a:pt x="1664" y="1129"/>
                  </a:lnTo>
                  <a:lnTo>
                    <a:pt x="1666" y="1129"/>
                  </a:lnTo>
                  <a:lnTo>
                    <a:pt x="1668" y="1128"/>
                  </a:lnTo>
                  <a:lnTo>
                    <a:pt x="1670" y="1127"/>
                  </a:lnTo>
                  <a:lnTo>
                    <a:pt x="1673" y="1125"/>
                  </a:lnTo>
                  <a:lnTo>
                    <a:pt x="1674" y="1123"/>
                  </a:lnTo>
                  <a:lnTo>
                    <a:pt x="1674" y="1121"/>
                  </a:lnTo>
                  <a:lnTo>
                    <a:pt x="1673" y="1115"/>
                  </a:lnTo>
                  <a:lnTo>
                    <a:pt x="1671" y="1109"/>
                  </a:lnTo>
                  <a:lnTo>
                    <a:pt x="1669" y="1103"/>
                  </a:lnTo>
                  <a:lnTo>
                    <a:pt x="1668" y="1097"/>
                  </a:lnTo>
                  <a:lnTo>
                    <a:pt x="1668" y="1094"/>
                  </a:lnTo>
                  <a:lnTo>
                    <a:pt x="1669" y="1092"/>
                  </a:lnTo>
                  <a:lnTo>
                    <a:pt x="1670" y="1089"/>
                  </a:lnTo>
                  <a:lnTo>
                    <a:pt x="1671" y="1088"/>
                  </a:lnTo>
                  <a:lnTo>
                    <a:pt x="1676" y="1085"/>
                  </a:lnTo>
                  <a:lnTo>
                    <a:pt x="1680" y="1083"/>
                  </a:lnTo>
                  <a:lnTo>
                    <a:pt x="1684" y="1080"/>
                  </a:lnTo>
                  <a:lnTo>
                    <a:pt x="1690" y="1080"/>
                  </a:lnTo>
                  <a:lnTo>
                    <a:pt x="1699" y="1080"/>
                  </a:lnTo>
                  <a:lnTo>
                    <a:pt x="1711" y="1081"/>
                  </a:lnTo>
                  <a:lnTo>
                    <a:pt x="1718" y="1081"/>
                  </a:lnTo>
                  <a:lnTo>
                    <a:pt x="1726" y="1081"/>
                  </a:lnTo>
                  <a:lnTo>
                    <a:pt x="1732" y="1083"/>
                  </a:lnTo>
                  <a:lnTo>
                    <a:pt x="1740" y="1085"/>
                  </a:lnTo>
                  <a:lnTo>
                    <a:pt x="1745" y="1087"/>
                  </a:lnTo>
                  <a:lnTo>
                    <a:pt x="1750" y="1089"/>
                  </a:lnTo>
                  <a:lnTo>
                    <a:pt x="1754" y="1093"/>
                  </a:lnTo>
                  <a:lnTo>
                    <a:pt x="1758" y="1096"/>
                  </a:lnTo>
                  <a:lnTo>
                    <a:pt x="1762" y="1100"/>
                  </a:lnTo>
                  <a:lnTo>
                    <a:pt x="1766" y="1103"/>
                  </a:lnTo>
                  <a:lnTo>
                    <a:pt x="1770" y="1104"/>
                  </a:lnTo>
                  <a:lnTo>
                    <a:pt x="1776" y="1103"/>
                  </a:lnTo>
                  <a:lnTo>
                    <a:pt x="1780" y="1101"/>
                  </a:lnTo>
                  <a:lnTo>
                    <a:pt x="1783" y="1097"/>
                  </a:lnTo>
                  <a:lnTo>
                    <a:pt x="1785" y="1093"/>
                  </a:lnTo>
                  <a:lnTo>
                    <a:pt x="1786" y="1089"/>
                  </a:lnTo>
                  <a:lnTo>
                    <a:pt x="1787" y="1085"/>
                  </a:lnTo>
                  <a:lnTo>
                    <a:pt x="1789" y="1080"/>
                  </a:lnTo>
                  <a:lnTo>
                    <a:pt x="1792" y="1075"/>
                  </a:lnTo>
                  <a:lnTo>
                    <a:pt x="1795" y="1072"/>
                  </a:lnTo>
                  <a:lnTo>
                    <a:pt x="1802" y="1067"/>
                  </a:lnTo>
                  <a:lnTo>
                    <a:pt x="1810" y="1062"/>
                  </a:lnTo>
                  <a:lnTo>
                    <a:pt x="1818" y="1060"/>
                  </a:lnTo>
                  <a:lnTo>
                    <a:pt x="1828" y="1059"/>
                  </a:lnTo>
                  <a:lnTo>
                    <a:pt x="1838" y="1058"/>
                  </a:lnTo>
                  <a:lnTo>
                    <a:pt x="1847" y="1060"/>
                  </a:lnTo>
                  <a:lnTo>
                    <a:pt x="1855" y="1062"/>
                  </a:lnTo>
                  <a:lnTo>
                    <a:pt x="1865" y="1066"/>
                  </a:lnTo>
                  <a:lnTo>
                    <a:pt x="1873" y="1069"/>
                  </a:lnTo>
                  <a:lnTo>
                    <a:pt x="1881" y="1073"/>
                  </a:lnTo>
                  <a:lnTo>
                    <a:pt x="1888" y="1079"/>
                  </a:lnTo>
                  <a:lnTo>
                    <a:pt x="1896" y="1085"/>
                  </a:lnTo>
                  <a:lnTo>
                    <a:pt x="1902" y="1088"/>
                  </a:lnTo>
                  <a:lnTo>
                    <a:pt x="1907" y="1090"/>
                  </a:lnTo>
                  <a:lnTo>
                    <a:pt x="1910" y="1090"/>
                  </a:lnTo>
                  <a:lnTo>
                    <a:pt x="1912" y="1089"/>
                  </a:lnTo>
                  <a:lnTo>
                    <a:pt x="1913" y="1088"/>
                  </a:lnTo>
                  <a:lnTo>
                    <a:pt x="1914" y="1085"/>
                  </a:lnTo>
                  <a:lnTo>
                    <a:pt x="1915" y="1079"/>
                  </a:lnTo>
                  <a:lnTo>
                    <a:pt x="1913" y="1075"/>
                  </a:lnTo>
                  <a:lnTo>
                    <a:pt x="1910" y="1072"/>
                  </a:lnTo>
                  <a:lnTo>
                    <a:pt x="1906" y="1069"/>
                  </a:lnTo>
                  <a:lnTo>
                    <a:pt x="1902" y="1066"/>
                  </a:lnTo>
                  <a:lnTo>
                    <a:pt x="1899" y="1061"/>
                  </a:lnTo>
                  <a:lnTo>
                    <a:pt x="1896" y="1057"/>
                  </a:lnTo>
                  <a:lnTo>
                    <a:pt x="1895" y="1053"/>
                  </a:lnTo>
                  <a:lnTo>
                    <a:pt x="1894" y="1042"/>
                  </a:lnTo>
                  <a:lnTo>
                    <a:pt x="1896" y="1034"/>
                  </a:lnTo>
                  <a:lnTo>
                    <a:pt x="1899" y="1025"/>
                  </a:lnTo>
                  <a:lnTo>
                    <a:pt x="1904" y="1017"/>
                  </a:lnTo>
                  <a:lnTo>
                    <a:pt x="1910" y="1012"/>
                  </a:lnTo>
                  <a:lnTo>
                    <a:pt x="1916" y="1008"/>
                  </a:lnTo>
                  <a:lnTo>
                    <a:pt x="1923" y="1006"/>
                  </a:lnTo>
                  <a:lnTo>
                    <a:pt x="1931" y="1004"/>
                  </a:lnTo>
                  <a:lnTo>
                    <a:pt x="1945" y="1002"/>
                  </a:lnTo>
                  <a:lnTo>
                    <a:pt x="1952" y="1001"/>
                  </a:lnTo>
                  <a:lnTo>
                    <a:pt x="1954" y="994"/>
                  </a:lnTo>
                  <a:lnTo>
                    <a:pt x="1957" y="985"/>
                  </a:lnTo>
                  <a:lnTo>
                    <a:pt x="1960" y="978"/>
                  </a:lnTo>
                  <a:lnTo>
                    <a:pt x="1962" y="973"/>
                  </a:lnTo>
                  <a:lnTo>
                    <a:pt x="1966" y="968"/>
                  </a:lnTo>
                  <a:lnTo>
                    <a:pt x="1970" y="962"/>
                  </a:lnTo>
                  <a:lnTo>
                    <a:pt x="1979" y="954"/>
                  </a:lnTo>
                  <a:lnTo>
                    <a:pt x="1987" y="949"/>
                  </a:lnTo>
                  <a:lnTo>
                    <a:pt x="1997" y="944"/>
                  </a:lnTo>
                  <a:lnTo>
                    <a:pt x="2008" y="940"/>
                  </a:lnTo>
                  <a:lnTo>
                    <a:pt x="2014" y="939"/>
                  </a:lnTo>
                  <a:lnTo>
                    <a:pt x="2019" y="938"/>
                  </a:lnTo>
                  <a:lnTo>
                    <a:pt x="2024" y="937"/>
                  </a:lnTo>
                  <a:lnTo>
                    <a:pt x="2030" y="934"/>
                  </a:lnTo>
                  <a:lnTo>
                    <a:pt x="2032" y="932"/>
                  </a:lnTo>
                  <a:lnTo>
                    <a:pt x="2034" y="928"/>
                  </a:lnTo>
                  <a:lnTo>
                    <a:pt x="2035" y="925"/>
                  </a:lnTo>
                  <a:lnTo>
                    <a:pt x="2035" y="922"/>
                  </a:lnTo>
                  <a:lnTo>
                    <a:pt x="2035" y="916"/>
                  </a:lnTo>
                  <a:lnTo>
                    <a:pt x="2036" y="908"/>
                  </a:lnTo>
                  <a:lnTo>
                    <a:pt x="2038" y="895"/>
                  </a:lnTo>
                  <a:lnTo>
                    <a:pt x="2039" y="882"/>
                  </a:lnTo>
                  <a:lnTo>
                    <a:pt x="2038" y="876"/>
                  </a:lnTo>
                  <a:lnTo>
                    <a:pt x="2036" y="871"/>
                  </a:lnTo>
                  <a:lnTo>
                    <a:pt x="2035" y="867"/>
                  </a:lnTo>
                  <a:lnTo>
                    <a:pt x="2033" y="861"/>
                  </a:lnTo>
                  <a:lnTo>
                    <a:pt x="2031" y="857"/>
                  </a:lnTo>
                  <a:lnTo>
                    <a:pt x="2029" y="853"/>
                  </a:lnTo>
                  <a:lnTo>
                    <a:pt x="2028" y="848"/>
                  </a:lnTo>
                  <a:lnTo>
                    <a:pt x="2027" y="842"/>
                  </a:lnTo>
                  <a:lnTo>
                    <a:pt x="2025" y="834"/>
                  </a:lnTo>
                  <a:lnTo>
                    <a:pt x="2025" y="827"/>
                  </a:lnTo>
                  <a:lnTo>
                    <a:pt x="2027" y="820"/>
                  </a:lnTo>
                  <a:lnTo>
                    <a:pt x="2030" y="813"/>
                  </a:lnTo>
                  <a:lnTo>
                    <a:pt x="2036" y="806"/>
                  </a:lnTo>
                  <a:lnTo>
                    <a:pt x="2040" y="799"/>
                  </a:lnTo>
                  <a:lnTo>
                    <a:pt x="2041" y="794"/>
                  </a:lnTo>
                  <a:lnTo>
                    <a:pt x="2040" y="791"/>
                  </a:lnTo>
                  <a:lnTo>
                    <a:pt x="2039" y="787"/>
                  </a:lnTo>
                  <a:lnTo>
                    <a:pt x="2038" y="784"/>
                  </a:lnTo>
                  <a:lnTo>
                    <a:pt x="2033" y="776"/>
                  </a:lnTo>
                  <a:lnTo>
                    <a:pt x="2029" y="769"/>
                  </a:lnTo>
                  <a:lnTo>
                    <a:pt x="2028" y="765"/>
                  </a:lnTo>
                  <a:lnTo>
                    <a:pt x="2028" y="760"/>
                  </a:lnTo>
                  <a:lnTo>
                    <a:pt x="2029" y="756"/>
                  </a:lnTo>
                  <a:lnTo>
                    <a:pt x="2030" y="752"/>
                  </a:lnTo>
                  <a:lnTo>
                    <a:pt x="2033" y="750"/>
                  </a:lnTo>
                  <a:lnTo>
                    <a:pt x="2036" y="749"/>
                  </a:lnTo>
                  <a:lnTo>
                    <a:pt x="2039" y="749"/>
                  </a:lnTo>
                  <a:lnTo>
                    <a:pt x="2045" y="750"/>
                  </a:lnTo>
                  <a:lnTo>
                    <a:pt x="2049" y="751"/>
                  </a:lnTo>
                  <a:lnTo>
                    <a:pt x="2054" y="751"/>
                  </a:lnTo>
                  <a:lnTo>
                    <a:pt x="2058" y="751"/>
                  </a:lnTo>
                  <a:lnTo>
                    <a:pt x="2063" y="749"/>
                  </a:lnTo>
                  <a:lnTo>
                    <a:pt x="2066" y="745"/>
                  </a:lnTo>
                  <a:lnTo>
                    <a:pt x="2068" y="740"/>
                  </a:lnTo>
                  <a:lnTo>
                    <a:pt x="2069" y="736"/>
                  </a:lnTo>
                  <a:lnTo>
                    <a:pt x="2071" y="731"/>
                  </a:lnTo>
                  <a:lnTo>
                    <a:pt x="2075" y="724"/>
                  </a:lnTo>
                  <a:lnTo>
                    <a:pt x="2080" y="719"/>
                  </a:lnTo>
                  <a:lnTo>
                    <a:pt x="2081" y="716"/>
                  </a:lnTo>
                  <a:lnTo>
                    <a:pt x="2082" y="715"/>
                  </a:lnTo>
                  <a:lnTo>
                    <a:pt x="2082" y="712"/>
                  </a:lnTo>
                  <a:lnTo>
                    <a:pt x="2081" y="708"/>
                  </a:lnTo>
                  <a:lnTo>
                    <a:pt x="2079" y="705"/>
                  </a:lnTo>
                  <a:lnTo>
                    <a:pt x="2076" y="703"/>
                  </a:lnTo>
                  <a:lnTo>
                    <a:pt x="2072" y="701"/>
                  </a:lnTo>
                  <a:lnTo>
                    <a:pt x="2069" y="700"/>
                  </a:lnTo>
                  <a:lnTo>
                    <a:pt x="2062" y="696"/>
                  </a:lnTo>
                  <a:lnTo>
                    <a:pt x="2054" y="694"/>
                  </a:lnTo>
                  <a:lnTo>
                    <a:pt x="2051" y="692"/>
                  </a:lnTo>
                  <a:lnTo>
                    <a:pt x="2047" y="690"/>
                  </a:lnTo>
                  <a:lnTo>
                    <a:pt x="2045" y="688"/>
                  </a:lnTo>
                  <a:lnTo>
                    <a:pt x="2041" y="685"/>
                  </a:lnTo>
                  <a:lnTo>
                    <a:pt x="2038" y="679"/>
                  </a:lnTo>
                  <a:lnTo>
                    <a:pt x="2036" y="672"/>
                  </a:lnTo>
                  <a:lnTo>
                    <a:pt x="2035" y="669"/>
                  </a:lnTo>
                  <a:lnTo>
                    <a:pt x="2035" y="666"/>
                  </a:lnTo>
                  <a:lnTo>
                    <a:pt x="2036" y="663"/>
                  </a:lnTo>
                  <a:lnTo>
                    <a:pt x="2038" y="661"/>
                  </a:lnTo>
                  <a:lnTo>
                    <a:pt x="2046" y="657"/>
                  </a:lnTo>
                  <a:lnTo>
                    <a:pt x="2055" y="654"/>
                  </a:lnTo>
                  <a:lnTo>
                    <a:pt x="2059" y="647"/>
                  </a:lnTo>
                  <a:lnTo>
                    <a:pt x="2063" y="638"/>
                  </a:lnTo>
                  <a:lnTo>
                    <a:pt x="2067" y="635"/>
                  </a:lnTo>
                  <a:lnTo>
                    <a:pt x="2072" y="634"/>
                  </a:lnTo>
                  <a:lnTo>
                    <a:pt x="2078" y="634"/>
                  </a:lnTo>
                  <a:lnTo>
                    <a:pt x="2083" y="633"/>
                  </a:lnTo>
                  <a:lnTo>
                    <a:pt x="2095" y="632"/>
                  </a:lnTo>
                  <a:lnTo>
                    <a:pt x="2105" y="631"/>
                  </a:lnTo>
                  <a:lnTo>
                    <a:pt x="2115" y="631"/>
                  </a:lnTo>
                  <a:lnTo>
                    <a:pt x="2125" y="632"/>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54" name="shp_Albania">
              <a:extLst>
                <a:ext uri="{FF2B5EF4-FFF2-40B4-BE49-F238E27FC236}">
                  <a16:creationId xmlns:a16="http://schemas.microsoft.com/office/drawing/2014/main" id="{BE0A2BD3-F8C2-6986-8AC2-A781ADBF6890}"/>
                </a:ext>
              </a:extLst>
            </p:cNvPr>
            <p:cNvSpPr>
              <a:spLocks/>
            </p:cNvSpPr>
            <p:nvPr/>
          </p:nvSpPr>
          <p:spPr bwMode="auto">
            <a:xfrm>
              <a:off x="7718890" y="4988703"/>
              <a:ext cx="513129" cy="1123109"/>
            </a:xfrm>
            <a:custGeom>
              <a:avLst/>
              <a:gdLst>
                <a:gd name="T0" fmla="*/ 253 w 648"/>
                <a:gd name="T1" fmla="*/ 1324 h 1407"/>
                <a:gd name="T2" fmla="*/ 233 w 648"/>
                <a:gd name="T3" fmla="*/ 1250 h 1407"/>
                <a:gd name="T4" fmla="*/ 120 w 648"/>
                <a:gd name="T5" fmla="*/ 1184 h 1407"/>
                <a:gd name="T6" fmla="*/ 64 w 648"/>
                <a:gd name="T7" fmla="*/ 1117 h 1407"/>
                <a:gd name="T8" fmla="*/ 89 w 648"/>
                <a:gd name="T9" fmla="*/ 1095 h 1407"/>
                <a:gd name="T10" fmla="*/ 109 w 648"/>
                <a:gd name="T11" fmla="*/ 1050 h 1407"/>
                <a:gd name="T12" fmla="*/ 79 w 648"/>
                <a:gd name="T13" fmla="*/ 1004 h 1407"/>
                <a:gd name="T14" fmla="*/ 71 w 648"/>
                <a:gd name="T15" fmla="*/ 890 h 1407"/>
                <a:gd name="T16" fmla="*/ 106 w 648"/>
                <a:gd name="T17" fmla="*/ 817 h 1407"/>
                <a:gd name="T18" fmla="*/ 101 w 648"/>
                <a:gd name="T19" fmla="*/ 748 h 1407"/>
                <a:gd name="T20" fmla="*/ 108 w 648"/>
                <a:gd name="T21" fmla="*/ 690 h 1407"/>
                <a:gd name="T22" fmla="*/ 71 w 648"/>
                <a:gd name="T23" fmla="*/ 632 h 1407"/>
                <a:gd name="T24" fmla="*/ 99 w 648"/>
                <a:gd name="T25" fmla="*/ 577 h 1407"/>
                <a:gd name="T26" fmla="*/ 119 w 648"/>
                <a:gd name="T27" fmla="*/ 542 h 1407"/>
                <a:gd name="T28" fmla="*/ 149 w 648"/>
                <a:gd name="T29" fmla="*/ 474 h 1407"/>
                <a:gd name="T30" fmla="*/ 43 w 648"/>
                <a:gd name="T31" fmla="*/ 401 h 1407"/>
                <a:gd name="T32" fmla="*/ 71 w 648"/>
                <a:gd name="T33" fmla="*/ 346 h 1407"/>
                <a:gd name="T34" fmla="*/ 59 w 648"/>
                <a:gd name="T35" fmla="*/ 258 h 1407"/>
                <a:gd name="T36" fmla="*/ 6 w 648"/>
                <a:gd name="T37" fmla="*/ 170 h 1407"/>
                <a:gd name="T38" fmla="*/ 17 w 648"/>
                <a:gd name="T39" fmla="*/ 135 h 1407"/>
                <a:gd name="T40" fmla="*/ 43 w 648"/>
                <a:gd name="T41" fmla="*/ 85 h 1407"/>
                <a:gd name="T42" fmla="*/ 86 w 648"/>
                <a:gd name="T43" fmla="*/ 54 h 1407"/>
                <a:gd name="T44" fmla="*/ 117 w 648"/>
                <a:gd name="T45" fmla="*/ 1 h 1407"/>
                <a:gd name="T46" fmla="*/ 152 w 648"/>
                <a:gd name="T47" fmla="*/ 38 h 1407"/>
                <a:gd name="T48" fmla="*/ 178 w 648"/>
                <a:gd name="T49" fmla="*/ 87 h 1407"/>
                <a:gd name="T50" fmla="*/ 251 w 648"/>
                <a:gd name="T51" fmla="*/ 55 h 1407"/>
                <a:gd name="T52" fmla="*/ 295 w 648"/>
                <a:gd name="T53" fmla="*/ 32 h 1407"/>
                <a:gd name="T54" fmla="*/ 323 w 648"/>
                <a:gd name="T55" fmla="*/ 28 h 1407"/>
                <a:gd name="T56" fmla="*/ 342 w 648"/>
                <a:gd name="T57" fmla="*/ 116 h 1407"/>
                <a:gd name="T58" fmla="*/ 386 w 648"/>
                <a:gd name="T59" fmla="*/ 156 h 1407"/>
                <a:gd name="T60" fmla="*/ 453 w 648"/>
                <a:gd name="T61" fmla="*/ 189 h 1407"/>
                <a:gd name="T62" fmla="*/ 496 w 648"/>
                <a:gd name="T63" fmla="*/ 283 h 1407"/>
                <a:gd name="T64" fmla="*/ 516 w 648"/>
                <a:gd name="T65" fmla="*/ 334 h 1407"/>
                <a:gd name="T66" fmla="*/ 484 w 648"/>
                <a:gd name="T67" fmla="*/ 490 h 1407"/>
                <a:gd name="T68" fmla="*/ 460 w 648"/>
                <a:gd name="T69" fmla="*/ 545 h 1407"/>
                <a:gd name="T70" fmla="*/ 481 w 648"/>
                <a:gd name="T71" fmla="*/ 639 h 1407"/>
                <a:gd name="T72" fmla="*/ 460 w 648"/>
                <a:gd name="T73" fmla="*/ 664 h 1407"/>
                <a:gd name="T74" fmla="*/ 475 w 648"/>
                <a:gd name="T75" fmla="*/ 731 h 1407"/>
                <a:gd name="T76" fmla="*/ 505 w 648"/>
                <a:gd name="T77" fmla="*/ 762 h 1407"/>
                <a:gd name="T78" fmla="*/ 544 w 648"/>
                <a:gd name="T79" fmla="*/ 809 h 1407"/>
                <a:gd name="T80" fmla="*/ 599 w 648"/>
                <a:gd name="T81" fmla="*/ 834 h 1407"/>
                <a:gd name="T82" fmla="*/ 633 w 648"/>
                <a:gd name="T83" fmla="*/ 881 h 1407"/>
                <a:gd name="T84" fmla="*/ 640 w 648"/>
                <a:gd name="T85" fmla="*/ 952 h 1407"/>
                <a:gd name="T86" fmla="*/ 648 w 648"/>
                <a:gd name="T87" fmla="*/ 1019 h 1407"/>
                <a:gd name="T88" fmla="*/ 627 w 648"/>
                <a:gd name="T89" fmla="*/ 1059 h 1407"/>
                <a:gd name="T90" fmla="*/ 588 w 648"/>
                <a:gd name="T91" fmla="*/ 1034 h 1407"/>
                <a:gd name="T92" fmla="*/ 552 w 648"/>
                <a:gd name="T93" fmla="*/ 1097 h 1407"/>
                <a:gd name="T94" fmla="*/ 531 w 648"/>
                <a:gd name="T95" fmla="*/ 1181 h 1407"/>
                <a:gd name="T96" fmla="*/ 479 w 648"/>
                <a:gd name="T97" fmla="*/ 1205 h 1407"/>
                <a:gd name="T98" fmla="*/ 413 w 648"/>
                <a:gd name="T99" fmla="*/ 1224 h 1407"/>
                <a:gd name="T100" fmla="*/ 405 w 648"/>
                <a:gd name="T101" fmla="*/ 1256 h 1407"/>
                <a:gd name="T102" fmla="*/ 382 w 648"/>
                <a:gd name="T103" fmla="*/ 1272 h 1407"/>
                <a:gd name="T104" fmla="*/ 417 w 648"/>
                <a:gd name="T105" fmla="*/ 1336 h 1407"/>
                <a:gd name="T106" fmla="*/ 400 w 648"/>
                <a:gd name="T107" fmla="*/ 1342 h 1407"/>
                <a:gd name="T108" fmla="*/ 366 w 648"/>
                <a:gd name="T109" fmla="*/ 1337 h 1407"/>
                <a:gd name="T110" fmla="*/ 363 w 648"/>
                <a:gd name="T111" fmla="*/ 1393 h 1407"/>
                <a:gd name="T112" fmla="*/ 318 w 648"/>
                <a:gd name="T113" fmla="*/ 1399 h 1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48" h="1407">
                  <a:moveTo>
                    <a:pt x="274" y="1388"/>
                  </a:moveTo>
                  <a:lnTo>
                    <a:pt x="277" y="1376"/>
                  </a:lnTo>
                  <a:lnTo>
                    <a:pt x="276" y="1368"/>
                  </a:lnTo>
                  <a:lnTo>
                    <a:pt x="274" y="1361"/>
                  </a:lnTo>
                  <a:lnTo>
                    <a:pt x="271" y="1356"/>
                  </a:lnTo>
                  <a:lnTo>
                    <a:pt x="268" y="1351"/>
                  </a:lnTo>
                  <a:lnTo>
                    <a:pt x="264" y="1343"/>
                  </a:lnTo>
                  <a:lnTo>
                    <a:pt x="259" y="1336"/>
                  </a:lnTo>
                  <a:lnTo>
                    <a:pt x="253" y="1324"/>
                  </a:lnTo>
                  <a:lnTo>
                    <a:pt x="251" y="1315"/>
                  </a:lnTo>
                  <a:lnTo>
                    <a:pt x="249" y="1305"/>
                  </a:lnTo>
                  <a:lnTo>
                    <a:pt x="248" y="1296"/>
                  </a:lnTo>
                  <a:lnTo>
                    <a:pt x="247" y="1287"/>
                  </a:lnTo>
                  <a:lnTo>
                    <a:pt x="245" y="1277"/>
                  </a:lnTo>
                  <a:lnTo>
                    <a:pt x="244" y="1269"/>
                  </a:lnTo>
                  <a:lnTo>
                    <a:pt x="240" y="1260"/>
                  </a:lnTo>
                  <a:lnTo>
                    <a:pt x="236" y="1253"/>
                  </a:lnTo>
                  <a:lnTo>
                    <a:pt x="233" y="1250"/>
                  </a:lnTo>
                  <a:lnTo>
                    <a:pt x="230" y="1248"/>
                  </a:lnTo>
                  <a:lnTo>
                    <a:pt x="227" y="1247"/>
                  </a:lnTo>
                  <a:lnTo>
                    <a:pt x="223" y="1247"/>
                  </a:lnTo>
                  <a:lnTo>
                    <a:pt x="215" y="1246"/>
                  </a:lnTo>
                  <a:lnTo>
                    <a:pt x="206" y="1242"/>
                  </a:lnTo>
                  <a:lnTo>
                    <a:pt x="200" y="1234"/>
                  </a:lnTo>
                  <a:lnTo>
                    <a:pt x="195" y="1224"/>
                  </a:lnTo>
                  <a:lnTo>
                    <a:pt x="159" y="1205"/>
                  </a:lnTo>
                  <a:lnTo>
                    <a:pt x="120" y="1184"/>
                  </a:lnTo>
                  <a:lnTo>
                    <a:pt x="111" y="1179"/>
                  </a:lnTo>
                  <a:lnTo>
                    <a:pt x="102" y="1172"/>
                  </a:lnTo>
                  <a:lnTo>
                    <a:pt x="95" y="1166"/>
                  </a:lnTo>
                  <a:lnTo>
                    <a:pt x="87" y="1159"/>
                  </a:lnTo>
                  <a:lnTo>
                    <a:pt x="80" y="1151"/>
                  </a:lnTo>
                  <a:lnTo>
                    <a:pt x="75" y="1144"/>
                  </a:lnTo>
                  <a:lnTo>
                    <a:pt x="69" y="1134"/>
                  </a:lnTo>
                  <a:lnTo>
                    <a:pt x="66" y="1124"/>
                  </a:lnTo>
                  <a:lnTo>
                    <a:pt x="64" y="1117"/>
                  </a:lnTo>
                  <a:lnTo>
                    <a:pt x="63" y="1111"/>
                  </a:lnTo>
                  <a:lnTo>
                    <a:pt x="63" y="1105"/>
                  </a:lnTo>
                  <a:lnTo>
                    <a:pt x="63" y="1100"/>
                  </a:lnTo>
                  <a:lnTo>
                    <a:pt x="65" y="1090"/>
                  </a:lnTo>
                  <a:lnTo>
                    <a:pt x="66" y="1083"/>
                  </a:lnTo>
                  <a:lnTo>
                    <a:pt x="66" y="1071"/>
                  </a:lnTo>
                  <a:lnTo>
                    <a:pt x="78" y="1071"/>
                  </a:lnTo>
                  <a:lnTo>
                    <a:pt x="83" y="1082"/>
                  </a:lnTo>
                  <a:lnTo>
                    <a:pt x="89" y="1095"/>
                  </a:lnTo>
                  <a:lnTo>
                    <a:pt x="98" y="1093"/>
                  </a:lnTo>
                  <a:lnTo>
                    <a:pt x="108" y="1089"/>
                  </a:lnTo>
                  <a:lnTo>
                    <a:pt x="112" y="1081"/>
                  </a:lnTo>
                  <a:lnTo>
                    <a:pt x="114" y="1073"/>
                  </a:lnTo>
                  <a:lnTo>
                    <a:pt x="115" y="1067"/>
                  </a:lnTo>
                  <a:lnTo>
                    <a:pt x="115" y="1062"/>
                  </a:lnTo>
                  <a:lnTo>
                    <a:pt x="114" y="1057"/>
                  </a:lnTo>
                  <a:lnTo>
                    <a:pt x="112" y="1053"/>
                  </a:lnTo>
                  <a:lnTo>
                    <a:pt x="109" y="1050"/>
                  </a:lnTo>
                  <a:lnTo>
                    <a:pt x="104" y="1047"/>
                  </a:lnTo>
                  <a:lnTo>
                    <a:pt x="88" y="1038"/>
                  </a:lnTo>
                  <a:lnTo>
                    <a:pt x="78" y="1031"/>
                  </a:lnTo>
                  <a:lnTo>
                    <a:pt x="77" y="1027"/>
                  </a:lnTo>
                  <a:lnTo>
                    <a:pt x="77" y="1022"/>
                  </a:lnTo>
                  <a:lnTo>
                    <a:pt x="77" y="1018"/>
                  </a:lnTo>
                  <a:lnTo>
                    <a:pt x="78" y="1014"/>
                  </a:lnTo>
                  <a:lnTo>
                    <a:pt x="78" y="1009"/>
                  </a:lnTo>
                  <a:lnTo>
                    <a:pt x="79" y="1004"/>
                  </a:lnTo>
                  <a:lnTo>
                    <a:pt x="79" y="1000"/>
                  </a:lnTo>
                  <a:lnTo>
                    <a:pt x="78" y="996"/>
                  </a:lnTo>
                  <a:lnTo>
                    <a:pt x="66" y="989"/>
                  </a:lnTo>
                  <a:lnTo>
                    <a:pt x="64" y="977"/>
                  </a:lnTo>
                  <a:lnTo>
                    <a:pt x="64" y="964"/>
                  </a:lnTo>
                  <a:lnTo>
                    <a:pt x="65" y="951"/>
                  </a:lnTo>
                  <a:lnTo>
                    <a:pt x="66" y="939"/>
                  </a:lnTo>
                  <a:lnTo>
                    <a:pt x="69" y="915"/>
                  </a:lnTo>
                  <a:lnTo>
                    <a:pt x="71" y="890"/>
                  </a:lnTo>
                  <a:lnTo>
                    <a:pt x="83" y="885"/>
                  </a:lnTo>
                  <a:lnTo>
                    <a:pt x="96" y="881"/>
                  </a:lnTo>
                  <a:lnTo>
                    <a:pt x="108" y="876"/>
                  </a:lnTo>
                  <a:lnTo>
                    <a:pt x="119" y="873"/>
                  </a:lnTo>
                  <a:lnTo>
                    <a:pt x="114" y="857"/>
                  </a:lnTo>
                  <a:lnTo>
                    <a:pt x="110" y="842"/>
                  </a:lnTo>
                  <a:lnTo>
                    <a:pt x="108" y="834"/>
                  </a:lnTo>
                  <a:lnTo>
                    <a:pt x="108" y="827"/>
                  </a:lnTo>
                  <a:lnTo>
                    <a:pt x="106" y="817"/>
                  </a:lnTo>
                  <a:lnTo>
                    <a:pt x="108" y="808"/>
                  </a:lnTo>
                  <a:lnTo>
                    <a:pt x="109" y="802"/>
                  </a:lnTo>
                  <a:lnTo>
                    <a:pt x="112" y="794"/>
                  </a:lnTo>
                  <a:lnTo>
                    <a:pt x="113" y="789"/>
                  </a:lnTo>
                  <a:lnTo>
                    <a:pt x="114" y="783"/>
                  </a:lnTo>
                  <a:lnTo>
                    <a:pt x="114" y="778"/>
                  </a:lnTo>
                  <a:lnTo>
                    <a:pt x="113" y="773"/>
                  </a:lnTo>
                  <a:lnTo>
                    <a:pt x="101" y="761"/>
                  </a:lnTo>
                  <a:lnTo>
                    <a:pt x="101" y="748"/>
                  </a:lnTo>
                  <a:lnTo>
                    <a:pt x="101" y="738"/>
                  </a:lnTo>
                  <a:lnTo>
                    <a:pt x="102" y="738"/>
                  </a:lnTo>
                  <a:lnTo>
                    <a:pt x="104" y="736"/>
                  </a:lnTo>
                  <a:lnTo>
                    <a:pt x="104" y="735"/>
                  </a:lnTo>
                  <a:lnTo>
                    <a:pt x="105" y="732"/>
                  </a:lnTo>
                  <a:lnTo>
                    <a:pt x="106" y="726"/>
                  </a:lnTo>
                  <a:lnTo>
                    <a:pt x="108" y="718"/>
                  </a:lnTo>
                  <a:lnTo>
                    <a:pt x="108" y="701"/>
                  </a:lnTo>
                  <a:lnTo>
                    <a:pt x="108" y="690"/>
                  </a:lnTo>
                  <a:lnTo>
                    <a:pt x="106" y="687"/>
                  </a:lnTo>
                  <a:lnTo>
                    <a:pt x="104" y="682"/>
                  </a:lnTo>
                  <a:lnTo>
                    <a:pt x="101" y="678"/>
                  </a:lnTo>
                  <a:lnTo>
                    <a:pt x="98" y="674"/>
                  </a:lnTo>
                  <a:lnTo>
                    <a:pt x="92" y="665"/>
                  </a:lnTo>
                  <a:lnTo>
                    <a:pt x="84" y="657"/>
                  </a:lnTo>
                  <a:lnTo>
                    <a:pt x="78" y="648"/>
                  </a:lnTo>
                  <a:lnTo>
                    <a:pt x="72" y="638"/>
                  </a:lnTo>
                  <a:lnTo>
                    <a:pt x="71" y="632"/>
                  </a:lnTo>
                  <a:lnTo>
                    <a:pt x="70" y="627"/>
                  </a:lnTo>
                  <a:lnTo>
                    <a:pt x="70" y="621"/>
                  </a:lnTo>
                  <a:lnTo>
                    <a:pt x="71" y="614"/>
                  </a:lnTo>
                  <a:lnTo>
                    <a:pt x="83" y="609"/>
                  </a:lnTo>
                  <a:lnTo>
                    <a:pt x="96" y="603"/>
                  </a:lnTo>
                  <a:lnTo>
                    <a:pt x="98" y="597"/>
                  </a:lnTo>
                  <a:lnTo>
                    <a:pt x="99" y="591"/>
                  </a:lnTo>
                  <a:lnTo>
                    <a:pt x="99" y="585"/>
                  </a:lnTo>
                  <a:lnTo>
                    <a:pt x="99" y="577"/>
                  </a:lnTo>
                  <a:lnTo>
                    <a:pt x="98" y="571"/>
                  </a:lnTo>
                  <a:lnTo>
                    <a:pt x="98" y="563"/>
                  </a:lnTo>
                  <a:lnTo>
                    <a:pt x="99" y="557"/>
                  </a:lnTo>
                  <a:lnTo>
                    <a:pt x="101" y="549"/>
                  </a:lnTo>
                  <a:lnTo>
                    <a:pt x="103" y="546"/>
                  </a:lnTo>
                  <a:lnTo>
                    <a:pt x="106" y="544"/>
                  </a:lnTo>
                  <a:lnTo>
                    <a:pt x="111" y="543"/>
                  </a:lnTo>
                  <a:lnTo>
                    <a:pt x="115" y="542"/>
                  </a:lnTo>
                  <a:lnTo>
                    <a:pt x="119" y="542"/>
                  </a:lnTo>
                  <a:lnTo>
                    <a:pt x="123" y="541"/>
                  </a:lnTo>
                  <a:lnTo>
                    <a:pt x="128" y="540"/>
                  </a:lnTo>
                  <a:lnTo>
                    <a:pt x="131" y="538"/>
                  </a:lnTo>
                  <a:lnTo>
                    <a:pt x="134" y="532"/>
                  </a:lnTo>
                  <a:lnTo>
                    <a:pt x="137" y="525"/>
                  </a:lnTo>
                  <a:lnTo>
                    <a:pt x="139" y="516"/>
                  </a:lnTo>
                  <a:lnTo>
                    <a:pt x="142" y="507"/>
                  </a:lnTo>
                  <a:lnTo>
                    <a:pt x="146" y="489"/>
                  </a:lnTo>
                  <a:lnTo>
                    <a:pt x="149" y="474"/>
                  </a:lnTo>
                  <a:lnTo>
                    <a:pt x="135" y="465"/>
                  </a:lnTo>
                  <a:lnTo>
                    <a:pt x="121" y="455"/>
                  </a:lnTo>
                  <a:lnTo>
                    <a:pt x="108" y="445"/>
                  </a:lnTo>
                  <a:lnTo>
                    <a:pt x="96" y="439"/>
                  </a:lnTo>
                  <a:lnTo>
                    <a:pt x="80" y="431"/>
                  </a:lnTo>
                  <a:lnTo>
                    <a:pt x="63" y="425"/>
                  </a:lnTo>
                  <a:lnTo>
                    <a:pt x="47" y="419"/>
                  </a:lnTo>
                  <a:lnTo>
                    <a:pt x="33" y="413"/>
                  </a:lnTo>
                  <a:lnTo>
                    <a:pt x="43" y="401"/>
                  </a:lnTo>
                  <a:lnTo>
                    <a:pt x="52" y="388"/>
                  </a:lnTo>
                  <a:lnTo>
                    <a:pt x="58" y="383"/>
                  </a:lnTo>
                  <a:lnTo>
                    <a:pt x="63" y="377"/>
                  </a:lnTo>
                  <a:lnTo>
                    <a:pt x="67" y="373"/>
                  </a:lnTo>
                  <a:lnTo>
                    <a:pt x="70" y="367"/>
                  </a:lnTo>
                  <a:lnTo>
                    <a:pt x="72" y="361"/>
                  </a:lnTo>
                  <a:lnTo>
                    <a:pt x="72" y="356"/>
                  </a:lnTo>
                  <a:lnTo>
                    <a:pt x="72" y="352"/>
                  </a:lnTo>
                  <a:lnTo>
                    <a:pt x="71" y="346"/>
                  </a:lnTo>
                  <a:lnTo>
                    <a:pt x="68" y="337"/>
                  </a:lnTo>
                  <a:lnTo>
                    <a:pt x="67" y="326"/>
                  </a:lnTo>
                  <a:lnTo>
                    <a:pt x="70" y="311"/>
                  </a:lnTo>
                  <a:lnTo>
                    <a:pt x="71" y="296"/>
                  </a:lnTo>
                  <a:lnTo>
                    <a:pt x="71" y="289"/>
                  </a:lnTo>
                  <a:lnTo>
                    <a:pt x="69" y="282"/>
                  </a:lnTo>
                  <a:lnTo>
                    <a:pt x="67" y="276"/>
                  </a:lnTo>
                  <a:lnTo>
                    <a:pt x="65" y="270"/>
                  </a:lnTo>
                  <a:lnTo>
                    <a:pt x="59" y="258"/>
                  </a:lnTo>
                  <a:lnTo>
                    <a:pt x="52" y="244"/>
                  </a:lnTo>
                  <a:lnTo>
                    <a:pt x="47" y="234"/>
                  </a:lnTo>
                  <a:lnTo>
                    <a:pt x="42" y="223"/>
                  </a:lnTo>
                  <a:lnTo>
                    <a:pt x="36" y="214"/>
                  </a:lnTo>
                  <a:lnTo>
                    <a:pt x="30" y="203"/>
                  </a:lnTo>
                  <a:lnTo>
                    <a:pt x="24" y="193"/>
                  </a:lnTo>
                  <a:lnTo>
                    <a:pt x="16" y="184"/>
                  </a:lnTo>
                  <a:lnTo>
                    <a:pt x="11" y="176"/>
                  </a:lnTo>
                  <a:lnTo>
                    <a:pt x="6" y="170"/>
                  </a:lnTo>
                  <a:lnTo>
                    <a:pt x="3" y="167"/>
                  </a:lnTo>
                  <a:lnTo>
                    <a:pt x="2" y="164"/>
                  </a:lnTo>
                  <a:lnTo>
                    <a:pt x="1" y="159"/>
                  </a:lnTo>
                  <a:lnTo>
                    <a:pt x="0" y="155"/>
                  </a:lnTo>
                  <a:lnTo>
                    <a:pt x="1" y="149"/>
                  </a:lnTo>
                  <a:lnTo>
                    <a:pt x="3" y="145"/>
                  </a:lnTo>
                  <a:lnTo>
                    <a:pt x="8" y="141"/>
                  </a:lnTo>
                  <a:lnTo>
                    <a:pt x="12" y="138"/>
                  </a:lnTo>
                  <a:lnTo>
                    <a:pt x="17" y="135"/>
                  </a:lnTo>
                  <a:lnTo>
                    <a:pt x="21" y="132"/>
                  </a:lnTo>
                  <a:lnTo>
                    <a:pt x="26" y="129"/>
                  </a:lnTo>
                  <a:lnTo>
                    <a:pt x="30" y="123"/>
                  </a:lnTo>
                  <a:lnTo>
                    <a:pt x="33" y="114"/>
                  </a:lnTo>
                  <a:lnTo>
                    <a:pt x="35" y="104"/>
                  </a:lnTo>
                  <a:lnTo>
                    <a:pt x="36" y="99"/>
                  </a:lnTo>
                  <a:lnTo>
                    <a:pt x="37" y="95"/>
                  </a:lnTo>
                  <a:lnTo>
                    <a:pt x="40" y="89"/>
                  </a:lnTo>
                  <a:lnTo>
                    <a:pt x="43" y="85"/>
                  </a:lnTo>
                  <a:lnTo>
                    <a:pt x="47" y="81"/>
                  </a:lnTo>
                  <a:lnTo>
                    <a:pt x="52" y="78"/>
                  </a:lnTo>
                  <a:lnTo>
                    <a:pt x="57" y="75"/>
                  </a:lnTo>
                  <a:lnTo>
                    <a:pt x="62" y="73"/>
                  </a:lnTo>
                  <a:lnTo>
                    <a:pt x="67" y="72"/>
                  </a:lnTo>
                  <a:lnTo>
                    <a:pt x="72" y="70"/>
                  </a:lnTo>
                  <a:lnTo>
                    <a:pt x="77" y="67"/>
                  </a:lnTo>
                  <a:lnTo>
                    <a:pt x="82" y="63"/>
                  </a:lnTo>
                  <a:lnTo>
                    <a:pt x="86" y="54"/>
                  </a:lnTo>
                  <a:lnTo>
                    <a:pt x="88" y="47"/>
                  </a:lnTo>
                  <a:lnTo>
                    <a:pt x="91" y="38"/>
                  </a:lnTo>
                  <a:lnTo>
                    <a:pt x="95" y="30"/>
                  </a:lnTo>
                  <a:lnTo>
                    <a:pt x="99" y="21"/>
                  </a:lnTo>
                  <a:lnTo>
                    <a:pt x="103" y="13"/>
                  </a:lnTo>
                  <a:lnTo>
                    <a:pt x="105" y="8"/>
                  </a:lnTo>
                  <a:lnTo>
                    <a:pt x="109" y="5"/>
                  </a:lnTo>
                  <a:lnTo>
                    <a:pt x="113" y="3"/>
                  </a:lnTo>
                  <a:lnTo>
                    <a:pt x="117" y="1"/>
                  </a:lnTo>
                  <a:lnTo>
                    <a:pt x="126" y="0"/>
                  </a:lnTo>
                  <a:lnTo>
                    <a:pt x="133" y="0"/>
                  </a:lnTo>
                  <a:lnTo>
                    <a:pt x="139" y="3"/>
                  </a:lnTo>
                  <a:lnTo>
                    <a:pt x="147" y="7"/>
                  </a:lnTo>
                  <a:lnTo>
                    <a:pt x="150" y="12"/>
                  </a:lnTo>
                  <a:lnTo>
                    <a:pt x="152" y="16"/>
                  </a:lnTo>
                  <a:lnTo>
                    <a:pt x="153" y="21"/>
                  </a:lnTo>
                  <a:lnTo>
                    <a:pt x="153" y="27"/>
                  </a:lnTo>
                  <a:lnTo>
                    <a:pt x="152" y="38"/>
                  </a:lnTo>
                  <a:lnTo>
                    <a:pt x="153" y="50"/>
                  </a:lnTo>
                  <a:lnTo>
                    <a:pt x="154" y="61"/>
                  </a:lnTo>
                  <a:lnTo>
                    <a:pt x="156" y="70"/>
                  </a:lnTo>
                  <a:lnTo>
                    <a:pt x="158" y="74"/>
                  </a:lnTo>
                  <a:lnTo>
                    <a:pt x="159" y="79"/>
                  </a:lnTo>
                  <a:lnTo>
                    <a:pt x="161" y="82"/>
                  </a:lnTo>
                  <a:lnTo>
                    <a:pt x="165" y="85"/>
                  </a:lnTo>
                  <a:lnTo>
                    <a:pt x="171" y="87"/>
                  </a:lnTo>
                  <a:lnTo>
                    <a:pt x="178" y="87"/>
                  </a:lnTo>
                  <a:lnTo>
                    <a:pt x="184" y="86"/>
                  </a:lnTo>
                  <a:lnTo>
                    <a:pt x="190" y="85"/>
                  </a:lnTo>
                  <a:lnTo>
                    <a:pt x="198" y="83"/>
                  </a:lnTo>
                  <a:lnTo>
                    <a:pt x="204" y="81"/>
                  </a:lnTo>
                  <a:lnTo>
                    <a:pt x="211" y="78"/>
                  </a:lnTo>
                  <a:lnTo>
                    <a:pt x="216" y="73"/>
                  </a:lnTo>
                  <a:lnTo>
                    <a:pt x="227" y="66"/>
                  </a:lnTo>
                  <a:lnTo>
                    <a:pt x="239" y="59"/>
                  </a:lnTo>
                  <a:lnTo>
                    <a:pt x="251" y="55"/>
                  </a:lnTo>
                  <a:lnTo>
                    <a:pt x="262" y="54"/>
                  </a:lnTo>
                  <a:lnTo>
                    <a:pt x="266" y="53"/>
                  </a:lnTo>
                  <a:lnTo>
                    <a:pt x="271" y="51"/>
                  </a:lnTo>
                  <a:lnTo>
                    <a:pt x="277" y="49"/>
                  </a:lnTo>
                  <a:lnTo>
                    <a:pt x="282" y="47"/>
                  </a:lnTo>
                  <a:lnTo>
                    <a:pt x="286" y="44"/>
                  </a:lnTo>
                  <a:lnTo>
                    <a:pt x="289" y="39"/>
                  </a:lnTo>
                  <a:lnTo>
                    <a:pt x="291" y="36"/>
                  </a:lnTo>
                  <a:lnTo>
                    <a:pt x="295" y="32"/>
                  </a:lnTo>
                  <a:lnTo>
                    <a:pt x="297" y="29"/>
                  </a:lnTo>
                  <a:lnTo>
                    <a:pt x="300" y="25"/>
                  </a:lnTo>
                  <a:lnTo>
                    <a:pt x="303" y="22"/>
                  </a:lnTo>
                  <a:lnTo>
                    <a:pt x="307" y="20"/>
                  </a:lnTo>
                  <a:lnTo>
                    <a:pt x="313" y="20"/>
                  </a:lnTo>
                  <a:lnTo>
                    <a:pt x="316" y="20"/>
                  </a:lnTo>
                  <a:lnTo>
                    <a:pt x="319" y="22"/>
                  </a:lnTo>
                  <a:lnTo>
                    <a:pt x="322" y="24"/>
                  </a:lnTo>
                  <a:lnTo>
                    <a:pt x="323" y="28"/>
                  </a:lnTo>
                  <a:lnTo>
                    <a:pt x="325" y="32"/>
                  </a:lnTo>
                  <a:lnTo>
                    <a:pt x="327" y="36"/>
                  </a:lnTo>
                  <a:lnTo>
                    <a:pt x="327" y="41"/>
                  </a:lnTo>
                  <a:lnTo>
                    <a:pt x="328" y="53"/>
                  </a:lnTo>
                  <a:lnTo>
                    <a:pt x="329" y="66"/>
                  </a:lnTo>
                  <a:lnTo>
                    <a:pt x="331" y="78"/>
                  </a:lnTo>
                  <a:lnTo>
                    <a:pt x="334" y="88"/>
                  </a:lnTo>
                  <a:lnTo>
                    <a:pt x="339" y="102"/>
                  </a:lnTo>
                  <a:lnTo>
                    <a:pt x="342" y="116"/>
                  </a:lnTo>
                  <a:lnTo>
                    <a:pt x="345" y="122"/>
                  </a:lnTo>
                  <a:lnTo>
                    <a:pt x="347" y="128"/>
                  </a:lnTo>
                  <a:lnTo>
                    <a:pt x="350" y="133"/>
                  </a:lnTo>
                  <a:lnTo>
                    <a:pt x="355" y="138"/>
                  </a:lnTo>
                  <a:lnTo>
                    <a:pt x="361" y="143"/>
                  </a:lnTo>
                  <a:lnTo>
                    <a:pt x="365" y="147"/>
                  </a:lnTo>
                  <a:lnTo>
                    <a:pt x="370" y="150"/>
                  </a:lnTo>
                  <a:lnTo>
                    <a:pt x="375" y="152"/>
                  </a:lnTo>
                  <a:lnTo>
                    <a:pt x="386" y="156"/>
                  </a:lnTo>
                  <a:lnTo>
                    <a:pt x="398" y="162"/>
                  </a:lnTo>
                  <a:lnTo>
                    <a:pt x="412" y="166"/>
                  </a:lnTo>
                  <a:lnTo>
                    <a:pt x="423" y="169"/>
                  </a:lnTo>
                  <a:lnTo>
                    <a:pt x="430" y="170"/>
                  </a:lnTo>
                  <a:lnTo>
                    <a:pt x="435" y="172"/>
                  </a:lnTo>
                  <a:lnTo>
                    <a:pt x="441" y="175"/>
                  </a:lnTo>
                  <a:lnTo>
                    <a:pt x="447" y="181"/>
                  </a:lnTo>
                  <a:lnTo>
                    <a:pt x="451" y="185"/>
                  </a:lnTo>
                  <a:lnTo>
                    <a:pt x="453" y="189"/>
                  </a:lnTo>
                  <a:lnTo>
                    <a:pt x="456" y="193"/>
                  </a:lnTo>
                  <a:lnTo>
                    <a:pt x="458" y="199"/>
                  </a:lnTo>
                  <a:lnTo>
                    <a:pt x="462" y="208"/>
                  </a:lnTo>
                  <a:lnTo>
                    <a:pt x="466" y="219"/>
                  </a:lnTo>
                  <a:lnTo>
                    <a:pt x="472" y="234"/>
                  </a:lnTo>
                  <a:lnTo>
                    <a:pt x="476" y="247"/>
                  </a:lnTo>
                  <a:lnTo>
                    <a:pt x="482" y="260"/>
                  </a:lnTo>
                  <a:lnTo>
                    <a:pt x="489" y="274"/>
                  </a:lnTo>
                  <a:lnTo>
                    <a:pt x="496" y="283"/>
                  </a:lnTo>
                  <a:lnTo>
                    <a:pt x="503" y="289"/>
                  </a:lnTo>
                  <a:lnTo>
                    <a:pt x="506" y="293"/>
                  </a:lnTo>
                  <a:lnTo>
                    <a:pt x="509" y="296"/>
                  </a:lnTo>
                  <a:lnTo>
                    <a:pt x="513" y="301"/>
                  </a:lnTo>
                  <a:lnTo>
                    <a:pt x="515" y="306"/>
                  </a:lnTo>
                  <a:lnTo>
                    <a:pt x="517" y="313"/>
                  </a:lnTo>
                  <a:lnTo>
                    <a:pt x="517" y="320"/>
                  </a:lnTo>
                  <a:lnTo>
                    <a:pt x="517" y="326"/>
                  </a:lnTo>
                  <a:lnTo>
                    <a:pt x="516" y="334"/>
                  </a:lnTo>
                  <a:lnTo>
                    <a:pt x="512" y="348"/>
                  </a:lnTo>
                  <a:lnTo>
                    <a:pt x="508" y="363"/>
                  </a:lnTo>
                  <a:lnTo>
                    <a:pt x="506" y="382"/>
                  </a:lnTo>
                  <a:lnTo>
                    <a:pt x="503" y="397"/>
                  </a:lnTo>
                  <a:lnTo>
                    <a:pt x="501" y="413"/>
                  </a:lnTo>
                  <a:lnTo>
                    <a:pt x="499" y="430"/>
                  </a:lnTo>
                  <a:lnTo>
                    <a:pt x="493" y="452"/>
                  </a:lnTo>
                  <a:lnTo>
                    <a:pt x="489" y="470"/>
                  </a:lnTo>
                  <a:lnTo>
                    <a:pt x="484" y="490"/>
                  </a:lnTo>
                  <a:lnTo>
                    <a:pt x="480" y="520"/>
                  </a:lnTo>
                  <a:lnTo>
                    <a:pt x="479" y="524"/>
                  </a:lnTo>
                  <a:lnTo>
                    <a:pt x="476" y="528"/>
                  </a:lnTo>
                  <a:lnTo>
                    <a:pt x="473" y="530"/>
                  </a:lnTo>
                  <a:lnTo>
                    <a:pt x="471" y="533"/>
                  </a:lnTo>
                  <a:lnTo>
                    <a:pt x="468" y="536"/>
                  </a:lnTo>
                  <a:lnTo>
                    <a:pt x="465" y="538"/>
                  </a:lnTo>
                  <a:lnTo>
                    <a:pt x="463" y="541"/>
                  </a:lnTo>
                  <a:lnTo>
                    <a:pt x="460" y="545"/>
                  </a:lnTo>
                  <a:lnTo>
                    <a:pt x="458" y="553"/>
                  </a:lnTo>
                  <a:lnTo>
                    <a:pt x="458" y="560"/>
                  </a:lnTo>
                  <a:lnTo>
                    <a:pt x="459" y="568"/>
                  </a:lnTo>
                  <a:lnTo>
                    <a:pt x="462" y="574"/>
                  </a:lnTo>
                  <a:lnTo>
                    <a:pt x="468" y="588"/>
                  </a:lnTo>
                  <a:lnTo>
                    <a:pt x="473" y="604"/>
                  </a:lnTo>
                  <a:lnTo>
                    <a:pt x="475" y="616"/>
                  </a:lnTo>
                  <a:lnTo>
                    <a:pt x="479" y="627"/>
                  </a:lnTo>
                  <a:lnTo>
                    <a:pt x="481" y="639"/>
                  </a:lnTo>
                  <a:lnTo>
                    <a:pt x="483" y="651"/>
                  </a:lnTo>
                  <a:lnTo>
                    <a:pt x="483" y="655"/>
                  </a:lnTo>
                  <a:lnTo>
                    <a:pt x="481" y="657"/>
                  </a:lnTo>
                  <a:lnTo>
                    <a:pt x="479" y="658"/>
                  </a:lnTo>
                  <a:lnTo>
                    <a:pt x="474" y="659"/>
                  </a:lnTo>
                  <a:lnTo>
                    <a:pt x="470" y="660"/>
                  </a:lnTo>
                  <a:lnTo>
                    <a:pt x="467" y="660"/>
                  </a:lnTo>
                  <a:lnTo>
                    <a:pt x="463" y="662"/>
                  </a:lnTo>
                  <a:lnTo>
                    <a:pt x="460" y="664"/>
                  </a:lnTo>
                  <a:lnTo>
                    <a:pt x="458" y="667"/>
                  </a:lnTo>
                  <a:lnTo>
                    <a:pt x="456" y="671"/>
                  </a:lnTo>
                  <a:lnTo>
                    <a:pt x="455" y="674"/>
                  </a:lnTo>
                  <a:lnTo>
                    <a:pt x="455" y="677"/>
                  </a:lnTo>
                  <a:lnTo>
                    <a:pt x="456" y="683"/>
                  </a:lnTo>
                  <a:lnTo>
                    <a:pt x="459" y="690"/>
                  </a:lnTo>
                  <a:lnTo>
                    <a:pt x="467" y="704"/>
                  </a:lnTo>
                  <a:lnTo>
                    <a:pt x="473" y="718"/>
                  </a:lnTo>
                  <a:lnTo>
                    <a:pt x="475" y="731"/>
                  </a:lnTo>
                  <a:lnTo>
                    <a:pt x="476" y="745"/>
                  </a:lnTo>
                  <a:lnTo>
                    <a:pt x="479" y="750"/>
                  </a:lnTo>
                  <a:lnTo>
                    <a:pt x="481" y="756"/>
                  </a:lnTo>
                  <a:lnTo>
                    <a:pt x="484" y="760"/>
                  </a:lnTo>
                  <a:lnTo>
                    <a:pt x="489" y="763"/>
                  </a:lnTo>
                  <a:lnTo>
                    <a:pt x="493" y="764"/>
                  </a:lnTo>
                  <a:lnTo>
                    <a:pt x="498" y="764"/>
                  </a:lnTo>
                  <a:lnTo>
                    <a:pt x="502" y="763"/>
                  </a:lnTo>
                  <a:lnTo>
                    <a:pt x="505" y="762"/>
                  </a:lnTo>
                  <a:lnTo>
                    <a:pt x="509" y="761"/>
                  </a:lnTo>
                  <a:lnTo>
                    <a:pt x="514" y="760"/>
                  </a:lnTo>
                  <a:lnTo>
                    <a:pt x="518" y="759"/>
                  </a:lnTo>
                  <a:lnTo>
                    <a:pt x="522" y="760"/>
                  </a:lnTo>
                  <a:lnTo>
                    <a:pt x="525" y="763"/>
                  </a:lnTo>
                  <a:lnTo>
                    <a:pt x="530" y="768"/>
                  </a:lnTo>
                  <a:lnTo>
                    <a:pt x="533" y="777"/>
                  </a:lnTo>
                  <a:lnTo>
                    <a:pt x="537" y="786"/>
                  </a:lnTo>
                  <a:lnTo>
                    <a:pt x="544" y="809"/>
                  </a:lnTo>
                  <a:lnTo>
                    <a:pt x="550" y="831"/>
                  </a:lnTo>
                  <a:lnTo>
                    <a:pt x="552" y="834"/>
                  </a:lnTo>
                  <a:lnTo>
                    <a:pt x="554" y="836"/>
                  </a:lnTo>
                  <a:lnTo>
                    <a:pt x="556" y="839"/>
                  </a:lnTo>
                  <a:lnTo>
                    <a:pt x="560" y="840"/>
                  </a:lnTo>
                  <a:lnTo>
                    <a:pt x="569" y="839"/>
                  </a:lnTo>
                  <a:lnTo>
                    <a:pt x="578" y="836"/>
                  </a:lnTo>
                  <a:lnTo>
                    <a:pt x="588" y="835"/>
                  </a:lnTo>
                  <a:lnTo>
                    <a:pt x="599" y="834"/>
                  </a:lnTo>
                  <a:lnTo>
                    <a:pt x="603" y="834"/>
                  </a:lnTo>
                  <a:lnTo>
                    <a:pt x="607" y="835"/>
                  </a:lnTo>
                  <a:lnTo>
                    <a:pt x="611" y="837"/>
                  </a:lnTo>
                  <a:lnTo>
                    <a:pt x="615" y="841"/>
                  </a:lnTo>
                  <a:lnTo>
                    <a:pt x="620" y="848"/>
                  </a:lnTo>
                  <a:lnTo>
                    <a:pt x="624" y="857"/>
                  </a:lnTo>
                  <a:lnTo>
                    <a:pt x="626" y="863"/>
                  </a:lnTo>
                  <a:lnTo>
                    <a:pt x="627" y="866"/>
                  </a:lnTo>
                  <a:lnTo>
                    <a:pt x="633" y="881"/>
                  </a:lnTo>
                  <a:lnTo>
                    <a:pt x="638" y="895"/>
                  </a:lnTo>
                  <a:lnTo>
                    <a:pt x="640" y="902"/>
                  </a:lnTo>
                  <a:lnTo>
                    <a:pt x="641" y="910"/>
                  </a:lnTo>
                  <a:lnTo>
                    <a:pt x="643" y="917"/>
                  </a:lnTo>
                  <a:lnTo>
                    <a:pt x="643" y="926"/>
                  </a:lnTo>
                  <a:lnTo>
                    <a:pt x="643" y="933"/>
                  </a:lnTo>
                  <a:lnTo>
                    <a:pt x="643" y="939"/>
                  </a:lnTo>
                  <a:lnTo>
                    <a:pt x="641" y="946"/>
                  </a:lnTo>
                  <a:lnTo>
                    <a:pt x="640" y="952"/>
                  </a:lnTo>
                  <a:lnTo>
                    <a:pt x="638" y="958"/>
                  </a:lnTo>
                  <a:lnTo>
                    <a:pt x="637" y="964"/>
                  </a:lnTo>
                  <a:lnTo>
                    <a:pt x="637" y="970"/>
                  </a:lnTo>
                  <a:lnTo>
                    <a:pt x="637" y="978"/>
                  </a:lnTo>
                  <a:lnTo>
                    <a:pt x="640" y="986"/>
                  </a:lnTo>
                  <a:lnTo>
                    <a:pt x="643" y="995"/>
                  </a:lnTo>
                  <a:lnTo>
                    <a:pt x="647" y="1002"/>
                  </a:lnTo>
                  <a:lnTo>
                    <a:pt x="648" y="1012"/>
                  </a:lnTo>
                  <a:lnTo>
                    <a:pt x="648" y="1019"/>
                  </a:lnTo>
                  <a:lnTo>
                    <a:pt x="648" y="1027"/>
                  </a:lnTo>
                  <a:lnTo>
                    <a:pt x="647" y="1035"/>
                  </a:lnTo>
                  <a:lnTo>
                    <a:pt x="645" y="1043"/>
                  </a:lnTo>
                  <a:lnTo>
                    <a:pt x="643" y="1049"/>
                  </a:lnTo>
                  <a:lnTo>
                    <a:pt x="639" y="1054"/>
                  </a:lnTo>
                  <a:lnTo>
                    <a:pt x="637" y="1055"/>
                  </a:lnTo>
                  <a:lnTo>
                    <a:pt x="634" y="1057"/>
                  </a:lnTo>
                  <a:lnTo>
                    <a:pt x="631" y="1057"/>
                  </a:lnTo>
                  <a:lnTo>
                    <a:pt x="627" y="1059"/>
                  </a:lnTo>
                  <a:lnTo>
                    <a:pt x="624" y="1057"/>
                  </a:lnTo>
                  <a:lnTo>
                    <a:pt x="621" y="1056"/>
                  </a:lnTo>
                  <a:lnTo>
                    <a:pt x="618" y="1055"/>
                  </a:lnTo>
                  <a:lnTo>
                    <a:pt x="616" y="1053"/>
                  </a:lnTo>
                  <a:lnTo>
                    <a:pt x="610" y="1049"/>
                  </a:lnTo>
                  <a:lnTo>
                    <a:pt x="605" y="1045"/>
                  </a:lnTo>
                  <a:lnTo>
                    <a:pt x="598" y="1040"/>
                  </a:lnTo>
                  <a:lnTo>
                    <a:pt x="591" y="1035"/>
                  </a:lnTo>
                  <a:lnTo>
                    <a:pt x="588" y="1034"/>
                  </a:lnTo>
                  <a:lnTo>
                    <a:pt x="586" y="1033"/>
                  </a:lnTo>
                  <a:lnTo>
                    <a:pt x="583" y="1034"/>
                  </a:lnTo>
                  <a:lnTo>
                    <a:pt x="581" y="1036"/>
                  </a:lnTo>
                  <a:lnTo>
                    <a:pt x="576" y="1044"/>
                  </a:lnTo>
                  <a:lnTo>
                    <a:pt x="571" y="1054"/>
                  </a:lnTo>
                  <a:lnTo>
                    <a:pt x="565" y="1065"/>
                  </a:lnTo>
                  <a:lnTo>
                    <a:pt x="558" y="1079"/>
                  </a:lnTo>
                  <a:lnTo>
                    <a:pt x="555" y="1088"/>
                  </a:lnTo>
                  <a:lnTo>
                    <a:pt x="552" y="1097"/>
                  </a:lnTo>
                  <a:lnTo>
                    <a:pt x="549" y="1105"/>
                  </a:lnTo>
                  <a:lnTo>
                    <a:pt x="547" y="1115"/>
                  </a:lnTo>
                  <a:lnTo>
                    <a:pt x="544" y="1123"/>
                  </a:lnTo>
                  <a:lnTo>
                    <a:pt x="543" y="1131"/>
                  </a:lnTo>
                  <a:lnTo>
                    <a:pt x="541" y="1138"/>
                  </a:lnTo>
                  <a:lnTo>
                    <a:pt x="540" y="1147"/>
                  </a:lnTo>
                  <a:lnTo>
                    <a:pt x="537" y="1159"/>
                  </a:lnTo>
                  <a:lnTo>
                    <a:pt x="534" y="1171"/>
                  </a:lnTo>
                  <a:lnTo>
                    <a:pt x="531" y="1181"/>
                  </a:lnTo>
                  <a:lnTo>
                    <a:pt x="527" y="1189"/>
                  </a:lnTo>
                  <a:lnTo>
                    <a:pt x="524" y="1192"/>
                  </a:lnTo>
                  <a:lnTo>
                    <a:pt x="521" y="1194"/>
                  </a:lnTo>
                  <a:lnTo>
                    <a:pt x="518" y="1195"/>
                  </a:lnTo>
                  <a:lnTo>
                    <a:pt x="515" y="1195"/>
                  </a:lnTo>
                  <a:lnTo>
                    <a:pt x="507" y="1196"/>
                  </a:lnTo>
                  <a:lnTo>
                    <a:pt x="500" y="1197"/>
                  </a:lnTo>
                  <a:lnTo>
                    <a:pt x="491" y="1200"/>
                  </a:lnTo>
                  <a:lnTo>
                    <a:pt x="479" y="1205"/>
                  </a:lnTo>
                  <a:lnTo>
                    <a:pt x="465" y="1209"/>
                  </a:lnTo>
                  <a:lnTo>
                    <a:pt x="454" y="1213"/>
                  </a:lnTo>
                  <a:lnTo>
                    <a:pt x="440" y="1213"/>
                  </a:lnTo>
                  <a:lnTo>
                    <a:pt x="425" y="1212"/>
                  </a:lnTo>
                  <a:lnTo>
                    <a:pt x="421" y="1212"/>
                  </a:lnTo>
                  <a:lnTo>
                    <a:pt x="418" y="1214"/>
                  </a:lnTo>
                  <a:lnTo>
                    <a:pt x="416" y="1217"/>
                  </a:lnTo>
                  <a:lnTo>
                    <a:pt x="415" y="1220"/>
                  </a:lnTo>
                  <a:lnTo>
                    <a:pt x="413" y="1224"/>
                  </a:lnTo>
                  <a:lnTo>
                    <a:pt x="411" y="1228"/>
                  </a:lnTo>
                  <a:lnTo>
                    <a:pt x="408" y="1231"/>
                  </a:lnTo>
                  <a:lnTo>
                    <a:pt x="404" y="1234"/>
                  </a:lnTo>
                  <a:lnTo>
                    <a:pt x="402" y="1236"/>
                  </a:lnTo>
                  <a:lnTo>
                    <a:pt x="401" y="1239"/>
                  </a:lnTo>
                  <a:lnTo>
                    <a:pt x="402" y="1243"/>
                  </a:lnTo>
                  <a:lnTo>
                    <a:pt x="403" y="1248"/>
                  </a:lnTo>
                  <a:lnTo>
                    <a:pt x="404" y="1252"/>
                  </a:lnTo>
                  <a:lnTo>
                    <a:pt x="405" y="1256"/>
                  </a:lnTo>
                  <a:lnTo>
                    <a:pt x="405" y="1260"/>
                  </a:lnTo>
                  <a:lnTo>
                    <a:pt x="403" y="1265"/>
                  </a:lnTo>
                  <a:lnTo>
                    <a:pt x="401" y="1267"/>
                  </a:lnTo>
                  <a:lnTo>
                    <a:pt x="397" y="1268"/>
                  </a:lnTo>
                  <a:lnTo>
                    <a:pt x="394" y="1269"/>
                  </a:lnTo>
                  <a:lnTo>
                    <a:pt x="389" y="1269"/>
                  </a:lnTo>
                  <a:lnTo>
                    <a:pt x="386" y="1269"/>
                  </a:lnTo>
                  <a:lnTo>
                    <a:pt x="384" y="1270"/>
                  </a:lnTo>
                  <a:lnTo>
                    <a:pt x="382" y="1272"/>
                  </a:lnTo>
                  <a:lnTo>
                    <a:pt x="382" y="1274"/>
                  </a:lnTo>
                  <a:lnTo>
                    <a:pt x="387" y="1286"/>
                  </a:lnTo>
                  <a:lnTo>
                    <a:pt x="391" y="1296"/>
                  </a:lnTo>
                  <a:lnTo>
                    <a:pt x="397" y="1303"/>
                  </a:lnTo>
                  <a:lnTo>
                    <a:pt x="404" y="1311"/>
                  </a:lnTo>
                  <a:lnTo>
                    <a:pt x="411" y="1318"/>
                  </a:lnTo>
                  <a:lnTo>
                    <a:pt x="416" y="1325"/>
                  </a:lnTo>
                  <a:lnTo>
                    <a:pt x="417" y="1332"/>
                  </a:lnTo>
                  <a:lnTo>
                    <a:pt x="417" y="1336"/>
                  </a:lnTo>
                  <a:lnTo>
                    <a:pt x="417" y="1338"/>
                  </a:lnTo>
                  <a:lnTo>
                    <a:pt x="416" y="1341"/>
                  </a:lnTo>
                  <a:lnTo>
                    <a:pt x="415" y="1342"/>
                  </a:lnTo>
                  <a:lnTo>
                    <a:pt x="413" y="1344"/>
                  </a:lnTo>
                  <a:lnTo>
                    <a:pt x="411" y="1345"/>
                  </a:lnTo>
                  <a:lnTo>
                    <a:pt x="408" y="1345"/>
                  </a:lnTo>
                  <a:lnTo>
                    <a:pt x="406" y="1345"/>
                  </a:lnTo>
                  <a:lnTo>
                    <a:pt x="404" y="1344"/>
                  </a:lnTo>
                  <a:lnTo>
                    <a:pt x="400" y="1342"/>
                  </a:lnTo>
                  <a:lnTo>
                    <a:pt x="395" y="1340"/>
                  </a:lnTo>
                  <a:lnTo>
                    <a:pt x="389" y="1338"/>
                  </a:lnTo>
                  <a:lnTo>
                    <a:pt x="384" y="1335"/>
                  </a:lnTo>
                  <a:lnTo>
                    <a:pt x="380" y="1332"/>
                  </a:lnTo>
                  <a:lnTo>
                    <a:pt x="373" y="1331"/>
                  </a:lnTo>
                  <a:lnTo>
                    <a:pt x="370" y="1332"/>
                  </a:lnTo>
                  <a:lnTo>
                    <a:pt x="367" y="1333"/>
                  </a:lnTo>
                  <a:lnTo>
                    <a:pt x="366" y="1335"/>
                  </a:lnTo>
                  <a:lnTo>
                    <a:pt x="366" y="1337"/>
                  </a:lnTo>
                  <a:lnTo>
                    <a:pt x="366" y="1343"/>
                  </a:lnTo>
                  <a:lnTo>
                    <a:pt x="368" y="1351"/>
                  </a:lnTo>
                  <a:lnTo>
                    <a:pt x="370" y="1359"/>
                  </a:lnTo>
                  <a:lnTo>
                    <a:pt x="372" y="1369"/>
                  </a:lnTo>
                  <a:lnTo>
                    <a:pt x="372" y="1373"/>
                  </a:lnTo>
                  <a:lnTo>
                    <a:pt x="372" y="1376"/>
                  </a:lnTo>
                  <a:lnTo>
                    <a:pt x="371" y="1381"/>
                  </a:lnTo>
                  <a:lnTo>
                    <a:pt x="370" y="1384"/>
                  </a:lnTo>
                  <a:lnTo>
                    <a:pt x="363" y="1393"/>
                  </a:lnTo>
                  <a:lnTo>
                    <a:pt x="355" y="1400"/>
                  </a:lnTo>
                  <a:lnTo>
                    <a:pt x="352" y="1403"/>
                  </a:lnTo>
                  <a:lnTo>
                    <a:pt x="347" y="1405"/>
                  </a:lnTo>
                  <a:lnTo>
                    <a:pt x="342" y="1406"/>
                  </a:lnTo>
                  <a:lnTo>
                    <a:pt x="337" y="1407"/>
                  </a:lnTo>
                  <a:lnTo>
                    <a:pt x="332" y="1407"/>
                  </a:lnTo>
                  <a:lnTo>
                    <a:pt x="327" y="1405"/>
                  </a:lnTo>
                  <a:lnTo>
                    <a:pt x="322" y="1403"/>
                  </a:lnTo>
                  <a:lnTo>
                    <a:pt x="318" y="1399"/>
                  </a:lnTo>
                  <a:lnTo>
                    <a:pt x="314" y="1395"/>
                  </a:lnTo>
                  <a:lnTo>
                    <a:pt x="310" y="1392"/>
                  </a:lnTo>
                  <a:lnTo>
                    <a:pt x="304" y="1390"/>
                  </a:lnTo>
                  <a:lnTo>
                    <a:pt x="299" y="1388"/>
                  </a:lnTo>
                  <a:lnTo>
                    <a:pt x="287" y="1387"/>
                  </a:lnTo>
                  <a:lnTo>
                    <a:pt x="274" y="1388"/>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55" name="shp_Wales">
              <a:extLst>
                <a:ext uri="{FF2B5EF4-FFF2-40B4-BE49-F238E27FC236}">
                  <a16:creationId xmlns:a16="http://schemas.microsoft.com/office/drawing/2014/main" id="{DA912E5C-3C44-2BC1-3C98-2A8C39B38525}"/>
                </a:ext>
              </a:extLst>
            </p:cNvPr>
            <p:cNvSpPr>
              <a:spLocks/>
            </p:cNvSpPr>
            <p:nvPr/>
          </p:nvSpPr>
          <p:spPr bwMode="auto">
            <a:xfrm>
              <a:off x="2798045" y="423125"/>
              <a:ext cx="601722" cy="767892"/>
            </a:xfrm>
            <a:custGeom>
              <a:avLst/>
              <a:gdLst>
                <a:gd name="T0" fmla="*/ 681 w 814"/>
                <a:gd name="T1" fmla="*/ 103 h 948"/>
                <a:gd name="T2" fmla="*/ 625 w 814"/>
                <a:gd name="T3" fmla="*/ 102 h 948"/>
                <a:gd name="T4" fmla="*/ 593 w 814"/>
                <a:gd name="T5" fmla="*/ 70 h 948"/>
                <a:gd name="T6" fmla="*/ 514 w 814"/>
                <a:gd name="T7" fmla="*/ 88 h 948"/>
                <a:gd name="T8" fmla="*/ 481 w 814"/>
                <a:gd name="T9" fmla="*/ 53 h 948"/>
                <a:gd name="T10" fmla="*/ 441 w 814"/>
                <a:gd name="T11" fmla="*/ 0 h 948"/>
                <a:gd name="T12" fmla="*/ 371 w 814"/>
                <a:gd name="T13" fmla="*/ 58 h 948"/>
                <a:gd name="T14" fmla="*/ 414 w 814"/>
                <a:gd name="T15" fmla="*/ 130 h 948"/>
                <a:gd name="T16" fmla="*/ 340 w 814"/>
                <a:gd name="T17" fmla="*/ 187 h 948"/>
                <a:gd name="T18" fmla="*/ 296 w 814"/>
                <a:gd name="T19" fmla="*/ 239 h 948"/>
                <a:gd name="T20" fmla="*/ 345 w 814"/>
                <a:gd name="T21" fmla="*/ 256 h 948"/>
                <a:gd name="T22" fmla="*/ 425 w 814"/>
                <a:gd name="T23" fmla="*/ 236 h 948"/>
                <a:gd name="T24" fmla="*/ 435 w 814"/>
                <a:gd name="T25" fmla="*/ 311 h 948"/>
                <a:gd name="T26" fmla="*/ 397 w 814"/>
                <a:gd name="T27" fmla="*/ 371 h 948"/>
                <a:gd name="T28" fmla="*/ 317 w 814"/>
                <a:gd name="T29" fmla="*/ 512 h 948"/>
                <a:gd name="T30" fmla="*/ 159 w 814"/>
                <a:gd name="T31" fmla="*/ 528 h 948"/>
                <a:gd name="T32" fmla="*/ 92 w 814"/>
                <a:gd name="T33" fmla="*/ 531 h 948"/>
                <a:gd name="T34" fmla="*/ 36 w 814"/>
                <a:gd name="T35" fmla="*/ 588 h 948"/>
                <a:gd name="T36" fmla="*/ 31 w 814"/>
                <a:gd name="T37" fmla="*/ 619 h 948"/>
                <a:gd name="T38" fmla="*/ 4 w 814"/>
                <a:gd name="T39" fmla="*/ 657 h 948"/>
                <a:gd name="T40" fmla="*/ 37 w 814"/>
                <a:gd name="T41" fmla="*/ 682 h 948"/>
                <a:gd name="T42" fmla="*/ 62 w 814"/>
                <a:gd name="T43" fmla="*/ 721 h 948"/>
                <a:gd name="T44" fmla="*/ 159 w 814"/>
                <a:gd name="T45" fmla="*/ 707 h 948"/>
                <a:gd name="T46" fmla="*/ 229 w 814"/>
                <a:gd name="T47" fmla="*/ 757 h 948"/>
                <a:gd name="T48" fmla="*/ 204 w 814"/>
                <a:gd name="T49" fmla="*/ 788 h 948"/>
                <a:gd name="T50" fmla="*/ 262 w 814"/>
                <a:gd name="T51" fmla="*/ 833 h 948"/>
                <a:gd name="T52" fmla="*/ 311 w 814"/>
                <a:gd name="T53" fmla="*/ 815 h 948"/>
                <a:gd name="T54" fmla="*/ 374 w 814"/>
                <a:gd name="T55" fmla="*/ 893 h 948"/>
                <a:gd name="T56" fmla="*/ 433 w 814"/>
                <a:gd name="T57" fmla="*/ 946 h 948"/>
                <a:gd name="T58" fmla="*/ 526 w 814"/>
                <a:gd name="T59" fmla="*/ 910 h 948"/>
                <a:gd name="T60" fmla="*/ 581 w 814"/>
                <a:gd name="T61" fmla="*/ 922 h 948"/>
                <a:gd name="T62" fmla="*/ 651 w 814"/>
                <a:gd name="T63" fmla="*/ 899 h 948"/>
                <a:gd name="T64" fmla="*/ 676 w 814"/>
                <a:gd name="T65" fmla="*/ 843 h 948"/>
                <a:gd name="T66" fmla="*/ 695 w 814"/>
                <a:gd name="T67" fmla="*/ 797 h 948"/>
                <a:gd name="T68" fmla="*/ 672 w 814"/>
                <a:gd name="T69" fmla="*/ 792 h 948"/>
                <a:gd name="T70" fmla="*/ 661 w 814"/>
                <a:gd name="T71" fmla="*/ 753 h 948"/>
                <a:gd name="T72" fmla="*/ 653 w 814"/>
                <a:gd name="T73" fmla="*/ 733 h 948"/>
                <a:gd name="T74" fmla="*/ 627 w 814"/>
                <a:gd name="T75" fmla="*/ 745 h 948"/>
                <a:gd name="T76" fmla="*/ 614 w 814"/>
                <a:gd name="T77" fmla="*/ 689 h 948"/>
                <a:gd name="T78" fmla="*/ 631 w 814"/>
                <a:gd name="T79" fmla="*/ 619 h 948"/>
                <a:gd name="T80" fmla="*/ 664 w 814"/>
                <a:gd name="T81" fmla="*/ 597 h 948"/>
                <a:gd name="T82" fmla="*/ 668 w 814"/>
                <a:gd name="T83" fmla="*/ 561 h 948"/>
                <a:gd name="T84" fmla="*/ 667 w 814"/>
                <a:gd name="T85" fmla="*/ 544 h 948"/>
                <a:gd name="T86" fmla="*/ 627 w 814"/>
                <a:gd name="T87" fmla="*/ 506 h 948"/>
                <a:gd name="T88" fmla="*/ 648 w 814"/>
                <a:gd name="T89" fmla="*/ 483 h 948"/>
                <a:gd name="T90" fmla="*/ 680 w 814"/>
                <a:gd name="T91" fmla="*/ 479 h 948"/>
                <a:gd name="T92" fmla="*/ 688 w 814"/>
                <a:gd name="T93" fmla="*/ 456 h 948"/>
                <a:gd name="T94" fmla="*/ 687 w 814"/>
                <a:gd name="T95" fmla="*/ 422 h 948"/>
                <a:gd name="T96" fmla="*/ 721 w 814"/>
                <a:gd name="T97" fmla="*/ 383 h 948"/>
                <a:gd name="T98" fmla="*/ 686 w 814"/>
                <a:gd name="T99" fmla="*/ 326 h 948"/>
                <a:gd name="T100" fmla="*/ 735 w 814"/>
                <a:gd name="T101" fmla="*/ 299 h 948"/>
                <a:gd name="T102" fmla="*/ 755 w 814"/>
                <a:gd name="T103" fmla="*/ 290 h 948"/>
                <a:gd name="T104" fmla="*/ 784 w 814"/>
                <a:gd name="T105" fmla="*/ 316 h 948"/>
                <a:gd name="T106" fmla="*/ 785 w 814"/>
                <a:gd name="T107" fmla="*/ 338 h 948"/>
                <a:gd name="T108" fmla="*/ 812 w 814"/>
                <a:gd name="T109" fmla="*/ 306 h 948"/>
                <a:gd name="T110" fmla="*/ 794 w 814"/>
                <a:gd name="T111" fmla="*/ 284 h 948"/>
                <a:gd name="T112" fmla="*/ 788 w 814"/>
                <a:gd name="T113" fmla="*/ 219 h 948"/>
                <a:gd name="T114" fmla="*/ 797 w 814"/>
                <a:gd name="T115" fmla="*/ 193 h 948"/>
                <a:gd name="T116" fmla="*/ 761 w 814"/>
                <a:gd name="T117" fmla="*/ 129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4" h="948">
                  <a:moveTo>
                    <a:pt x="751" y="112"/>
                  </a:moveTo>
                  <a:lnTo>
                    <a:pt x="746" y="112"/>
                  </a:lnTo>
                  <a:lnTo>
                    <a:pt x="739" y="111"/>
                  </a:lnTo>
                  <a:lnTo>
                    <a:pt x="732" y="108"/>
                  </a:lnTo>
                  <a:lnTo>
                    <a:pt x="723" y="106"/>
                  </a:lnTo>
                  <a:lnTo>
                    <a:pt x="709" y="102"/>
                  </a:lnTo>
                  <a:lnTo>
                    <a:pt x="698" y="100"/>
                  </a:lnTo>
                  <a:lnTo>
                    <a:pt x="689" y="101"/>
                  </a:lnTo>
                  <a:lnTo>
                    <a:pt x="681" y="103"/>
                  </a:lnTo>
                  <a:lnTo>
                    <a:pt x="672" y="105"/>
                  </a:lnTo>
                  <a:lnTo>
                    <a:pt x="664" y="108"/>
                  </a:lnTo>
                  <a:lnTo>
                    <a:pt x="658" y="111"/>
                  </a:lnTo>
                  <a:lnTo>
                    <a:pt x="649" y="111"/>
                  </a:lnTo>
                  <a:lnTo>
                    <a:pt x="644" y="111"/>
                  </a:lnTo>
                  <a:lnTo>
                    <a:pt x="640" y="110"/>
                  </a:lnTo>
                  <a:lnTo>
                    <a:pt x="634" y="108"/>
                  </a:lnTo>
                  <a:lnTo>
                    <a:pt x="629" y="105"/>
                  </a:lnTo>
                  <a:lnTo>
                    <a:pt x="625" y="102"/>
                  </a:lnTo>
                  <a:lnTo>
                    <a:pt x="620" y="98"/>
                  </a:lnTo>
                  <a:lnTo>
                    <a:pt x="617" y="93"/>
                  </a:lnTo>
                  <a:lnTo>
                    <a:pt x="614" y="86"/>
                  </a:lnTo>
                  <a:lnTo>
                    <a:pt x="610" y="81"/>
                  </a:lnTo>
                  <a:lnTo>
                    <a:pt x="605" y="76"/>
                  </a:lnTo>
                  <a:lnTo>
                    <a:pt x="603" y="73"/>
                  </a:lnTo>
                  <a:lnTo>
                    <a:pt x="600" y="72"/>
                  </a:lnTo>
                  <a:lnTo>
                    <a:pt x="597" y="71"/>
                  </a:lnTo>
                  <a:lnTo>
                    <a:pt x="593" y="70"/>
                  </a:lnTo>
                  <a:lnTo>
                    <a:pt x="590" y="71"/>
                  </a:lnTo>
                  <a:lnTo>
                    <a:pt x="585" y="72"/>
                  </a:lnTo>
                  <a:lnTo>
                    <a:pt x="581" y="76"/>
                  </a:lnTo>
                  <a:lnTo>
                    <a:pt x="577" y="79"/>
                  </a:lnTo>
                  <a:lnTo>
                    <a:pt x="569" y="85"/>
                  </a:lnTo>
                  <a:lnTo>
                    <a:pt x="564" y="88"/>
                  </a:lnTo>
                  <a:lnTo>
                    <a:pt x="548" y="89"/>
                  </a:lnTo>
                  <a:lnTo>
                    <a:pt x="531" y="89"/>
                  </a:lnTo>
                  <a:lnTo>
                    <a:pt x="514" y="88"/>
                  </a:lnTo>
                  <a:lnTo>
                    <a:pt x="499" y="88"/>
                  </a:lnTo>
                  <a:lnTo>
                    <a:pt x="508" y="72"/>
                  </a:lnTo>
                  <a:lnTo>
                    <a:pt x="514" y="62"/>
                  </a:lnTo>
                  <a:lnTo>
                    <a:pt x="515" y="57"/>
                  </a:lnTo>
                  <a:lnTo>
                    <a:pt x="516" y="55"/>
                  </a:lnTo>
                  <a:lnTo>
                    <a:pt x="516" y="54"/>
                  </a:lnTo>
                  <a:lnTo>
                    <a:pt x="516" y="53"/>
                  </a:lnTo>
                  <a:lnTo>
                    <a:pt x="506" y="53"/>
                  </a:lnTo>
                  <a:lnTo>
                    <a:pt x="481" y="53"/>
                  </a:lnTo>
                  <a:lnTo>
                    <a:pt x="476" y="33"/>
                  </a:lnTo>
                  <a:lnTo>
                    <a:pt x="472" y="18"/>
                  </a:lnTo>
                  <a:lnTo>
                    <a:pt x="468" y="13"/>
                  </a:lnTo>
                  <a:lnTo>
                    <a:pt x="465" y="9"/>
                  </a:lnTo>
                  <a:lnTo>
                    <a:pt x="462" y="5"/>
                  </a:lnTo>
                  <a:lnTo>
                    <a:pt x="458" y="3"/>
                  </a:lnTo>
                  <a:lnTo>
                    <a:pt x="452" y="1"/>
                  </a:lnTo>
                  <a:lnTo>
                    <a:pt x="447" y="0"/>
                  </a:lnTo>
                  <a:lnTo>
                    <a:pt x="441" y="0"/>
                  </a:lnTo>
                  <a:lnTo>
                    <a:pt x="432" y="0"/>
                  </a:lnTo>
                  <a:lnTo>
                    <a:pt x="413" y="0"/>
                  </a:lnTo>
                  <a:lnTo>
                    <a:pt x="388" y="1"/>
                  </a:lnTo>
                  <a:lnTo>
                    <a:pt x="381" y="14"/>
                  </a:lnTo>
                  <a:lnTo>
                    <a:pt x="375" y="27"/>
                  </a:lnTo>
                  <a:lnTo>
                    <a:pt x="373" y="34"/>
                  </a:lnTo>
                  <a:lnTo>
                    <a:pt x="371" y="41"/>
                  </a:lnTo>
                  <a:lnTo>
                    <a:pt x="370" y="50"/>
                  </a:lnTo>
                  <a:lnTo>
                    <a:pt x="371" y="58"/>
                  </a:lnTo>
                  <a:lnTo>
                    <a:pt x="372" y="68"/>
                  </a:lnTo>
                  <a:lnTo>
                    <a:pt x="375" y="76"/>
                  </a:lnTo>
                  <a:lnTo>
                    <a:pt x="379" y="83"/>
                  </a:lnTo>
                  <a:lnTo>
                    <a:pt x="384" y="90"/>
                  </a:lnTo>
                  <a:lnTo>
                    <a:pt x="395" y="102"/>
                  </a:lnTo>
                  <a:lnTo>
                    <a:pt x="406" y="114"/>
                  </a:lnTo>
                  <a:lnTo>
                    <a:pt x="410" y="119"/>
                  </a:lnTo>
                  <a:lnTo>
                    <a:pt x="413" y="124"/>
                  </a:lnTo>
                  <a:lnTo>
                    <a:pt x="414" y="130"/>
                  </a:lnTo>
                  <a:lnTo>
                    <a:pt x="414" y="136"/>
                  </a:lnTo>
                  <a:lnTo>
                    <a:pt x="411" y="142"/>
                  </a:lnTo>
                  <a:lnTo>
                    <a:pt x="407" y="149"/>
                  </a:lnTo>
                  <a:lnTo>
                    <a:pt x="398" y="156"/>
                  </a:lnTo>
                  <a:lnTo>
                    <a:pt x="388" y="165"/>
                  </a:lnTo>
                  <a:lnTo>
                    <a:pt x="377" y="171"/>
                  </a:lnTo>
                  <a:lnTo>
                    <a:pt x="365" y="178"/>
                  </a:lnTo>
                  <a:lnTo>
                    <a:pt x="352" y="183"/>
                  </a:lnTo>
                  <a:lnTo>
                    <a:pt x="340" y="187"/>
                  </a:lnTo>
                  <a:lnTo>
                    <a:pt x="311" y="195"/>
                  </a:lnTo>
                  <a:lnTo>
                    <a:pt x="282" y="200"/>
                  </a:lnTo>
                  <a:lnTo>
                    <a:pt x="277" y="207"/>
                  </a:lnTo>
                  <a:lnTo>
                    <a:pt x="271" y="212"/>
                  </a:lnTo>
                  <a:lnTo>
                    <a:pt x="271" y="226"/>
                  </a:lnTo>
                  <a:lnTo>
                    <a:pt x="271" y="240"/>
                  </a:lnTo>
                  <a:lnTo>
                    <a:pt x="281" y="240"/>
                  </a:lnTo>
                  <a:lnTo>
                    <a:pt x="291" y="239"/>
                  </a:lnTo>
                  <a:lnTo>
                    <a:pt x="296" y="239"/>
                  </a:lnTo>
                  <a:lnTo>
                    <a:pt x="301" y="239"/>
                  </a:lnTo>
                  <a:lnTo>
                    <a:pt x="307" y="239"/>
                  </a:lnTo>
                  <a:lnTo>
                    <a:pt x="311" y="240"/>
                  </a:lnTo>
                  <a:lnTo>
                    <a:pt x="317" y="249"/>
                  </a:lnTo>
                  <a:lnTo>
                    <a:pt x="323" y="258"/>
                  </a:lnTo>
                  <a:lnTo>
                    <a:pt x="328" y="258"/>
                  </a:lnTo>
                  <a:lnTo>
                    <a:pt x="333" y="258"/>
                  </a:lnTo>
                  <a:lnTo>
                    <a:pt x="340" y="257"/>
                  </a:lnTo>
                  <a:lnTo>
                    <a:pt x="345" y="256"/>
                  </a:lnTo>
                  <a:lnTo>
                    <a:pt x="357" y="252"/>
                  </a:lnTo>
                  <a:lnTo>
                    <a:pt x="368" y="248"/>
                  </a:lnTo>
                  <a:lnTo>
                    <a:pt x="379" y="243"/>
                  </a:lnTo>
                  <a:lnTo>
                    <a:pt x="391" y="239"/>
                  </a:lnTo>
                  <a:lnTo>
                    <a:pt x="401" y="236"/>
                  </a:lnTo>
                  <a:lnTo>
                    <a:pt x="411" y="236"/>
                  </a:lnTo>
                  <a:lnTo>
                    <a:pt x="417" y="236"/>
                  </a:lnTo>
                  <a:lnTo>
                    <a:pt x="422" y="236"/>
                  </a:lnTo>
                  <a:lnTo>
                    <a:pt x="425" y="236"/>
                  </a:lnTo>
                  <a:lnTo>
                    <a:pt x="427" y="237"/>
                  </a:lnTo>
                  <a:lnTo>
                    <a:pt x="432" y="239"/>
                  </a:lnTo>
                  <a:lnTo>
                    <a:pt x="441" y="240"/>
                  </a:lnTo>
                  <a:lnTo>
                    <a:pt x="440" y="257"/>
                  </a:lnTo>
                  <a:lnTo>
                    <a:pt x="440" y="275"/>
                  </a:lnTo>
                  <a:lnTo>
                    <a:pt x="440" y="284"/>
                  </a:lnTo>
                  <a:lnTo>
                    <a:pt x="439" y="293"/>
                  </a:lnTo>
                  <a:lnTo>
                    <a:pt x="438" y="302"/>
                  </a:lnTo>
                  <a:lnTo>
                    <a:pt x="435" y="311"/>
                  </a:lnTo>
                  <a:lnTo>
                    <a:pt x="432" y="316"/>
                  </a:lnTo>
                  <a:lnTo>
                    <a:pt x="428" y="321"/>
                  </a:lnTo>
                  <a:lnTo>
                    <a:pt x="423" y="325"/>
                  </a:lnTo>
                  <a:lnTo>
                    <a:pt x="417" y="331"/>
                  </a:lnTo>
                  <a:lnTo>
                    <a:pt x="411" y="336"/>
                  </a:lnTo>
                  <a:lnTo>
                    <a:pt x="406" y="341"/>
                  </a:lnTo>
                  <a:lnTo>
                    <a:pt x="402" y="347"/>
                  </a:lnTo>
                  <a:lnTo>
                    <a:pt x="399" y="353"/>
                  </a:lnTo>
                  <a:lnTo>
                    <a:pt x="397" y="371"/>
                  </a:lnTo>
                  <a:lnTo>
                    <a:pt x="396" y="390"/>
                  </a:lnTo>
                  <a:lnTo>
                    <a:pt x="395" y="409"/>
                  </a:lnTo>
                  <a:lnTo>
                    <a:pt x="394" y="422"/>
                  </a:lnTo>
                  <a:lnTo>
                    <a:pt x="394" y="434"/>
                  </a:lnTo>
                  <a:lnTo>
                    <a:pt x="394" y="445"/>
                  </a:lnTo>
                  <a:lnTo>
                    <a:pt x="346" y="499"/>
                  </a:lnTo>
                  <a:lnTo>
                    <a:pt x="338" y="504"/>
                  </a:lnTo>
                  <a:lnTo>
                    <a:pt x="328" y="509"/>
                  </a:lnTo>
                  <a:lnTo>
                    <a:pt x="317" y="512"/>
                  </a:lnTo>
                  <a:lnTo>
                    <a:pt x="307" y="514"/>
                  </a:lnTo>
                  <a:lnTo>
                    <a:pt x="284" y="519"/>
                  </a:lnTo>
                  <a:lnTo>
                    <a:pt x="260" y="520"/>
                  </a:lnTo>
                  <a:lnTo>
                    <a:pt x="234" y="521"/>
                  </a:lnTo>
                  <a:lnTo>
                    <a:pt x="208" y="522"/>
                  </a:lnTo>
                  <a:lnTo>
                    <a:pt x="195" y="522"/>
                  </a:lnTo>
                  <a:lnTo>
                    <a:pt x="183" y="524"/>
                  </a:lnTo>
                  <a:lnTo>
                    <a:pt x="171" y="526"/>
                  </a:lnTo>
                  <a:lnTo>
                    <a:pt x="159" y="528"/>
                  </a:lnTo>
                  <a:lnTo>
                    <a:pt x="147" y="534"/>
                  </a:lnTo>
                  <a:lnTo>
                    <a:pt x="136" y="541"/>
                  </a:lnTo>
                  <a:lnTo>
                    <a:pt x="129" y="544"/>
                  </a:lnTo>
                  <a:lnTo>
                    <a:pt x="122" y="546"/>
                  </a:lnTo>
                  <a:lnTo>
                    <a:pt x="114" y="547"/>
                  </a:lnTo>
                  <a:lnTo>
                    <a:pt x="106" y="546"/>
                  </a:lnTo>
                  <a:lnTo>
                    <a:pt x="106" y="543"/>
                  </a:lnTo>
                  <a:lnTo>
                    <a:pt x="106" y="540"/>
                  </a:lnTo>
                  <a:lnTo>
                    <a:pt x="92" y="531"/>
                  </a:lnTo>
                  <a:lnTo>
                    <a:pt x="77" y="522"/>
                  </a:lnTo>
                  <a:lnTo>
                    <a:pt x="61" y="534"/>
                  </a:lnTo>
                  <a:lnTo>
                    <a:pt x="44" y="545"/>
                  </a:lnTo>
                  <a:lnTo>
                    <a:pt x="28" y="558"/>
                  </a:lnTo>
                  <a:lnTo>
                    <a:pt x="12" y="570"/>
                  </a:lnTo>
                  <a:lnTo>
                    <a:pt x="20" y="575"/>
                  </a:lnTo>
                  <a:lnTo>
                    <a:pt x="26" y="579"/>
                  </a:lnTo>
                  <a:lnTo>
                    <a:pt x="31" y="584"/>
                  </a:lnTo>
                  <a:lnTo>
                    <a:pt x="36" y="588"/>
                  </a:lnTo>
                  <a:lnTo>
                    <a:pt x="39" y="592"/>
                  </a:lnTo>
                  <a:lnTo>
                    <a:pt x="41" y="596"/>
                  </a:lnTo>
                  <a:lnTo>
                    <a:pt x="42" y="599"/>
                  </a:lnTo>
                  <a:lnTo>
                    <a:pt x="42" y="603"/>
                  </a:lnTo>
                  <a:lnTo>
                    <a:pt x="42" y="606"/>
                  </a:lnTo>
                  <a:lnTo>
                    <a:pt x="41" y="608"/>
                  </a:lnTo>
                  <a:lnTo>
                    <a:pt x="39" y="611"/>
                  </a:lnTo>
                  <a:lnTo>
                    <a:pt x="37" y="613"/>
                  </a:lnTo>
                  <a:lnTo>
                    <a:pt x="31" y="619"/>
                  </a:lnTo>
                  <a:lnTo>
                    <a:pt x="25" y="624"/>
                  </a:lnTo>
                  <a:lnTo>
                    <a:pt x="11" y="632"/>
                  </a:lnTo>
                  <a:lnTo>
                    <a:pt x="2" y="641"/>
                  </a:lnTo>
                  <a:lnTo>
                    <a:pt x="0" y="644"/>
                  </a:lnTo>
                  <a:lnTo>
                    <a:pt x="0" y="646"/>
                  </a:lnTo>
                  <a:lnTo>
                    <a:pt x="0" y="648"/>
                  </a:lnTo>
                  <a:lnTo>
                    <a:pt x="0" y="652"/>
                  </a:lnTo>
                  <a:lnTo>
                    <a:pt x="2" y="654"/>
                  </a:lnTo>
                  <a:lnTo>
                    <a:pt x="4" y="657"/>
                  </a:lnTo>
                  <a:lnTo>
                    <a:pt x="8" y="660"/>
                  </a:lnTo>
                  <a:lnTo>
                    <a:pt x="12" y="663"/>
                  </a:lnTo>
                  <a:lnTo>
                    <a:pt x="26" y="666"/>
                  </a:lnTo>
                  <a:lnTo>
                    <a:pt x="42" y="669"/>
                  </a:lnTo>
                  <a:lnTo>
                    <a:pt x="43" y="672"/>
                  </a:lnTo>
                  <a:lnTo>
                    <a:pt x="44" y="678"/>
                  </a:lnTo>
                  <a:lnTo>
                    <a:pt x="43" y="680"/>
                  </a:lnTo>
                  <a:lnTo>
                    <a:pt x="41" y="682"/>
                  </a:lnTo>
                  <a:lnTo>
                    <a:pt x="37" y="682"/>
                  </a:lnTo>
                  <a:lnTo>
                    <a:pt x="30" y="680"/>
                  </a:lnTo>
                  <a:lnTo>
                    <a:pt x="27" y="686"/>
                  </a:lnTo>
                  <a:lnTo>
                    <a:pt x="26" y="686"/>
                  </a:lnTo>
                  <a:lnTo>
                    <a:pt x="24" y="686"/>
                  </a:lnTo>
                  <a:lnTo>
                    <a:pt x="19" y="687"/>
                  </a:lnTo>
                  <a:lnTo>
                    <a:pt x="19" y="695"/>
                  </a:lnTo>
                  <a:lnTo>
                    <a:pt x="19" y="704"/>
                  </a:lnTo>
                  <a:lnTo>
                    <a:pt x="39" y="712"/>
                  </a:lnTo>
                  <a:lnTo>
                    <a:pt x="62" y="721"/>
                  </a:lnTo>
                  <a:lnTo>
                    <a:pt x="75" y="725"/>
                  </a:lnTo>
                  <a:lnTo>
                    <a:pt x="87" y="727"/>
                  </a:lnTo>
                  <a:lnTo>
                    <a:pt x="99" y="728"/>
                  </a:lnTo>
                  <a:lnTo>
                    <a:pt x="111" y="728"/>
                  </a:lnTo>
                  <a:lnTo>
                    <a:pt x="121" y="719"/>
                  </a:lnTo>
                  <a:lnTo>
                    <a:pt x="129" y="710"/>
                  </a:lnTo>
                  <a:lnTo>
                    <a:pt x="138" y="708"/>
                  </a:lnTo>
                  <a:lnTo>
                    <a:pt x="148" y="707"/>
                  </a:lnTo>
                  <a:lnTo>
                    <a:pt x="159" y="707"/>
                  </a:lnTo>
                  <a:lnTo>
                    <a:pt x="170" y="708"/>
                  </a:lnTo>
                  <a:lnTo>
                    <a:pt x="192" y="709"/>
                  </a:lnTo>
                  <a:lnTo>
                    <a:pt x="212" y="710"/>
                  </a:lnTo>
                  <a:lnTo>
                    <a:pt x="214" y="721"/>
                  </a:lnTo>
                  <a:lnTo>
                    <a:pt x="219" y="736"/>
                  </a:lnTo>
                  <a:lnTo>
                    <a:pt x="221" y="742"/>
                  </a:lnTo>
                  <a:lnTo>
                    <a:pt x="224" y="748"/>
                  </a:lnTo>
                  <a:lnTo>
                    <a:pt x="226" y="754"/>
                  </a:lnTo>
                  <a:lnTo>
                    <a:pt x="229" y="757"/>
                  </a:lnTo>
                  <a:lnTo>
                    <a:pt x="241" y="760"/>
                  </a:lnTo>
                  <a:lnTo>
                    <a:pt x="254" y="763"/>
                  </a:lnTo>
                  <a:lnTo>
                    <a:pt x="247" y="775"/>
                  </a:lnTo>
                  <a:lnTo>
                    <a:pt x="238" y="777"/>
                  </a:lnTo>
                  <a:lnTo>
                    <a:pt x="227" y="776"/>
                  </a:lnTo>
                  <a:lnTo>
                    <a:pt x="215" y="776"/>
                  </a:lnTo>
                  <a:lnTo>
                    <a:pt x="206" y="775"/>
                  </a:lnTo>
                  <a:lnTo>
                    <a:pt x="206" y="781"/>
                  </a:lnTo>
                  <a:lnTo>
                    <a:pt x="204" y="788"/>
                  </a:lnTo>
                  <a:lnTo>
                    <a:pt x="203" y="791"/>
                  </a:lnTo>
                  <a:lnTo>
                    <a:pt x="203" y="795"/>
                  </a:lnTo>
                  <a:lnTo>
                    <a:pt x="204" y="798"/>
                  </a:lnTo>
                  <a:lnTo>
                    <a:pt x="206" y="804"/>
                  </a:lnTo>
                  <a:lnTo>
                    <a:pt x="211" y="809"/>
                  </a:lnTo>
                  <a:lnTo>
                    <a:pt x="221" y="815"/>
                  </a:lnTo>
                  <a:lnTo>
                    <a:pt x="232" y="822"/>
                  </a:lnTo>
                  <a:lnTo>
                    <a:pt x="247" y="828"/>
                  </a:lnTo>
                  <a:lnTo>
                    <a:pt x="262" y="833"/>
                  </a:lnTo>
                  <a:lnTo>
                    <a:pt x="277" y="838"/>
                  </a:lnTo>
                  <a:lnTo>
                    <a:pt x="283" y="839"/>
                  </a:lnTo>
                  <a:lnTo>
                    <a:pt x="289" y="840"/>
                  </a:lnTo>
                  <a:lnTo>
                    <a:pt x="294" y="840"/>
                  </a:lnTo>
                  <a:lnTo>
                    <a:pt x="299" y="839"/>
                  </a:lnTo>
                  <a:lnTo>
                    <a:pt x="301" y="834"/>
                  </a:lnTo>
                  <a:lnTo>
                    <a:pt x="306" y="825"/>
                  </a:lnTo>
                  <a:lnTo>
                    <a:pt x="308" y="819"/>
                  </a:lnTo>
                  <a:lnTo>
                    <a:pt x="311" y="815"/>
                  </a:lnTo>
                  <a:lnTo>
                    <a:pt x="314" y="811"/>
                  </a:lnTo>
                  <a:lnTo>
                    <a:pt x="317" y="809"/>
                  </a:lnTo>
                  <a:lnTo>
                    <a:pt x="326" y="810"/>
                  </a:lnTo>
                  <a:lnTo>
                    <a:pt x="334" y="809"/>
                  </a:lnTo>
                  <a:lnTo>
                    <a:pt x="345" y="830"/>
                  </a:lnTo>
                  <a:lnTo>
                    <a:pt x="356" y="855"/>
                  </a:lnTo>
                  <a:lnTo>
                    <a:pt x="361" y="868"/>
                  </a:lnTo>
                  <a:lnTo>
                    <a:pt x="367" y="881"/>
                  </a:lnTo>
                  <a:lnTo>
                    <a:pt x="374" y="893"/>
                  </a:lnTo>
                  <a:lnTo>
                    <a:pt x="381" y="906"/>
                  </a:lnTo>
                  <a:lnTo>
                    <a:pt x="390" y="916"/>
                  </a:lnTo>
                  <a:lnTo>
                    <a:pt x="398" y="926"/>
                  </a:lnTo>
                  <a:lnTo>
                    <a:pt x="404" y="930"/>
                  </a:lnTo>
                  <a:lnTo>
                    <a:pt x="409" y="934"/>
                  </a:lnTo>
                  <a:lnTo>
                    <a:pt x="414" y="939"/>
                  </a:lnTo>
                  <a:lnTo>
                    <a:pt x="421" y="941"/>
                  </a:lnTo>
                  <a:lnTo>
                    <a:pt x="427" y="944"/>
                  </a:lnTo>
                  <a:lnTo>
                    <a:pt x="433" y="946"/>
                  </a:lnTo>
                  <a:lnTo>
                    <a:pt x="441" y="947"/>
                  </a:lnTo>
                  <a:lnTo>
                    <a:pt x="448" y="948"/>
                  </a:lnTo>
                  <a:lnTo>
                    <a:pt x="456" y="948"/>
                  </a:lnTo>
                  <a:lnTo>
                    <a:pt x="464" y="948"/>
                  </a:lnTo>
                  <a:lnTo>
                    <a:pt x="473" y="947"/>
                  </a:lnTo>
                  <a:lnTo>
                    <a:pt x="481" y="945"/>
                  </a:lnTo>
                  <a:lnTo>
                    <a:pt x="492" y="937"/>
                  </a:lnTo>
                  <a:lnTo>
                    <a:pt x="509" y="924"/>
                  </a:lnTo>
                  <a:lnTo>
                    <a:pt x="526" y="910"/>
                  </a:lnTo>
                  <a:lnTo>
                    <a:pt x="534" y="903"/>
                  </a:lnTo>
                  <a:lnTo>
                    <a:pt x="542" y="903"/>
                  </a:lnTo>
                  <a:lnTo>
                    <a:pt x="548" y="904"/>
                  </a:lnTo>
                  <a:lnTo>
                    <a:pt x="554" y="908"/>
                  </a:lnTo>
                  <a:lnTo>
                    <a:pt x="561" y="911"/>
                  </a:lnTo>
                  <a:lnTo>
                    <a:pt x="566" y="914"/>
                  </a:lnTo>
                  <a:lnTo>
                    <a:pt x="571" y="917"/>
                  </a:lnTo>
                  <a:lnTo>
                    <a:pt x="577" y="920"/>
                  </a:lnTo>
                  <a:lnTo>
                    <a:pt x="581" y="922"/>
                  </a:lnTo>
                  <a:lnTo>
                    <a:pt x="588" y="920"/>
                  </a:lnTo>
                  <a:lnTo>
                    <a:pt x="595" y="919"/>
                  </a:lnTo>
                  <a:lnTo>
                    <a:pt x="599" y="917"/>
                  </a:lnTo>
                  <a:lnTo>
                    <a:pt x="603" y="914"/>
                  </a:lnTo>
                  <a:lnTo>
                    <a:pt x="610" y="908"/>
                  </a:lnTo>
                  <a:lnTo>
                    <a:pt x="617" y="903"/>
                  </a:lnTo>
                  <a:lnTo>
                    <a:pt x="629" y="900"/>
                  </a:lnTo>
                  <a:lnTo>
                    <a:pt x="640" y="899"/>
                  </a:lnTo>
                  <a:lnTo>
                    <a:pt x="651" y="899"/>
                  </a:lnTo>
                  <a:lnTo>
                    <a:pt x="663" y="898"/>
                  </a:lnTo>
                  <a:lnTo>
                    <a:pt x="668" y="889"/>
                  </a:lnTo>
                  <a:lnTo>
                    <a:pt x="672" y="880"/>
                  </a:lnTo>
                  <a:lnTo>
                    <a:pt x="675" y="876"/>
                  </a:lnTo>
                  <a:lnTo>
                    <a:pt x="677" y="872"/>
                  </a:lnTo>
                  <a:lnTo>
                    <a:pt x="678" y="867"/>
                  </a:lnTo>
                  <a:lnTo>
                    <a:pt x="679" y="862"/>
                  </a:lnTo>
                  <a:lnTo>
                    <a:pt x="677" y="852"/>
                  </a:lnTo>
                  <a:lnTo>
                    <a:pt x="676" y="843"/>
                  </a:lnTo>
                  <a:lnTo>
                    <a:pt x="676" y="834"/>
                  </a:lnTo>
                  <a:lnTo>
                    <a:pt x="677" y="828"/>
                  </a:lnTo>
                  <a:lnTo>
                    <a:pt x="679" y="821"/>
                  </a:lnTo>
                  <a:lnTo>
                    <a:pt x="682" y="813"/>
                  </a:lnTo>
                  <a:lnTo>
                    <a:pt x="686" y="808"/>
                  </a:lnTo>
                  <a:lnTo>
                    <a:pt x="691" y="804"/>
                  </a:lnTo>
                  <a:lnTo>
                    <a:pt x="693" y="801"/>
                  </a:lnTo>
                  <a:lnTo>
                    <a:pt x="695" y="799"/>
                  </a:lnTo>
                  <a:lnTo>
                    <a:pt x="695" y="797"/>
                  </a:lnTo>
                  <a:lnTo>
                    <a:pt x="695" y="795"/>
                  </a:lnTo>
                  <a:lnTo>
                    <a:pt x="693" y="793"/>
                  </a:lnTo>
                  <a:lnTo>
                    <a:pt x="691" y="792"/>
                  </a:lnTo>
                  <a:lnTo>
                    <a:pt x="687" y="792"/>
                  </a:lnTo>
                  <a:lnTo>
                    <a:pt x="684" y="792"/>
                  </a:lnTo>
                  <a:lnTo>
                    <a:pt x="682" y="793"/>
                  </a:lnTo>
                  <a:lnTo>
                    <a:pt x="679" y="793"/>
                  </a:lnTo>
                  <a:lnTo>
                    <a:pt x="676" y="793"/>
                  </a:lnTo>
                  <a:lnTo>
                    <a:pt x="672" y="792"/>
                  </a:lnTo>
                  <a:lnTo>
                    <a:pt x="669" y="790"/>
                  </a:lnTo>
                  <a:lnTo>
                    <a:pt x="667" y="787"/>
                  </a:lnTo>
                  <a:lnTo>
                    <a:pt x="665" y="783"/>
                  </a:lnTo>
                  <a:lnTo>
                    <a:pt x="664" y="781"/>
                  </a:lnTo>
                  <a:lnTo>
                    <a:pt x="662" y="774"/>
                  </a:lnTo>
                  <a:lnTo>
                    <a:pt x="660" y="766"/>
                  </a:lnTo>
                  <a:lnTo>
                    <a:pt x="660" y="761"/>
                  </a:lnTo>
                  <a:lnTo>
                    <a:pt x="660" y="757"/>
                  </a:lnTo>
                  <a:lnTo>
                    <a:pt x="661" y="753"/>
                  </a:lnTo>
                  <a:lnTo>
                    <a:pt x="663" y="748"/>
                  </a:lnTo>
                  <a:lnTo>
                    <a:pt x="664" y="744"/>
                  </a:lnTo>
                  <a:lnTo>
                    <a:pt x="664" y="740"/>
                  </a:lnTo>
                  <a:lnTo>
                    <a:pt x="663" y="737"/>
                  </a:lnTo>
                  <a:lnTo>
                    <a:pt x="660" y="733"/>
                  </a:lnTo>
                  <a:lnTo>
                    <a:pt x="659" y="732"/>
                  </a:lnTo>
                  <a:lnTo>
                    <a:pt x="657" y="732"/>
                  </a:lnTo>
                  <a:lnTo>
                    <a:pt x="655" y="732"/>
                  </a:lnTo>
                  <a:lnTo>
                    <a:pt x="653" y="733"/>
                  </a:lnTo>
                  <a:lnTo>
                    <a:pt x="649" y="736"/>
                  </a:lnTo>
                  <a:lnTo>
                    <a:pt x="646" y="740"/>
                  </a:lnTo>
                  <a:lnTo>
                    <a:pt x="642" y="743"/>
                  </a:lnTo>
                  <a:lnTo>
                    <a:pt x="638" y="746"/>
                  </a:lnTo>
                  <a:lnTo>
                    <a:pt x="636" y="747"/>
                  </a:lnTo>
                  <a:lnTo>
                    <a:pt x="634" y="747"/>
                  </a:lnTo>
                  <a:lnTo>
                    <a:pt x="632" y="747"/>
                  </a:lnTo>
                  <a:lnTo>
                    <a:pt x="630" y="746"/>
                  </a:lnTo>
                  <a:lnTo>
                    <a:pt x="627" y="745"/>
                  </a:lnTo>
                  <a:lnTo>
                    <a:pt x="625" y="743"/>
                  </a:lnTo>
                  <a:lnTo>
                    <a:pt x="623" y="740"/>
                  </a:lnTo>
                  <a:lnTo>
                    <a:pt x="621" y="737"/>
                  </a:lnTo>
                  <a:lnTo>
                    <a:pt x="619" y="731"/>
                  </a:lnTo>
                  <a:lnTo>
                    <a:pt x="617" y="724"/>
                  </a:lnTo>
                  <a:lnTo>
                    <a:pt x="615" y="714"/>
                  </a:lnTo>
                  <a:lnTo>
                    <a:pt x="614" y="707"/>
                  </a:lnTo>
                  <a:lnTo>
                    <a:pt x="614" y="698"/>
                  </a:lnTo>
                  <a:lnTo>
                    <a:pt x="614" y="689"/>
                  </a:lnTo>
                  <a:lnTo>
                    <a:pt x="613" y="679"/>
                  </a:lnTo>
                  <a:lnTo>
                    <a:pt x="611" y="672"/>
                  </a:lnTo>
                  <a:lnTo>
                    <a:pt x="610" y="664"/>
                  </a:lnTo>
                  <a:lnTo>
                    <a:pt x="611" y="656"/>
                  </a:lnTo>
                  <a:lnTo>
                    <a:pt x="613" y="647"/>
                  </a:lnTo>
                  <a:lnTo>
                    <a:pt x="617" y="641"/>
                  </a:lnTo>
                  <a:lnTo>
                    <a:pt x="621" y="635"/>
                  </a:lnTo>
                  <a:lnTo>
                    <a:pt x="627" y="627"/>
                  </a:lnTo>
                  <a:lnTo>
                    <a:pt x="631" y="619"/>
                  </a:lnTo>
                  <a:lnTo>
                    <a:pt x="634" y="611"/>
                  </a:lnTo>
                  <a:lnTo>
                    <a:pt x="636" y="608"/>
                  </a:lnTo>
                  <a:lnTo>
                    <a:pt x="638" y="605"/>
                  </a:lnTo>
                  <a:lnTo>
                    <a:pt x="642" y="602"/>
                  </a:lnTo>
                  <a:lnTo>
                    <a:pt x="645" y="598"/>
                  </a:lnTo>
                  <a:lnTo>
                    <a:pt x="650" y="596"/>
                  </a:lnTo>
                  <a:lnTo>
                    <a:pt x="654" y="596"/>
                  </a:lnTo>
                  <a:lnTo>
                    <a:pt x="659" y="596"/>
                  </a:lnTo>
                  <a:lnTo>
                    <a:pt x="664" y="597"/>
                  </a:lnTo>
                  <a:lnTo>
                    <a:pt x="668" y="598"/>
                  </a:lnTo>
                  <a:lnTo>
                    <a:pt x="672" y="597"/>
                  </a:lnTo>
                  <a:lnTo>
                    <a:pt x="675" y="597"/>
                  </a:lnTo>
                  <a:lnTo>
                    <a:pt x="677" y="596"/>
                  </a:lnTo>
                  <a:lnTo>
                    <a:pt x="678" y="594"/>
                  </a:lnTo>
                  <a:lnTo>
                    <a:pt x="679" y="592"/>
                  </a:lnTo>
                  <a:lnTo>
                    <a:pt x="674" y="579"/>
                  </a:lnTo>
                  <a:lnTo>
                    <a:pt x="666" y="567"/>
                  </a:lnTo>
                  <a:lnTo>
                    <a:pt x="668" y="561"/>
                  </a:lnTo>
                  <a:lnTo>
                    <a:pt x="672" y="556"/>
                  </a:lnTo>
                  <a:lnTo>
                    <a:pt x="675" y="554"/>
                  </a:lnTo>
                  <a:lnTo>
                    <a:pt x="676" y="552"/>
                  </a:lnTo>
                  <a:lnTo>
                    <a:pt x="677" y="550"/>
                  </a:lnTo>
                  <a:lnTo>
                    <a:pt x="676" y="547"/>
                  </a:lnTo>
                  <a:lnTo>
                    <a:pt x="674" y="545"/>
                  </a:lnTo>
                  <a:lnTo>
                    <a:pt x="671" y="544"/>
                  </a:lnTo>
                  <a:lnTo>
                    <a:pt x="669" y="544"/>
                  </a:lnTo>
                  <a:lnTo>
                    <a:pt x="667" y="544"/>
                  </a:lnTo>
                  <a:lnTo>
                    <a:pt x="662" y="544"/>
                  </a:lnTo>
                  <a:lnTo>
                    <a:pt x="658" y="544"/>
                  </a:lnTo>
                  <a:lnTo>
                    <a:pt x="651" y="540"/>
                  </a:lnTo>
                  <a:lnTo>
                    <a:pt x="647" y="535"/>
                  </a:lnTo>
                  <a:lnTo>
                    <a:pt x="643" y="528"/>
                  </a:lnTo>
                  <a:lnTo>
                    <a:pt x="640" y="521"/>
                  </a:lnTo>
                  <a:lnTo>
                    <a:pt x="634" y="514"/>
                  </a:lnTo>
                  <a:lnTo>
                    <a:pt x="629" y="508"/>
                  </a:lnTo>
                  <a:lnTo>
                    <a:pt x="627" y="506"/>
                  </a:lnTo>
                  <a:lnTo>
                    <a:pt x="626" y="503"/>
                  </a:lnTo>
                  <a:lnTo>
                    <a:pt x="626" y="499"/>
                  </a:lnTo>
                  <a:lnTo>
                    <a:pt x="627" y="495"/>
                  </a:lnTo>
                  <a:lnTo>
                    <a:pt x="628" y="492"/>
                  </a:lnTo>
                  <a:lnTo>
                    <a:pt x="630" y="490"/>
                  </a:lnTo>
                  <a:lnTo>
                    <a:pt x="632" y="488"/>
                  </a:lnTo>
                  <a:lnTo>
                    <a:pt x="635" y="487"/>
                  </a:lnTo>
                  <a:lnTo>
                    <a:pt x="642" y="485"/>
                  </a:lnTo>
                  <a:lnTo>
                    <a:pt x="648" y="483"/>
                  </a:lnTo>
                  <a:lnTo>
                    <a:pt x="653" y="479"/>
                  </a:lnTo>
                  <a:lnTo>
                    <a:pt x="658" y="476"/>
                  </a:lnTo>
                  <a:lnTo>
                    <a:pt x="661" y="474"/>
                  </a:lnTo>
                  <a:lnTo>
                    <a:pt x="666" y="473"/>
                  </a:lnTo>
                  <a:lnTo>
                    <a:pt x="669" y="473"/>
                  </a:lnTo>
                  <a:lnTo>
                    <a:pt x="672" y="474"/>
                  </a:lnTo>
                  <a:lnTo>
                    <a:pt x="675" y="475"/>
                  </a:lnTo>
                  <a:lnTo>
                    <a:pt x="678" y="477"/>
                  </a:lnTo>
                  <a:lnTo>
                    <a:pt x="680" y="479"/>
                  </a:lnTo>
                  <a:lnTo>
                    <a:pt x="683" y="480"/>
                  </a:lnTo>
                  <a:lnTo>
                    <a:pt x="685" y="480"/>
                  </a:lnTo>
                  <a:lnTo>
                    <a:pt x="688" y="479"/>
                  </a:lnTo>
                  <a:lnTo>
                    <a:pt x="691" y="477"/>
                  </a:lnTo>
                  <a:lnTo>
                    <a:pt x="692" y="474"/>
                  </a:lnTo>
                  <a:lnTo>
                    <a:pt x="693" y="471"/>
                  </a:lnTo>
                  <a:lnTo>
                    <a:pt x="693" y="469"/>
                  </a:lnTo>
                  <a:lnTo>
                    <a:pt x="692" y="462"/>
                  </a:lnTo>
                  <a:lnTo>
                    <a:pt x="688" y="456"/>
                  </a:lnTo>
                  <a:lnTo>
                    <a:pt x="676" y="454"/>
                  </a:lnTo>
                  <a:lnTo>
                    <a:pt x="666" y="450"/>
                  </a:lnTo>
                  <a:lnTo>
                    <a:pt x="666" y="447"/>
                  </a:lnTo>
                  <a:lnTo>
                    <a:pt x="666" y="445"/>
                  </a:lnTo>
                  <a:lnTo>
                    <a:pt x="668" y="443"/>
                  </a:lnTo>
                  <a:lnTo>
                    <a:pt x="670" y="441"/>
                  </a:lnTo>
                  <a:lnTo>
                    <a:pt x="675" y="438"/>
                  </a:lnTo>
                  <a:lnTo>
                    <a:pt x="679" y="434"/>
                  </a:lnTo>
                  <a:lnTo>
                    <a:pt x="687" y="422"/>
                  </a:lnTo>
                  <a:lnTo>
                    <a:pt x="698" y="412"/>
                  </a:lnTo>
                  <a:lnTo>
                    <a:pt x="703" y="408"/>
                  </a:lnTo>
                  <a:lnTo>
                    <a:pt x="710" y="405"/>
                  </a:lnTo>
                  <a:lnTo>
                    <a:pt x="713" y="404"/>
                  </a:lnTo>
                  <a:lnTo>
                    <a:pt x="715" y="402"/>
                  </a:lnTo>
                  <a:lnTo>
                    <a:pt x="717" y="400"/>
                  </a:lnTo>
                  <a:lnTo>
                    <a:pt x="719" y="395"/>
                  </a:lnTo>
                  <a:lnTo>
                    <a:pt x="721" y="389"/>
                  </a:lnTo>
                  <a:lnTo>
                    <a:pt x="721" y="383"/>
                  </a:lnTo>
                  <a:lnTo>
                    <a:pt x="719" y="376"/>
                  </a:lnTo>
                  <a:lnTo>
                    <a:pt x="716" y="370"/>
                  </a:lnTo>
                  <a:lnTo>
                    <a:pt x="702" y="362"/>
                  </a:lnTo>
                  <a:lnTo>
                    <a:pt x="688" y="354"/>
                  </a:lnTo>
                  <a:lnTo>
                    <a:pt x="685" y="349"/>
                  </a:lnTo>
                  <a:lnTo>
                    <a:pt x="684" y="343"/>
                  </a:lnTo>
                  <a:lnTo>
                    <a:pt x="684" y="337"/>
                  </a:lnTo>
                  <a:lnTo>
                    <a:pt x="685" y="332"/>
                  </a:lnTo>
                  <a:lnTo>
                    <a:pt x="686" y="326"/>
                  </a:lnTo>
                  <a:lnTo>
                    <a:pt x="687" y="322"/>
                  </a:lnTo>
                  <a:lnTo>
                    <a:pt x="689" y="318"/>
                  </a:lnTo>
                  <a:lnTo>
                    <a:pt x="692" y="314"/>
                  </a:lnTo>
                  <a:lnTo>
                    <a:pt x="695" y="310"/>
                  </a:lnTo>
                  <a:lnTo>
                    <a:pt x="698" y="307"/>
                  </a:lnTo>
                  <a:lnTo>
                    <a:pt x="702" y="305"/>
                  </a:lnTo>
                  <a:lnTo>
                    <a:pt x="706" y="302"/>
                  </a:lnTo>
                  <a:lnTo>
                    <a:pt x="721" y="301"/>
                  </a:lnTo>
                  <a:lnTo>
                    <a:pt x="735" y="299"/>
                  </a:lnTo>
                  <a:lnTo>
                    <a:pt x="739" y="294"/>
                  </a:lnTo>
                  <a:lnTo>
                    <a:pt x="743" y="289"/>
                  </a:lnTo>
                  <a:lnTo>
                    <a:pt x="744" y="286"/>
                  </a:lnTo>
                  <a:lnTo>
                    <a:pt x="746" y="284"/>
                  </a:lnTo>
                  <a:lnTo>
                    <a:pt x="748" y="283"/>
                  </a:lnTo>
                  <a:lnTo>
                    <a:pt x="751" y="283"/>
                  </a:lnTo>
                  <a:lnTo>
                    <a:pt x="753" y="284"/>
                  </a:lnTo>
                  <a:lnTo>
                    <a:pt x="755" y="286"/>
                  </a:lnTo>
                  <a:lnTo>
                    <a:pt x="755" y="290"/>
                  </a:lnTo>
                  <a:lnTo>
                    <a:pt x="754" y="293"/>
                  </a:lnTo>
                  <a:lnTo>
                    <a:pt x="754" y="298"/>
                  </a:lnTo>
                  <a:lnTo>
                    <a:pt x="754" y="302"/>
                  </a:lnTo>
                  <a:lnTo>
                    <a:pt x="754" y="306"/>
                  </a:lnTo>
                  <a:lnTo>
                    <a:pt x="758" y="308"/>
                  </a:lnTo>
                  <a:lnTo>
                    <a:pt x="769" y="308"/>
                  </a:lnTo>
                  <a:lnTo>
                    <a:pt x="782" y="308"/>
                  </a:lnTo>
                  <a:lnTo>
                    <a:pt x="784" y="311"/>
                  </a:lnTo>
                  <a:lnTo>
                    <a:pt x="784" y="316"/>
                  </a:lnTo>
                  <a:lnTo>
                    <a:pt x="783" y="320"/>
                  </a:lnTo>
                  <a:lnTo>
                    <a:pt x="781" y="324"/>
                  </a:lnTo>
                  <a:lnTo>
                    <a:pt x="780" y="328"/>
                  </a:lnTo>
                  <a:lnTo>
                    <a:pt x="779" y="333"/>
                  </a:lnTo>
                  <a:lnTo>
                    <a:pt x="779" y="334"/>
                  </a:lnTo>
                  <a:lnTo>
                    <a:pt x="780" y="336"/>
                  </a:lnTo>
                  <a:lnTo>
                    <a:pt x="781" y="337"/>
                  </a:lnTo>
                  <a:lnTo>
                    <a:pt x="782" y="338"/>
                  </a:lnTo>
                  <a:lnTo>
                    <a:pt x="785" y="338"/>
                  </a:lnTo>
                  <a:lnTo>
                    <a:pt x="788" y="337"/>
                  </a:lnTo>
                  <a:lnTo>
                    <a:pt x="790" y="335"/>
                  </a:lnTo>
                  <a:lnTo>
                    <a:pt x="793" y="331"/>
                  </a:lnTo>
                  <a:lnTo>
                    <a:pt x="796" y="323"/>
                  </a:lnTo>
                  <a:lnTo>
                    <a:pt x="801" y="315"/>
                  </a:lnTo>
                  <a:lnTo>
                    <a:pt x="804" y="311"/>
                  </a:lnTo>
                  <a:lnTo>
                    <a:pt x="809" y="309"/>
                  </a:lnTo>
                  <a:lnTo>
                    <a:pt x="811" y="308"/>
                  </a:lnTo>
                  <a:lnTo>
                    <a:pt x="812" y="306"/>
                  </a:lnTo>
                  <a:lnTo>
                    <a:pt x="813" y="304"/>
                  </a:lnTo>
                  <a:lnTo>
                    <a:pt x="814" y="302"/>
                  </a:lnTo>
                  <a:lnTo>
                    <a:pt x="813" y="300"/>
                  </a:lnTo>
                  <a:lnTo>
                    <a:pt x="812" y="298"/>
                  </a:lnTo>
                  <a:lnTo>
                    <a:pt x="810" y="297"/>
                  </a:lnTo>
                  <a:lnTo>
                    <a:pt x="807" y="294"/>
                  </a:lnTo>
                  <a:lnTo>
                    <a:pt x="802" y="292"/>
                  </a:lnTo>
                  <a:lnTo>
                    <a:pt x="798" y="289"/>
                  </a:lnTo>
                  <a:lnTo>
                    <a:pt x="794" y="284"/>
                  </a:lnTo>
                  <a:lnTo>
                    <a:pt x="789" y="279"/>
                  </a:lnTo>
                  <a:lnTo>
                    <a:pt x="787" y="273"/>
                  </a:lnTo>
                  <a:lnTo>
                    <a:pt x="785" y="267"/>
                  </a:lnTo>
                  <a:lnTo>
                    <a:pt x="786" y="255"/>
                  </a:lnTo>
                  <a:lnTo>
                    <a:pt x="788" y="243"/>
                  </a:lnTo>
                  <a:lnTo>
                    <a:pt x="790" y="235"/>
                  </a:lnTo>
                  <a:lnTo>
                    <a:pt x="792" y="225"/>
                  </a:lnTo>
                  <a:lnTo>
                    <a:pt x="790" y="222"/>
                  </a:lnTo>
                  <a:lnTo>
                    <a:pt x="788" y="219"/>
                  </a:lnTo>
                  <a:lnTo>
                    <a:pt x="785" y="216"/>
                  </a:lnTo>
                  <a:lnTo>
                    <a:pt x="783" y="214"/>
                  </a:lnTo>
                  <a:lnTo>
                    <a:pt x="780" y="212"/>
                  </a:lnTo>
                  <a:lnTo>
                    <a:pt x="779" y="208"/>
                  </a:lnTo>
                  <a:lnTo>
                    <a:pt x="778" y="206"/>
                  </a:lnTo>
                  <a:lnTo>
                    <a:pt x="779" y="203"/>
                  </a:lnTo>
                  <a:lnTo>
                    <a:pt x="786" y="199"/>
                  </a:lnTo>
                  <a:lnTo>
                    <a:pt x="795" y="197"/>
                  </a:lnTo>
                  <a:lnTo>
                    <a:pt x="797" y="193"/>
                  </a:lnTo>
                  <a:lnTo>
                    <a:pt x="799" y="191"/>
                  </a:lnTo>
                  <a:lnTo>
                    <a:pt x="800" y="188"/>
                  </a:lnTo>
                  <a:lnTo>
                    <a:pt x="799" y="185"/>
                  </a:lnTo>
                  <a:lnTo>
                    <a:pt x="797" y="180"/>
                  </a:lnTo>
                  <a:lnTo>
                    <a:pt x="793" y="173"/>
                  </a:lnTo>
                  <a:lnTo>
                    <a:pt x="781" y="159"/>
                  </a:lnTo>
                  <a:lnTo>
                    <a:pt x="770" y="146"/>
                  </a:lnTo>
                  <a:lnTo>
                    <a:pt x="765" y="136"/>
                  </a:lnTo>
                  <a:lnTo>
                    <a:pt x="761" y="129"/>
                  </a:lnTo>
                  <a:lnTo>
                    <a:pt x="756" y="121"/>
                  </a:lnTo>
                  <a:lnTo>
                    <a:pt x="751" y="112"/>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56" name="shp_Scotland">
              <a:extLst>
                <a:ext uri="{FF2B5EF4-FFF2-40B4-BE49-F238E27FC236}">
                  <a16:creationId xmlns:a16="http://schemas.microsoft.com/office/drawing/2014/main" id="{3B3341A0-9E5B-B4FA-67C0-5A4EA04C4AC8}"/>
                </a:ext>
              </a:extLst>
            </p:cNvPr>
            <p:cNvSpPr>
              <a:spLocks noEditPoints="1"/>
            </p:cNvSpPr>
            <p:nvPr/>
          </p:nvSpPr>
          <p:spPr bwMode="auto">
            <a:xfrm>
              <a:off x="2908794" y="-1958913"/>
              <a:ext cx="1583674" cy="1958913"/>
            </a:xfrm>
            <a:custGeom>
              <a:avLst/>
              <a:gdLst>
                <a:gd name="T0" fmla="*/ 962 w 2071"/>
                <a:gd name="T1" fmla="*/ 2252 h 2429"/>
                <a:gd name="T2" fmla="*/ 1070 w 2071"/>
                <a:gd name="T3" fmla="*/ 2178 h 2429"/>
                <a:gd name="T4" fmla="*/ 1141 w 2071"/>
                <a:gd name="T5" fmla="*/ 2061 h 2429"/>
                <a:gd name="T6" fmla="*/ 956 w 2071"/>
                <a:gd name="T7" fmla="*/ 1929 h 2429"/>
                <a:gd name="T8" fmla="*/ 1093 w 2071"/>
                <a:gd name="T9" fmla="*/ 1828 h 2429"/>
                <a:gd name="T10" fmla="*/ 1220 w 2071"/>
                <a:gd name="T11" fmla="*/ 1726 h 2429"/>
                <a:gd name="T12" fmla="*/ 1371 w 2071"/>
                <a:gd name="T13" fmla="*/ 1556 h 2429"/>
                <a:gd name="T14" fmla="*/ 1461 w 2071"/>
                <a:gd name="T15" fmla="*/ 1340 h 2429"/>
                <a:gd name="T16" fmla="*/ 1215 w 2071"/>
                <a:gd name="T17" fmla="*/ 1244 h 2429"/>
                <a:gd name="T18" fmla="*/ 997 w 2071"/>
                <a:gd name="T19" fmla="*/ 1218 h 2429"/>
                <a:gd name="T20" fmla="*/ 992 w 2071"/>
                <a:gd name="T21" fmla="*/ 1097 h 2429"/>
                <a:gd name="T22" fmla="*/ 1239 w 2071"/>
                <a:gd name="T23" fmla="*/ 967 h 2429"/>
                <a:gd name="T24" fmla="*/ 1255 w 2071"/>
                <a:gd name="T25" fmla="*/ 813 h 2429"/>
                <a:gd name="T26" fmla="*/ 1115 w 2071"/>
                <a:gd name="T27" fmla="*/ 779 h 2429"/>
                <a:gd name="T28" fmla="*/ 871 w 2071"/>
                <a:gd name="T29" fmla="*/ 716 h 2429"/>
                <a:gd name="T30" fmla="*/ 738 w 2071"/>
                <a:gd name="T31" fmla="*/ 884 h 2429"/>
                <a:gd name="T32" fmla="*/ 587 w 2071"/>
                <a:gd name="T33" fmla="*/ 1055 h 2429"/>
                <a:gd name="T34" fmla="*/ 567 w 2071"/>
                <a:gd name="T35" fmla="*/ 1171 h 2429"/>
                <a:gd name="T36" fmla="*/ 500 w 2071"/>
                <a:gd name="T37" fmla="*/ 1037 h 2429"/>
                <a:gd name="T38" fmla="*/ 422 w 2071"/>
                <a:gd name="T39" fmla="*/ 1020 h 2429"/>
                <a:gd name="T40" fmla="*/ 405 w 2071"/>
                <a:gd name="T41" fmla="*/ 1197 h 2429"/>
                <a:gd name="T42" fmla="*/ 455 w 2071"/>
                <a:gd name="T43" fmla="*/ 1284 h 2429"/>
                <a:gd name="T44" fmla="*/ 400 w 2071"/>
                <a:gd name="T45" fmla="*/ 1437 h 2429"/>
                <a:gd name="T46" fmla="*/ 288 w 2071"/>
                <a:gd name="T47" fmla="*/ 1557 h 2429"/>
                <a:gd name="T48" fmla="*/ 433 w 2071"/>
                <a:gd name="T49" fmla="*/ 1609 h 2429"/>
                <a:gd name="T50" fmla="*/ 575 w 2071"/>
                <a:gd name="T51" fmla="*/ 1490 h 2429"/>
                <a:gd name="T52" fmla="*/ 370 w 2071"/>
                <a:gd name="T53" fmla="*/ 1741 h 2429"/>
                <a:gd name="T54" fmla="*/ 276 w 2071"/>
                <a:gd name="T55" fmla="*/ 2006 h 2429"/>
                <a:gd name="T56" fmla="*/ 407 w 2071"/>
                <a:gd name="T57" fmla="*/ 1891 h 2429"/>
                <a:gd name="T58" fmla="*/ 528 w 2071"/>
                <a:gd name="T59" fmla="*/ 1892 h 2429"/>
                <a:gd name="T60" fmla="*/ 435 w 2071"/>
                <a:gd name="T61" fmla="*/ 2164 h 2429"/>
                <a:gd name="T62" fmla="*/ 352 w 2071"/>
                <a:gd name="T63" fmla="*/ 2411 h 2429"/>
                <a:gd name="T64" fmla="*/ 458 w 2071"/>
                <a:gd name="T65" fmla="*/ 2399 h 2429"/>
                <a:gd name="T66" fmla="*/ 675 w 2071"/>
                <a:gd name="T67" fmla="*/ 2396 h 2429"/>
                <a:gd name="T68" fmla="*/ 428 w 2071"/>
                <a:gd name="T69" fmla="*/ 2047 h 2429"/>
                <a:gd name="T70" fmla="*/ 577 w 2071"/>
                <a:gd name="T71" fmla="*/ 1827 h 2429"/>
                <a:gd name="T72" fmla="*/ 302 w 2071"/>
                <a:gd name="T73" fmla="*/ 1753 h 2429"/>
                <a:gd name="T74" fmla="*/ 221 w 2071"/>
                <a:gd name="T75" fmla="*/ 1865 h 2429"/>
                <a:gd name="T76" fmla="*/ 266 w 2071"/>
                <a:gd name="T77" fmla="*/ 1678 h 2429"/>
                <a:gd name="T78" fmla="*/ 187 w 2071"/>
                <a:gd name="T79" fmla="*/ 1466 h 2429"/>
                <a:gd name="T80" fmla="*/ 242 w 2071"/>
                <a:gd name="T81" fmla="*/ 1447 h 2429"/>
                <a:gd name="T82" fmla="*/ 368 w 2071"/>
                <a:gd name="T83" fmla="*/ 1319 h 2429"/>
                <a:gd name="T84" fmla="*/ 545 w 2071"/>
                <a:gd name="T85" fmla="*/ 1279 h 2429"/>
                <a:gd name="T86" fmla="*/ 124 w 2071"/>
                <a:gd name="T87" fmla="*/ 1200 h 2429"/>
                <a:gd name="T88" fmla="*/ 223 w 2071"/>
                <a:gd name="T89" fmla="*/ 1064 h 2429"/>
                <a:gd name="T90" fmla="*/ 762 w 2071"/>
                <a:gd name="T91" fmla="*/ 957 h 2429"/>
                <a:gd name="T92" fmla="*/ 244 w 2071"/>
                <a:gd name="T93" fmla="*/ 968 h 2429"/>
                <a:gd name="T94" fmla="*/ 1363 w 2071"/>
                <a:gd name="T95" fmla="*/ 762 h 2429"/>
                <a:gd name="T96" fmla="*/ 35 w 2071"/>
                <a:gd name="T97" fmla="*/ 733 h 2429"/>
                <a:gd name="T98" fmla="*/ 411 w 2071"/>
                <a:gd name="T99" fmla="*/ 704 h 2429"/>
                <a:gd name="T100" fmla="*/ 355 w 2071"/>
                <a:gd name="T101" fmla="*/ 900 h 2429"/>
                <a:gd name="T102" fmla="*/ 542 w 2071"/>
                <a:gd name="T103" fmla="*/ 781 h 2429"/>
                <a:gd name="T104" fmla="*/ 1497 w 2071"/>
                <a:gd name="T105" fmla="*/ 653 h 2429"/>
                <a:gd name="T106" fmla="*/ 1305 w 2071"/>
                <a:gd name="T107" fmla="*/ 750 h 2429"/>
                <a:gd name="T108" fmla="*/ 1455 w 2071"/>
                <a:gd name="T109" fmla="*/ 720 h 2429"/>
                <a:gd name="T110" fmla="*/ 1492 w 2071"/>
                <a:gd name="T111" fmla="*/ 592 h 2429"/>
                <a:gd name="T112" fmla="*/ 1542 w 2071"/>
                <a:gd name="T113" fmla="*/ 587 h 2429"/>
                <a:gd name="T114" fmla="*/ 1818 w 2071"/>
                <a:gd name="T115" fmla="*/ 231 h 2429"/>
                <a:gd name="T116" fmla="*/ 1918 w 2071"/>
                <a:gd name="T117" fmla="*/ 255 h 2429"/>
                <a:gd name="T118" fmla="*/ 1970 w 2071"/>
                <a:gd name="T119" fmla="*/ 64 h 2429"/>
                <a:gd name="T120" fmla="*/ 2005 w 2071"/>
                <a:gd name="T121" fmla="*/ 36 h 2429"/>
                <a:gd name="T122" fmla="*/ 2068 w 2071"/>
                <a:gd name="T123" fmla="*/ 4 h 2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71" h="2429">
                  <a:moveTo>
                    <a:pt x="783" y="2389"/>
                  </a:moveTo>
                  <a:lnTo>
                    <a:pt x="786" y="2378"/>
                  </a:lnTo>
                  <a:lnTo>
                    <a:pt x="788" y="2367"/>
                  </a:lnTo>
                  <a:lnTo>
                    <a:pt x="789" y="2362"/>
                  </a:lnTo>
                  <a:lnTo>
                    <a:pt x="790" y="2356"/>
                  </a:lnTo>
                  <a:lnTo>
                    <a:pt x="793" y="2353"/>
                  </a:lnTo>
                  <a:lnTo>
                    <a:pt x="797" y="2350"/>
                  </a:lnTo>
                  <a:lnTo>
                    <a:pt x="811" y="2349"/>
                  </a:lnTo>
                  <a:lnTo>
                    <a:pt x="825" y="2350"/>
                  </a:lnTo>
                  <a:lnTo>
                    <a:pt x="836" y="2334"/>
                  </a:lnTo>
                  <a:lnTo>
                    <a:pt x="845" y="2318"/>
                  </a:lnTo>
                  <a:lnTo>
                    <a:pt x="861" y="2316"/>
                  </a:lnTo>
                  <a:lnTo>
                    <a:pt x="876" y="2315"/>
                  </a:lnTo>
                  <a:lnTo>
                    <a:pt x="889" y="2305"/>
                  </a:lnTo>
                  <a:lnTo>
                    <a:pt x="899" y="2294"/>
                  </a:lnTo>
                  <a:lnTo>
                    <a:pt x="909" y="2289"/>
                  </a:lnTo>
                  <a:lnTo>
                    <a:pt x="917" y="2287"/>
                  </a:lnTo>
                  <a:lnTo>
                    <a:pt x="927" y="2284"/>
                  </a:lnTo>
                  <a:lnTo>
                    <a:pt x="936" y="2280"/>
                  </a:lnTo>
                  <a:lnTo>
                    <a:pt x="942" y="2277"/>
                  </a:lnTo>
                  <a:lnTo>
                    <a:pt x="945" y="2271"/>
                  </a:lnTo>
                  <a:lnTo>
                    <a:pt x="948" y="2267"/>
                  </a:lnTo>
                  <a:lnTo>
                    <a:pt x="951" y="2263"/>
                  </a:lnTo>
                  <a:lnTo>
                    <a:pt x="955" y="2259"/>
                  </a:lnTo>
                  <a:lnTo>
                    <a:pt x="958" y="2254"/>
                  </a:lnTo>
                  <a:lnTo>
                    <a:pt x="962" y="2252"/>
                  </a:lnTo>
                  <a:lnTo>
                    <a:pt x="967" y="2250"/>
                  </a:lnTo>
                  <a:lnTo>
                    <a:pt x="983" y="2253"/>
                  </a:lnTo>
                  <a:lnTo>
                    <a:pt x="998" y="2256"/>
                  </a:lnTo>
                  <a:lnTo>
                    <a:pt x="1011" y="2246"/>
                  </a:lnTo>
                  <a:lnTo>
                    <a:pt x="1022" y="2232"/>
                  </a:lnTo>
                  <a:lnTo>
                    <a:pt x="1027" y="2231"/>
                  </a:lnTo>
                  <a:lnTo>
                    <a:pt x="1031" y="2230"/>
                  </a:lnTo>
                  <a:lnTo>
                    <a:pt x="1034" y="2230"/>
                  </a:lnTo>
                  <a:lnTo>
                    <a:pt x="1039" y="2230"/>
                  </a:lnTo>
                  <a:lnTo>
                    <a:pt x="1047" y="2230"/>
                  </a:lnTo>
                  <a:lnTo>
                    <a:pt x="1057" y="2229"/>
                  </a:lnTo>
                  <a:lnTo>
                    <a:pt x="1063" y="2228"/>
                  </a:lnTo>
                  <a:lnTo>
                    <a:pt x="1069" y="2228"/>
                  </a:lnTo>
                  <a:lnTo>
                    <a:pt x="1073" y="2227"/>
                  </a:lnTo>
                  <a:lnTo>
                    <a:pt x="1075" y="2226"/>
                  </a:lnTo>
                  <a:lnTo>
                    <a:pt x="1078" y="2225"/>
                  </a:lnTo>
                  <a:lnTo>
                    <a:pt x="1079" y="2222"/>
                  </a:lnTo>
                  <a:lnTo>
                    <a:pt x="1082" y="2218"/>
                  </a:lnTo>
                  <a:lnTo>
                    <a:pt x="1082" y="2214"/>
                  </a:lnTo>
                  <a:lnTo>
                    <a:pt x="1081" y="2209"/>
                  </a:lnTo>
                  <a:lnTo>
                    <a:pt x="1078" y="2204"/>
                  </a:lnTo>
                  <a:lnTo>
                    <a:pt x="1077" y="2200"/>
                  </a:lnTo>
                  <a:lnTo>
                    <a:pt x="1074" y="2195"/>
                  </a:lnTo>
                  <a:lnTo>
                    <a:pt x="1071" y="2189"/>
                  </a:lnTo>
                  <a:lnTo>
                    <a:pt x="1069" y="2184"/>
                  </a:lnTo>
                  <a:lnTo>
                    <a:pt x="1070" y="2178"/>
                  </a:lnTo>
                  <a:lnTo>
                    <a:pt x="1070" y="2171"/>
                  </a:lnTo>
                  <a:lnTo>
                    <a:pt x="1073" y="2166"/>
                  </a:lnTo>
                  <a:lnTo>
                    <a:pt x="1074" y="2161"/>
                  </a:lnTo>
                  <a:lnTo>
                    <a:pt x="1076" y="2156"/>
                  </a:lnTo>
                  <a:lnTo>
                    <a:pt x="1077" y="2150"/>
                  </a:lnTo>
                  <a:lnTo>
                    <a:pt x="1077" y="2145"/>
                  </a:lnTo>
                  <a:lnTo>
                    <a:pt x="1077" y="2138"/>
                  </a:lnTo>
                  <a:lnTo>
                    <a:pt x="1075" y="2134"/>
                  </a:lnTo>
                  <a:lnTo>
                    <a:pt x="1073" y="2130"/>
                  </a:lnTo>
                  <a:lnTo>
                    <a:pt x="1068" y="2126"/>
                  </a:lnTo>
                  <a:lnTo>
                    <a:pt x="1065" y="2121"/>
                  </a:lnTo>
                  <a:lnTo>
                    <a:pt x="1062" y="2118"/>
                  </a:lnTo>
                  <a:lnTo>
                    <a:pt x="1061" y="2114"/>
                  </a:lnTo>
                  <a:lnTo>
                    <a:pt x="1061" y="2113"/>
                  </a:lnTo>
                  <a:lnTo>
                    <a:pt x="1061" y="2111"/>
                  </a:lnTo>
                  <a:lnTo>
                    <a:pt x="1062" y="2109"/>
                  </a:lnTo>
                  <a:lnTo>
                    <a:pt x="1063" y="2108"/>
                  </a:lnTo>
                  <a:lnTo>
                    <a:pt x="1075" y="2107"/>
                  </a:lnTo>
                  <a:lnTo>
                    <a:pt x="1086" y="2108"/>
                  </a:lnTo>
                  <a:lnTo>
                    <a:pt x="1095" y="2098"/>
                  </a:lnTo>
                  <a:lnTo>
                    <a:pt x="1103" y="2086"/>
                  </a:lnTo>
                  <a:lnTo>
                    <a:pt x="1119" y="2081"/>
                  </a:lnTo>
                  <a:lnTo>
                    <a:pt x="1134" y="2074"/>
                  </a:lnTo>
                  <a:lnTo>
                    <a:pt x="1136" y="2070"/>
                  </a:lnTo>
                  <a:lnTo>
                    <a:pt x="1138" y="2066"/>
                  </a:lnTo>
                  <a:lnTo>
                    <a:pt x="1141" y="2061"/>
                  </a:lnTo>
                  <a:lnTo>
                    <a:pt x="1142" y="2057"/>
                  </a:lnTo>
                  <a:lnTo>
                    <a:pt x="1145" y="2047"/>
                  </a:lnTo>
                  <a:lnTo>
                    <a:pt x="1147" y="2039"/>
                  </a:lnTo>
                  <a:lnTo>
                    <a:pt x="1143" y="2031"/>
                  </a:lnTo>
                  <a:lnTo>
                    <a:pt x="1137" y="2020"/>
                  </a:lnTo>
                  <a:lnTo>
                    <a:pt x="1135" y="2015"/>
                  </a:lnTo>
                  <a:lnTo>
                    <a:pt x="1133" y="2011"/>
                  </a:lnTo>
                  <a:lnTo>
                    <a:pt x="1130" y="2008"/>
                  </a:lnTo>
                  <a:lnTo>
                    <a:pt x="1126" y="2006"/>
                  </a:lnTo>
                  <a:lnTo>
                    <a:pt x="1114" y="2006"/>
                  </a:lnTo>
                  <a:lnTo>
                    <a:pt x="1104" y="1993"/>
                  </a:lnTo>
                  <a:lnTo>
                    <a:pt x="1092" y="1974"/>
                  </a:lnTo>
                  <a:lnTo>
                    <a:pt x="1084" y="1964"/>
                  </a:lnTo>
                  <a:lnTo>
                    <a:pt x="1078" y="1956"/>
                  </a:lnTo>
                  <a:lnTo>
                    <a:pt x="1073" y="1950"/>
                  </a:lnTo>
                  <a:lnTo>
                    <a:pt x="1068" y="1947"/>
                  </a:lnTo>
                  <a:lnTo>
                    <a:pt x="1062" y="1945"/>
                  </a:lnTo>
                  <a:lnTo>
                    <a:pt x="1056" y="1944"/>
                  </a:lnTo>
                  <a:lnTo>
                    <a:pt x="1048" y="1944"/>
                  </a:lnTo>
                  <a:lnTo>
                    <a:pt x="1041" y="1944"/>
                  </a:lnTo>
                  <a:lnTo>
                    <a:pt x="1025" y="1945"/>
                  </a:lnTo>
                  <a:lnTo>
                    <a:pt x="1007" y="1948"/>
                  </a:lnTo>
                  <a:lnTo>
                    <a:pt x="973" y="1953"/>
                  </a:lnTo>
                  <a:lnTo>
                    <a:pt x="944" y="1959"/>
                  </a:lnTo>
                  <a:lnTo>
                    <a:pt x="939" y="1941"/>
                  </a:lnTo>
                  <a:lnTo>
                    <a:pt x="956" y="1929"/>
                  </a:lnTo>
                  <a:lnTo>
                    <a:pt x="979" y="1911"/>
                  </a:lnTo>
                  <a:lnTo>
                    <a:pt x="991" y="1902"/>
                  </a:lnTo>
                  <a:lnTo>
                    <a:pt x="1001" y="1895"/>
                  </a:lnTo>
                  <a:lnTo>
                    <a:pt x="1010" y="1891"/>
                  </a:lnTo>
                  <a:lnTo>
                    <a:pt x="1015" y="1889"/>
                  </a:lnTo>
                  <a:lnTo>
                    <a:pt x="1022" y="1889"/>
                  </a:lnTo>
                  <a:lnTo>
                    <a:pt x="1028" y="1889"/>
                  </a:lnTo>
                  <a:lnTo>
                    <a:pt x="1033" y="1891"/>
                  </a:lnTo>
                  <a:lnTo>
                    <a:pt x="1037" y="1893"/>
                  </a:lnTo>
                  <a:lnTo>
                    <a:pt x="1044" y="1897"/>
                  </a:lnTo>
                  <a:lnTo>
                    <a:pt x="1050" y="1899"/>
                  </a:lnTo>
                  <a:lnTo>
                    <a:pt x="1062" y="1900"/>
                  </a:lnTo>
                  <a:lnTo>
                    <a:pt x="1074" y="1899"/>
                  </a:lnTo>
                  <a:lnTo>
                    <a:pt x="1083" y="1897"/>
                  </a:lnTo>
                  <a:lnTo>
                    <a:pt x="1094" y="1895"/>
                  </a:lnTo>
                  <a:lnTo>
                    <a:pt x="1114" y="1889"/>
                  </a:lnTo>
                  <a:lnTo>
                    <a:pt x="1132" y="1883"/>
                  </a:lnTo>
                  <a:lnTo>
                    <a:pt x="1132" y="1872"/>
                  </a:lnTo>
                  <a:lnTo>
                    <a:pt x="1132" y="1859"/>
                  </a:lnTo>
                  <a:lnTo>
                    <a:pt x="1130" y="1855"/>
                  </a:lnTo>
                  <a:lnTo>
                    <a:pt x="1126" y="1850"/>
                  </a:lnTo>
                  <a:lnTo>
                    <a:pt x="1119" y="1847"/>
                  </a:lnTo>
                  <a:lnTo>
                    <a:pt x="1114" y="1843"/>
                  </a:lnTo>
                  <a:lnTo>
                    <a:pt x="1101" y="1836"/>
                  </a:lnTo>
                  <a:lnTo>
                    <a:pt x="1091" y="1830"/>
                  </a:lnTo>
                  <a:lnTo>
                    <a:pt x="1093" y="1828"/>
                  </a:lnTo>
                  <a:lnTo>
                    <a:pt x="1094" y="1823"/>
                  </a:lnTo>
                  <a:lnTo>
                    <a:pt x="1095" y="1815"/>
                  </a:lnTo>
                  <a:lnTo>
                    <a:pt x="1095" y="1806"/>
                  </a:lnTo>
                  <a:lnTo>
                    <a:pt x="1095" y="1797"/>
                  </a:lnTo>
                  <a:lnTo>
                    <a:pt x="1094" y="1790"/>
                  </a:lnTo>
                  <a:lnTo>
                    <a:pt x="1093" y="1785"/>
                  </a:lnTo>
                  <a:lnTo>
                    <a:pt x="1091" y="1782"/>
                  </a:lnTo>
                  <a:lnTo>
                    <a:pt x="1104" y="1780"/>
                  </a:lnTo>
                  <a:lnTo>
                    <a:pt x="1114" y="1777"/>
                  </a:lnTo>
                  <a:lnTo>
                    <a:pt x="1123" y="1780"/>
                  </a:lnTo>
                  <a:lnTo>
                    <a:pt x="1132" y="1785"/>
                  </a:lnTo>
                  <a:lnTo>
                    <a:pt x="1138" y="1788"/>
                  </a:lnTo>
                  <a:lnTo>
                    <a:pt x="1146" y="1789"/>
                  </a:lnTo>
                  <a:lnTo>
                    <a:pt x="1153" y="1790"/>
                  </a:lnTo>
                  <a:lnTo>
                    <a:pt x="1162" y="1789"/>
                  </a:lnTo>
                  <a:lnTo>
                    <a:pt x="1167" y="1777"/>
                  </a:lnTo>
                  <a:lnTo>
                    <a:pt x="1178" y="1771"/>
                  </a:lnTo>
                  <a:lnTo>
                    <a:pt x="1189" y="1766"/>
                  </a:lnTo>
                  <a:lnTo>
                    <a:pt x="1195" y="1764"/>
                  </a:lnTo>
                  <a:lnTo>
                    <a:pt x="1200" y="1761"/>
                  </a:lnTo>
                  <a:lnTo>
                    <a:pt x="1204" y="1758"/>
                  </a:lnTo>
                  <a:lnTo>
                    <a:pt x="1209" y="1753"/>
                  </a:lnTo>
                  <a:lnTo>
                    <a:pt x="1213" y="1745"/>
                  </a:lnTo>
                  <a:lnTo>
                    <a:pt x="1216" y="1736"/>
                  </a:lnTo>
                  <a:lnTo>
                    <a:pt x="1218" y="1730"/>
                  </a:lnTo>
                  <a:lnTo>
                    <a:pt x="1220" y="1726"/>
                  </a:lnTo>
                  <a:lnTo>
                    <a:pt x="1222" y="1722"/>
                  </a:lnTo>
                  <a:lnTo>
                    <a:pt x="1227" y="1718"/>
                  </a:lnTo>
                  <a:lnTo>
                    <a:pt x="1242" y="1707"/>
                  </a:lnTo>
                  <a:lnTo>
                    <a:pt x="1263" y="1692"/>
                  </a:lnTo>
                  <a:lnTo>
                    <a:pt x="1273" y="1685"/>
                  </a:lnTo>
                  <a:lnTo>
                    <a:pt x="1283" y="1677"/>
                  </a:lnTo>
                  <a:lnTo>
                    <a:pt x="1292" y="1671"/>
                  </a:lnTo>
                  <a:lnTo>
                    <a:pt x="1296" y="1665"/>
                  </a:lnTo>
                  <a:lnTo>
                    <a:pt x="1299" y="1661"/>
                  </a:lnTo>
                  <a:lnTo>
                    <a:pt x="1300" y="1656"/>
                  </a:lnTo>
                  <a:lnTo>
                    <a:pt x="1301" y="1651"/>
                  </a:lnTo>
                  <a:lnTo>
                    <a:pt x="1302" y="1645"/>
                  </a:lnTo>
                  <a:lnTo>
                    <a:pt x="1302" y="1640"/>
                  </a:lnTo>
                  <a:lnTo>
                    <a:pt x="1303" y="1635"/>
                  </a:lnTo>
                  <a:lnTo>
                    <a:pt x="1305" y="1629"/>
                  </a:lnTo>
                  <a:lnTo>
                    <a:pt x="1307" y="1624"/>
                  </a:lnTo>
                  <a:lnTo>
                    <a:pt x="1313" y="1618"/>
                  </a:lnTo>
                  <a:lnTo>
                    <a:pt x="1319" y="1612"/>
                  </a:lnTo>
                  <a:lnTo>
                    <a:pt x="1327" y="1607"/>
                  </a:lnTo>
                  <a:lnTo>
                    <a:pt x="1334" y="1602"/>
                  </a:lnTo>
                  <a:lnTo>
                    <a:pt x="1342" y="1596"/>
                  </a:lnTo>
                  <a:lnTo>
                    <a:pt x="1349" y="1591"/>
                  </a:lnTo>
                  <a:lnTo>
                    <a:pt x="1355" y="1585"/>
                  </a:lnTo>
                  <a:lnTo>
                    <a:pt x="1361" y="1577"/>
                  </a:lnTo>
                  <a:lnTo>
                    <a:pt x="1366" y="1567"/>
                  </a:lnTo>
                  <a:lnTo>
                    <a:pt x="1371" y="1556"/>
                  </a:lnTo>
                  <a:lnTo>
                    <a:pt x="1374" y="1544"/>
                  </a:lnTo>
                  <a:lnTo>
                    <a:pt x="1379" y="1533"/>
                  </a:lnTo>
                  <a:lnTo>
                    <a:pt x="1382" y="1522"/>
                  </a:lnTo>
                  <a:lnTo>
                    <a:pt x="1386" y="1511"/>
                  </a:lnTo>
                  <a:lnTo>
                    <a:pt x="1390" y="1500"/>
                  </a:lnTo>
                  <a:lnTo>
                    <a:pt x="1397" y="1490"/>
                  </a:lnTo>
                  <a:lnTo>
                    <a:pt x="1411" y="1478"/>
                  </a:lnTo>
                  <a:lnTo>
                    <a:pt x="1425" y="1467"/>
                  </a:lnTo>
                  <a:lnTo>
                    <a:pt x="1430" y="1457"/>
                  </a:lnTo>
                  <a:lnTo>
                    <a:pt x="1432" y="1449"/>
                  </a:lnTo>
                  <a:lnTo>
                    <a:pt x="1433" y="1443"/>
                  </a:lnTo>
                  <a:lnTo>
                    <a:pt x="1434" y="1439"/>
                  </a:lnTo>
                  <a:lnTo>
                    <a:pt x="1435" y="1435"/>
                  </a:lnTo>
                  <a:lnTo>
                    <a:pt x="1438" y="1431"/>
                  </a:lnTo>
                  <a:lnTo>
                    <a:pt x="1445" y="1425"/>
                  </a:lnTo>
                  <a:lnTo>
                    <a:pt x="1452" y="1420"/>
                  </a:lnTo>
                  <a:lnTo>
                    <a:pt x="1457" y="1418"/>
                  </a:lnTo>
                  <a:lnTo>
                    <a:pt x="1461" y="1415"/>
                  </a:lnTo>
                  <a:lnTo>
                    <a:pt x="1464" y="1411"/>
                  </a:lnTo>
                  <a:lnTo>
                    <a:pt x="1466" y="1407"/>
                  </a:lnTo>
                  <a:lnTo>
                    <a:pt x="1468" y="1398"/>
                  </a:lnTo>
                  <a:lnTo>
                    <a:pt x="1468" y="1386"/>
                  </a:lnTo>
                  <a:lnTo>
                    <a:pt x="1468" y="1374"/>
                  </a:lnTo>
                  <a:lnTo>
                    <a:pt x="1466" y="1362"/>
                  </a:lnTo>
                  <a:lnTo>
                    <a:pt x="1464" y="1351"/>
                  </a:lnTo>
                  <a:lnTo>
                    <a:pt x="1461" y="1340"/>
                  </a:lnTo>
                  <a:lnTo>
                    <a:pt x="1457" y="1332"/>
                  </a:lnTo>
                  <a:lnTo>
                    <a:pt x="1454" y="1325"/>
                  </a:lnTo>
                  <a:lnTo>
                    <a:pt x="1451" y="1321"/>
                  </a:lnTo>
                  <a:lnTo>
                    <a:pt x="1448" y="1317"/>
                  </a:lnTo>
                  <a:lnTo>
                    <a:pt x="1442" y="1314"/>
                  </a:lnTo>
                  <a:lnTo>
                    <a:pt x="1437" y="1312"/>
                  </a:lnTo>
                  <a:lnTo>
                    <a:pt x="1425" y="1307"/>
                  </a:lnTo>
                  <a:lnTo>
                    <a:pt x="1412" y="1305"/>
                  </a:lnTo>
                  <a:lnTo>
                    <a:pt x="1384" y="1302"/>
                  </a:lnTo>
                  <a:lnTo>
                    <a:pt x="1355" y="1297"/>
                  </a:lnTo>
                  <a:lnTo>
                    <a:pt x="1340" y="1285"/>
                  </a:lnTo>
                  <a:lnTo>
                    <a:pt x="1326" y="1272"/>
                  </a:lnTo>
                  <a:lnTo>
                    <a:pt x="1313" y="1268"/>
                  </a:lnTo>
                  <a:lnTo>
                    <a:pt x="1301" y="1267"/>
                  </a:lnTo>
                  <a:lnTo>
                    <a:pt x="1290" y="1265"/>
                  </a:lnTo>
                  <a:lnTo>
                    <a:pt x="1279" y="1261"/>
                  </a:lnTo>
                  <a:lnTo>
                    <a:pt x="1272" y="1252"/>
                  </a:lnTo>
                  <a:lnTo>
                    <a:pt x="1267" y="1244"/>
                  </a:lnTo>
                  <a:lnTo>
                    <a:pt x="1262" y="1241"/>
                  </a:lnTo>
                  <a:lnTo>
                    <a:pt x="1255" y="1241"/>
                  </a:lnTo>
                  <a:lnTo>
                    <a:pt x="1248" y="1242"/>
                  </a:lnTo>
                  <a:lnTo>
                    <a:pt x="1242" y="1244"/>
                  </a:lnTo>
                  <a:lnTo>
                    <a:pt x="1234" y="1245"/>
                  </a:lnTo>
                  <a:lnTo>
                    <a:pt x="1227" y="1245"/>
                  </a:lnTo>
                  <a:lnTo>
                    <a:pt x="1220" y="1245"/>
                  </a:lnTo>
                  <a:lnTo>
                    <a:pt x="1215" y="1244"/>
                  </a:lnTo>
                  <a:lnTo>
                    <a:pt x="1197" y="1214"/>
                  </a:lnTo>
                  <a:lnTo>
                    <a:pt x="1183" y="1206"/>
                  </a:lnTo>
                  <a:lnTo>
                    <a:pt x="1165" y="1199"/>
                  </a:lnTo>
                  <a:lnTo>
                    <a:pt x="1146" y="1193"/>
                  </a:lnTo>
                  <a:lnTo>
                    <a:pt x="1132" y="1190"/>
                  </a:lnTo>
                  <a:lnTo>
                    <a:pt x="1121" y="1190"/>
                  </a:lnTo>
                  <a:lnTo>
                    <a:pt x="1114" y="1191"/>
                  </a:lnTo>
                  <a:lnTo>
                    <a:pt x="1107" y="1194"/>
                  </a:lnTo>
                  <a:lnTo>
                    <a:pt x="1100" y="1196"/>
                  </a:lnTo>
                  <a:lnTo>
                    <a:pt x="1095" y="1199"/>
                  </a:lnTo>
                  <a:lnTo>
                    <a:pt x="1089" y="1201"/>
                  </a:lnTo>
                  <a:lnTo>
                    <a:pt x="1081" y="1202"/>
                  </a:lnTo>
                  <a:lnTo>
                    <a:pt x="1075" y="1202"/>
                  </a:lnTo>
                  <a:lnTo>
                    <a:pt x="1069" y="1200"/>
                  </a:lnTo>
                  <a:lnTo>
                    <a:pt x="1063" y="1196"/>
                  </a:lnTo>
                  <a:lnTo>
                    <a:pt x="1059" y="1194"/>
                  </a:lnTo>
                  <a:lnTo>
                    <a:pt x="1054" y="1191"/>
                  </a:lnTo>
                  <a:lnTo>
                    <a:pt x="1050" y="1190"/>
                  </a:lnTo>
                  <a:lnTo>
                    <a:pt x="1045" y="1190"/>
                  </a:lnTo>
                  <a:lnTo>
                    <a:pt x="1039" y="1191"/>
                  </a:lnTo>
                  <a:lnTo>
                    <a:pt x="1032" y="1195"/>
                  </a:lnTo>
                  <a:lnTo>
                    <a:pt x="1025" y="1200"/>
                  </a:lnTo>
                  <a:lnTo>
                    <a:pt x="1017" y="1204"/>
                  </a:lnTo>
                  <a:lnTo>
                    <a:pt x="1010" y="1210"/>
                  </a:lnTo>
                  <a:lnTo>
                    <a:pt x="1003" y="1215"/>
                  </a:lnTo>
                  <a:lnTo>
                    <a:pt x="997" y="1218"/>
                  </a:lnTo>
                  <a:lnTo>
                    <a:pt x="992" y="1220"/>
                  </a:lnTo>
                  <a:lnTo>
                    <a:pt x="979" y="1220"/>
                  </a:lnTo>
                  <a:lnTo>
                    <a:pt x="960" y="1219"/>
                  </a:lnTo>
                  <a:lnTo>
                    <a:pt x="942" y="1219"/>
                  </a:lnTo>
                  <a:lnTo>
                    <a:pt x="927" y="1220"/>
                  </a:lnTo>
                  <a:lnTo>
                    <a:pt x="927" y="1207"/>
                  </a:lnTo>
                  <a:lnTo>
                    <a:pt x="929" y="1204"/>
                  </a:lnTo>
                  <a:lnTo>
                    <a:pt x="933" y="1200"/>
                  </a:lnTo>
                  <a:lnTo>
                    <a:pt x="939" y="1196"/>
                  </a:lnTo>
                  <a:lnTo>
                    <a:pt x="945" y="1191"/>
                  </a:lnTo>
                  <a:lnTo>
                    <a:pt x="958" y="1184"/>
                  </a:lnTo>
                  <a:lnTo>
                    <a:pt x="968" y="1179"/>
                  </a:lnTo>
                  <a:lnTo>
                    <a:pt x="989" y="1164"/>
                  </a:lnTo>
                  <a:lnTo>
                    <a:pt x="1009" y="1149"/>
                  </a:lnTo>
                  <a:lnTo>
                    <a:pt x="1029" y="1134"/>
                  </a:lnTo>
                  <a:lnTo>
                    <a:pt x="1050" y="1120"/>
                  </a:lnTo>
                  <a:lnTo>
                    <a:pt x="1056" y="1117"/>
                  </a:lnTo>
                  <a:lnTo>
                    <a:pt x="1058" y="1114"/>
                  </a:lnTo>
                  <a:lnTo>
                    <a:pt x="1058" y="1112"/>
                  </a:lnTo>
                  <a:lnTo>
                    <a:pt x="1057" y="1110"/>
                  </a:lnTo>
                  <a:lnTo>
                    <a:pt x="1053" y="1107"/>
                  </a:lnTo>
                  <a:lnTo>
                    <a:pt x="1049" y="1105"/>
                  </a:lnTo>
                  <a:lnTo>
                    <a:pt x="1044" y="1104"/>
                  </a:lnTo>
                  <a:lnTo>
                    <a:pt x="1039" y="1102"/>
                  </a:lnTo>
                  <a:lnTo>
                    <a:pt x="1012" y="1099"/>
                  </a:lnTo>
                  <a:lnTo>
                    <a:pt x="992" y="1097"/>
                  </a:lnTo>
                  <a:lnTo>
                    <a:pt x="985" y="1073"/>
                  </a:lnTo>
                  <a:lnTo>
                    <a:pt x="1006" y="1064"/>
                  </a:lnTo>
                  <a:lnTo>
                    <a:pt x="1027" y="1054"/>
                  </a:lnTo>
                  <a:lnTo>
                    <a:pt x="1048" y="1045"/>
                  </a:lnTo>
                  <a:lnTo>
                    <a:pt x="1068" y="1037"/>
                  </a:lnTo>
                  <a:lnTo>
                    <a:pt x="1079" y="1035"/>
                  </a:lnTo>
                  <a:lnTo>
                    <a:pt x="1089" y="1035"/>
                  </a:lnTo>
                  <a:lnTo>
                    <a:pt x="1093" y="1035"/>
                  </a:lnTo>
                  <a:lnTo>
                    <a:pt x="1098" y="1035"/>
                  </a:lnTo>
                  <a:lnTo>
                    <a:pt x="1103" y="1034"/>
                  </a:lnTo>
                  <a:lnTo>
                    <a:pt x="1109" y="1032"/>
                  </a:lnTo>
                  <a:lnTo>
                    <a:pt x="1115" y="1024"/>
                  </a:lnTo>
                  <a:lnTo>
                    <a:pt x="1120" y="1014"/>
                  </a:lnTo>
                  <a:lnTo>
                    <a:pt x="1126" y="1012"/>
                  </a:lnTo>
                  <a:lnTo>
                    <a:pt x="1130" y="1010"/>
                  </a:lnTo>
                  <a:lnTo>
                    <a:pt x="1135" y="1009"/>
                  </a:lnTo>
                  <a:lnTo>
                    <a:pt x="1140" y="1008"/>
                  </a:lnTo>
                  <a:lnTo>
                    <a:pt x="1150" y="1005"/>
                  </a:lnTo>
                  <a:lnTo>
                    <a:pt x="1162" y="1002"/>
                  </a:lnTo>
                  <a:lnTo>
                    <a:pt x="1174" y="996"/>
                  </a:lnTo>
                  <a:lnTo>
                    <a:pt x="1185" y="987"/>
                  </a:lnTo>
                  <a:lnTo>
                    <a:pt x="1197" y="979"/>
                  </a:lnTo>
                  <a:lnTo>
                    <a:pt x="1209" y="973"/>
                  </a:lnTo>
                  <a:lnTo>
                    <a:pt x="1221" y="969"/>
                  </a:lnTo>
                  <a:lnTo>
                    <a:pt x="1233" y="967"/>
                  </a:lnTo>
                  <a:lnTo>
                    <a:pt x="1239" y="967"/>
                  </a:lnTo>
                  <a:lnTo>
                    <a:pt x="1245" y="965"/>
                  </a:lnTo>
                  <a:lnTo>
                    <a:pt x="1250" y="965"/>
                  </a:lnTo>
                  <a:lnTo>
                    <a:pt x="1256" y="962"/>
                  </a:lnTo>
                  <a:lnTo>
                    <a:pt x="1264" y="957"/>
                  </a:lnTo>
                  <a:lnTo>
                    <a:pt x="1272" y="946"/>
                  </a:lnTo>
                  <a:lnTo>
                    <a:pt x="1284" y="932"/>
                  </a:lnTo>
                  <a:lnTo>
                    <a:pt x="1295" y="916"/>
                  </a:lnTo>
                  <a:lnTo>
                    <a:pt x="1306" y="900"/>
                  </a:lnTo>
                  <a:lnTo>
                    <a:pt x="1316" y="885"/>
                  </a:lnTo>
                  <a:lnTo>
                    <a:pt x="1322" y="872"/>
                  </a:lnTo>
                  <a:lnTo>
                    <a:pt x="1326" y="862"/>
                  </a:lnTo>
                  <a:lnTo>
                    <a:pt x="1327" y="852"/>
                  </a:lnTo>
                  <a:lnTo>
                    <a:pt x="1327" y="844"/>
                  </a:lnTo>
                  <a:lnTo>
                    <a:pt x="1326" y="839"/>
                  </a:lnTo>
                  <a:lnTo>
                    <a:pt x="1323" y="834"/>
                  </a:lnTo>
                  <a:lnTo>
                    <a:pt x="1317" y="828"/>
                  </a:lnTo>
                  <a:lnTo>
                    <a:pt x="1307" y="821"/>
                  </a:lnTo>
                  <a:lnTo>
                    <a:pt x="1300" y="815"/>
                  </a:lnTo>
                  <a:lnTo>
                    <a:pt x="1293" y="811"/>
                  </a:lnTo>
                  <a:lnTo>
                    <a:pt x="1286" y="808"/>
                  </a:lnTo>
                  <a:lnTo>
                    <a:pt x="1281" y="807"/>
                  </a:lnTo>
                  <a:lnTo>
                    <a:pt x="1276" y="806"/>
                  </a:lnTo>
                  <a:lnTo>
                    <a:pt x="1271" y="807"/>
                  </a:lnTo>
                  <a:lnTo>
                    <a:pt x="1267" y="808"/>
                  </a:lnTo>
                  <a:lnTo>
                    <a:pt x="1264" y="809"/>
                  </a:lnTo>
                  <a:lnTo>
                    <a:pt x="1255" y="813"/>
                  </a:lnTo>
                  <a:lnTo>
                    <a:pt x="1245" y="816"/>
                  </a:lnTo>
                  <a:lnTo>
                    <a:pt x="1238" y="817"/>
                  </a:lnTo>
                  <a:lnTo>
                    <a:pt x="1232" y="817"/>
                  </a:lnTo>
                  <a:lnTo>
                    <a:pt x="1224" y="816"/>
                  </a:lnTo>
                  <a:lnTo>
                    <a:pt x="1215" y="815"/>
                  </a:lnTo>
                  <a:lnTo>
                    <a:pt x="1212" y="813"/>
                  </a:lnTo>
                  <a:lnTo>
                    <a:pt x="1210" y="810"/>
                  </a:lnTo>
                  <a:lnTo>
                    <a:pt x="1208" y="806"/>
                  </a:lnTo>
                  <a:lnTo>
                    <a:pt x="1204" y="800"/>
                  </a:lnTo>
                  <a:lnTo>
                    <a:pt x="1201" y="796"/>
                  </a:lnTo>
                  <a:lnTo>
                    <a:pt x="1196" y="793"/>
                  </a:lnTo>
                  <a:lnTo>
                    <a:pt x="1193" y="792"/>
                  </a:lnTo>
                  <a:lnTo>
                    <a:pt x="1189" y="791"/>
                  </a:lnTo>
                  <a:lnTo>
                    <a:pt x="1184" y="791"/>
                  </a:lnTo>
                  <a:lnTo>
                    <a:pt x="1179" y="791"/>
                  </a:lnTo>
                  <a:lnTo>
                    <a:pt x="1174" y="794"/>
                  </a:lnTo>
                  <a:lnTo>
                    <a:pt x="1168" y="798"/>
                  </a:lnTo>
                  <a:lnTo>
                    <a:pt x="1164" y="800"/>
                  </a:lnTo>
                  <a:lnTo>
                    <a:pt x="1160" y="801"/>
                  </a:lnTo>
                  <a:lnTo>
                    <a:pt x="1155" y="802"/>
                  </a:lnTo>
                  <a:lnTo>
                    <a:pt x="1150" y="804"/>
                  </a:lnTo>
                  <a:lnTo>
                    <a:pt x="1143" y="801"/>
                  </a:lnTo>
                  <a:lnTo>
                    <a:pt x="1136" y="797"/>
                  </a:lnTo>
                  <a:lnTo>
                    <a:pt x="1129" y="792"/>
                  </a:lnTo>
                  <a:lnTo>
                    <a:pt x="1121" y="785"/>
                  </a:lnTo>
                  <a:lnTo>
                    <a:pt x="1115" y="779"/>
                  </a:lnTo>
                  <a:lnTo>
                    <a:pt x="1109" y="775"/>
                  </a:lnTo>
                  <a:lnTo>
                    <a:pt x="1102" y="771"/>
                  </a:lnTo>
                  <a:lnTo>
                    <a:pt x="1097" y="768"/>
                  </a:lnTo>
                  <a:lnTo>
                    <a:pt x="1091" y="768"/>
                  </a:lnTo>
                  <a:lnTo>
                    <a:pt x="1084" y="771"/>
                  </a:lnTo>
                  <a:lnTo>
                    <a:pt x="1078" y="773"/>
                  </a:lnTo>
                  <a:lnTo>
                    <a:pt x="1069" y="776"/>
                  </a:lnTo>
                  <a:lnTo>
                    <a:pt x="1061" y="778"/>
                  </a:lnTo>
                  <a:lnTo>
                    <a:pt x="1053" y="779"/>
                  </a:lnTo>
                  <a:lnTo>
                    <a:pt x="1046" y="780"/>
                  </a:lnTo>
                  <a:lnTo>
                    <a:pt x="1039" y="779"/>
                  </a:lnTo>
                  <a:lnTo>
                    <a:pt x="1032" y="770"/>
                  </a:lnTo>
                  <a:lnTo>
                    <a:pt x="1027" y="757"/>
                  </a:lnTo>
                  <a:lnTo>
                    <a:pt x="1019" y="753"/>
                  </a:lnTo>
                  <a:lnTo>
                    <a:pt x="1010" y="750"/>
                  </a:lnTo>
                  <a:lnTo>
                    <a:pt x="1000" y="748"/>
                  </a:lnTo>
                  <a:lnTo>
                    <a:pt x="992" y="745"/>
                  </a:lnTo>
                  <a:lnTo>
                    <a:pt x="980" y="733"/>
                  </a:lnTo>
                  <a:lnTo>
                    <a:pt x="968" y="722"/>
                  </a:lnTo>
                  <a:lnTo>
                    <a:pt x="951" y="713"/>
                  </a:lnTo>
                  <a:lnTo>
                    <a:pt x="932" y="707"/>
                  </a:lnTo>
                  <a:lnTo>
                    <a:pt x="914" y="699"/>
                  </a:lnTo>
                  <a:lnTo>
                    <a:pt x="897" y="692"/>
                  </a:lnTo>
                  <a:lnTo>
                    <a:pt x="887" y="700"/>
                  </a:lnTo>
                  <a:lnTo>
                    <a:pt x="876" y="710"/>
                  </a:lnTo>
                  <a:lnTo>
                    <a:pt x="871" y="716"/>
                  </a:lnTo>
                  <a:lnTo>
                    <a:pt x="867" y="723"/>
                  </a:lnTo>
                  <a:lnTo>
                    <a:pt x="864" y="730"/>
                  </a:lnTo>
                  <a:lnTo>
                    <a:pt x="863" y="740"/>
                  </a:lnTo>
                  <a:lnTo>
                    <a:pt x="864" y="755"/>
                  </a:lnTo>
                  <a:lnTo>
                    <a:pt x="863" y="768"/>
                  </a:lnTo>
                  <a:lnTo>
                    <a:pt x="855" y="768"/>
                  </a:lnTo>
                  <a:lnTo>
                    <a:pt x="845" y="768"/>
                  </a:lnTo>
                  <a:lnTo>
                    <a:pt x="839" y="782"/>
                  </a:lnTo>
                  <a:lnTo>
                    <a:pt x="832" y="797"/>
                  </a:lnTo>
                  <a:lnTo>
                    <a:pt x="827" y="813"/>
                  </a:lnTo>
                  <a:lnTo>
                    <a:pt x="822" y="832"/>
                  </a:lnTo>
                  <a:lnTo>
                    <a:pt x="806" y="831"/>
                  </a:lnTo>
                  <a:lnTo>
                    <a:pt x="789" y="830"/>
                  </a:lnTo>
                  <a:lnTo>
                    <a:pt x="774" y="828"/>
                  </a:lnTo>
                  <a:lnTo>
                    <a:pt x="762" y="827"/>
                  </a:lnTo>
                  <a:lnTo>
                    <a:pt x="762" y="834"/>
                  </a:lnTo>
                  <a:lnTo>
                    <a:pt x="761" y="848"/>
                  </a:lnTo>
                  <a:lnTo>
                    <a:pt x="759" y="863"/>
                  </a:lnTo>
                  <a:lnTo>
                    <a:pt x="757" y="874"/>
                  </a:lnTo>
                  <a:lnTo>
                    <a:pt x="756" y="876"/>
                  </a:lnTo>
                  <a:lnTo>
                    <a:pt x="754" y="877"/>
                  </a:lnTo>
                  <a:lnTo>
                    <a:pt x="752" y="878"/>
                  </a:lnTo>
                  <a:lnTo>
                    <a:pt x="749" y="878"/>
                  </a:lnTo>
                  <a:lnTo>
                    <a:pt x="744" y="879"/>
                  </a:lnTo>
                  <a:lnTo>
                    <a:pt x="739" y="880"/>
                  </a:lnTo>
                  <a:lnTo>
                    <a:pt x="738" y="884"/>
                  </a:lnTo>
                  <a:lnTo>
                    <a:pt x="736" y="894"/>
                  </a:lnTo>
                  <a:lnTo>
                    <a:pt x="733" y="906"/>
                  </a:lnTo>
                  <a:lnTo>
                    <a:pt x="733" y="915"/>
                  </a:lnTo>
                  <a:lnTo>
                    <a:pt x="739" y="925"/>
                  </a:lnTo>
                  <a:lnTo>
                    <a:pt x="745" y="939"/>
                  </a:lnTo>
                  <a:lnTo>
                    <a:pt x="737" y="939"/>
                  </a:lnTo>
                  <a:lnTo>
                    <a:pt x="727" y="939"/>
                  </a:lnTo>
                  <a:lnTo>
                    <a:pt x="715" y="950"/>
                  </a:lnTo>
                  <a:lnTo>
                    <a:pt x="705" y="962"/>
                  </a:lnTo>
                  <a:lnTo>
                    <a:pt x="693" y="956"/>
                  </a:lnTo>
                  <a:lnTo>
                    <a:pt x="681" y="950"/>
                  </a:lnTo>
                  <a:lnTo>
                    <a:pt x="681" y="939"/>
                  </a:lnTo>
                  <a:lnTo>
                    <a:pt x="628" y="939"/>
                  </a:lnTo>
                  <a:lnTo>
                    <a:pt x="624" y="941"/>
                  </a:lnTo>
                  <a:lnTo>
                    <a:pt x="620" y="945"/>
                  </a:lnTo>
                  <a:lnTo>
                    <a:pt x="617" y="949"/>
                  </a:lnTo>
                  <a:lnTo>
                    <a:pt x="613" y="954"/>
                  </a:lnTo>
                  <a:lnTo>
                    <a:pt x="608" y="966"/>
                  </a:lnTo>
                  <a:lnTo>
                    <a:pt x="605" y="979"/>
                  </a:lnTo>
                  <a:lnTo>
                    <a:pt x="600" y="1003"/>
                  </a:lnTo>
                  <a:lnTo>
                    <a:pt x="598" y="1014"/>
                  </a:lnTo>
                  <a:lnTo>
                    <a:pt x="587" y="1020"/>
                  </a:lnTo>
                  <a:lnTo>
                    <a:pt x="586" y="1029"/>
                  </a:lnTo>
                  <a:lnTo>
                    <a:pt x="587" y="1037"/>
                  </a:lnTo>
                  <a:lnTo>
                    <a:pt x="588" y="1047"/>
                  </a:lnTo>
                  <a:lnTo>
                    <a:pt x="587" y="1055"/>
                  </a:lnTo>
                  <a:lnTo>
                    <a:pt x="585" y="1059"/>
                  </a:lnTo>
                  <a:lnTo>
                    <a:pt x="581" y="1061"/>
                  </a:lnTo>
                  <a:lnTo>
                    <a:pt x="577" y="1063"/>
                  </a:lnTo>
                  <a:lnTo>
                    <a:pt x="573" y="1065"/>
                  </a:lnTo>
                  <a:lnTo>
                    <a:pt x="564" y="1069"/>
                  </a:lnTo>
                  <a:lnTo>
                    <a:pt x="557" y="1073"/>
                  </a:lnTo>
                  <a:lnTo>
                    <a:pt x="553" y="1080"/>
                  </a:lnTo>
                  <a:lnTo>
                    <a:pt x="548" y="1090"/>
                  </a:lnTo>
                  <a:lnTo>
                    <a:pt x="545" y="1103"/>
                  </a:lnTo>
                  <a:lnTo>
                    <a:pt x="542" y="1117"/>
                  </a:lnTo>
                  <a:lnTo>
                    <a:pt x="541" y="1131"/>
                  </a:lnTo>
                  <a:lnTo>
                    <a:pt x="541" y="1145"/>
                  </a:lnTo>
                  <a:lnTo>
                    <a:pt x="541" y="1151"/>
                  </a:lnTo>
                  <a:lnTo>
                    <a:pt x="542" y="1156"/>
                  </a:lnTo>
                  <a:lnTo>
                    <a:pt x="543" y="1162"/>
                  </a:lnTo>
                  <a:lnTo>
                    <a:pt x="545" y="1167"/>
                  </a:lnTo>
                  <a:lnTo>
                    <a:pt x="546" y="1168"/>
                  </a:lnTo>
                  <a:lnTo>
                    <a:pt x="547" y="1169"/>
                  </a:lnTo>
                  <a:lnTo>
                    <a:pt x="550" y="1168"/>
                  </a:lnTo>
                  <a:lnTo>
                    <a:pt x="551" y="1168"/>
                  </a:lnTo>
                  <a:lnTo>
                    <a:pt x="553" y="1168"/>
                  </a:lnTo>
                  <a:lnTo>
                    <a:pt x="554" y="1168"/>
                  </a:lnTo>
                  <a:lnTo>
                    <a:pt x="556" y="1169"/>
                  </a:lnTo>
                  <a:lnTo>
                    <a:pt x="557" y="1172"/>
                  </a:lnTo>
                  <a:lnTo>
                    <a:pt x="563" y="1171"/>
                  </a:lnTo>
                  <a:lnTo>
                    <a:pt x="567" y="1171"/>
                  </a:lnTo>
                  <a:lnTo>
                    <a:pt x="570" y="1173"/>
                  </a:lnTo>
                  <a:lnTo>
                    <a:pt x="572" y="1176"/>
                  </a:lnTo>
                  <a:lnTo>
                    <a:pt x="573" y="1181"/>
                  </a:lnTo>
                  <a:lnTo>
                    <a:pt x="575" y="1184"/>
                  </a:lnTo>
                  <a:lnTo>
                    <a:pt x="563" y="1190"/>
                  </a:lnTo>
                  <a:lnTo>
                    <a:pt x="560" y="1204"/>
                  </a:lnTo>
                  <a:lnTo>
                    <a:pt x="557" y="1220"/>
                  </a:lnTo>
                  <a:lnTo>
                    <a:pt x="542" y="1210"/>
                  </a:lnTo>
                  <a:lnTo>
                    <a:pt x="528" y="1202"/>
                  </a:lnTo>
                  <a:lnTo>
                    <a:pt x="519" y="1201"/>
                  </a:lnTo>
                  <a:lnTo>
                    <a:pt x="511" y="1202"/>
                  </a:lnTo>
                  <a:lnTo>
                    <a:pt x="502" y="1203"/>
                  </a:lnTo>
                  <a:lnTo>
                    <a:pt x="493" y="1202"/>
                  </a:lnTo>
                  <a:lnTo>
                    <a:pt x="489" y="1196"/>
                  </a:lnTo>
                  <a:lnTo>
                    <a:pt x="482" y="1190"/>
                  </a:lnTo>
                  <a:lnTo>
                    <a:pt x="479" y="1169"/>
                  </a:lnTo>
                  <a:lnTo>
                    <a:pt x="479" y="1151"/>
                  </a:lnTo>
                  <a:lnTo>
                    <a:pt x="478" y="1135"/>
                  </a:lnTo>
                  <a:lnTo>
                    <a:pt x="476" y="1115"/>
                  </a:lnTo>
                  <a:lnTo>
                    <a:pt x="491" y="1104"/>
                  </a:lnTo>
                  <a:lnTo>
                    <a:pt x="503" y="1095"/>
                  </a:lnTo>
                  <a:lnTo>
                    <a:pt x="507" y="1088"/>
                  </a:lnTo>
                  <a:lnTo>
                    <a:pt x="510" y="1080"/>
                  </a:lnTo>
                  <a:lnTo>
                    <a:pt x="511" y="1069"/>
                  </a:lnTo>
                  <a:lnTo>
                    <a:pt x="511" y="1055"/>
                  </a:lnTo>
                  <a:lnTo>
                    <a:pt x="500" y="1037"/>
                  </a:lnTo>
                  <a:lnTo>
                    <a:pt x="499" y="1028"/>
                  </a:lnTo>
                  <a:lnTo>
                    <a:pt x="499" y="1017"/>
                  </a:lnTo>
                  <a:lnTo>
                    <a:pt x="499" y="1007"/>
                  </a:lnTo>
                  <a:lnTo>
                    <a:pt x="500" y="997"/>
                  </a:lnTo>
                  <a:lnTo>
                    <a:pt x="496" y="996"/>
                  </a:lnTo>
                  <a:lnTo>
                    <a:pt x="494" y="995"/>
                  </a:lnTo>
                  <a:lnTo>
                    <a:pt x="493" y="993"/>
                  </a:lnTo>
                  <a:lnTo>
                    <a:pt x="492" y="991"/>
                  </a:lnTo>
                  <a:lnTo>
                    <a:pt x="490" y="987"/>
                  </a:lnTo>
                  <a:lnTo>
                    <a:pt x="488" y="985"/>
                  </a:lnTo>
                  <a:lnTo>
                    <a:pt x="479" y="983"/>
                  </a:lnTo>
                  <a:lnTo>
                    <a:pt x="473" y="982"/>
                  </a:lnTo>
                  <a:lnTo>
                    <a:pt x="468" y="982"/>
                  </a:lnTo>
                  <a:lnTo>
                    <a:pt x="463" y="983"/>
                  </a:lnTo>
                  <a:lnTo>
                    <a:pt x="459" y="985"/>
                  </a:lnTo>
                  <a:lnTo>
                    <a:pt x="456" y="988"/>
                  </a:lnTo>
                  <a:lnTo>
                    <a:pt x="454" y="993"/>
                  </a:lnTo>
                  <a:lnTo>
                    <a:pt x="452" y="997"/>
                  </a:lnTo>
                  <a:lnTo>
                    <a:pt x="449" y="1008"/>
                  </a:lnTo>
                  <a:lnTo>
                    <a:pt x="447" y="1019"/>
                  </a:lnTo>
                  <a:lnTo>
                    <a:pt x="446" y="1032"/>
                  </a:lnTo>
                  <a:lnTo>
                    <a:pt x="446" y="1044"/>
                  </a:lnTo>
                  <a:lnTo>
                    <a:pt x="438" y="1042"/>
                  </a:lnTo>
                  <a:lnTo>
                    <a:pt x="428" y="1037"/>
                  </a:lnTo>
                  <a:lnTo>
                    <a:pt x="424" y="1029"/>
                  </a:lnTo>
                  <a:lnTo>
                    <a:pt x="422" y="1020"/>
                  </a:lnTo>
                  <a:lnTo>
                    <a:pt x="420" y="1012"/>
                  </a:lnTo>
                  <a:lnTo>
                    <a:pt x="417" y="1002"/>
                  </a:lnTo>
                  <a:lnTo>
                    <a:pt x="405" y="1002"/>
                  </a:lnTo>
                  <a:lnTo>
                    <a:pt x="394" y="1027"/>
                  </a:lnTo>
                  <a:lnTo>
                    <a:pt x="392" y="1032"/>
                  </a:lnTo>
                  <a:lnTo>
                    <a:pt x="389" y="1032"/>
                  </a:lnTo>
                  <a:lnTo>
                    <a:pt x="384" y="1032"/>
                  </a:lnTo>
                  <a:lnTo>
                    <a:pt x="374" y="1033"/>
                  </a:lnTo>
                  <a:lnTo>
                    <a:pt x="358" y="1037"/>
                  </a:lnTo>
                  <a:lnTo>
                    <a:pt x="353" y="1044"/>
                  </a:lnTo>
                  <a:lnTo>
                    <a:pt x="345" y="1050"/>
                  </a:lnTo>
                  <a:lnTo>
                    <a:pt x="346" y="1062"/>
                  </a:lnTo>
                  <a:lnTo>
                    <a:pt x="345" y="1073"/>
                  </a:lnTo>
                  <a:lnTo>
                    <a:pt x="349" y="1079"/>
                  </a:lnTo>
                  <a:lnTo>
                    <a:pt x="354" y="1083"/>
                  </a:lnTo>
                  <a:lnTo>
                    <a:pt x="361" y="1088"/>
                  </a:lnTo>
                  <a:lnTo>
                    <a:pt x="370" y="1093"/>
                  </a:lnTo>
                  <a:lnTo>
                    <a:pt x="386" y="1102"/>
                  </a:lnTo>
                  <a:lnTo>
                    <a:pt x="399" y="1109"/>
                  </a:lnTo>
                  <a:lnTo>
                    <a:pt x="398" y="1123"/>
                  </a:lnTo>
                  <a:lnTo>
                    <a:pt x="396" y="1136"/>
                  </a:lnTo>
                  <a:lnTo>
                    <a:pt x="395" y="1147"/>
                  </a:lnTo>
                  <a:lnTo>
                    <a:pt x="396" y="1156"/>
                  </a:lnTo>
                  <a:lnTo>
                    <a:pt x="398" y="1174"/>
                  </a:lnTo>
                  <a:lnTo>
                    <a:pt x="399" y="1196"/>
                  </a:lnTo>
                  <a:lnTo>
                    <a:pt x="405" y="1197"/>
                  </a:lnTo>
                  <a:lnTo>
                    <a:pt x="409" y="1198"/>
                  </a:lnTo>
                  <a:lnTo>
                    <a:pt x="411" y="1198"/>
                  </a:lnTo>
                  <a:lnTo>
                    <a:pt x="413" y="1199"/>
                  </a:lnTo>
                  <a:lnTo>
                    <a:pt x="416" y="1200"/>
                  </a:lnTo>
                  <a:lnTo>
                    <a:pt x="417" y="1202"/>
                  </a:lnTo>
                  <a:lnTo>
                    <a:pt x="418" y="1205"/>
                  </a:lnTo>
                  <a:lnTo>
                    <a:pt x="419" y="1208"/>
                  </a:lnTo>
                  <a:lnTo>
                    <a:pt x="419" y="1212"/>
                  </a:lnTo>
                  <a:lnTo>
                    <a:pt x="419" y="1215"/>
                  </a:lnTo>
                  <a:lnTo>
                    <a:pt x="419" y="1218"/>
                  </a:lnTo>
                  <a:lnTo>
                    <a:pt x="419" y="1220"/>
                  </a:lnTo>
                  <a:lnTo>
                    <a:pt x="420" y="1223"/>
                  </a:lnTo>
                  <a:lnTo>
                    <a:pt x="423" y="1225"/>
                  </a:lnTo>
                  <a:lnTo>
                    <a:pt x="427" y="1229"/>
                  </a:lnTo>
                  <a:lnTo>
                    <a:pt x="432" y="1231"/>
                  </a:lnTo>
                  <a:lnTo>
                    <a:pt x="437" y="1232"/>
                  </a:lnTo>
                  <a:lnTo>
                    <a:pt x="442" y="1233"/>
                  </a:lnTo>
                  <a:lnTo>
                    <a:pt x="453" y="1234"/>
                  </a:lnTo>
                  <a:lnTo>
                    <a:pt x="463" y="1237"/>
                  </a:lnTo>
                  <a:lnTo>
                    <a:pt x="457" y="1253"/>
                  </a:lnTo>
                  <a:lnTo>
                    <a:pt x="453" y="1265"/>
                  </a:lnTo>
                  <a:lnTo>
                    <a:pt x="452" y="1270"/>
                  </a:lnTo>
                  <a:lnTo>
                    <a:pt x="452" y="1274"/>
                  </a:lnTo>
                  <a:lnTo>
                    <a:pt x="452" y="1278"/>
                  </a:lnTo>
                  <a:lnTo>
                    <a:pt x="453" y="1281"/>
                  </a:lnTo>
                  <a:lnTo>
                    <a:pt x="455" y="1284"/>
                  </a:lnTo>
                  <a:lnTo>
                    <a:pt x="458" y="1286"/>
                  </a:lnTo>
                  <a:lnTo>
                    <a:pt x="462" y="1287"/>
                  </a:lnTo>
                  <a:lnTo>
                    <a:pt x="468" y="1289"/>
                  </a:lnTo>
                  <a:lnTo>
                    <a:pt x="480" y="1290"/>
                  </a:lnTo>
                  <a:lnTo>
                    <a:pt x="500" y="1290"/>
                  </a:lnTo>
                  <a:lnTo>
                    <a:pt x="496" y="1300"/>
                  </a:lnTo>
                  <a:lnTo>
                    <a:pt x="493" y="1308"/>
                  </a:lnTo>
                  <a:lnTo>
                    <a:pt x="484" y="1310"/>
                  </a:lnTo>
                  <a:lnTo>
                    <a:pt x="476" y="1314"/>
                  </a:lnTo>
                  <a:lnTo>
                    <a:pt x="471" y="1323"/>
                  </a:lnTo>
                  <a:lnTo>
                    <a:pt x="467" y="1336"/>
                  </a:lnTo>
                  <a:lnTo>
                    <a:pt x="462" y="1350"/>
                  </a:lnTo>
                  <a:lnTo>
                    <a:pt x="458" y="1365"/>
                  </a:lnTo>
                  <a:lnTo>
                    <a:pt x="453" y="1380"/>
                  </a:lnTo>
                  <a:lnTo>
                    <a:pt x="447" y="1392"/>
                  </a:lnTo>
                  <a:lnTo>
                    <a:pt x="444" y="1398"/>
                  </a:lnTo>
                  <a:lnTo>
                    <a:pt x="441" y="1402"/>
                  </a:lnTo>
                  <a:lnTo>
                    <a:pt x="438" y="1405"/>
                  </a:lnTo>
                  <a:lnTo>
                    <a:pt x="435" y="1407"/>
                  </a:lnTo>
                  <a:lnTo>
                    <a:pt x="420" y="1410"/>
                  </a:lnTo>
                  <a:lnTo>
                    <a:pt x="400" y="1411"/>
                  </a:lnTo>
                  <a:lnTo>
                    <a:pt x="381" y="1413"/>
                  </a:lnTo>
                  <a:lnTo>
                    <a:pt x="370" y="1414"/>
                  </a:lnTo>
                  <a:lnTo>
                    <a:pt x="376" y="1419"/>
                  </a:lnTo>
                  <a:lnTo>
                    <a:pt x="388" y="1427"/>
                  </a:lnTo>
                  <a:lnTo>
                    <a:pt x="400" y="1437"/>
                  </a:lnTo>
                  <a:lnTo>
                    <a:pt x="405" y="1442"/>
                  </a:lnTo>
                  <a:lnTo>
                    <a:pt x="404" y="1452"/>
                  </a:lnTo>
                  <a:lnTo>
                    <a:pt x="405" y="1460"/>
                  </a:lnTo>
                  <a:lnTo>
                    <a:pt x="389" y="1456"/>
                  </a:lnTo>
                  <a:lnTo>
                    <a:pt x="374" y="1452"/>
                  </a:lnTo>
                  <a:lnTo>
                    <a:pt x="358" y="1448"/>
                  </a:lnTo>
                  <a:lnTo>
                    <a:pt x="340" y="1442"/>
                  </a:lnTo>
                  <a:lnTo>
                    <a:pt x="334" y="1452"/>
                  </a:lnTo>
                  <a:lnTo>
                    <a:pt x="329" y="1460"/>
                  </a:lnTo>
                  <a:lnTo>
                    <a:pt x="320" y="1460"/>
                  </a:lnTo>
                  <a:lnTo>
                    <a:pt x="311" y="1460"/>
                  </a:lnTo>
                  <a:lnTo>
                    <a:pt x="309" y="1473"/>
                  </a:lnTo>
                  <a:lnTo>
                    <a:pt x="306" y="1490"/>
                  </a:lnTo>
                  <a:lnTo>
                    <a:pt x="315" y="1492"/>
                  </a:lnTo>
                  <a:lnTo>
                    <a:pt x="324" y="1494"/>
                  </a:lnTo>
                  <a:lnTo>
                    <a:pt x="332" y="1494"/>
                  </a:lnTo>
                  <a:lnTo>
                    <a:pt x="340" y="1495"/>
                  </a:lnTo>
                  <a:lnTo>
                    <a:pt x="340" y="1510"/>
                  </a:lnTo>
                  <a:lnTo>
                    <a:pt x="340" y="1524"/>
                  </a:lnTo>
                  <a:lnTo>
                    <a:pt x="332" y="1530"/>
                  </a:lnTo>
                  <a:lnTo>
                    <a:pt x="323" y="1536"/>
                  </a:lnTo>
                  <a:lnTo>
                    <a:pt x="317" y="1544"/>
                  </a:lnTo>
                  <a:lnTo>
                    <a:pt x="311" y="1551"/>
                  </a:lnTo>
                  <a:lnTo>
                    <a:pt x="306" y="1554"/>
                  </a:lnTo>
                  <a:lnTo>
                    <a:pt x="302" y="1556"/>
                  </a:lnTo>
                  <a:lnTo>
                    <a:pt x="288" y="1557"/>
                  </a:lnTo>
                  <a:lnTo>
                    <a:pt x="265" y="1559"/>
                  </a:lnTo>
                  <a:lnTo>
                    <a:pt x="266" y="1575"/>
                  </a:lnTo>
                  <a:lnTo>
                    <a:pt x="265" y="1589"/>
                  </a:lnTo>
                  <a:lnTo>
                    <a:pt x="277" y="1591"/>
                  </a:lnTo>
                  <a:lnTo>
                    <a:pt x="293" y="1594"/>
                  </a:lnTo>
                  <a:lnTo>
                    <a:pt x="302" y="1595"/>
                  </a:lnTo>
                  <a:lnTo>
                    <a:pt x="311" y="1595"/>
                  </a:lnTo>
                  <a:lnTo>
                    <a:pt x="320" y="1596"/>
                  </a:lnTo>
                  <a:lnTo>
                    <a:pt x="329" y="1595"/>
                  </a:lnTo>
                  <a:lnTo>
                    <a:pt x="336" y="1592"/>
                  </a:lnTo>
                  <a:lnTo>
                    <a:pt x="343" y="1587"/>
                  </a:lnTo>
                  <a:lnTo>
                    <a:pt x="348" y="1585"/>
                  </a:lnTo>
                  <a:lnTo>
                    <a:pt x="352" y="1584"/>
                  </a:lnTo>
                  <a:lnTo>
                    <a:pt x="357" y="1583"/>
                  </a:lnTo>
                  <a:lnTo>
                    <a:pt x="364" y="1584"/>
                  </a:lnTo>
                  <a:lnTo>
                    <a:pt x="371" y="1587"/>
                  </a:lnTo>
                  <a:lnTo>
                    <a:pt x="384" y="1596"/>
                  </a:lnTo>
                  <a:lnTo>
                    <a:pt x="396" y="1606"/>
                  </a:lnTo>
                  <a:lnTo>
                    <a:pt x="405" y="1612"/>
                  </a:lnTo>
                  <a:lnTo>
                    <a:pt x="403" y="1613"/>
                  </a:lnTo>
                  <a:lnTo>
                    <a:pt x="404" y="1614"/>
                  </a:lnTo>
                  <a:lnTo>
                    <a:pt x="406" y="1616"/>
                  </a:lnTo>
                  <a:lnTo>
                    <a:pt x="409" y="1617"/>
                  </a:lnTo>
                  <a:lnTo>
                    <a:pt x="418" y="1619"/>
                  </a:lnTo>
                  <a:lnTo>
                    <a:pt x="423" y="1619"/>
                  </a:lnTo>
                  <a:lnTo>
                    <a:pt x="433" y="1609"/>
                  </a:lnTo>
                  <a:lnTo>
                    <a:pt x="440" y="1601"/>
                  </a:lnTo>
                  <a:lnTo>
                    <a:pt x="452" y="1589"/>
                  </a:lnTo>
                  <a:lnTo>
                    <a:pt x="453" y="1583"/>
                  </a:lnTo>
                  <a:lnTo>
                    <a:pt x="453" y="1575"/>
                  </a:lnTo>
                  <a:lnTo>
                    <a:pt x="451" y="1568"/>
                  </a:lnTo>
                  <a:lnTo>
                    <a:pt x="450" y="1560"/>
                  </a:lnTo>
                  <a:lnTo>
                    <a:pt x="444" y="1544"/>
                  </a:lnTo>
                  <a:lnTo>
                    <a:pt x="440" y="1530"/>
                  </a:lnTo>
                  <a:lnTo>
                    <a:pt x="450" y="1532"/>
                  </a:lnTo>
                  <a:lnTo>
                    <a:pt x="456" y="1535"/>
                  </a:lnTo>
                  <a:lnTo>
                    <a:pt x="460" y="1536"/>
                  </a:lnTo>
                  <a:lnTo>
                    <a:pt x="464" y="1537"/>
                  </a:lnTo>
                  <a:lnTo>
                    <a:pt x="469" y="1537"/>
                  </a:lnTo>
                  <a:lnTo>
                    <a:pt x="476" y="1536"/>
                  </a:lnTo>
                  <a:lnTo>
                    <a:pt x="488" y="1527"/>
                  </a:lnTo>
                  <a:lnTo>
                    <a:pt x="500" y="1520"/>
                  </a:lnTo>
                  <a:lnTo>
                    <a:pt x="508" y="1520"/>
                  </a:lnTo>
                  <a:lnTo>
                    <a:pt x="517" y="1520"/>
                  </a:lnTo>
                  <a:lnTo>
                    <a:pt x="520" y="1515"/>
                  </a:lnTo>
                  <a:lnTo>
                    <a:pt x="527" y="1503"/>
                  </a:lnTo>
                  <a:lnTo>
                    <a:pt x="535" y="1491"/>
                  </a:lnTo>
                  <a:lnTo>
                    <a:pt x="540" y="1484"/>
                  </a:lnTo>
                  <a:lnTo>
                    <a:pt x="548" y="1486"/>
                  </a:lnTo>
                  <a:lnTo>
                    <a:pt x="559" y="1488"/>
                  </a:lnTo>
                  <a:lnTo>
                    <a:pt x="569" y="1489"/>
                  </a:lnTo>
                  <a:lnTo>
                    <a:pt x="575" y="1490"/>
                  </a:lnTo>
                  <a:lnTo>
                    <a:pt x="541" y="1518"/>
                  </a:lnTo>
                  <a:lnTo>
                    <a:pt x="510" y="1546"/>
                  </a:lnTo>
                  <a:lnTo>
                    <a:pt x="494" y="1562"/>
                  </a:lnTo>
                  <a:lnTo>
                    <a:pt x="479" y="1578"/>
                  </a:lnTo>
                  <a:lnTo>
                    <a:pt x="466" y="1595"/>
                  </a:lnTo>
                  <a:lnTo>
                    <a:pt x="452" y="1612"/>
                  </a:lnTo>
                  <a:lnTo>
                    <a:pt x="441" y="1628"/>
                  </a:lnTo>
                  <a:lnTo>
                    <a:pt x="433" y="1644"/>
                  </a:lnTo>
                  <a:lnTo>
                    <a:pt x="429" y="1652"/>
                  </a:lnTo>
                  <a:lnTo>
                    <a:pt x="426" y="1660"/>
                  </a:lnTo>
                  <a:lnTo>
                    <a:pt x="424" y="1669"/>
                  </a:lnTo>
                  <a:lnTo>
                    <a:pt x="423" y="1677"/>
                  </a:lnTo>
                  <a:lnTo>
                    <a:pt x="425" y="1695"/>
                  </a:lnTo>
                  <a:lnTo>
                    <a:pt x="428" y="1707"/>
                  </a:lnTo>
                  <a:lnTo>
                    <a:pt x="426" y="1710"/>
                  </a:lnTo>
                  <a:lnTo>
                    <a:pt x="424" y="1712"/>
                  </a:lnTo>
                  <a:lnTo>
                    <a:pt x="421" y="1714"/>
                  </a:lnTo>
                  <a:lnTo>
                    <a:pt x="418" y="1716"/>
                  </a:lnTo>
                  <a:lnTo>
                    <a:pt x="409" y="1721"/>
                  </a:lnTo>
                  <a:lnTo>
                    <a:pt x="400" y="1724"/>
                  </a:lnTo>
                  <a:lnTo>
                    <a:pt x="390" y="1727"/>
                  </a:lnTo>
                  <a:lnTo>
                    <a:pt x="382" y="1730"/>
                  </a:lnTo>
                  <a:lnTo>
                    <a:pt x="377" y="1733"/>
                  </a:lnTo>
                  <a:lnTo>
                    <a:pt x="374" y="1736"/>
                  </a:lnTo>
                  <a:lnTo>
                    <a:pt x="372" y="1738"/>
                  </a:lnTo>
                  <a:lnTo>
                    <a:pt x="370" y="1741"/>
                  </a:lnTo>
                  <a:lnTo>
                    <a:pt x="367" y="1747"/>
                  </a:lnTo>
                  <a:lnTo>
                    <a:pt x="365" y="1755"/>
                  </a:lnTo>
                  <a:lnTo>
                    <a:pt x="362" y="1762"/>
                  </a:lnTo>
                  <a:lnTo>
                    <a:pt x="361" y="1770"/>
                  </a:lnTo>
                  <a:lnTo>
                    <a:pt x="360" y="1786"/>
                  </a:lnTo>
                  <a:lnTo>
                    <a:pt x="359" y="1802"/>
                  </a:lnTo>
                  <a:lnTo>
                    <a:pt x="359" y="1819"/>
                  </a:lnTo>
                  <a:lnTo>
                    <a:pt x="358" y="1834"/>
                  </a:lnTo>
                  <a:lnTo>
                    <a:pt x="356" y="1850"/>
                  </a:lnTo>
                  <a:lnTo>
                    <a:pt x="352" y="1865"/>
                  </a:lnTo>
                  <a:lnTo>
                    <a:pt x="348" y="1872"/>
                  </a:lnTo>
                  <a:lnTo>
                    <a:pt x="342" y="1878"/>
                  </a:lnTo>
                  <a:lnTo>
                    <a:pt x="335" y="1885"/>
                  </a:lnTo>
                  <a:lnTo>
                    <a:pt x="327" y="1892"/>
                  </a:lnTo>
                  <a:lnTo>
                    <a:pt x="319" y="1897"/>
                  </a:lnTo>
                  <a:lnTo>
                    <a:pt x="311" y="1904"/>
                  </a:lnTo>
                  <a:lnTo>
                    <a:pt x="305" y="1910"/>
                  </a:lnTo>
                  <a:lnTo>
                    <a:pt x="300" y="1917"/>
                  </a:lnTo>
                  <a:lnTo>
                    <a:pt x="295" y="1928"/>
                  </a:lnTo>
                  <a:lnTo>
                    <a:pt x="292" y="1939"/>
                  </a:lnTo>
                  <a:lnTo>
                    <a:pt x="290" y="1949"/>
                  </a:lnTo>
                  <a:lnTo>
                    <a:pt x="288" y="1961"/>
                  </a:lnTo>
                  <a:lnTo>
                    <a:pt x="287" y="1973"/>
                  </a:lnTo>
                  <a:lnTo>
                    <a:pt x="285" y="1984"/>
                  </a:lnTo>
                  <a:lnTo>
                    <a:pt x="281" y="1995"/>
                  </a:lnTo>
                  <a:lnTo>
                    <a:pt x="276" y="2006"/>
                  </a:lnTo>
                  <a:lnTo>
                    <a:pt x="261" y="2014"/>
                  </a:lnTo>
                  <a:lnTo>
                    <a:pt x="247" y="2024"/>
                  </a:lnTo>
                  <a:lnTo>
                    <a:pt x="243" y="2032"/>
                  </a:lnTo>
                  <a:lnTo>
                    <a:pt x="241" y="2041"/>
                  </a:lnTo>
                  <a:lnTo>
                    <a:pt x="251" y="2048"/>
                  </a:lnTo>
                  <a:lnTo>
                    <a:pt x="259" y="2053"/>
                  </a:lnTo>
                  <a:lnTo>
                    <a:pt x="265" y="2056"/>
                  </a:lnTo>
                  <a:lnTo>
                    <a:pt x="270" y="2058"/>
                  </a:lnTo>
                  <a:lnTo>
                    <a:pt x="283" y="2059"/>
                  </a:lnTo>
                  <a:lnTo>
                    <a:pt x="306" y="2059"/>
                  </a:lnTo>
                  <a:lnTo>
                    <a:pt x="310" y="2041"/>
                  </a:lnTo>
                  <a:lnTo>
                    <a:pt x="319" y="2016"/>
                  </a:lnTo>
                  <a:lnTo>
                    <a:pt x="329" y="1989"/>
                  </a:lnTo>
                  <a:lnTo>
                    <a:pt x="341" y="1961"/>
                  </a:lnTo>
                  <a:lnTo>
                    <a:pt x="348" y="1947"/>
                  </a:lnTo>
                  <a:lnTo>
                    <a:pt x="354" y="1934"/>
                  </a:lnTo>
                  <a:lnTo>
                    <a:pt x="361" y="1922"/>
                  </a:lnTo>
                  <a:lnTo>
                    <a:pt x="368" y="1911"/>
                  </a:lnTo>
                  <a:lnTo>
                    <a:pt x="374" y="1902"/>
                  </a:lnTo>
                  <a:lnTo>
                    <a:pt x="382" y="1895"/>
                  </a:lnTo>
                  <a:lnTo>
                    <a:pt x="387" y="1891"/>
                  </a:lnTo>
                  <a:lnTo>
                    <a:pt x="393" y="1889"/>
                  </a:lnTo>
                  <a:lnTo>
                    <a:pt x="398" y="1889"/>
                  </a:lnTo>
                  <a:lnTo>
                    <a:pt x="402" y="1889"/>
                  </a:lnTo>
                  <a:lnTo>
                    <a:pt x="404" y="1890"/>
                  </a:lnTo>
                  <a:lnTo>
                    <a:pt x="407" y="1891"/>
                  </a:lnTo>
                  <a:lnTo>
                    <a:pt x="409" y="1893"/>
                  </a:lnTo>
                  <a:lnTo>
                    <a:pt x="412" y="1894"/>
                  </a:lnTo>
                  <a:lnTo>
                    <a:pt x="417" y="1895"/>
                  </a:lnTo>
                  <a:lnTo>
                    <a:pt x="423" y="1895"/>
                  </a:lnTo>
                  <a:lnTo>
                    <a:pt x="428" y="1859"/>
                  </a:lnTo>
                  <a:lnTo>
                    <a:pt x="434" y="1859"/>
                  </a:lnTo>
                  <a:lnTo>
                    <a:pt x="442" y="1861"/>
                  </a:lnTo>
                  <a:lnTo>
                    <a:pt x="451" y="1863"/>
                  </a:lnTo>
                  <a:lnTo>
                    <a:pt x="458" y="1865"/>
                  </a:lnTo>
                  <a:lnTo>
                    <a:pt x="467" y="1849"/>
                  </a:lnTo>
                  <a:lnTo>
                    <a:pt x="476" y="1836"/>
                  </a:lnTo>
                  <a:lnTo>
                    <a:pt x="488" y="1836"/>
                  </a:lnTo>
                  <a:lnTo>
                    <a:pt x="484" y="1861"/>
                  </a:lnTo>
                  <a:lnTo>
                    <a:pt x="483" y="1880"/>
                  </a:lnTo>
                  <a:lnTo>
                    <a:pt x="483" y="1888"/>
                  </a:lnTo>
                  <a:lnTo>
                    <a:pt x="484" y="1893"/>
                  </a:lnTo>
                  <a:lnTo>
                    <a:pt x="485" y="1896"/>
                  </a:lnTo>
                  <a:lnTo>
                    <a:pt x="487" y="1898"/>
                  </a:lnTo>
                  <a:lnTo>
                    <a:pt x="489" y="1899"/>
                  </a:lnTo>
                  <a:lnTo>
                    <a:pt x="492" y="1898"/>
                  </a:lnTo>
                  <a:lnTo>
                    <a:pt x="496" y="1897"/>
                  </a:lnTo>
                  <a:lnTo>
                    <a:pt x="502" y="1895"/>
                  </a:lnTo>
                  <a:lnTo>
                    <a:pt x="513" y="1885"/>
                  </a:lnTo>
                  <a:lnTo>
                    <a:pt x="528" y="1871"/>
                  </a:lnTo>
                  <a:lnTo>
                    <a:pt x="527" y="1881"/>
                  </a:lnTo>
                  <a:lnTo>
                    <a:pt x="528" y="1892"/>
                  </a:lnTo>
                  <a:lnTo>
                    <a:pt x="528" y="1901"/>
                  </a:lnTo>
                  <a:lnTo>
                    <a:pt x="528" y="1911"/>
                  </a:lnTo>
                  <a:lnTo>
                    <a:pt x="517" y="1917"/>
                  </a:lnTo>
                  <a:lnTo>
                    <a:pt x="517" y="1931"/>
                  </a:lnTo>
                  <a:lnTo>
                    <a:pt x="516" y="1947"/>
                  </a:lnTo>
                  <a:lnTo>
                    <a:pt x="516" y="1962"/>
                  </a:lnTo>
                  <a:lnTo>
                    <a:pt x="517" y="1976"/>
                  </a:lnTo>
                  <a:lnTo>
                    <a:pt x="525" y="1988"/>
                  </a:lnTo>
                  <a:lnTo>
                    <a:pt x="534" y="2000"/>
                  </a:lnTo>
                  <a:lnTo>
                    <a:pt x="535" y="2007"/>
                  </a:lnTo>
                  <a:lnTo>
                    <a:pt x="535" y="2015"/>
                  </a:lnTo>
                  <a:lnTo>
                    <a:pt x="535" y="2024"/>
                  </a:lnTo>
                  <a:lnTo>
                    <a:pt x="535" y="2033"/>
                  </a:lnTo>
                  <a:lnTo>
                    <a:pt x="534" y="2042"/>
                  </a:lnTo>
                  <a:lnTo>
                    <a:pt x="531" y="2050"/>
                  </a:lnTo>
                  <a:lnTo>
                    <a:pt x="530" y="2058"/>
                  </a:lnTo>
                  <a:lnTo>
                    <a:pt x="528" y="2065"/>
                  </a:lnTo>
                  <a:lnTo>
                    <a:pt x="521" y="2074"/>
                  </a:lnTo>
                  <a:lnTo>
                    <a:pt x="509" y="2085"/>
                  </a:lnTo>
                  <a:lnTo>
                    <a:pt x="496" y="2098"/>
                  </a:lnTo>
                  <a:lnTo>
                    <a:pt x="488" y="2104"/>
                  </a:lnTo>
                  <a:lnTo>
                    <a:pt x="472" y="2108"/>
                  </a:lnTo>
                  <a:lnTo>
                    <a:pt x="458" y="2111"/>
                  </a:lnTo>
                  <a:lnTo>
                    <a:pt x="435" y="2141"/>
                  </a:lnTo>
                  <a:lnTo>
                    <a:pt x="435" y="2152"/>
                  </a:lnTo>
                  <a:lnTo>
                    <a:pt x="435" y="2164"/>
                  </a:lnTo>
                  <a:lnTo>
                    <a:pt x="423" y="2175"/>
                  </a:lnTo>
                  <a:lnTo>
                    <a:pt x="400" y="2197"/>
                  </a:lnTo>
                  <a:lnTo>
                    <a:pt x="375" y="2218"/>
                  </a:lnTo>
                  <a:lnTo>
                    <a:pt x="364" y="2229"/>
                  </a:lnTo>
                  <a:lnTo>
                    <a:pt x="356" y="2230"/>
                  </a:lnTo>
                  <a:lnTo>
                    <a:pt x="346" y="2230"/>
                  </a:lnTo>
                  <a:lnTo>
                    <a:pt x="336" y="2229"/>
                  </a:lnTo>
                  <a:lnTo>
                    <a:pt x="329" y="2229"/>
                  </a:lnTo>
                  <a:lnTo>
                    <a:pt x="331" y="2239"/>
                  </a:lnTo>
                  <a:lnTo>
                    <a:pt x="332" y="2253"/>
                  </a:lnTo>
                  <a:lnTo>
                    <a:pt x="334" y="2265"/>
                  </a:lnTo>
                  <a:lnTo>
                    <a:pt x="334" y="2269"/>
                  </a:lnTo>
                  <a:lnTo>
                    <a:pt x="335" y="2278"/>
                  </a:lnTo>
                  <a:lnTo>
                    <a:pt x="334" y="2286"/>
                  </a:lnTo>
                  <a:lnTo>
                    <a:pt x="335" y="2288"/>
                  </a:lnTo>
                  <a:lnTo>
                    <a:pt x="337" y="2289"/>
                  </a:lnTo>
                  <a:lnTo>
                    <a:pt x="339" y="2290"/>
                  </a:lnTo>
                  <a:lnTo>
                    <a:pt x="341" y="2290"/>
                  </a:lnTo>
                  <a:lnTo>
                    <a:pt x="346" y="2291"/>
                  </a:lnTo>
                  <a:lnTo>
                    <a:pt x="352" y="2293"/>
                  </a:lnTo>
                  <a:lnTo>
                    <a:pt x="348" y="2327"/>
                  </a:lnTo>
                  <a:lnTo>
                    <a:pt x="345" y="2353"/>
                  </a:lnTo>
                  <a:lnTo>
                    <a:pt x="345" y="2366"/>
                  </a:lnTo>
                  <a:lnTo>
                    <a:pt x="346" y="2379"/>
                  </a:lnTo>
                  <a:lnTo>
                    <a:pt x="349" y="2394"/>
                  </a:lnTo>
                  <a:lnTo>
                    <a:pt x="352" y="2411"/>
                  </a:lnTo>
                  <a:lnTo>
                    <a:pt x="357" y="2400"/>
                  </a:lnTo>
                  <a:lnTo>
                    <a:pt x="364" y="2387"/>
                  </a:lnTo>
                  <a:lnTo>
                    <a:pt x="371" y="2374"/>
                  </a:lnTo>
                  <a:lnTo>
                    <a:pt x="375" y="2364"/>
                  </a:lnTo>
                  <a:lnTo>
                    <a:pt x="376" y="2355"/>
                  </a:lnTo>
                  <a:lnTo>
                    <a:pt x="376" y="2346"/>
                  </a:lnTo>
                  <a:lnTo>
                    <a:pt x="376" y="2336"/>
                  </a:lnTo>
                  <a:lnTo>
                    <a:pt x="375" y="2328"/>
                  </a:lnTo>
                  <a:lnTo>
                    <a:pt x="378" y="2328"/>
                  </a:lnTo>
                  <a:lnTo>
                    <a:pt x="381" y="2327"/>
                  </a:lnTo>
                  <a:lnTo>
                    <a:pt x="382" y="2325"/>
                  </a:lnTo>
                  <a:lnTo>
                    <a:pt x="383" y="2323"/>
                  </a:lnTo>
                  <a:lnTo>
                    <a:pt x="384" y="2320"/>
                  </a:lnTo>
                  <a:lnTo>
                    <a:pt x="387" y="2316"/>
                  </a:lnTo>
                  <a:lnTo>
                    <a:pt x="402" y="2322"/>
                  </a:lnTo>
                  <a:lnTo>
                    <a:pt x="411" y="2327"/>
                  </a:lnTo>
                  <a:lnTo>
                    <a:pt x="416" y="2329"/>
                  </a:lnTo>
                  <a:lnTo>
                    <a:pt x="419" y="2332"/>
                  </a:lnTo>
                  <a:lnTo>
                    <a:pt x="423" y="2337"/>
                  </a:lnTo>
                  <a:lnTo>
                    <a:pt x="428" y="2346"/>
                  </a:lnTo>
                  <a:lnTo>
                    <a:pt x="433" y="2355"/>
                  </a:lnTo>
                  <a:lnTo>
                    <a:pt x="434" y="2365"/>
                  </a:lnTo>
                  <a:lnTo>
                    <a:pt x="436" y="2375"/>
                  </a:lnTo>
                  <a:lnTo>
                    <a:pt x="440" y="2387"/>
                  </a:lnTo>
                  <a:lnTo>
                    <a:pt x="449" y="2392"/>
                  </a:lnTo>
                  <a:lnTo>
                    <a:pt x="458" y="2399"/>
                  </a:lnTo>
                  <a:lnTo>
                    <a:pt x="464" y="2414"/>
                  </a:lnTo>
                  <a:lnTo>
                    <a:pt x="470" y="2429"/>
                  </a:lnTo>
                  <a:lnTo>
                    <a:pt x="484" y="2424"/>
                  </a:lnTo>
                  <a:lnTo>
                    <a:pt x="493" y="2422"/>
                  </a:lnTo>
                  <a:lnTo>
                    <a:pt x="500" y="2404"/>
                  </a:lnTo>
                  <a:lnTo>
                    <a:pt x="504" y="2388"/>
                  </a:lnTo>
                  <a:lnTo>
                    <a:pt x="509" y="2373"/>
                  </a:lnTo>
                  <a:lnTo>
                    <a:pt x="517" y="2357"/>
                  </a:lnTo>
                  <a:lnTo>
                    <a:pt x="528" y="2357"/>
                  </a:lnTo>
                  <a:lnTo>
                    <a:pt x="533" y="2366"/>
                  </a:lnTo>
                  <a:lnTo>
                    <a:pt x="540" y="2382"/>
                  </a:lnTo>
                  <a:lnTo>
                    <a:pt x="547" y="2398"/>
                  </a:lnTo>
                  <a:lnTo>
                    <a:pt x="552" y="2404"/>
                  </a:lnTo>
                  <a:lnTo>
                    <a:pt x="558" y="2407"/>
                  </a:lnTo>
                  <a:lnTo>
                    <a:pt x="567" y="2409"/>
                  </a:lnTo>
                  <a:lnTo>
                    <a:pt x="578" y="2412"/>
                  </a:lnTo>
                  <a:lnTo>
                    <a:pt x="590" y="2413"/>
                  </a:lnTo>
                  <a:lnTo>
                    <a:pt x="602" y="2413"/>
                  </a:lnTo>
                  <a:lnTo>
                    <a:pt x="614" y="2413"/>
                  </a:lnTo>
                  <a:lnTo>
                    <a:pt x="625" y="2413"/>
                  </a:lnTo>
                  <a:lnTo>
                    <a:pt x="634" y="2411"/>
                  </a:lnTo>
                  <a:lnTo>
                    <a:pt x="643" y="2401"/>
                  </a:lnTo>
                  <a:lnTo>
                    <a:pt x="652" y="2392"/>
                  </a:lnTo>
                  <a:lnTo>
                    <a:pt x="661" y="2392"/>
                  </a:lnTo>
                  <a:lnTo>
                    <a:pt x="669" y="2394"/>
                  </a:lnTo>
                  <a:lnTo>
                    <a:pt x="675" y="2396"/>
                  </a:lnTo>
                  <a:lnTo>
                    <a:pt x="680" y="2399"/>
                  </a:lnTo>
                  <a:lnTo>
                    <a:pt x="686" y="2402"/>
                  </a:lnTo>
                  <a:lnTo>
                    <a:pt x="692" y="2404"/>
                  </a:lnTo>
                  <a:lnTo>
                    <a:pt x="700" y="2405"/>
                  </a:lnTo>
                  <a:lnTo>
                    <a:pt x="710" y="2404"/>
                  </a:lnTo>
                  <a:lnTo>
                    <a:pt x="726" y="2392"/>
                  </a:lnTo>
                  <a:lnTo>
                    <a:pt x="739" y="2381"/>
                  </a:lnTo>
                  <a:lnTo>
                    <a:pt x="745" y="2380"/>
                  </a:lnTo>
                  <a:lnTo>
                    <a:pt x="750" y="2380"/>
                  </a:lnTo>
                  <a:lnTo>
                    <a:pt x="757" y="2380"/>
                  </a:lnTo>
                  <a:lnTo>
                    <a:pt x="762" y="2381"/>
                  </a:lnTo>
                  <a:lnTo>
                    <a:pt x="772" y="2384"/>
                  </a:lnTo>
                  <a:lnTo>
                    <a:pt x="783" y="2389"/>
                  </a:lnTo>
                  <a:close/>
                  <a:moveTo>
                    <a:pt x="405" y="1899"/>
                  </a:moveTo>
                  <a:lnTo>
                    <a:pt x="399" y="1912"/>
                  </a:lnTo>
                  <a:lnTo>
                    <a:pt x="393" y="1926"/>
                  </a:lnTo>
                  <a:lnTo>
                    <a:pt x="389" y="1939"/>
                  </a:lnTo>
                  <a:lnTo>
                    <a:pt x="386" y="1952"/>
                  </a:lnTo>
                  <a:lnTo>
                    <a:pt x="384" y="1968"/>
                  </a:lnTo>
                  <a:lnTo>
                    <a:pt x="383" y="1984"/>
                  </a:lnTo>
                  <a:lnTo>
                    <a:pt x="382" y="2002"/>
                  </a:lnTo>
                  <a:lnTo>
                    <a:pt x="382" y="2024"/>
                  </a:lnTo>
                  <a:lnTo>
                    <a:pt x="392" y="2029"/>
                  </a:lnTo>
                  <a:lnTo>
                    <a:pt x="404" y="2035"/>
                  </a:lnTo>
                  <a:lnTo>
                    <a:pt x="416" y="2041"/>
                  </a:lnTo>
                  <a:lnTo>
                    <a:pt x="428" y="2047"/>
                  </a:lnTo>
                  <a:lnTo>
                    <a:pt x="428" y="2048"/>
                  </a:lnTo>
                  <a:lnTo>
                    <a:pt x="428" y="2049"/>
                  </a:lnTo>
                  <a:lnTo>
                    <a:pt x="428" y="2050"/>
                  </a:lnTo>
                  <a:lnTo>
                    <a:pt x="429" y="2049"/>
                  </a:lnTo>
                  <a:lnTo>
                    <a:pt x="432" y="2048"/>
                  </a:lnTo>
                  <a:lnTo>
                    <a:pt x="435" y="2045"/>
                  </a:lnTo>
                  <a:lnTo>
                    <a:pt x="442" y="2036"/>
                  </a:lnTo>
                  <a:lnTo>
                    <a:pt x="446" y="2029"/>
                  </a:lnTo>
                  <a:lnTo>
                    <a:pt x="447" y="2017"/>
                  </a:lnTo>
                  <a:lnTo>
                    <a:pt x="447" y="2005"/>
                  </a:lnTo>
                  <a:lnTo>
                    <a:pt x="447" y="1992"/>
                  </a:lnTo>
                  <a:lnTo>
                    <a:pt x="446" y="1979"/>
                  </a:lnTo>
                  <a:lnTo>
                    <a:pt x="445" y="1952"/>
                  </a:lnTo>
                  <a:lnTo>
                    <a:pt x="446" y="1923"/>
                  </a:lnTo>
                  <a:lnTo>
                    <a:pt x="436" y="1921"/>
                  </a:lnTo>
                  <a:lnTo>
                    <a:pt x="428" y="1917"/>
                  </a:lnTo>
                  <a:lnTo>
                    <a:pt x="422" y="1929"/>
                  </a:lnTo>
                  <a:lnTo>
                    <a:pt x="417" y="1934"/>
                  </a:lnTo>
                  <a:lnTo>
                    <a:pt x="411" y="1906"/>
                  </a:lnTo>
                  <a:lnTo>
                    <a:pt x="405" y="1899"/>
                  </a:lnTo>
                  <a:close/>
                  <a:moveTo>
                    <a:pt x="580" y="1789"/>
                  </a:moveTo>
                  <a:lnTo>
                    <a:pt x="580" y="1798"/>
                  </a:lnTo>
                  <a:lnTo>
                    <a:pt x="581" y="1809"/>
                  </a:lnTo>
                  <a:lnTo>
                    <a:pt x="582" y="1817"/>
                  </a:lnTo>
                  <a:lnTo>
                    <a:pt x="580" y="1824"/>
                  </a:lnTo>
                  <a:lnTo>
                    <a:pt x="577" y="1827"/>
                  </a:lnTo>
                  <a:lnTo>
                    <a:pt x="572" y="1830"/>
                  </a:lnTo>
                  <a:lnTo>
                    <a:pt x="564" y="1834"/>
                  </a:lnTo>
                  <a:lnTo>
                    <a:pt x="557" y="1837"/>
                  </a:lnTo>
                  <a:lnTo>
                    <a:pt x="551" y="1839"/>
                  </a:lnTo>
                  <a:lnTo>
                    <a:pt x="546" y="1839"/>
                  </a:lnTo>
                  <a:lnTo>
                    <a:pt x="545" y="1838"/>
                  </a:lnTo>
                  <a:lnTo>
                    <a:pt x="546" y="1836"/>
                  </a:lnTo>
                  <a:lnTo>
                    <a:pt x="548" y="1833"/>
                  </a:lnTo>
                  <a:lnTo>
                    <a:pt x="552" y="1830"/>
                  </a:lnTo>
                  <a:lnTo>
                    <a:pt x="556" y="1823"/>
                  </a:lnTo>
                  <a:lnTo>
                    <a:pt x="565" y="1810"/>
                  </a:lnTo>
                  <a:lnTo>
                    <a:pt x="575" y="1796"/>
                  </a:lnTo>
                  <a:lnTo>
                    <a:pt x="580" y="1789"/>
                  </a:lnTo>
                  <a:close/>
                  <a:moveTo>
                    <a:pt x="446" y="1789"/>
                  </a:moveTo>
                  <a:lnTo>
                    <a:pt x="446" y="1791"/>
                  </a:lnTo>
                  <a:lnTo>
                    <a:pt x="445" y="1803"/>
                  </a:lnTo>
                  <a:lnTo>
                    <a:pt x="442" y="1817"/>
                  </a:lnTo>
                  <a:lnTo>
                    <a:pt x="440" y="1830"/>
                  </a:lnTo>
                  <a:lnTo>
                    <a:pt x="435" y="1800"/>
                  </a:lnTo>
                  <a:lnTo>
                    <a:pt x="446" y="1789"/>
                  </a:lnTo>
                  <a:close/>
                  <a:moveTo>
                    <a:pt x="358" y="1702"/>
                  </a:moveTo>
                  <a:lnTo>
                    <a:pt x="345" y="1709"/>
                  </a:lnTo>
                  <a:lnTo>
                    <a:pt x="335" y="1716"/>
                  </a:lnTo>
                  <a:lnTo>
                    <a:pt x="326" y="1725"/>
                  </a:lnTo>
                  <a:lnTo>
                    <a:pt x="318" y="1733"/>
                  </a:lnTo>
                  <a:lnTo>
                    <a:pt x="302" y="1753"/>
                  </a:lnTo>
                  <a:lnTo>
                    <a:pt x="282" y="1771"/>
                  </a:lnTo>
                  <a:lnTo>
                    <a:pt x="270" y="1771"/>
                  </a:lnTo>
                  <a:lnTo>
                    <a:pt x="265" y="1741"/>
                  </a:lnTo>
                  <a:lnTo>
                    <a:pt x="241" y="1747"/>
                  </a:lnTo>
                  <a:lnTo>
                    <a:pt x="220" y="1754"/>
                  </a:lnTo>
                  <a:lnTo>
                    <a:pt x="210" y="1756"/>
                  </a:lnTo>
                  <a:lnTo>
                    <a:pt x="200" y="1760"/>
                  </a:lnTo>
                  <a:lnTo>
                    <a:pt x="191" y="1764"/>
                  </a:lnTo>
                  <a:lnTo>
                    <a:pt x="182" y="1771"/>
                  </a:lnTo>
                  <a:lnTo>
                    <a:pt x="175" y="1777"/>
                  </a:lnTo>
                  <a:lnTo>
                    <a:pt x="166" y="1788"/>
                  </a:lnTo>
                  <a:lnTo>
                    <a:pt x="156" y="1798"/>
                  </a:lnTo>
                  <a:lnTo>
                    <a:pt x="152" y="1806"/>
                  </a:lnTo>
                  <a:lnTo>
                    <a:pt x="155" y="1816"/>
                  </a:lnTo>
                  <a:lnTo>
                    <a:pt x="158" y="1824"/>
                  </a:lnTo>
                  <a:lnTo>
                    <a:pt x="167" y="1824"/>
                  </a:lnTo>
                  <a:lnTo>
                    <a:pt x="176" y="1823"/>
                  </a:lnTo>
                  <a:lnTo>
                    <a:pt x="185" y="1823"/>
                  </a:lnTo>
                  <a:lnTo>
                    <a:pt x="193" y="1824"/>
                  </a:lnTo>
                  <a:lnTo>
                    <a:pt x="198" y="1843"/>
                  </a:lnTo>
                  <a:lnTo>
                    <a:pt x="200" y="1854"/>
                  </a:lnTo>
                  <a:lnTo>
                    <a:pt x="201" y="1860"/>
                  </a:lnTo>
                  <a:lnTo>
                    <a:pt x="203" y="1862"/>
                  </a:lnTo>
                  <a:lnTo>
                    <a:pt x="206" y="1863"/>
                  </a:lnTo>
                  <a:lnTo>
                    <a:pt x="213" y="1863"/>
                  </a:lnTo>
                  <a:lnTo>
                    <a:pt x="221" y="1865"/>
                  </a:lnTo>
                  <a:lnTo>
                    <a:pt x="235" y="1871"/>
                  </a:lnTo>
                  <a:lnTo>
                    <a:pt x="246" y="1857"/>
                  </a:lnTo>
                  <a:lnTo>
                    <a:pt x="253" y="1843"/>
                  </a:lnTo>
                  <a:lnTo>
                    <a:pt x="258" y="1828"/>
                  </a:lnTo>
                  <a:lnTo>
                    <a:pt x="265" y="1806"/>
                  </a:lnTo>
                  <a:lnTo>
                    <a:pt x="269" y="1806"/>
                  </a:lnTo>
                  <a:lnTo>
                    <a:pt x="273" y="1807"/>
                  </a:lnTo>
                  <a:lnTo>
                    <a:pt x="275" y="1808"/>
                  </a:lnTo>
                  <a:lnTo>
                    <a:pt x="278" y="1810"/>
                  </a:lnTo>
                  <a:lnTo>
                    <a:pt x="281" y="1812"/>
                  </a:lnTo>
                  <a:lnTo>
                    <a:pt x="284" y="1813"/>
                  </a:lnTo>
                  <a:lnTo>
                    <a:pt x="288" y="1813"/>
                  </a:lnTo>
                  <a:lnTo>
                    <a:pt x="294" y="1812"/>
                  </a:lnTo>
                  <a:lnTo>
                    <a:pt x="300" y="1808"/>
                  </a:lnTo>
                  <a:lnTo>
                    <a:pt x="309" y="1799"/>
                  </a:lnTo>
                  <a:lnTo>
                    <a:pt x="321" y="1788"/>
                  </a:lnTo>
                  <a:lnTo>
                    <a:pt x="333" y="1774"/>
                  </a:lnTo>
                  <a:lnTo>
                    <a:pt x="358" y="1747"/>
                  </a:lnTo>
                  <a:lnTo>
                    <a:pt x="375" y="1729"/>
                  </a:lnTo>
                  <a:lnTo>
                    <a:pt x="374" y="1718"/>
                  </a:lnTo>
                  <a:lnTo>
                    <a:pt x="375" y="1707"/>
                  </a:lnTo>
                  <a:lnTo>
                    <a:pt x="369" y="1704"/>
                  </a:lnTo>
                  <a:lnTo>
                    <a:pt x="364" y="1702"/>
                  </a:lnTo>
                  <a:lnTo>
                    <a:pt x="358" y="1702"/>
                  </a:lnTo>
                  <a:close/>
                  <a:moveTo>
                    <a:pt x="265" y="1672"/>
                  </a:moveTo>
                  <a:lnTo>
                    <a:pt x="266" y="1678"/>
                  </a:lnTo>
                  <a:lnTo>
                    <a:pt x="266" y="1689"/>
                  </a:lnTo>
                  <a:lnTo>
                    <a:pt x="265" y="1699"/>
                  </a:lnTo>
                  <a:lnTo>
                    <a:pt x="265" y="1707"/>
                  </a:lnTo>
                  <a:lnTo>
                    <a:pt x="274" y="1704"/>
                  </a:lnTo>
                  <a:lnTo>
                    <a:pt x="282" y="1702"/>
                  </a:lnTo>
                  <a:lnTo>
                    <a:pt x="282" y="1689"/>
                  </a:lnTo>
                  <a:lnTo>
                    <a:pt x="282" y="1677"/>
                  </a:lnTo>
                  <a:lnTo>
                    <a:pt x="265" y="1672"/>
                  </a:lnTo>
                  <a:close/>
                  <a:moveTo>
                    <a:pt x="164" y="1431"/>
                  </a:moveTo>
                  <a:lnTo>
                    <a:pt x="162" y="1432"/>
                  </a:lnTo>
                  <a:lnTo>
                    <a:pt x="158" y="1434"/>
                  </a:lnTo>
                  <a:lnTo>
                    <a:pt x="156" y="1436"/>
                  </a:lnTo>
                  <a:lnTo>
                    <a:pt x="154" y="1438"/>
                  </a:lnTo>
                  <a:lnTo>
                    <a:pt x="152" y="1441"/>
                  </a:lnTo>
                  <a:lnTo>
                    <a:pt x="151" y="1444"/>
                  </a:lnTo>
                  <a:lnTo>
                    <a:pt x="151" y="1448"/>
                  </a:lnTo>
                  <a:lnTo>
                    <a:pt x="151" y="1451"/>
                  </a:lnTo>
                  <a:lnTo>
                    <a:pt x="151" y="1454"/>
                  </a:lnTo>
                  <a:lnTo>
                    <a:pt x="153" y="1457"/>
                  </a:lnTo>
                  <a:lnTo>
                    <a:pt x="155" y="1460"/>
                  </a:lnTo>
                  <a:lnTo>
                    <a:pt x="158" y="1462"/>
                  </a:lnTo>
                  <a:lnTo>
                    <a:pt x="163" y="1465"/>
                  </a:lnTo>
                  <a:lnTo>
                    <a:pt x="168" y="1466"/>
                  </a:lnTo>
                  <a:lnTo>
                    <a:pt x="174" y="1467"/>
                  </a:lnTo>
                  <a:lnTo>
                    <a:pt x="182" y="1467"/>
                  </a:lnTo>
                  <a:lnTo>
                    <a:pt x="187" y="1466"/>
                  </a:lnTo>
                  <a:lnTo>
                    <a:pt x="191" y="1464"/>
                  </a:lnTo>
                  <a:lnTo>
                    <a:pt x="194" y="1461"/>
                  </a:lnTo>
                  <a:lnTo>
                    <a:pt x="196" y="1458"/>
                  </a:lnTo>
                  <a:lnTo>
                    <a:pt x="197" y="1456"/>
                  </a:lnTo>
                  <a:lnTo>
                    <a:pt x="197" y="1453"/>
                  </a:lnTo>
                  <a:lnTo>
                    <a:pt x="196" y="1449"/>
                  </a:lnTo>
                  <a:lnTo>
                    <a:pt x="194" y="1445"/>
                  </a:lnTo>
                  <a:lnTo>
                    <a:pt x="192" y="1442"/>
                  </a:lnTo>
                  <a:lnTo>
                    <a:pt x="189" y="1439"/>
                  </a:lnTo>
                  <a:lnTo>
                    <a:pt x="186" y="1437"/>
                  </a:lnTo>
                  <a:lnTo>
                    <a:pt x="183" y="1434"/>
                  </a:lnTo>
                  <a:lnTo>
                    <a:pt x="179" y="1433"/>
                  </a:lnTo>
                  <a:lnTo>
                    <a:pt x="173" y="1431"/>
                  </a:lnTo>
                  <a:lnTo>
                    <a:pt x="169" y="1431"/>
                  </a:lnTo>
                  <a:lnTo>
                    <a:pt x="164" y="1431"/>
                  </a:lnTo>
                  <a:close/>
                  <a:moveTo>
                    <a:pt x="276" y="1402"/>
                  </a:moveTo>
                  <a:lnTo>
                    <a:pt x="270" y="1404"/>
                  </a:lnTo>
                  <a:lnTo>
                    <a:pt x="261" y="1409"/>
                  </a:lnTo>
                  <a:lnTo>
                    <a:pt x="253" y="1417"/>
                  </a:lnTo>
                  <a:lnTo>
                    <a:pt x="246" y="1425"/>
                  </a:lnTo>
                  <a:lnTo>
                    <a:pt x="242" y="1430"/>
                  </a:lnTo>
                  <a:lnTo>
                    <a:pt x="240" y="1434"/>
                  </a:lnTo>
                  <a:lnTo>
                    <a:pt x="239" y="1438"/>
                  </a:lnTo>
                  <a:lnTo>
                    <a:pt x="239" y="1441"/>
                  </a:lnTo>
                  <a:lnTo>
                    <a:pt x="240" y="1444"/>
                  </a:lnTo>
                  <a:lnTo>
                    <a:pt x="242" y="1447"/>
                  </a:lnTo>
                  <a:lnTo>
                    <a:pt x="247" y="1448"/>
                  </a:lnTo>
                  <a:lnTo>
                    <a:pt x="253" y="1449"/>
                  </a:lnTo>
                  <a:lnTo>
                    <a:pt x="257" y="1448"/>
                  </a:lnTo>
                  <a:lnTo>
                    <a:pt x="263" y="1447"/>
                  </a:lnTo>
                  <a:lnTo>
                    <a:pt x="268" y="1443"/>
                  </a:lnTo>
                  <a:lnTo>
                    <a:pt x="274" y="1440"/>
                  </a:lnTo>
                  <a:lnTo>
                    <a:pt x="286" y="1432"/>
                  </a:lnTo>
                  <a:lnTo>
                    <a:pt x="295" y="1421"/>
                  </a:lnTo>
                  <a:lnTo>
                    <a:pt x="300" y="1417"/>
                  </a:lnTo>
                  <a:lnTo>
                    <a:pt x="302" y="1413"/>
                  </a:lnTo>
                  <a:lnTo>
                    <a:pt x="303" y="1408"/>
                  </a:lnTo>
                  <a:lnTo>
                    <a:pt x="302" y="1405"/>
                  </a:lnTo>
                  <a:lnTo>
                    <a:pt x="299" y="1402"/>
                  </a:lnTo>
                  <a:lnTo>
                    <a:pt x="294" y="1401"/>
                  </a:lnTo>
                  <a:lnTo>
                    <a:pt x="287" y="1401"/>
                  </a:lnTo>
                  <a:lnTo>
                    <a:pt x="276" y="1402"/>
                  </a:lnTo>
                  <a:close/>
                  <a:moveTo>
                    <a:pt x="382" y="1249"/>
                  </a:moveTo>
                  <a:lnTo>
                    <a:pt x="375" y="1251"/>
                  </a:lnTo>
                  <a:lnTo>
                    <a:pt x="367" y="1252"/>
                  </a:lnTo>
                  <a:lnTo>
                    <a:pt x="357" y="1254"/>
                  </a:lnTo>
                  <a:lnTo>
                    <a:pt x="345" y="1255"/>
                  </a:lnTo>
                  <a:lnTo>
                    <a:pt x="351" y="1274"/>
                  </a:lnTo>
                  <a:lnTo>
                    <a:pt x="354" y="1289"/>
                  </a:lnTo>
                  <a:lnTo>
                    <a:pt x="358" y="1304"/>
                  </a:lnTo>
                  <a:lnTo>
                    <a:pt x="364" y="1320"/>
                  </a:lnTo>
                  <a:lnTo>
                    <a:pt x="368" y="1319"/>
                  </a:lnTo>
                  <a:lnTo>
                    <a:pt x="371" y="1319"/>
                  </a:lnTo>
                  <a:lnTo>
                    <a:pt x="373" y="1319"/>
                  </a:lnTo>
                  <a:lnTo>
                    <a:pt x="374" y="1320"/>
                  </a:lnTo>
                  <a:lnTo>
                    <a:pt x="377" y="1323"/>
                  </a:lnTo>
                  <a:lnTo>
                    <a:pt x="382" y="1325"/>
                  </a:lnTo>
                  <a:lnTo>
                    <a:pt x="388" y="1316"/>
                  </a:lnTo>
                  <a:lnTo>
                    <a:pt x="396" y="1306"/>
                  </a:lnTo>
                  <a:lnTo>
                    <a:pt x="400" y="1300"/>
                  </a:lnTo>
                  <a:lnTo>
                    <a:pt x="402" y="1291"/>
                  </a:lnTo>
                  <a:lnTo>
                    <a:pt x="402" y="1286"/>
                  </a:lnTo>
                  <a:lnTo>
                    <a:pt x="402" y="1281"/>
                  </a:lnTo>
                  <a:lnTo>
                    <a:pt x="401" y="1274"/>
                  </a:lnTo>
                  <a:lnTo>
                    <a:pt x="399" y="1267"/>
                  </a:lnTo>
                  <a:lnTo>
                    <a:pt x="390" y="1257"/>
                  </a:lnTo>
                  <a:lnTo>
                    <a:pt x="382" y="1249"/>
                  </a:lnTo>
                  <a:close/>
                  <a:moveTo>
                    <a:pt x="563" y="1232"/>
                  </a:moveTo>
                  <a:lnTo>
                    <a:pt x="561" y="1247"/>
                  </a:lnTo>
                  <a:lnTo>
                    <a:pt x="560" y="1258"/>
                  </a:lnTo>
                  <a:lnTo>
                    <a:pt x="559" y="1270"/>
                  </a:lnTo>
                  <a:lnTo>
                    <a:pt x="557" y="1285"/>
                  </a:lnTo>
                  <a:lnTo>
                    <a:pt x="553" y="1285"/>
                  </a:lnTo>
                  <a:lnTo>
                    <a:pt x="547" y="1285"/>
                  </a:lnTo>
                  <a:lnTo>
                    <a:pt x="546" y="1285"/>
                  </a:lnTo>
                  <a:lnTo>
                    <a:pt x="545" y="1284"/>
                  </a:lnTo>
                  <a:lnTo>
                    <a:pt x="544" y="1282"/>
                  </a:lnTo>
                  <a:lnTo>
                    <a:pt x="545" y="1279"/>
                  </a:lnTo>
                  <a:lnTo>
                    <a:pt x="544" y="1281"/>
                  </a:lnTo>
                  <a:lnTo>
                    <a:pt x="543" y="1281"/>
                  </a:lnTo>
                  <a:lnTo>
                    <a:pt x="542" y="1280"/>
                  </a:lnTo>
                  <a:lnTo>
                    <a:pt x="541" y="1276"/>
                  </a:lnTo>
                  <a:lnTo>
                    <a:pt x="540" y="1271"/>
                  </a:lnTo>
                  <a:lnTo>
                    <a:pt x="540" y="1267"/>
                  </a:lnTo>
                  <a:lnTo>
                    <a:pt x="543" y="1258"/>
                  </a:lnTo>
                  <a:lnTo>
                    <a:pt x="551" y="1249"/>
                  </a:lnTo>
                  <a:lnTo>
                    <a:pt x="558" y="1239"/>
                  </a:lnTo>
                  <a:lnTo>
                    <a:pt x="563" y="1232"/>
                  </a:lnTo>
                  <a:close/>
                  <a:moveTo>
                    <a:pt x="118" y="1167"/>
                  </a:moveTo>
                  <a:lnTo>
                    <a:pt x="107" y="1174"/>
                  </a:lnTo>
                  <a:lnTo>
                    <a:pt x="101" y="1181"/>
                  </a:lnTo>
                  <a:lnTo>
                    <a:pt x="98" y="1185"/>
                  </a:lnTo>
                  <a:lnTo>
                    <a:pt x="96" y="1189"/>
                  </a:lnTo>
                  <a:lnTo>
                    <a:pt x="96" y="1201"/>
                  </a:lnTo>
                  <a:lnTo>
                    <a:pt x="95" y="1220"/>
                  </a:lnTo>
                  <a:lnTo>
                    <a:pt x="103" y="1219"/>
                  </a:lnTo>
                  <a:lnTo>
                    <a:pt x="113" y="1220"/>
                  </a:lnTo>
                  <a:lnTo>
                    <a:pt x="114" y="1214"/>
                  </a:lnTo>
                  <a:lnTo>
                    <a:pt x="114" y="1210"/>
                  </a:lnTo>
                  <a:lnTo>
                    <a:pt x="114" y="1207"/>
                  </a:lnTo>
                  <a:lnTo>
                    <a:pt x="115" y="1205"/>
                  </a:lnTo>
                  <a:lnTo>
                    <a:pt x="116" y="1203"/>
                  </a:lnTo>
                  <a:lnTo>
                    <a:pt x="118" y="1202"/>
                  </a:lnTo>
                  <a:lnTo>
                    <a:pt x="124" y="1200"/>
                  </a:lnTo>
                  <a:lnTo>
                    <a:pt x="132" y="1200"/>
                  </a:lnTo>
                  <a:lnTo>
                    <a:pt x="135" y="1200"/>
                  </a:lnTo>
                  <a:lnTo>
                    <a:pt x="137" y="1200"/>
                  </a:lnTo>
                  <a:lnTo>
                    <a:pt x="140" y="1199"/>
                  </a:lnTo>
                  <a:lnTo>
                    <a:pt x="141" y="1196"/>
                  </a:lnTo>
                  <a:lnTo>
                    <a:pt x="141" y="1181"/>
                  </a:lnTo>
                  <a:lnTo>
                    <a:pt x="141" y="1167"/>
                  </a:lnTo>
                  <a:lnTo>
                    <a:pt x="130" y="1167"/>
                  </a:lnTo>
                  <a:lnTo>
                    <a:pt x="118" y="1167"/>
                  </a:lnTo>
                  <a:close/>
                  <a:moveTo>
                    <a:pt x="193" y="1020"/>
                  </a:moveTo>
                  <a:lnTo>
                    <a:pt x="181" y="1048"/>
                  </a:lnTo>
                  <a:lnTo>
                    <a:pt x="169" y="1070"/>
                  </a:lnTo>
                  <a:lnTo>
                    <a:pt x="165" y="1083"/>
                  </a:lnTo>
                  <a:lnTo>
                    <a:pt x="159" y="1097"/>
                  </a:lnTo>
                  <a:lnTo>
                    <a:pt x="155" y="1113"/>
                  </a:lnTo>
                  <a:lnTo>
                    <a:pt x="152" y="1132"/>
                  </a:lnTo>
                  <a:lnTo>
                    <a:pt x="164" y="1138"/>
                  </a:lnTo>
                  <a:lnTo>
                    <a:pt x="170" y="1147"/>
                  </a:lnTo>
                  <a:lnTo>
                    <a:pt x="176" y="1154"/>
                  </a:lnTo>
                  <a:lnTo>
                    <a:pt x="185" y="1154"/>
                  </a:lnTo>
                  <a:lnTo>
                    <a:pt x="193" y="1154"/>
                  </a:lnTo>
                  <a:lnTo>
                    <a:pt x="200" y="1103"/>
                  </a:lnTo>
                  <a:lnTo>
                    <a:pt x="223" y="1097"/>
                  </a:lnTo>
                  <a:lnTo>
                    <a:pt x="225" y="1085"/>
                  </a:lnTo>
                  <a:lnTo>
                    <a:pt x="225" y="1075"/>
                  </a:lnTo>
                  <a:lnTo>
                    <a:pt x="223" y="1064"/>
                  </a:lnTo>
                  <a:lnTo>
                    <a:pt x="220" y="1054"/>
                  </a:lnTo>
                  <a:lnTo>
                    <a:pt x="213" y="1036"/>
                  </a:lnTo>
                  <a:lnTo>
                    <a:pt x="205" y="1020"/>
                  </a:lnTo>
                  <a:lnTo>
                    <a:pt x="193" y="1020"/>
                  </a:lnTo>
                  <a:close/>
                  <a:moveTo>
                    <a:pt x="235" y="991"/>
                  </a:moveTo>
                  <a:lnTo>
                    <a:pt x="232" y="996"/>
                  </a:lnTo>
                  <a:lnTo>
                    <a:pt x="230" y="1002"/>
                  </a:lnTo>
                  <a:lnTo>
                    <a:pt x="227" y="1001"/>
                  </a:lnTo>
                  <a:lnTo>
                    <a:pt x="226" y="1001"/>
                  </a:lnTo>
                  <a:lnTo>
                    <a:pt x="226" y="1002"/>
                  </a:lnTo>
                  <a:lnTo>
                    <a:pt x="225" y="1002"/>
                  </a:lnTo>
                  <a:lnTo>
                    <a:pt x="225" y="1007"/>
                  </a:lnTo>
                  <a:lnTo>
                    <a:pt x="225" y="1011"/>
                  </a:lnTo>
                  <a:lnTo>
                    <a:pt x="227" y="1020"/>
                  </a:lnTo>
                  <a:lnTo>
                    <a:pt x="230" y="1026"/>
                  </a:lnTo>
                  <a:lnTo>
                    <a:pt x="238" y="1026"/>
                  </a:lnTo>
                  <a:lnTo>
                    <a:pt x="247" y="1026"/>
                  </a:lnTo>
                  <a:lnTo>
                    <a:pt x="247" y="1014"/>
                  </a:lnTo>
                  <a:lnTo>
                    <a:pt x="248" y="1002"/>
                  </a:lnTo>
                  <a:lnTo>
                    <a:pt x="247" y="997"/>
                  </a:lnTo>
                  <a:lnTo>
                    <a:pt x="244" y="994"/>
                  </a:lnTo>
                  <a:lnTo>
                    <a:pt x="243" y="993"/>
                  </a:lnTo>
                  <a:lnTo>
                    <a:pt x="241" y="992"/>
                  </a:lnTo>
                  <a:lnTo>
                    <a:pt x="238" y="991"/>
                  </a:lnTo>
                  <a:lnTo>
                    <a:pt x="235" y="991"/>
                  </a:lnTo>
                  <a:close/>
                  <a:moveTo>
                    <a:pt x="762" y="957"/>
                  </a:moveTo>
                  <a:lnTo>
                    <a:pt x="764" y="960"/>
                  </a:lnTo>
                  <a:lnTo>
                    <a:pt x="767" y="967"/>
                  </a:lnTo>
                  <a:lnTo>
                    <a:pt x="767" y="971"/>
                  </a:lnTo>
                  <a:lnTo>
                    <a:pt x="766" y="976"/>
                  </a:lnTo>
                  <a:lnTo>
                    <a:pt x="765" y="977"/>
                  </a:lnTo>
                  <a:lnTo>
                    <a:pt x="763" y="978"/>
                  </a:lnTo>
                  <a:lnTo>
                    <a:pt x="760" y="979"/>
                  </a:lnTo>
                  <a:lnTo>
                    <a:pt x="757" y="979"/>
                  </a:lnTo>
                  <a:lnTo>
                    <a:pt x="757" y="973"/>
                  </a:lnTo>
                  <a:lnTo>
                    <a:pt x="756" y="964"/>
                  </a:lnTo>
                  <a:lnTo>
                    <a:pt x="757" y="961"/>
                  </a:lnTo>
                  <a:lnTo>
                    <a:pt x="758" y="958"/>
                  </a:lnTo>
                  <a:lnTo>
                    <a:pt x="758" y="957"/>
                  </a:lnTo>
                  <a:lnTo>
                    <a:pt x="759" y="956"/>
                  </a:lnTo>
                  <a:lnTo>
                    <a:pt x="761" y="956"/>
                  </a:lnTo>
                  <a:lnTo>
                    <a:pt x="762" y="957"/>
                  </a:lnTo>
                  <a:close/>
                  <a:moveTo>
                    <a:pt x="235" y="909"/>
                  </a:moveTo>
                  <a:lnTo>
                    <a:pt x="237" y="910"/>
                  </a:lnTo>
                  <a:lnTo>
                    <a:pt x="235" y="911"/>
                  </a:lnTo>
                  <a:lnTo>
                    <a:pt x="233" y="912"/>
                  </a:lnTo>
                  <a:lnTo>
                    <a:pt x="226" y="914"/>
                  </a:lnTo>
                  <a:lnTo>
                    <a:pt x="223" y="915"/>
                  </a:lnTo>
                  <a:lnTo>
                    <a:pt x="230" y="934"/>
                  </a:lnTo>
                  <a:lnTo>
                    <a:pt x="235" y="949"/>
                  </a:lnTo>
                  <a:lnTo>
                    <a:pt x="239" y="962"/>
                  </a:lnTo>
                  <a:lnTo>
                    <a:pt x="244" y="968"/>
                  </a:lnTo>
                  <a:lnTo>
                    <a:pt x="248" y="971"/>
                  </a:lnTo>
                  <a:lnTo>
                    <a:pt x="252" y="974"/>
                  </a:lnTo>
                  <a:lnTo>
                    <a:pt x="256" y="974"/>
                  </a:lnTo>
                  <a:lnTo>
                    <a:pt x="261" y="974"/>
                  </a:lnTo>
                  <a:lnTo>
                    <a:pt x="268" y="973"/>
                  </a:lnTo>
                  <a:lnTo>
                    <a:pt x="275" y="969"/>
                  </a:lnTo>
                  <a:lnTo>
                    <a:pt x="284" y="966"/>
                  </a:lnTo>
                  <a:lnTo>
                    <a:pt x="294" y="962"/>
                  </a:lnTo>
                  <a:lnTo>
                    <a:pt x="300" y="953"/>
                  </a:lnTo>
                  <a:lnTo>
                    <a:pt x="306" y="945"/>
                  </a:lnTo>
                  <a:lnTo>
                    <a:pt x="298" y="929"/>
                  </a:lnTo>
                  <a:lnTo>
                    <a:pt x="288" y="915"/>
                  </a:lnTo>
                  <a:lnTo>
                    <a:pt x="282" y="913"/>
                  </a:lnTo>
                  <a:lnTo>
                    <a:pt x="276" y="911"/>
                  </a:lnTo>
                  <a:lnTo>
                    <a:pt x="270" y="910"/>
                  </a:lnTo>
                  <a:lnTo>
                    <a:pt x="263" y="910"/>
                  </a:lnTo>
                  <a:lnTo>
                    <a:pt x="249" y="910"/>
                  </a:lnTo>
                  <a:lnTo>
                    <a:pt x="235" y="909"/>
                  </a:lnTo>
                  <a:close/>
                  <a:moveTo>
                    <a:pt x="1372" y="745"/>
                  </a:moveTo>
                  <a:lnTo>
                    <a:pt x="1368" y="746"/>
                  </a:lnTo>
                  <a:lnTo>
                    <a:pt x="1365" y="748"/>
                  </a:lnTo>
                  <a:lnTo>
                    <a:pt x="1363" y="750"/>
                  </a:lnTo>
                  <a:lnTo>
                    <a:pt x="1362" y="753"/>
                  </a:lnTo>
                  <a:lnTo>
                    <a:pt x="1361" y="756"/>
                  </a:lnTo>
                  <a:lnTo>
                    <a:pt x="1362" y="759"/>
                  </a:lnTo>
                  <a:lnTo>
                    <a:pt x="1363" y="762"/>
                  </a:lnTo>
                  <a:lnTo>
                    <a:pt x="1365" y="765"/>
                  </a:lnTo>
                  <a:lnTo>
                    <a:pt x="1373" y="779"/>
                  </a:lnTo>
                  <a:lnTo>
                    <a:pt x="1379" y="785"/>
                  </a:lnTo>
                  <a:lnTo>
                    <a:pt x="1383" y="776"/>
                  </a:lnTo>
                  <a:lnTo>
                    <a:pt x="1389" y="761"/>
                  </a:lnTo>
                  <a:lnTo>
                    <a:pt x="1389" y="757"/>
                  </a:lnTo>
                  <a:lnTo>
                    <a:pt x="1389" y="754"/>
                  </a:lnTo>
                  <a:lnTo>
                    <a:pt x="1389" y="751"/>
                  </a:lnTo>
                  <a:lnTo>
                    <a:pt x="1388" y="748"/>
                  </a:lnTo>
                  <a:lnTo>
                    <a:pt x="1386" y="746"/>
                  </a:lnTo>
                  <a:lnTo>
                    <a:pt x="1383" y="745"/>
                  </a:lnTo>
                  <a:lnTo>
                    <a:pt x="1379" y="745"/>
                  </a:lnTo>
                  <a:lnTo>
                    <a:pt x="1372" y="745"/>
                  </a:lnTo>
                  <a:close/>
                  <a:moveTo>
                    <a:pt x="0" y="704"/>
                  </a:moveTo>
                  <a:lnTo>
                    <a:pt x="1" y="715"/>
                  </a:lnTo>
                  <a:lnTo>
                    <a:pt x="0" y="727"/>
                  </a:lnTo>
                  <a:lnTo>
                    <a:pt x="7" y="730"/>
                  </a:lnTo>
                  <a:lnTo>
                    <a:pt x="22" y="734"/>
                  </a:lnTo>
                  <a:lnTo>
                    <a:pt x="29" y="737"/>
                  </a:lnTo>
                  <a:lnTo>
                    <a:pt x="33" y="737"/>
                  </a:lnTo>
                  <a:lnTo>
                    <a:pt x="34" y="737"/>
                  </a:lnTo>
                  <a:lnTo>
                    <a:pt x="30" y="733"/>
                  </a:lnTo>
                  <a:lnTo>
                    <a:pt x="32" y="734"/>
                  </a:lnTo>
                  <a:lnTo>
                    <a:pt x="33" y="736"/>
                  </a:lnTo>
                  <a:lnTo>
                    <a:pt x="34" y="734"/>
                  </a:lnTo>
                  <a:lnTo>
                    <a:pt x="35" y="733"/>
                  </a:lnTo>
                  <a:lnTo>
                    <a:pt x="35" y="729"/>
                  </a:lnTo>
                  <a:lnTo>
                    <a:pt x="34" y="723"/>
                  </a:lnTo>
                  <a:lnTo>
                    <a:pt x="31" y="710"/>
                  </a:lnTo>
                  <a:lnTo>
                    <a:pt x="30" y="704"/>
                  </a:lnTo>
                  <a:lnTo>
                    <a:pt x="22" y="705"/>
                  </a:lnTo>
                  <a:lnTo>
                    <a:pt x="15" y="705"/>
                  </a:lnTo>
                  <a:lnTo>
                    <a:pt x="6" y="705"/>
                  </a:lnTo>
                  <a:lnTo>
                    <a:pt x="0" y="704"/>
                  </a:lnTo>
                  <a:close/>
                  <a:moveTo>
                    <a:pt x="605" y="650"/>
                  </a:moveTo>
                  <a:lnTo>
                    <a:pt x="581" y="659"/>
                  </a:lnTo>
                  <a:lnTo>
                    <a:pt x="559" y="669"/>
                  </a:lnTo>
                  <a:lnTo>
                    <a:pt x="537" y="678"/>
                  </a:lnTo>
                  <a:lnTo>
                    <a:pt x="517" y="687"/>
                  </a:lnTo>
                  <a:lnTo>
                    <a:pt x="506" y="688"/>
                  </a:lnTo>
                  <a:lnTo>
                    <a:pt x="495" y="688"/>
                  </a:lnTo>
                  <a:lnTo>
                    <a:pt x="490" y="688"/>
                  </a:lnTo>
                  <a:lnTo>
                    <a:pt x="486" y="689"/>
                  </a:lnTo>
                  <a:lnTo>
                    <a:pt x="480" y="690"/>
                  </a:lnTo>
                  <a:lnTo>
                    <a:pt x="476" y="692"/>
                  </a:lnTo>
                  <a:lnTo>
                    <a:pt x="470" y="700"/>
                  </a:lnTo>
                  <a:lnTo>
                    <a:pt x="463" y="710"/>
                  </a:lnTo>
                  <a:lnTo>
                    <a:pt x="452" y="698"/>
                  </a:lnTo>
                  <a:lnTo>
                    <a:pt x="440" y="687"/>
                  </a:lnTo>
                  <a:lnTo>
                    <a:pt x="425" y="689"/>
                  </a:lnTo>
                  <a:lnTo>
                    <a:pt x="411" y="692"/>
                  </a:lnTo>
                  <a:lnTo>
                    <a:pt x="411" y="704"/>
                  </a:lnTo>
                  <a:lnTo>
                    <a:pt x="405" y="709"/>
                  </a:lnTo>
                  <a:lnTo>
                    <a:pt x="390" y="721"/>
                  </a:lnTo>
                  <a:lnTo>
                    <a:pt x="376" y="733"/>
                  </a:lnTo>
                  <a:lnTo>
                    <a:pt x="370" y="740"/>
                  </a:lnTo>
                  <a:lnTo>
                    <a:pt x="373" y="745"/>
                  </a:lnTo>
                  <a:lnTo>
                    <a:pt x="377" y="753"/>
                  </a:lnTo>
                  <a:lnTo>
                    <a:pt x="379" y="756"/>
                  </a:lnTo>
                  <a:lnTo>
                    <a:pt x="381" y="760"/>
                  </a:lnTo>
                  <a:lnTo>
                    <a:pt x="382" y="764"/>
                  </a:lnTo>
                  <a:lnTo>
                    <a:pt x="382" y="768"/>
                  </a:lnTo>
                  <a:lnTo>
                    <a:pt x="373" y="777"/>
                  </a:lnTo>
                  <a:lnTo>
                    <a:pt x="364" y="785"/>
                  </a:lnTo>
                  <a:lnTo>
                    <a:pt x="362" y="794"/>
                  </a:lnTo>
                  <a:lnTo>
                    <a:pt x="361" y="801"/>
                  </a:lnTo>
                  <a:lnTo>
                    <a:pt x="362" y="810"/>
                  </a:lnTo>
                  <a:lnTo>
                    <a:pt x="364" y="817"/>
                  </a:lnTo>
                  <a:lnTo>
                    <a:pt x="367" y="831"/>
                  </a:lnTo>
                  <a:lnTo>
                    <a:pt x="370" y="844"/>
                  </a:lnTo>
                  <a:lnTo>
                    <a:pt x="362" y="848"/>
                  </a:lnTo>
                  <a:lnTo>
                    <a:pt x="351" y="856"/>
                  </a:lnTo>
                  <a:lnTo>
                    <a:pt x="340" y="863"/>
                  </a:lnTo>
                  <a:lnTo>
                    <a:pt x="334" y="868"/>
                  </a:lnTo>
                  <a:lnTo>
                    <a:pt x="335" y="880"/>
                  </a:lnTo>
                  <a:lnTo>
                    <a:pt x="334" y="892"/>
                  </a:lnTo>
                  <a:lnTo>
                    <a:pt x="344" y="895"/>
                  </a:lnTo>
                  <a:lnTo>
                    <a:pt x="355" y="900"/>
                  </a:lnTo>
                  <a:lnTo>
                    <a:pt x="362" y="902"/>
                  </a:lnTo>
                  <a:lnTo>
                    <a:pt x="370" y="905"/>
                  </a:lnTo>
                  <a:lnTo>
                    <a:pt x="378" y="905"/>
                  </a:lnTo>
                  <a:lnTo>
                    <a:pt x="387" y="903"/>
                  </a:lnTo>
                  <a:lnTo>
                    <a:pt x="400" y="892"/>
                  </a:lnTo>
                  <a:lnTo>
                    <a:pt x="411" y="880"/>
                  </a:lnTo>
                  <a:lnTo>
                    <a:pt x="421" y="877"/>
                  </a:lnTo>
                  <a:lnTo>
                    <a:pt x="430" y="875"/>
                  </a:lnTo>
                  <a:lnTo>
                    <a:pt x="440" y="875"/>
                  </a:lnTo>
                  <a:lnTo>
                    <a:pt x="451" y="875"/>
                  </a:lnTo>
                  <a:lnTo>
                    <a:pt x="460" y="876"/>
                  </a:lnTo>
                  <a:lnTo>
                    <a:pt x="471" y="876"/>
                  </a:lnTo>
                  <a:lnTo>
                    <a:pt x="483" y="876"/>
                  </a:lnTo>
                  <a:lnTo>
                    <a:pt x="493" y="874"/>
                  </a:lnTo>
                  <a:lnTo>
                    <a:pt x="509" y="865"/>
                  </a:lnTo>
                  <a:lnTo>
                    <a:pt x="522" y="856"/>
                  </a:lnTo>
                  <a:lnTo>
                    <a:pt x="528" y="856"/>
                  </a:lnTo>
                  <a:lnTo>
                    <a:pt x="531" y="848"/>
                  </a:lnTo>
                  <a:lnTo>
                    <a:pt x="534" y="841"/>
                  </a:lnTo>
                  <a:lnTo>
                    <a:pt x="535" y="831"/>
                  </a:lnTo>
                  <a:lnTo>
                    <a:pt x="535" y="823"/>
                  </a:lnTo>
                  <a:lnTo>
                    <a:pt x="535" y="813"/>
                  </a:lnTo>
                  <a:lnTo>
                    <a:pt x="535" y="804"/>
                  </a:lnTo>
                  <a:lnTo>
                    <a:pt x="537" y="794"/>
                  </a:lnTo>
                  <a:lnTo>
                    <a:pt x="540" y="785"/>
                  </a:lnTo>
                  <a:lnTo>
                    <a:pt x="542" y="781"/>
                  </a:lnTo>
                  <a:lnTo>
                    <a:pt x="545" y="779"/>
                  </a:lnTo>
                  <a:lnTo>
                    <a:pt x="551" y="776"/>
                  </a:lnTo>
                  <a:lnTo>
                    <a:pt x="555" y="773"/>
                  </a:lnTo>
                  <a:lnTo>
                    <a:pt x="565" y="768"/>
                  </a:lnTo>
                  <a:lnTo>
                    <a:pt x="575" y="763"/>
                  </a:lnTo>
                  <a:lnTo>
                    <a:pt x="590" y="751"/>
                  </a:lnTo>
                  <a:lnTo>
                    <a:pt x="603" y="742"/>
                  </a:lnTo>
                  <a:lnTo>
                    <a:pt x="607" y="737"/>
                  </a:lnTo>
                  <a:lnTo>
                    <a:pt x="611" y="732"/>
                  </a:lnTo>
                  <a:lnTo>
                    <a:pt x="614" y="727"/>
                  </a:lnTo>
                  <a:lnTo>
                    <a:pt x="618" y="722"/>
                  </a:lnTo>
                  <a:lnTo>
                    <a:pt x="620" y="716"/>
                  </a:lnTo>
                  <a:lnTo>
                    <a:pt x="621" y="711"/>
                  </a:lnTo>
                  <a:lnTo>
                    <a:pt x="622" y="704"/>
                  </a:lnTo>
                  <a:lnTo>
                    <a:pt x="623" y="696"/>
                  </a:lnTo>
                  <a:lnTo>
                    <a:pt x="623" y="679"/>
                  </a:lnTo>
                  <a:lnTo>
                    <a:pt x="622" y="657"/>
                  </a:lnTo>
                  <a:lnTo>
                    <a:pt x="605" y="650"/>
                  </a:lnTo>
                  <a:close/>
                  <a:moveTo>
                    <a:pt x="1484" y="645"/>
                  </a:moveTo>
                  <a:lnTo>
                    <a:pt x="1484" y="674"/>
                  </a:lnTo>
                  <a:lnTo>
                    <a:pt x="1491" y="671"/>
                  </a:lnTo>
                  <a:lnTo>
                    <a:pt x="1497" y="666"/>
                  </a:lnTo>
                  <a:lnTo>
                    <a:pt x="1500" y="663"/>
                  </a:lnTo>
                  <a:lnTo>
                    <a:pt x="1501" y="660"/>
                  </a:lnTo>
                  <a:lnTo>
                    <a:pt x="1500" y="656"/>
                  </a:lnTo>
                  <a:lnTo>
                    <a:pt x="1497" y="653"/>
                  </a:lnTo>
                  <a:lnTo>
                    <a:pt x="1491" y="649"/>
                  </a:lnTo>
                  <a:lnTo>
                    <a:pt x="1484" y="645"/>
                  </a:lnTo>
                  <a:close/>
                  <a:moveTo>
                    <a:pt x="1349" y="604"/>
                  </a:moveTo>
                  <a:lnTo>
                    <a:pt x="1343" y="610"/>
                  </a:lnTo>
                  <a:lnTo>
                    <a:pt x="1335" y="618"/>
                  </a:lnTo>
                  <a:lnTo>
                    <a:pt x="1328" y="626"/>
                  </a:lnTo>
                  <a:lnTo>
                    <a:pt x="1321" y="637"/>
                  </a:lnTo>
                  <a:lnTo>
                    <a:pt x="1318" y="641"/>
                  </a:lnTo>
                  <a:lnTo>
                    <a:pt x="1316" y="646"/>
                  </a:lnTo>
                  <a:lnTo>
                    <a:pt x="1315" y="652"/>
                  </a:lnTo>
                  <a:lnTo>
                    <a:pt x="1315" y="656"/>
                  </a:lnTo>
                  <a:lnTo>
                    <a:pt x="1316" y="661"/>
                  </a:lnTo>
                  <a:lnTo>
                    <a:pt x="1317" y="665"/>
                  </a:lnTo>
                  <a:lnTo>
                    <a:pt x="1321" y="671"/>
                  </a:lnTo>
                  <a:lnTo>
                    <a:pt x="1326" y="674"/>
                  </a:lnTo>
                  <a:lnTo>
                    <a:pt x="1309" y="681"/>
                  </a:lnTo>
                  <a:lnTo>
                    <a:pt x="1297" y="688"/>
                  </a:lnTo>
                  <a:lnTo>
                    <a:pt x="1293" y="691"/>
                  </a:lnTo>
                  <a:lnTo>
                    <a:pt x="1289" y="693"/>
                  </a:lnTo>
                  <a:lnTo>
                    <a:pt x="1288" y="696"/>
                  </a:lnTo>
                  <a:lnTo>
                    <a:pt x="1287" y="700"/>
                  </a:lnTo>
                  <a:lnTo>
                    <a:pt x="1287" y="708"/>
                  </a:lnTo>
                  <a:lnTo>
                    <a:pt x="1289" y="719"/>
                  </a:lnTo>
                  <a:lnTo>
                    <a:pt x="1293" y="732"/>
                  </a:lnTo>
                  <a:lnTo>
                    <a:pt x="1296" y="751"/>
                  </a:lnTo>
                  <a:lnTo>
                    <a:pt x="1305" y="750"/>
                  </a:lnTo>
                  <a:lnTo>
                    <a:pt x="1314" y="750"/>
                  </a:lnTo>
                  <a:lnTo>
                    <a:pt x="1323" y="749"/>
                  </a:lnTo>
                  <a:lnTo>
                    <a:pt x="1332" y="751"/>
                  </a:lnTo>
                  <a:lnTo>
                    <a:pt x="1329" y="730"/>
                  </a:lnTo>
                  <a:lnTo>
                    <a:pt x="1328" y="716"/>
                  </a:lnTo>
                  <a:lnTo>
                    <a:pt x="1328" y="711"/>
                  </a:lnTo>
                  <a:lnTo>
                    <a:pt x="1328" y="707"/>
                  </a:lnTo>
                  <a:lnTo>
                    <a:pt x="1329" y="703"/>
                  </a:lnTo>
                  <a:lnTo>
                    <a:pt x="1331" y="700"/>
                  </a:lnTo>
                  <a:lnTo>
                    <a:pt x="1333" y="698"/>
                  </a:lnTo>
                  <a:lnTo>
                    <a:pt x="1337" y="696"/>
                  </a:lnTo>
                  <a:lnTo>
                    <a:pt x="1342" y="695"/>
                  </a:lnTo>
                  <a:lnTo>
                    <a:pt x="1347" y="693"/>
                  </a:lnTo>
                  <a:lnTo>
                    <a:pt x="1361" y="691"/>
                  </a:lnTo>
                  <a:lnTo>
                    <a:pt x="1379" y="687"/>
                  </a:lnTo>
                  <a:lnTo>
                    <a:pt x="1386" y="698"/>
                  </a:lnTo>
                  <a:lnTo>
                    <a:pt x="1394" y="712"/>
                  </a:lnTo>
                  <a:lnTo>
                    <a:pt x="1402" y="725"/>
                  </a:lnTo>
                  <a:lnTo>
                    <a:pt x="1408" y="740"/>
                  </a:lnTo>
                  <a:lnTo>
                    <a:pt x="1417" y="739"/>
                  </a:lnTo>
                  <a:lnTo>
                    <a:pt x="1425" y="740"/>
                  </a:lnTo>
                  <a:lnTo>
                    <a:pt x="1435" y="730"/>
                  </a:lnTo>
                  <a:lnTo>
                    <a:pt x="1444" y="722"/>
                  </a:lnTo>
                  <a:lnTo>
                    <a:pt x="1448" y="722"/>
                  </a:lnTo>
                  <a:lnTo>
                    <a:pt x="1454" y="721"/>
                  </a:lnTo>
                  <a:lnTo>
                    <a:pt x="1455" y="720"/>
                  </a:lnTo>
                  <a:lnTo>
                    <a:pt x="1456" y="719"/>
                  </a:lnTo>
                  <a:lnTo>
                    <a:pt x="1455" y="717"/>
                  </a:lnTo>
                  <a:lnTo>
                    <a:pt x="1454" y="715"/>
                  </a:lnTo>
                  <a:lnTo>
                    <a:pt x="1449" y="711"/>
                  </a:lnTo>
                  <a:lnTo>
                    <a:pt x="1438" y="704"/>
                  </a:lnTo>
                  <a:lnTo>
                    <a:pt x="1439" y="693"/>
                  </a:lnTo>
                  <a:lnTo>
                    <a:pt x="1441" y="683"/>
                  </a:lnTo>
                  <a:lnTo>
                    <a:pt x="1442" y="675"/>
                  </a:lnTo>
                  <a:lnTo>
                    <a:pt x="1444" y="662"/>
                  </a:lnTo>
                  <a:lnTo>
                    <a:pt x="1425" y="667"/>
                  </a:lnTo>
                  <a:lnTo>
                    <a:pt x="1410" y="671"/>
                  </a:lnTo>
                  <a:lnTo>
                    <a:pt x="1403" y="671"/>
                  </a:lnTo>
                  <a:lnTo>
                    <a:pt x="1397" y="670"/>
                  </a:lnTo>
                  <a:lnTo>
                    <a:pt x="1390" y="667"/>
                  </a:lnTo>
                  <a:lnTo>
                    <a:pt x="1385" y="662"/>
                  </a:lnTo>
                  <a:lnTo>
                    <a:pt x="1383" y="655"/>
                  </a:lnTo>
                  <a:lnTo>
                    <a:pt x="1380" y="636"/>
                  </a:lnTo>
                  <a:lnTo>
                    <a:pt x="1376" y="616"/>
                  </a:lnTo>
                  <a:lnTo>
                    <a:pt x="1372" y="604"/>
                  </a:lnTo>
                  <a:lnTo>
                    <a:pt x="1361" y="605"/>
                  </a:lnTo>
                  <a:lnTo>
                    <a:pt x="1349" y="604"/>
                  </a:lnTo>
                  <a:close/>
                  <a:moveTo>
                    <a:pt x="1531" y="581"/>
                  </a:moveTo>
                  <a:lnTo>
                    <a:pt x="1521" y="581"/>
                  </a:lnTo>
                  <a:lnTo>
                    <a:pt x="1512" y="585"/>
                  </a:lnTo>
                  <a:lnTo>
                    <a:pt x="1502" y="588"/>
                  </a:lnTo>
                  <a:lnTo>
                    <a:pt x="1492" y="592"/>
                  </a:lnTo>
                  <a:lnTo>
                    <a:pt x="1474" y="602"/>
                  </a:lnTo>
                  <a:lnTo>
                    <a:pt x="1461" y="609"/>
                  </a:lnTo>
                  <a:lnTo>
                    <a:pt x="1461" y="612"/>
                  </a:lnTo>
                  <a:lnTo>
                    <a:pt x="1461" y="620"/>
                  </a:lnTo>
                  <a:lnTo>
                    <a:pt x="1462" y="622"/>
                  </a:lnTo>
                  <a:lnTo>
                    <a:pt x="1463" y="624"/>
                  </a:lnTo>
                  <a:lnTo>
                    <a:pt x="1464" y="624"/>
                  </a:lnTo>
                  <a:lnTo>
                    <a:pt x="1466" y="622"/>
                  </a:lnTo>
                  <a:lnTo>
                    <a:pt x="1468" y="623"/>
                  </a:lnTo>
                  <a:lnTo>
                    <a:pt x="1469" y="625"/>
                  </a:lnTo>
                  <a:lnTo>
                    <a:pt x="1470" y="626"/>
                  </a:lnTo>
                  <a:lnTo>
                    <a:pt x="1471" y="627"/>
                  </a:lnTo>
                  <a:lnTo>
                    <a:pt x="1474" y="627"/>
                  </a:lnTo>
                  <a:lnTo>
                    <a:pt x="1478" y="627"/>
                  </a:lnTo>
                  <a:lnTo>
                    <a:pt x="1483" y="626"/>
                  </a:lnTo>
                  <a:lnTo>
                    <a:pt x="1487" y="623"/>
                  </a:lnTo>
                  <a:lnTo>
                    <a:pt x="1490" y="620"/>
                  </a:lnTo>
                  <a:lnTo>
                    <a:pt x="1495" y="616"/>
                  </a:lnTo>
                  <a:lnTo>
                    <a:pt x="1501" y="609"/>
                  </a:lnTo>
                  <a:lnTo>
                    <a:pt x="1507" y="604"/>
                  </a:lnTo>
                  <a:lnTo>
                    <a:pt x="1515" y="602"/>
                  </a:lnTo>
                  <a:lnTo>
                    <a:pt x="1524" y="603"/>
                  </a:lnTo>
                  <a:lnTo>
                    <a:pt x="1535" y="603"/>
                  </a:lnTo>
                  <a:lnTo>
                    <a:pt x="1542" y="604"/>
                  </a:lnTo>
                  <a:lnTo>
                    <a:pt x="1542" y="594"/>
                  </a:lnTo>
                  <a:lnTo>
                    <a:pt x="1542" y="587"/>
                  </a:lnTo>
                  <a:lnTo>
                    <a:pt x="1542" y="585"/>
                  </a:lnTo>
                  <a:lnTo>
                    <a:pt x="1540" y="582"/>
                  </a:lnTo>
                  <a:lnTo>
                    <a:pt x="1537" y="581"/>
                  </a:lnTo>
                  <a:lnTo>
                    <a:pt x="1531" y="581"/>
                  </a:lnTo>
                  <a:close/>
                  <a:moveTo>
                    <a:pt x="1912" y="82"/>
                  </a:moveTo>
                  <a:lnTo>
                    <a:pt x="1901" y="84"/>
                  </a:lnTo>
                  <a:lnTo>
                    <a:pt x="1883" y="88"/>
                  </a:lnTo>
                  <a:lnTo>
                    <a:pt x="1866" y="94"/>
                  </a:lnTo>
                  <a:lnTo>
                    <a:pt x="1866" y="100"/>
                  </a:lnTo>
                  <a:lnTo>
                    <a:pt x="1867" y="108"/>
                  </a:lnTo>
                  <a:lnTo>
                    <a:pt x="1867" y="117"/>
                  </a:lnTo>
                  <a:lnTo>
                    <a:pt x="1866" y="123"/>
                  </a:lnTo>
                  <a:lnTo>
                    <a:pt x="1874" y="129"/>
                  </a:lnTo>
                  <a:lnTo>
                    <a:pt x="1883" y="135"/>
                  </a:lnTo>
                  <a:lnTo>
                    <a:pt x="1885" y="148"/>
                  </a:lnTo>
                  <a:lnTo>
                    <a:pt x="1884" y="162"/>
                  </a:lnTo>
                  <a:lnTo>
                    <a:pt x="1883" y="175"/>
                  </a:lnTo>
                  <a:lnTo>
                    <a:pt x="1883" y="188"/>
                  </a:lnTo>
                  <a:lnTo>
                    <a:pt x="1863" y="190"/>
                  </a:lnTo>
                  <a:lnTo>
                    <a:pt x="1848" y="191"/>
                  </a:lnTo>
                  <a:lnTo>
                    <a:pt x="1832" y="191"/>
                  </a:lnTo>
                  <a:lnTo>
                    <a:pt x="1814" y="193"/>
                  </a:lnTo>
                  <a:lnTo>
                    <a:pt x="1814" y="208"/>
                  </a:lnTo>
                  <a:lnTo>
                    <a:pt x="1814" y="222"/>
                  </a:lnTo>
                  <a:lnTo>
                    <a:pt x="1815" y="226"/>
                  </a:lnTo>
                  <a:lnTo>
                    <a:pt x="1818" y="231"/>
                  </a:lnTo>
                  <a:lnTo>
                    <a:pt x="1821" y="234"/>
                  </a:lnTo>
                  <a:lnTo>
                    <a:pt x="1824" y="237"/>
                  </a:lnTo>
                  <a:lnTo>
                    <a:pt x="1834" y="241"/>
                  </a:lnTo>
                  <a:lnTo>
                    <a:pt x="1845" y="244"/>
                  </a:lnTo>
                  <a:lnTo>
                    <a:pt x="1857" y="246"/>
                  </a:lnTo>
                  <a:lnTo>
                    <a:pt x="1869" y="247"/>
                  </a:lnTo>
                  <a:lnTo>
                    <a:pt x="1879" y="247"/>
                  </a:lnTo>
                  <a:lnTo>
                    <a:pt x="1889" y="246"/>
                  </a:lnTo>
                  <a:lnTo>
                    <a:pt x="1883" y="258"/>
                  </a:lnTo>
                  <a:lnTo>
                    <a:pt x="1877" y="271"/>
                  </a:lnTo>
                  <a:lnTo>
                    <a:pt x="1873" y="283"/>
                  </a:lnTo>
                  <a:lnTo>
                    <a:pt x="1869" y="296"/>
                  </a:lnTo>
                  <a:lnTo>
                    <a:pt x="1861" y="322"/>
                  </a:lnTo>
                  <a:lnTo>
                    <a:pt x="1853" y="352"/>
                  </a:lnTo>
                  <a:lnTo>
                    <a:pt x="1865" y="351"/>
                  </a:lnTo>
                  <a:lnTo>
                    <a:pt x="1877" y="352"/>
                  </a:lnTo>
                  <a:lnTo>
                    <a:pt x="1887" y="334"/>
                  </a:lnTo>
                  <a:lnTo>
                    <a:pt x="1899" y="315"/>
                  </a:lnTo>
                  <a:lnTo>
                    <a:pt x="1905" y="304"/>
                  </a:lnTo>
                  <a:lnTo>
                    <a:pt x="1910" y="294"/>
                  </a:lnTo>
                  <a:lnTo>
                    <a:pt x="1914" y="285"/>
                  </a:lnTo>
                  <a:lnTo>
                    <a:pt x="1918" y="275"/>
                  </a:lnTo>
                  <a:lnTo>
                    <a:pt x="1919" y="270"/>
                  </a:lnTo>
                  <a:lnTo>
                    <a:pt x="1919" y="266"/>
                  </a:lnTo>
                  <a:lnTo>
                    <a:pt x="1919" y="260"/>
                  </a:lnTo>
                  <a:lnTo>
                    <a:pt x="1918" y="255"/>
                  </a:lnTo>
                  <a:lnTo>
                    <a:pt x="1918" y="250"/>
                  </a:lnTo>
                  <a:lnTo>
                    <a:pt x="1917" y="244"/>
                  </a:lnTo>
                  <a:lnTo>
                    <a:pt x="1917" y="239"/>
                  </a:lnTo>
                  <a:lnTo>
                    <a:pt x="1918" y="234"/>
                  </a:lnTo>
                  <a:lnTo>
                    <a:pt x="1936" y="229"/>
                  </a:lnTo>
                  <a:lnTo>
                    <a:pt x="1937" y="214"/>
                  </a:lnTo>
                  <a:lnTo>
                    <a:pt x="1938" y="197"/>
                  </a:lnTo>
                  <a:lnTo>
                    <a:pt x="1938" y="180"/>
                  </a:lnTo>
                  <a:lnTo>
                    <a:pt x="1936" y="165"/>
                  </a:lnTo>
                  <a:lnTo>
                    <a:pt x="1935" y="163"/>
                  </a:lnTo>
                  <a:lnTo>
                    <a:pt x="1934" y="162"/>
                  </a:lnTo>
                  <a:lnTo>
                    <a:pt x="1931" y="161"/>
                  </a:lnTo>
                  <a:lnTo>
                    <a:pt x="1928" y="161"/>
                  </a:lnTo>
                  <a:lnTo>
                    <a:pt x="1923" y="159"/>
                  </a:lnTo>
                  <a:lnTo>
                    <a:pt x="1918" y="158"/>
                  </a:lnTo>
                  <a:lnTo>
                    <a:pt x="1920" y="139"/>
                  </a:lnTo>
                  <a:lnTo>
                    <a:pt x="1921" y="123"/>
                  </a:lnTo>
                  <a:lnTo>
                    <a:pt x="1922" y="107"/>
                  </a:lnTo>
                  <a:lnTo>
                    <a:pt x="1924" y="88"/>
                  </a:lnTo>
                  <a:lnTo>
                    <a:pt x="1912" y="82"/>
                  </a:lnTo>
                  <a:close/>
                  <a:moveTo>
                    <a:pt x="1995" y="36"/>
                  </a:moveTo>
                  <a:lnTo>
                    <a:pt x="1991" y="37"/>
                  </a:lnTo>
                  <a:lnTo>
                    <a:pt x="1987" y="40"/>
                  </a:lnTo>
                  <a:lnTo>
                    <a:pt x="1983" y="45"/>
                  </a:lnTo>
                  <a:lnTo>
                    <a:pt x="1978" y="50"/>
                  </a:lnTo>
                  <a:lnTo>
                    <a:pt x="1970" y="64"/>
                  </a:lnTo>
                  <a:lnTo>
                    <a:pt x="1961" y="79"/>
                  </a:lnTo>
                  <a:lnTo>
                    <a:pt x="1947" y="110"/>
                  </a:lnTo>
                  <a:lnTo>
                    <a:pt x="1936" y="135"/>
                  </a:lnTo>
                  <a:lnTo>
                    <a:pt x="1944" y="137"/>
                  </a:lnTo>
                  <a:lnTo>
                    <a:pt x="1954" y="140"/>
                  </a:lnTo>
                  <a:lnTo>
                    <a:pt x="1961" y="133"/>
                  </a:lnTo>
                  <a:lnTo>
                    <a:pt x="1970" y="124"/>
                  </a:lnTo>
                  <a:lnTo>
                    <a:pt x="1974" y="120"/>
                  </a:lnTo>
                  <a:lnTo>
                    <a:pt x="1978" y="115"/>
                  </a:lnTo>
                  <a:lnTo>
                    <a:pt x="1981" y="111"/>
                  </a:lnTo>
                  <a:lnTo>
                    <a:pt x="1984" y="105"/>
                  </a:lnTo>
                  <a:lnTo>
                    <a:pt x="1984" y="97"/>
                  </a:lnTo>
                  <a:lnTo>
                    <a:pt x="1983" y="87"/>
                  </a:lnTo>
                  <a:lnTo>
                    <a:pt x="1981" y="83"/>
                  </a:lnTo>
                  <a:lnTo>
                    <a:pt x="1981" y="79"/>
                  </a:lnTo>
                  <a:lnTo>
                    <a:pt x="1981" y="74"/>
                  </a:lnTo>
                  <a:lnTo>
                    <a:pt x="1984" y="70"/>
                  </a:lnTo>
                  <a:lnTo>
                    <a:pt x="1989" y="70"/>
                  </a:lnTo>
                  <a:lnTo>
                    <a:pt x="1993" y="67"/>
                  </a:lnTo>
                  <a:lnTo>
                    <a:pt x="1996" y="64"/>
                  </a:lnTo>
                  <a:lnTo>
                    <a:pt x="2000" y="61"/>
                  </a:lnTo>
                  <a:lnTo>
                    <a:pt x="2002" y="56"/>
                  </a:lnTo>
                  <a:lnTo>
                    <a:pt x="2007" y="48"/>
                  </a:lnTo>
                  <a:lnTo>
                    <a:pt x="2011" y="40"/>
                  </a:lnTo>
                  <a:lnTo>
                    <a:pt x="2008" y="38"/>
                  </a:lnTo>
                  <a:lnTo>
                    <a:pt x="2005" y="36"/>
                  </a:lnTo>
                  <a:lnTo>
                    <a:pt x="2004" y="35"/>
                  </a:lnTo>
                  <a:lnTo>
                    <a:pt x="2002" y="34"/>
                  </a:lnTo>
                  <a:lnTo>
                    <a:pt x="1998" y="35"/>
                  </a:lnTo>
                  <a:lnTo>
                    <a:pt x="1995" y="36"/>
                  </a:lnTo>
                  <a:close/>
                  <a:moveTo>
                    <a:pt x="2059" y="0"/>
                  </a:moveTo>
                  <a:lnTo>
                    <a:pt x="2055" y="1"/>
                  </a:lnTo>
                  <a:lnTo>
                    <a:pt x="2051" y="3"/>
                  </a:lnTo>
                  <a:lnTo>
                    <a:pt x="2047" y="5"/>
                  </a:lnTo>
                  <a:lnTo>
                    <a:pt x="2044" y="7"/>
                  </a:lnTo>
                  <a:lnTo>
                    <a:pt x="2038" y="15"/>
                  </a:lnTo>
                  <a:lnTo>
                    <a:pt x="2032" y="22"/>
                  </a:lnTo>
                  <a:lnTo>
                    <a:pt x="2025" y="36"/>
                  </a:lnTo>
                  <a:lnTo>
                    <a:pt x="2023" y="40"/>
                  </a:lnTo>
                  <a:lnTo>
                    <a:pt x="2029" y="45"/>
                  </a:lnTo>
                  <a:lnTo>
                    <a:pt x="2031" y="46"/>
                  </a:lnTo>
                  <a:lnTo>
                    <a:pt x="2030" y="47"/>
                  </a:lnTo>
                  <a:lnTo>
                    <a:pt x="2029" y="47"/>
                  </a:lnTo>
                  <a:lnTo>
                    <a:pt x="2038" y="43"/>
                  </a:lnTo>
                  <a:lnTo>
                    <a:pt x="2049" y="36"/>
                  </a:lnTo>
                  <a:lnTo>
                    <a:pt x="2061" y="30"/>
                  </a:lnTo>
                  <a:lnTo>
                    <a:pt x="2071" y="24"/>
                  </a:lnTo>
                  <a:lnTo>
                    <a:pt x="2071" y="19"/>
                  </a:lnTo>
                  <a:lnTo>
                    <a:pt x="2071" y="12"/>
                  </a:lnTo>
                  <a:lnTo>
                    <a:pt x="2070" y="7"/>
                  </a:lnTo>
                  <a:lnTo>
                    <a:pt x="2069" y="5"/>
                  </a:lnTo>
                  <a:lnTo>
                    <a:pt x="2068" y="4"/>
                  </a:lnTo>
                  <a:lnTo>
                    <a:pt x="2064" y="6"/>
                  </a:lnTo>
                  <a:lnTo>
                    <a:pt x="2057" y="2"/>
                  </a:lnTo>
                  <a:lnTo>
                    <a:pt x="2056" y="0"/>
                  </a:lnTo>
                  <a:lnTo>
                    <a:pt x="2057" y="0"/>
                  </a:lnTo>
                  <a:lnTo>
                    <a:pt x="2059" y="0"/>
                  </a:lnTo>
                  <a:close/>
                </a:path>
              </a:pathLst>
            </a:custGeom>
            <a:solidFill>
              <a:srgbClr val="418FDE"/>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57" name="shp_Northern Ireland">
              <a:extLst>
                <a:ext uri="{FF2B5EF4-FFF2-40B4-BE49-F238E27FC236}">
                  <a16:creationId xmlns:a16="http://schemas.microsoft.com/office/drawing/2014/main" id="{52BD539B-8DCA-9DBB-8CE5-EE2F448E9102}"/>
                </a:ext>
              </a:extLst>
            </p:cNvPr>
            <p:cNvSpPr>
              <a:spLocks noEditPoints="1"/>
            </p:cNvSpPr>
            <p:nvPr/>
          </p:nvSpPr>
          <p:spPr bwMode="auto">
            <a:xfrm>
              <a:off x="2576553" y="-318649"/>
              <a:ext cx="450369" cy="433569"/>
            </a:xfrm>
            <a:custGeom>
              <a:avLst/>
              <a:gdLst>
                <a:gd name="T0" fmla="*/ 461 w 620"/>
                <a:gd name="T1" fmla="*/ 542 h 563"/>
                <a:gd name="T2" fmla="*/ 526 w 620"/>
                <a:gd name="T3" fmla="*/ 514 h 563"/>
                <a:gd name="T4" fmla="*/ 551 w 620"/>
                <a:gd name="T5" fmla="*/ 439 h 563"/>
                <a:gd name="T6" fmla="*/ 579 w 620"/>
                <a:gd name="T7" fmla="*/ 442 h 563"/>
                <a:gd name="T8" fmla="*/ 590 w 620"/>
                <a:gd name="T9" fmla="*/ 445 h 563"/>
                <a:gd name="T10" fmla="*/ 601 w 620"/>
                <a:gd name="T11" fmla="*/ 436 h 563"/>
                <a:gd name="T12" fmla="*/ 613 w 620"/>
                <a:gd name="T13" fmla="*/ 388 h 563"/>
                <a:gd name="T14" fmla="*/ 616 w 620"/>
                <a:gd name="T15" fmla="*/ 329 h 563"/>
                <a:gd name="T16" fmla="*/ 584 w 620"/>
                <a:gd name="T17" fmla="*/ 285 h 563"/>
                <a:gd name="T18" fmla="*/ 598 w 620"/>
                <a:gd name="T19" fmla="*/ 259 h 563"/>
                <a:gd name="T20" fmla="*/ 571 w 620"/>
                <a:gd name="T21" fmla="*/ 221 h 563"/>
                <a:gd name="T22" fmla="*/ 578 w 620"/>
                <a:gd name="T23" fmla="*/ 113 h 563"/>
                <a:gd name="T24" fmla="*/ 554 w 620"/>
                <a:gd name="T25" fmla="*/ 55 h 563"/>
                <a:gd name="T26" fmla="*/ 472 w 620"/>
                <a:gd name="T27" fmla="*/ 0 h 563"/>
                <a:gd name="T28" fmla="*/ 423 w 620"/>
                <a:gd name="T29" fmla="*/ 13 h 563"/>
                <a:gd name="T30" fmla="*/ 345 w 620"/>
                <a:gd name="T31" fmla="*/ 3 h 563"/>
                <a:gd name="T32" fmla="*/ 316 w 620"/>
                <a:gd name="T33" fmla="*/ 10 h 563"/>
                <a:gd name="T34" fmla="*/ 286 w 620"/>
                <a:gd name="T35" fmla="*/ 14 h 563"/>
                <a:gd name="T36" fmla="*/ 249 w 620"/>
                <a:gd name="T37" fmla="*/ 51 h 563"/>
                <a:gd name="T38" fmla="*/ 192 w 620"/>
                <a:gd name="T39" fmla="*/ 92 h 563"/>
                <a:gd name="T40" fmla="*/ 158 w 620"/>
                <a:gd name="T41" fmla="*/ 104 h 563"/>
                <a:gd name="T42" fmla="*/ 127 w 620"/>
                <a:gd name="T43" fmla="*/ 90 h 563"/>
                <a:gd name="T44" fmla="*/ 93 w 620"/>
                <a:gd name="T45" fmla="*/ 84 h 563"/>
                <a:gd name="T46" fmla="*/ 110 w 620"/>
                <a:gd name="T47" fmla="*/ 120 h 563"/>
                <a:gd name="T48" fmla="*/ 125 w 620"/>
                <a:gd name="T49" fmla="*/ 141 h 563"/>
                <a:gd name="T50" fmla="*/ 92 w 620"/>
                <a:gd name="T51" fmla="*/ 153 h 563"/>
                <a:gd name="T52" fmla="*/ 49 w 620"/>
                <a:gd name="T53" fmla="*/ 141 h 563"/>
                <a:gd name="T54" fmla="*/ 1 w 620"/>
                <a:gd name="T55" fmla="*/ 154 h 563"/>
                <a:gd name="T56" fmla="*/ 11 w 620"/>
                <a:gd name="T57" fmla="*/ 181 h 563"/>
                <a:gd name="T58" fmla="*/ 17 w 620"/>
                <a:gd name="T59" fmla="*/ 222 h 563"/>
                <a:gd name="T60" fmla="*/ 55 w 620"/>
                <a:gd name="T61" fmla="*/ 270 h 563"/>
                <a:gd name="T62" fmla="*/ 66 w 620"/>
                <a:gd name="T63" fmla="*/ 310 h 563"/>
                <a:gd name="T64" fmla="*/ 84 w 620"/>
                <a:gd name="T65" fmla="*/ 350 h 563"/>
                <a:gd name="T66" fmla="*/ 121 w 620"/>
                <a:gd name="T67" fmla="*/ 368 h 563"/>
                <a:gd name="T68" fmla="*/ 146 w 620"/>
                <a:gd name="T69" fmla="*/ 386 h 563"/>
                <a:gd name="T70" fmla="*/ 163 w 620"/>
                <a:gd name="T71" fmla="*/ 377 h 563"/>
                <a:gd name="T72" fmla="*/ 196 w 620"/>
                <a:gd name="T73" fmla="*/ 363 h 563"/>
                <a:gd name="T74" fmla="*/ 203 w 620"/>
                <a:gd name="T75" fmla="*/ 346 h 563"/>
                <a:gd name="T76" fmla="*/ 196 w 620"/>
                <a:gd name="T77" fmla="*/ 319 h 563"/>
                <a:gd name="T78" fmla="*/ 231 w 620"/>
                <a:gd name="T79" fmla="*/ 296 h 563"/>
                <a:gd name="T80" fmla="*/ 258 w 620"/>
                <a:gd name="T81" fmla="*/ 288 h 563"/>
                <a:gd name="T82" fmla="*/ 262 w 620"/>
                <a:gd name="T83" fmla="*/ 344 h 563"/>
                <a:gd name="T84" fmla="*/ 270 w 620"/>
                <a:gd name="T85" fmla="*/ 408 h 563"/>
                <a:gd name="T86" fmla="*/ 306 w 620"/>
                <a:gd name="T87" fmla="*/ 426 h 563"/>
                <a:gd name="T88" fmla="*/ 295 w 620"/>
                <a:gd name="T89" fmla="*/ 456 h 563"/>
                <a:gd name="T90" fmla="*/ 281 w 620"/>
                <a:gd name="T91" fmla="*/ 480 h 563"/>
                <a:gd name="T92" fmla="*/ 307 w 620"/>
                <a:gd name="T93" fmla="*/ 488 h 563"/>
                <a:gd name="T94" fmla="*/ 349 w 620"/>
                <a:gd name="T95" fmla="*/ 492 h 563"/>
                <a:gd name="T96" fmla="*/ 386 w 620"/>
                <a:gd name="T97" fmla="*/ 509 h 563"/>
                <a:gd name="T98" fmla="*/ 424 w 620"/>
                <a:gd name="T99" fmla="*/ 551 h 563"/>
                <a:gd name="T100" fmla="*/ 437 w 620"/>
                <a:gd name="T101" fmla="*/ 247 h 563"/>
                <a:gd name="T102" fmla="*/ 416 w 620"/>
                <a:gd name="T103" fmla="*/ 298 h 563"/>
                <a:gd name="T104" fmla="*/ 372 w 620"/>
                <a:gd name="T105" fmla="*/ 298 h 563"/>
                <a:gd name="T106" fmla="*/ 404 w 620"/>
                <a:gd name="T107" fmla="*/ 238 h 563"/>
                <a:gd name="T108" fmla="*/ 403 w 620"/>
                <a:gd name="T109" fmla="*/ 226 h 563"/>
                <a:gd name="T110" fmla="*/ 72 w 620"/>
                <a:gd name="T111" fmla="*/ 209 h 563"/>
                <a:gd name="T112" fmla="*/ 68 w 620"/>
                <a:gd name="T113" fmla="*/ 246 h 563"/>
                <a:gd name="T114" fmla="*/ 34 w 620"/>
                <a:gd name="T115" fmla="*/ 197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0" h="563">
                  <a:moveTo>
                    <a:pt x="431" y="563"/>
                  </a:moveTo>
                  <a:lnTo>
                    <a:pt x="436" y="563"/>
                  </a:lnTo>
                  <a:lnTo>
                    <a:pt x="439" y="561"/>
                  </a:lnTo>
                  <a:lnTo>
                    <a:pt x="443" y="559"/>
                  </a:lnTo>
                  <a:lnTo>
                    <a:pt x="447" y="555"/>
                  </a:lnTo>
                  <a:lnTo>
                    <a:pt x="455" y="549"/>
                  </a:lnTo>
                  <a:lnTo>
                    <a:pt x="461" y="542"/>
                  </a:lnTo>
                  <a:lnTo>
                    <a:pt x="474" y="525"/>
                  </a:lnTo>
                  <a:lnTo>
                    <a:pt x="484" y="510"/>
                  </a:lnTo>
                  <a:lnTo>
                    <a:pt x="496" y="514"/>
                  </a:lnTo>
                  <a:lnTo>
                    <a:pt x="505" y="516"/>
                  </a:lnTo>
                  <a:lnTo>
                    <a:pt x="511" y="517"/>
                  </a:lnTo>
                  <a:lnTo>
                    <a:pt x="516" y="517"/>
                  </a:lnTo>
                  <a:lnTo>
                    <a:pt x="526" y="514"/>
                  </a:lnTo>
                  <a:lnTo>
                    <a:pt x="543" y="510"/>
                  </a:lnTo>
                  <a:lnTo>
                    <a:pt x="545" y="490"/>
                  </a:lnTo>
                  <a:lnTo>
                    <a:pt x="546" y="470"/>
                  </a:lnTo>
                  <a:lnTo>
                    <a:pt x="545" y="453"/>
                  </a:lnTo>
                  <a:lnTo>
                    <a:pt x="543" y="440"/>
                  </a:lnTo>
                  <a:lnTo>
                    <a:pt x="548" y="440"/>
                  </a:lnTo>
                  <a:lnTo>
                    <a:pt x="551" y="439"/>
                  </a:lnTo>
                  <a:lnTo>
                    <a:pt x="555" y="437"/>
                  </a:lnTo>
                  <a:lnTo>
                    <a:pt x="557" y="435"/>
                  </a:lnTo>
                  <a:lnTo>
                    <a:pt x="560" y="434"/>
                  </a:lnTo>
                  <a:lnTo>
                    <a:pt x="563" y="433"/>
                  </a:lnTo>
                  <a:lnTo>
                    <a:pt x="567" y="432"/>
                  </a:lnTo>
                  <a:lnTo>
                    <a:pt x="573" y="433"/>
                  </a:lnTo>
                  <a:lnTo>
                    <a:pt x="579" y="442"/>
                  </a:lnTo>
                  <a:lnTo>
                    <a:pt x="584" y="451"/>
                  </a:lnTo>
                  <a:lnTo>
                    <a:pt x="586" y="451"/>
                  </a:lnTo>
                  <a:lnTo>
                    <a:pt x="591" y="451"/>
                  </a:lnTo>
                  <a:lnTo>
                    <a:pt x="592" y="450"/>
                  </a:lnTo>
                  <a:lnTo>
                    <a:pt x="593" y="449"/>
                  </a:lnTo>
                  <a:lnTo>
                    <a:pt x="592" y="448"/>
                  </a:lnTo>
                  <a:lnTo>
                    <a:pt x="590" y="445"/>
                  </a:lnTo>
                  <a:lnTo>
                    <a:pt x="593" y="445"/>
                  </a:lnTo>
                  <a:lnTo>
                    <a:pt x="599" y="444"/>
                  </a:lnTo>
                  <a:lnTo>
                    <a:pt x="601" y="444"/>
                  </a:lnTo>
                  <a:lnTo>
                    <a:pt x="601" y="443"/>
                  </a:lnTo>
                  <a:lnTo>
                    <a:pt x="600" y="442"/>
                  </a:lnTo>
                  <a:lnTo>
                    <a:pt x="595" y="440"/>
                  </a:lnTo>
                  <a:lnTo>
                    <a:pt x="601" y="436"/>
                  </a:lnTo>
                  <a:lnTo>
                    <a:pt x="607" y="433"/>
                  </a:lnTo>
                  <a:lnTo>
                    <a:pt x="610" y="429"/>
                  </a:lnTo>
                  <a:lnTo>
                    <a:pt x="611" y="424"/>
                  </a:lnTo>
                  <a:lnTo>
                    <a:pt x="611" y="417"/>
                  </a:lnTo>
                  <a:lnTo>
                    <a:pt x="611" y="412"/>
                  </a:lnTo>
                  <a:lnTo>
                    <a:pt x="612" y="400"/>
                  </a:lnTo>
                  <a:lnTo>
                    <a:pt x="613" y="388"/>
                  </a:lnTo>
                  <a:lnTo>
                    <a:pt x="617" y="367"/>
                  </a:lnTo>
                  <a:lnTo>
                    <a:pt x="620" y="352"/>
                  </a:lnTo>
                  <a:lnTo>
                    <a:pt x="620" y="347"/>
                  </a:lnTo>
                  <a:lnTo>
                    <a:pt x="620" y="342"/>
                  </a:lnTo>
                  <a:lnTo>
                    <a:pt x="619" y="336"/>
                  </a:lnTo>
                  <a:lnTo>
                    <a:pt x="618" y="333"/>
                  </a:lnTo>
                  <a:lnTo>
                    <a:pt x="616" y="329"/>
                  </a:lnTo>
                  <a:lnTo>
                    <a:pt x="613" y="326"/>
                  </a:lnTo>
                  <a:lnTo>
                    <a:pt x="609" y="323"/>
                  </a:lnTo>
                  <a:lnTo>
                    <a:pt x="603" y="319"/>
                  </a:lnTo>
                  <a:lnTo>
                    <a:pt x="590" y="313"/>
                  </a:lnTo>
                  <a:lnTo>
                    <a:pt x="573" y="305"/>
                  </a:lnTo>
                  <a:lnTo>
                    <a:pt x="579" y="295"/>
                  </a:lnTo>
                  <a:lnTo>
                    <a:pt x="584" y="285"/>
                  </a:lnTo>
                  <a:lnTo>
                    <a:pt x="589" y="275"/>
                  </a:lnTo>
                  <a:lnTo>
                    <a:pt x="595" y="263"/>
                  </a:lnTo>
                  <a:lnTo>
                    <a:pt x="597" y="265"/>
                  </a:lnTo>
                  <a:lnTo>
                    <a:pt x="598" y="265"/>
                  </a:lnTo>
                  <a:lnTo>
                    <a:pt x="599" y="265"/>
                  </a:lnTo>
                  <a:lnTo>
                    <a:pt x="599" y="263"/>
                  </a:lnTo>
                  <a:lnTo>
                    <a:pt x="598" y="259"/>
                  </a:lnTo>
                  <a:lnTo>
                    <a:pt x="596" y="253"/>
                  </a:lnTo>
                  <a:lnTo>
                    <a:pt x="593" y="245"/>
                  </a:lnTo>
                  <a:lnTo>
                    <a:pt x="589" y="240"/>
                  </a:lnTo>
                  <a:lnTo>
                    <a:pt x="584" y="233"/>
                  </a:lnTo>
                  <a:lnTo>
                    <a:pt x="579" y="229"/>
                  </a:lnTo>
                  <a:lnTo>
                    <a:pt x="573" y="229"/>
                  </a:lnTo>
                  <a:lnTo>
                    <a:pt x="571" y="221"/>
                  </a:lnTo>
                  <a:lnTo>
                    <a:pt x="569" y="212"/>
                  </a:lnTo>
                  <a:lnTo>
                    <a:pt x="568" y="203"/>
                  </a:lnTo>
                  <a:lnTo>
                    <a:pt x="568" y="193"/>
                  </a:lnTo>
                  <a:lnTo>
                    <a:pt x="569" y="173"/>
                  </a:lnTo>
                  <a:lnTo>
                    <a:pt x="573" y="153"/>
                  </a:lnTo>
                  <a:lnTo>
                    <a:pt x="575" y="132"/>
                  </a:lnTo>
                  <a:lnTo>
                    <a:pt x="578" y="113"/>
                  </a:lnTo>
                  <a:lnTo>
                    <a:pt x="579" y="96"/>
                  </a:lnTo>
                  <a:lnTo>
                    <a:pt x="579" y="81"/>
                  </a:lnTo>
                  <a:lnTo>
                    <a:pt x="577" y="75"/>
                  </a:lnTo>
                  <a:lnTo>
                    <a:pt x="574" y="69"/>
                  </a:lnTo>
                  <a:lnTo>
                    <a:pt x="569" y="64"/>
                  </a:lnTo>
                  <a:lnTo>
                    <a:pt x="564" y="60"/>
                  </a:lnTo>
                  <a:lnTo>
                    <a:pt x="554" y="55"/>
                  </a:lnTo>
                  <a:lnTo>
                    <a:pt x="543" y="47"/>
                  </a:lnTo>
                  <a:lnTo>
                    <a:pt x="527" y="34"/>
                  </a:lnTo>
                  <a:lnTo>
                    <a:pt x="518" y="26"/>
                  </a:lnTo>
                  <a:lnTo>
                    <a:pt x="508" y="21"/>
                  </a:lnTo>
                  <a:lnTo>
                    <a:pt x="484" y="12"/>
                  </a:lnTo>
                  <a:lnTo>
                    <a:pt x="478" y="1"/>
                  </a:lnTo>
                  <a:lnTo>
                    <a:pt x="472" y="0"/>
                  </a:lnTo>
                  <a:lnTo>
                    <a:pt x="466" y="1"/>
                  </a:lnTo>
                  <a:lnTo>
                    <a:pt x="462" y="3"/>
                  </a:lnTo>
                  <a:lnTo>
                    <a:pt x="459" y="5"/>
                  </a:lnTo>
                  <a:lnTo>
                    <a:pt x="454" y="9"/>
                  </a:lnTo>
                  <a:lnTo>
                    <a:pt x="449" y="12"/>
                  </a:lnTo>
                  <a:lnTo>
                    <a:pt x="436" y="14"/>
                  </a:lnTo>
                  <a:lnTo>
                    <a:pt x="423" y="13"/>
                  </a:lnTo>
                  <a:lnTo>
                    <a:pt x="410" y="12"/>
                  </a:lnTo>
                  <a:lnTo>
                    <a:pt x="399" y="9"/>
                  </a:lnTo>
                  <a:lnTo>
                    <a:pt x="378" y="4"/>
                  </a:lnTo>
                  <a:lnTo>
                    <a:pt x="361" y="1"/>
                  </a:lnTo>
                  <a:lnTo>
                    <a:pt x="356" y="1"/>
                  </a:lnTo>
                  <a:lnTo>
                    <a:pt x="350" y="2"/>
                  </a:lnTo>
                  <a:lnTo>
                    <a:pt x="345" y="3"/>
                  </a:lnTo>
                  <a:lnTo>
                    <a:pt x="341" y="5"/>
                  </a:lnTo>
                  <a:lnTo>
                    <a:pt x="333" y="10"/>
                  </a:lnTo>
                  <a:lnTo>
                    <a:pt x="326" y="12"/>
                  </a:lnTo>
                  <a:lnTo>
                    <a:pt x="321" y="12"/>
                  </a:lnTo>
                  <a:lnTo>
                    <a:pt x="318" y="12"/>
                  </a:lnTo>
                  <a:lnTo>
                    <a:pt x="316" y="11"/>
                  </a:lnTo>
                  <a:lnTo>
                    <a:pt x="316" y="10"/>
                  </a:lnTo>
                  <a:lnTo>
                    <a:pt x="321" y="6"/>
                  </a:lnTo>
                  <a:lnTo>
                    <a:pt x="328" y="2"/>
                  </a:lnTo>
                  <a:lnTo>
                    <a:pt x="319" y="4"/>
                  </a:lnTo>
                  <a:lnTo>
                    <a:pt x="310" y="5"/>
                  </a:lnTo>
                  <a:lnTo>
                    <a:pt x="302" y="7"/>
                  </a:lnTo>
                  <a:lnTo>
                    <a:pt x="293" y="10"/>
                  </a:lnTo>
                  <a:lnTo>
                    <a:pt x="286" y="14"/>
                  </a:lnTo>
                  <a:lnTo>
                    <a:pt x="280" y="20"/>
                  </a:lnTo>
                  <a:lnTo>
                    <a:pt x="275" y="25"/>
                  </a:lnTo>
                  <a:lnTo>
                    <a:pt x="271" y="30"/>
                  </a:lnTo>
                  <a:lnTo>
                    <a:pt x="266" y="36"/>
                  </a:lnTo>
                  <a:lnTo>
                    <a:pt x="262" y="41"/>
                  </a:lnTo>
                  <a:lnTo>
                    <a:pt x="257" y="46"/>
                  </a:lnTo>
                  <a:lnTo>
                    <a:pt x="249" y="51"/>
                  </a:lnTo>
                  <a:lnTo>
                    <a:pt x="238" y="55"/>
                  </a:lnTo>
                  <a:lnTo>
                    <a:pt x="225" y="59"/>
                  </a:lnTo>
                  <a:lnTo>
                    <a:pt x="217" y="68"/>
                  </a:lnTo>
                  <a:lnTo>
                    <a:pt x="208" y="77"/>
                  </a:lnTo>
                  <a:lnTo>
                    <a:pt x="202" y="84"/>
                  </a:lnTo>
                  <a:lnTo>
                    <a:pt x="195" y="89"/>
                  </a:lnTo>
                  <a:lnTo>
                    <a:pt x="192" y="92"/>
                  </a:lnTo>
                  <a:lnTo>
                    <a:pt x="189" y="94"/>
                  </a:lnTo>
                  <a:lnTo>
                    <a:pt x="187" y="95"/>
                  </a:lnTo>
                  <a:lnTo>
                    <a:pt x="184" y="95"/>
                  </a:lnTo>
                  <a:lnTo>
                    <a:pt x="176" y="96"/>
                  </a:lnTo>
                  <a:lnTo>
                    <a:pt x="170" y="98"/>
                  </a:lnTo>
                  <a:lnTo>
                    <a:pt x="163" y="102"/>
                  </a:lnTo>
                  <a:lnTo>
                    <a:pt x="158" y="104"/>
                  </a:lnTo>
                  <a:lnTo>
                    <a:pt x="152" y="106"/>
                  </a:lnTo>
                  <a:lnTo>
                    <a:pt x="146" y="108"/>
                  </a:lnTo>
                  <a:lnTo>
                    <a:pt x="143" y="108"/>
                  </a:lnTo>
                  <a:lnTo>
                    <a:pt x="140" y="107"/>
                  </a:lnTo>
                  <a:lnTo>
                    <a:pt x="137" y="106"/>
                  </a:lnTo>
                  <a:lnTo>
                    <a:pt x="134" y="104"/>
                  </a:lnTo>
                  <a:lnTo>
                    <a:pt x="127" y="90"/>
                  </a:lnTo>
                  <a:lnTo>
                    <a:pt x="120" y="77"/>
                  </a:lnTo>
                  <a:lnTo>
                    <a:pt x="111" y="75"/>
                  </a:lnTo>
                  <a:lnTo>
                    <a:pt x="104" y="76"/>
                  </a:lnTo>
                  <a:lnTo>
                    <a:pt x="101" y="77"/>
                  </a:lnTo>
                  <a:lnTo>
                    <a:pt x="97" y="78"/>
                  </a:lnTo>
                  <a:lnTo>
                    <a:pt x="95" y="80"/>
                  </a:lnTo>
                  <a:lnTo>
                    <a:pt x="93" y="84"/>
                  </a:lnTo>
                  <a:lnTo>
                    <a:pt x="91" y="89"/>
                  </a:lnTo>
                  <a:lnTo>
                    <a:pt x="92" y="94"/>
                  </a:lnTo>
                  <a:lnTo>
                    <a:pt x="94" y="98"/>
                  </a:lnTo>
                  <a:lnTo>
                    <a:pt x="95" y="104"/>
                  </a:lnTo>
                  <a:lnTo>
                    <a:pt x="100" y="110"/>
                  </a:lnTo>
                  <a:lnTo>
                    <a:pt x="104" y="115"/>
                  </a:lnTo>
                  <a:lnTo>
                    <a:pt x="110" y="120"/>
                  </a:lnTo>
                  <a:lnTo>
                    <a:pt x="117" y="123"/>
                  </a:lnTo>
                  <a:lnTo>
                    <a:pt x="122" y="127"/>
                  </a:lnTo>
                  <a:lnTo>
                    <a:pt x="126" y="131"/>
                  </a:lnTo>
                  <a:lnTo>
                    <a:pt x="127" y="133"/>
                  </a:lnTo>
                  <a:lnTo>
                    <a:pt x="127" y="136"/>
                  </a:lnTo>
                  <a:lnTo>
                    <a:pt x="126" y="138"/>
                  </a:lnTo>
                  <a:lnTo>
                    <a:pt x="125" y="141"/>
                  </a:lnTo>
                  <a:lnTo>
                    <a:pt x="123" y="144"/>
                  </a:lnTo>
                  <a:lnTo>
                    <a:pt x="120" y="146"/>
                  </a:lnTo>
                  <a:lnTo>
                    <a:pt x="117" y="147"/>
                  </a:lnTo>
                  <a:lnTo>
                    <a:pt x="113" y="148"/>
                  </a:lnTo>
                  <a:lnTo>
                    <a:pt x="107" y="149"/>
                  </a:lnTo>
                  <a:lnTo>
                    <a:pt x="99" y="150"/>
                  </a:lnTo>
                  <a:lnTo>
                    <a:pt x="92" y="153"/>
                  </a:lnTo>
                  <a:lnTo>
                    <a:pt x="86" y="154"/>
                  </a:lnTo>
                  <a:lnTo>
                    <a:pt x="79" y="155"/>
                  </a:lnTo>
                  <a:lnTo>
                    <a:pt x="72" y="154"/>
                  </a:lnTo>
                  <a:lnTo>
                    <a:pt x="66" y="152"/>
                  </a:lnTo>
                  <a:lnTo>
                    <a:pt x="60" y="148"/>
                  </a:lnTo>
                  <a:lnTo>
                    <a:pt x="55" y="145"/>
                  </a:lnTo>
                  <a:lnTo>
                    <a:pt x="49" y="141"/>
                  </a:lnTo>
                  <a:lnTo>
                    <a:pt x="34" y="143"/>
                  </a:lnTo>
                  <a:lnTo>
                    <a:pt x="19" y="144"/>
                  </a:lnTo>
                  <a:lnTo>
                    <a:pt x="12" y="145"/>
                  </a:lnTo>
                  <a:lnTo>
                    <a:pt x="7" y="147"/>
                  </a:lnTo>
                  <a:lnTo>
                    <a:pt x="4" y="149"/>
                  </a:lnTo>
                  <a:lnTo>
                    <a:pt x="3" y="152"/>
                  </a:lnTo>
                  <a:lnTo>
                    <a:pt x="1" y="154"/>
                  </a:lnTo>
                  <a:lnTo>
                    <a:pt x="0" y="157"/>
                  </a:lnTo>
                  <a:lnTo>
                    <a:pt x="0" y="162"/>
                  </a:lnTo>
                  <a:lnTo>
                    <a:pt x="1" y="166"/>
                  </a:lnTo>
                  <a:lnTo>
                    <a:pt x="3" y="171"/>
                  </a:lnTo>
                  <a:lnTo>
                    <a:pt x="6" y="174"/>
                  </a:lnTo>
                  <a:lnTo>
                    <a:pt x="9" y="177"/>
                  </a:lnTo>
                  <a:lnTo>
                    <a:pt x="11" y="181"/>
                  </a:lnTo>
                  <a:lnTo>
                    <a:pt x="13" y="186"/>
                  </a:lnTo>
                  <a:lnTo>
                    <a:pt x="15" y="191"/>
                  </a:lnTo>
                  <a:lnTo>
                    <a:pt x="12" y="200"/>
                  </a:lnTo>
                  <a:lnTo>
                    <a:pt x="11" y="211"/>
                  </a:lnTo>
                  <a:lnTo>
                    <a:pt x="12" y="215"/>
                  </a:lnTo>
                  <a:lnTo>
                    <a:pt x="15" y="219"/>
                  </a:lnTo>
                  <a:lnTo>
                    <a:pt x="17" y="222"/>
                  </a:lnTo>
                  <a:lnTo>
                    <a:pt x="20" y="225"/>
                  </a:lnTo>
                  <a:lnTo>
                    <a:pt x="26" y="230"/>
                  </a:lnTo>
                  <a:lnTo>
                    <a:pt x="32" y="238"/>
                  </a:lnTo>
                  <a:lnTo>
                    <a:pt x="38" y="245"/>
                  </a:lnTo>
                  <a:lnTo>
                    <a:pt x="44" y="253"/>
                  </a:lnTo>
                  <a:lnTo>
                    <a:pt x="51" y="260"/>
                  </a:lnTo>
                  <a:lnTo>
                    <a:pt x="55" y="270"/>
                  </a:lnTo>
                  <a:lnTo>
                    <a:pt x="56" y="278"/>
                  </a:lnTo>
                  <a:lnTo>
                    <a:pt x="55" y="287"/>
                  </a:lnTo>
                  <a:lnTo>
                    <a:pt x="55" y="291"/>
                  </a:lnTo>
                  <a:lnTo>
                    <a:pt x="55" y="295"/>
                  </a:lnTo>
                  <a:lnTo>
                    <a:pt x="56" y="299"/>
                  </a:lnTo>
                  <a:lnTo>
                    <a:pt x="58" y="302"/>
                  </a:lnTo>
                  <a:lnTo>
                    <a:pt x="66" y="310"/>
                  </a:lnTo>
                  <a:lnTo>
                    <a:pt x="75" y="316"/>
                  </a:lnTo>
                  <a:lnTo>
                    <a:pt x="78" y="322"/>
                  </a:lnTo>
                  <a:lnTo>
                    <a:pt x="80" y="327"/>
                  </a:lnTo>
                  <a:lnTo>
                    <a:pt x="82" y="332"/>
                  </a:lnTo>
                  <a:lnTo>
                    <a:pt x="82" y="339"/>
                  </a:lnTo>
                  <a:lnTo>
                    <a:pt x="83" y="344"/>
                  </a:lnTo>
                  <a:lnTo>
                    <a:pt x="84" y="350"/>
                  </a:lnTo>
                  <a:lnTo>
                    <a:pt x="86" y="355"/>
                  </a:lnTo>
                  <a:lnTo>
                    <a:pt x="90" y="360"/>
                  </a:lnTo>
                  <a:lnTo>
                    <a:pt x="95" y="364"/>
                  </a:lnTo>
                  <a:lnTo>
                    <a:pt x="101" y="366"/>
                  </a:lnTo>
                  <a:lnTo>
                    <a:pt x="107" y="368"/>
                  </a:lnTo>
                  <a:lnTo>
                    <a:pt x="113" y="369"/>
                  </a:lnTo>
                  <a:lnTo>
                    <a:pt x="121" y="368"/>
                  </a:lnTo>
                  <a:lnTo>
                    <a:pt x="127" y="366"/>
                  </a:lnTo>
                  <a:lnTo>
                    <a:pt x="130" y="365"/>
                  </a:lnTo>
                  <a:lnTo>
                    <a:pt x="134" y="364"/>
                  </a:lnTo>
                  <a:lnTo>
                    <a:pt x="137" y="364"/>
                  </a:lnTo>
                  <a:lnTo>
                    <a:pt x="140" y="366"/>
                  </a:lnTo>
                  <a:lnTo>
                    <a:pt x="143" y="376"/>
                  </a:lnTo>
                  <a:lnTo>
                    <a:pt x="146" y="386"/>
                  </a:lnTo>
                  <a:lnTo>
                    <a:pt x="147" y="388"/>
                  </a:lnTo>
                  <a:lnTo>
                    <a:pt x="150" y="389"/>
                  </a:lnTo>
                  <a:lnTo>
                    <a:pt x="152" y="389"/>
                  </a:lnTo>
                  <a:lnTo>
                    <a:pt x="153" y="388"/>
                  </a:lnTo>
                  <a:lnTo>
                    <a:pt x="157" y="385"/>
                  </a:lnTo>
                  <a:lnTo>
                    <a:pt x="160" y="381"/>
                  </a:lnTo>
                  <a:lnTo>
                    <a:pt x="163" y="377"/>
                  </a:lnTo>
                  <a:lnTo>
                    <a:pt x="167" y="373"/>
                  </a:lnTo>
                  <a:lnTo>
                    <a:pt x="171" y="369"/>
                  </a:lnTo>
                  <a:lnTo>
                    <a:pt x="175" y="366"/>
                  </a:lnTo>
                  <a:lnTo>
                    <a:pt x="183" y="364"/>
                  </a:lnTo>
                  <a:lnTo>
                    <a:pt x="190" y="364"/>
                  </a:lnTo>
                  <a:lnTo>
                    <a:pt x="193" y="364"/>
                  </a:lnTo>
                  <a:lnTo>
                    <a:pt x="196" y="363"/>
                  </a:lnTo>
                  <a:lnTo>
                    <a:pt x="198" y="362"/>
                  </a:lnTo>
                  <a:lnTo>
                    <a:pt x="202" y="360"/>
                  </a:lnTo>
                  <a:lnTo>
                    <a:pt x="204" y="358"/>
                  </a:lnTo>
                  <a:lnTo>
                    <a:pt x="204" y="356"/>
                  </a:lnTo>
                  <a:lnTo>
                    <a:pt x="205" y="352"/>
                  </a:lnTo>
                  <a:lnTo>
                    <a:pt x="205" y="350"/>
                  </a:lnTo>
                  <a:lnTo>
                    <a:pt x="203" y="346"/>
                  </a:lnTo>
                  <a:lnTo>
                    <a:pt x="200" y="341"/>
                  </a:lnTo>
                  <a:lnTo>
                    <a:pt x="197" y="335"/>
                  </a:lnTo>
                  <a:lnTo>
                    <a:pt x="195" y="330"/>
                  </a:lnTo>
                  <a:lnTo>
                    <a:pt x="194" y="327"/>
                  </a:lnTo>
                  <a:lnTo>
                    <a:pt x="194" y="325"/>
                  </a:lnTo>
                  <a:lnTo>
                    <a:pt x="195" y="323"/>
                  </a:lnTo>
                  <a:lnTo>
                    <a:pt x="196" y="319"/>
                  </a:lnTo>
                  <a:lnTo>
                    <a:pt x="198" y="316"/>
                  </a:lnTo>
                  <a:lnTo>
                    <a:pt x="202" y="313"/>
                  </a:lnTo>
                  <a:lnTo>
                    <a:pt x="205" y="311"/>
                  </a:lnTo>
                  <a:lnTo>
                    <a:pt x="209" y="310"/>
                  </a:lnTo>
                  <a:lnTo>
                    <a:pt x="217" y="307"/>
                  </a:lnTo>
                  <a:lnTo>
                    <a:pt x="224" y="302"/>
                  </a:lnTo>
                  <a:lnTo>
                    <a:pt x="231" y="296"/>
                  </a:lnTo>
                  <a:lnTo>
                    <a:pt x="237" y="290"/>
                  </a:lnTo>
                  <a:lnTo>
                    <a:pt x="240" y="287"/>
                  </a:lnTo>
                  <a:lnTo>
                    <a:pt x="243" y="284"/>
                  </a:lnTo>
                  <a:lnTo>
                    <a:pt x="246" y="282"/>
                  </a:lnTo>
                  <a:lnTo>
                    <a:pt x="251" y="283"/>
                  </a:lnTo>
                  <a:lnTo>
                    <a:pt x="255" y="284"/>
                  </a:lnTo>
                  <a:lnTo>
                    <a:pt x="258" y="288"/>
                  </a:lnTo>
                  <a:lnTo>
                    <a:pt x="260" y="292"/>
                  </a:lnTo>
                  <a:lnTo>
                    <a:pt x="261" y="297"/>
                  </a:lnTo>
                  <a:lnTo>
                    <a:pt x="262" y="308"/>
                  </a:lnTo>
                  <a:lnTo>
                    <a:pt x="262" y="319"/>
                  </a:lnTo>
                  <a:lnTo>
                    <a:pt x="263" y="328"/>
                  </a:lnTo>
                  <a:lnTo>
                    <a:pt x="263" y="336"/>
                  </a:lnTo>
                  <a:lnTo>
                    <a:pt x="262" y="344"/>
                  </a:lnTo>
                  <a:lnTo>
                    <a:pt x="262" y="352"/>
                  </a:lnTo>
                  <a:lnTo>
                    <a:pt x="262" y="362"/>
                  </a:lnTo>
                  <a:lnTo>
                    <a:pt x="263" y="369"/>
                  </a:lnTo>
                  <a:lnTo>
                    <a:pt x="263" y="378"/>
                  </a:lnTo>
                  <a:lnTo>
                    <a:pt x="265" y="386"/>
                  </a:lnTo>
                  <a:lnTo>
                    <a:pt x="268" y="398"/>
                  </a:lnTo>
                  <a:lnTo>
                    <a:pt x="270" y="408"/>
                  </a:lnTo>
                  <a:lnTo>
                    <a:pt x="272" y="413"/>
                  </a:lnTo>
                  <a:lnTo>
                    <a:pt x="275" y="417"/>
                  </a:lnTo>
                  <a:lnTo>
                    <a:pt x="278" y="420"/>
                  </a:lnTo>
                  <a:lnTo>
                    <a:pt x="283" y="423"/>
                  </a:lnTo>
                  <a:lnTo>
                    <a:pt x="294" y="422"/>
                  </a:lnTo>
                  <a:lnTo>
                    <a:pt x="304" y="423"/>
                  </a:lnTo>
                  <a:lnTo>
                    <a:pt x="306" y="426"/>
                  </a:lnTo>
                  <a:lnTo>
                    <a:pt x="306" y="428"/>
                  </a:lnTo>
                  <a:lnTo>
                    <a:pt x="306" y="431"/>
                  </a:lnTo>
                  <a:lnTo>
                    <a:pt x="306" y="432"/>
                  </a:lnTo>
                  <a:lnTo>
                    <a:pt x="303" y="439"/>
                  </a:lnTo>
                  <a:lnTo>
                    <a:pt x="300" y="445"/>
                  </a:lnTo>
                  <a:lnTo>
                    <a:pt x="298" y="450"/>
                  </a:lnTo>
                  <a:lnTo>
                    <a:pt x="295" y="456"/>
                  </a:lnTo>
                  <a:lnTo>
                    <a:pt x="291" y="461"/>
                  </a:lnTo>
                  <a:lnTo>
                    <a:pt x="287" y="465"/>
                  </a:lnTo>
                  <a:lnTo>
                    <a:pt x="283" y="469"/>
                  </a:lnTo>
                  <a:lnTo>
                    <a:pt x="281" y="474"/>
                  </a:lnTo>
                  <a:lnTo>
                    <a:pt x="280" y="476"/>
                  </a:lnTo>
                  <a:lnTo>
                    <a:pt x="280" y="478"/>
                  </a:lnTo>
                  <a:lnTo>
                    <a:pt x="281" y="480"/>
                  </a:lnTo>
                  <a:lnTo>
                    <a:pt x="283" y="482"/>
                  </a:lnTo>
                  <a:lnTo>
                    <a:pt x="286" y="484"/>
                  </a:lnTo>
                  <a:lnTo>
                    <a:pt x="288" y="485"/>
                  </a:lnTo>
                  <a:lnTo>
                    <a:pt x="291" y="486"/>
                  </a:lnTo>
                  <a:lnTo>
                    <a:pt x="294" y="486"/>
                  </a:lnTo>
                  <a:lnTo>
                    <a:pt x="299" y="487"/>
                  </a:lnTo>
                  <a:lnTo>
                    <a:pt x="307" y="488"/>
                  </a:lnTo>
                  <a:lnTo>
                    <a:pt x="315" y="493"/>
                  </a:lnTo>
                  <a:lnTo>
                    <a:pt x="323" y="498"/>
                  </a:lnTo>
                  <a:lnTo>
                    <a:pt x="326" y="500"/>
                  </a:lnTo>
                  <a:lnTo>
                    <a:pt x="330" y="501"/>
                  </a:lnTo>
                  <a:lnTo>
                    <a:pt x="335" y="502"/>
                  </a:lnTo>
                  <a:lnTo>
                    <a:pt x="339" y="501"/>
                  </a:lnTo>
                  <a:lnTo>
                    <a:pt x="349" y="492"/>
                  </a:lnTo>
                  <a:lnTo>
                    <a:pt x="360" y="482"/>
                  </a:lnTo>
                  <a:lnTo>
                    <a:pt x="364" y="482"/>
                  </a:lnTo>
                  <a:lnTo>
                    <a:pt x="369" y="484"/>
                  </a:lnTo>
                  <a:lnTo>
                    <a:pt x="372" y="487"/>
                  </a:lnTo>
                  <a:lnTo>
                    <a:pt x="374" y="491"/>
                  </a:lnTo>
                  <a:lnTo>
                    <a:pt x="379" y="500"/>
                  </a:lnTo>
                  <a:lnTo>
                    <a:pt x="386" y="509"/>
                  </a:lnTo>
                  <a:lnTo>
                    <a:pt x="399" y="516"/>
                  </a:lnTo>
                  <a:lnTo>
                    <a:pt x="411" y="525"/>
                  </a:lnTo>
                  <a:lnTo>
                    <a:pt x="414" y="529"/>
                  </a:lnTo>
                  <a:lnTo>
                    <a:pt x="417" y="533"/>
                  </a:lnTo>
                  <a:lnTo>
                    <a:pt x="420" y="537"/>
                  </a:lnTo>
                  <a:lnTo>
                    <a:pt x="421" y="542"/>
                  </a:lnTo>
                  <a:lnTo>
                    <a:pt x="424" y="551"/>
                  </a:lnTo>
                  <a:lnTo>
                    <a:pt x="427" y="561"/>
                  </a:lnTo>
                  <a:lnTo>
                    <a:pt x="431" y="563"/>
                  </a:lnTo>
                  <a:close/>
                  <a:moveTo>
                    <a:pt x="408" y="224"/>
                  </a:moveTo>
                  <a:lnTo>
                    <a:pt x="420" y="238"/>
                  </a:lnTo>
                  <a:lnTo>
                    <a:pt x="431" y="251"/>
                  </a:lnTo>
                  <a:lnTo>
                    <a:pt x="433" y="250"/>
                  </a:lnTo>
                  <a:lnTo>
                    <a:pt x="437" y="247"/>
                  </a:lnTo>
                  <a:lnTo>
                    <a:pt x="440" y="246"/>
                  </a:lnTo>
                  <a:lnTo>
                    <a:pt x="443" y="246"/>
                  </a:lnTo>
                  <a:lnTo>
                    <a:pt x="443" y="261"/>
                  </a:lnTo>
                  <a:lnTo>
                    <a:pt x="443" y="276"/>
                  </a:lnTo>
                  <a:lnTo>
                    <a:pt x="434" y="281"/>
                  </a:lnTo>
                  <a:lnTo>
                    <a:pt x="425" y="288"/>
                  </a:lnTo>
                  <a:lnTo>
                    <a:pt x="416" y="298"/>
                  </a:lnTo>
                  <a:lnTo>
                    <a:pt x="411" y="306"/>
                  </a:lnTo>
                  <a:lnTo>
                    <a:pt x="407" y="310"/>
                  </a:lnTo>
                  <a:lnTo>
                    <a:pt x="403" y="312"/>
                  </a:lnTo>
                  <a:lnTo>
                    <a:pt x="393" y="312"/>
                  </a:lnTo>
                  <a:lnTo>
                    <a:pt x="367" y="311"/>
                  </a:lnTo>
                  <a:lnTo>
                    <a:pt x="370" y="306"/>
                  </a:lnTo>
                  <a:lnTo>
                    <a:pt x="372" y="298"/>
                  </a:lnTo>
                  <a:lnTo>
                    <a:pt x="373" y="295"/>
                  </a:lnTo>
                  <a:lnTo>
                    <a:pt x="374" y="291"/>
                  </a:lnTo>
                  <a:lnTo>
                    <a:pt x="374" y="289"/>
                  </a:lnTo>
                  <a:lnTo>
                    <a:pt x="374" y="288"/>
                  </a:lnTo>
                  <a:lnTo>
                    <a:pt x="401" y="241"/>
                  </a:lnTo>
                  <a:lnTo>
                    <a:pt x="404" y="240"/>
                  </a:lnTo>
                  <a:lnTo>
                    <a:pt x="404" y="238"/>
                  </a:lnTo>
                  <a:lnTo>
                    <a:pt x="401" y="237"/>
                  </a:lnTo>
                  <a:lnTo>
                    <a:pt x="400" y="236"/>
                  </a:lnTo>
                  <a:lnTo>
                    <a:pt x="397" y="234"/>
                  </a:lnTo>
                  <a:lnTo>
                    <a:pt x="396" y="232"/>
                  </a:lnTo>
                  <a:lnTo>
                    <a:pt x="395" y="231"/>
                  </a:lnTo>
                  <a:lnTo>
                    <a:pt x="397" y="229"/>
                  </a:lnTo>
                  <a:lnTo>
                    <a:pt x="403" y="226"/>
                  </a:lnTo>
                  <a:lnTo>
                    <a:pt x="408" y="224"/>
                  </a:lnTo>
                  <a:close/>
                  <a:moveTo>
                    <a:pt x="44" y="194"/>
                  </a:moveTo>
                  <a:lnTo>
                    <a:pt x="53" y="195"/>
                  </a:lnTo>
                  <a:lnTo>
                    <a:pt x="59" y="198"/>
                  </a:lnTo>
                  <a:lnTo>
                    <a:pt x="65" y="200"/>
                  </a:lnTo>
                  <a:lnTo>
                    <a:pt x="69" y="205"/>
                  </a:lnTo>
                  <a:lnTo>
                    <a:pt x="72" y="209"/>
                  </a:lnTo>
                  <a:lnTo>
                    <a:pt x="74" y="213"/>
                  </a:lnTo>
                  <a:lnTo>
                    <a:pt x="75" y="217"/>
                  </a:lnTo>
                  <a:lnTo>
                    <a:pt x="76" y="223"/>
                  </a:lnTo>
                  <a:lnTo>
                    <a:pt x="75" y="232"/>
                  </a:lnTo>
                  <a:lnTo>
                    <a:pt x="72" y="240"/>
                  </a:lnTo>
                  <a:lnTo>
                    <a:pt x="70" y="244"/>
                  </a:lnTo>
                  <a:lnTo>
                    <a:pt x="68" y="246"/>
                  </a:lnTo>
                  <a:lnTo>
                    <a:pt x="59" y="238"/>
                  </a:lnTo>
                  <a:lnTo>
                    <a:pt x="43" y="219"/>
                  </a:lnTo>
                  <a:lnTo>
                    <a:pt x="40" y="214"/>
                  </a:lnTo>
                  <a:lnTo>
                    <a:pt x="37" y="209"/>
                  </a:lnTo>
                  <a:lnTo>
                    <a:pt x="35" y="205"/>
                  </a:lnTo>
                  <a:lnTo>
                    <a:pt x="34" y="200"/>
                  </a:lnTo>
                  <a:lnTo>
                    <a:pt x="34" y="197"/>
                  </a:lnTo>
                  <a:lnTo>
                    <a:pt x="36" y="195"/>
                  </a:lnTo>
                  <a:lnTo>
                    <a:pt x="39" y="194"/>
                  </a:lnTo>
                  <a:lnTo>
                    <a:pt x="44" y="194"/>
                  </a:lnTo>
                  <a:close/>
                </a:path>
              </a:pathLst>
            </a:custGeom>
            <a:solidFill>
              <a:srgbClr val="3F8FDE"/>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58" name="shp_Ireland">
              <a:extLst>
                <a:ext uri="{FF2B5EF4-FFF2-40B4-BE49-F238E27FC236}">
                  <a16:creationId xmlns:a16="http://schemas.microsoft.com/office/drawing/2014/main" id="{1FE4DC08-292F-0C08-168F-7A9249B52FED}"/>
                </a:ext>
              </a:extLst>
            </p:cNvPr>
            <p:cNvSpPr>
              <a:spLocks noEditPoints="1"/>
            </p:cNvSpPr>
            <p:nvPr/>
          </p:nvSpPr>
          <p:spPr bwMode="auto">
            <a:xfrm>
              <a:off x="1793943" y="-438799"/>
              <a:ext cx="1085318" cy="1201468"/>
            </a:xfrm>
            <a:custGeom>
              <a:avLst/>
              <a:gdLst>
                <a:gd name="T0" fmla="*/ 1309 w 1422"/>
                <a:gd name="T1" fmla="*/ 614 h 1470"/>
                <a:gd name="T2" fmla="*/ 1292 w 1422"/>
                <a:gd name="T3" fmla="*/ 571 h 1470"/>
                <a:gd name="T4" fmla="*/ 1257 w 1422"/>
                <a:gd name="T5" fmla="*/ 499 h 1470"/>
                <a:gd name="T6" fmla="*/ 1234 w 1422"/>
                <a:gd name="T7" fmla="*/ 408 h 1470"/>
                <a:gd name="T8" fmla="*/ 1197 w 1422"/>
                <a:gd name="T9" fmla="*/ 467 h 1470"/>
                <a:gd name="T10" fmla="*/ 1151 w 1422"/>
                <a:gd name="T11" fmla="*/ 506 h 1470"/>
                <a:gd name="T12" fmla="*/ 1089 w 1422"/>
                <a:gd name="T13" fmla="*/ 485 h 1470"/>
                <a:gd name="T14" fmla="*/ 1050 w 1422"/>
                <a:gd name="T15" fmla="*/ 399 h 1470"/>
                <a:gd name="T16" fmla="*/ 1003 w 1422"/>
                <a:gd name="T17" fmla="*/ 298 h 1470"/>
                <a:gd name="T18" fmla="*/ 1060 w 1422"/>
                <a:gd name="T19" fmla="*/ 273 h 1470"/>
                <a:gd name="T20" fmla="*/ 1116 w 1422"/>
                <a:gd name="T21" fmla="*/ 248 h 1470"/>
                <a:gd name="T22" fmla="*/ 1121 w 1422"/>
                <a:gd name="T23" fmla="*/ 211 h 1470"/>
                <a:gd name="T24" fmla="*/ 1196 w 1422"/>
                <a:gd name="T25" fmla="*/ 205 h 1470"/>
                <a:gd name="T26" fmla="*/ 1313 w 1422"/>
                <a:gd name="T27" fmla="*/ 125 h 1470"/>
                <a:gd name="T28" fmla="*/ 1247 w 1422"/>
                <a:gd name="T29" fmla="*/ 33 h 1470"/>
                <a:gd name="T30" fmla="*/ 1198 w 1422"/>
                <a:gd name="T31" fmla="*/ 26 h 1470"/>
                <a:gd name="T32" fmla="*/ 1083 w 1422"/>
                <a:gd name="T33" fmla="*/ 2 h 1470"/>
                <a:gd name="T34" fmla="*/ 985 w 1422"/>
                <a:gd name="T35" fmla="*/ 46 h 1470"/>
                <a:gd name="T36" fmla="*/ 934 w 1422"/>
                <a:gd name="T37" fmla="*/ 124 h 1470"/>
                <a:gd name="T38" fmla="*/ 875 w 1422"/>
                <a:gd name="T39" fmla="*/ 175 h 1470"/>
                <a:gd name="T40" fmla="*/ 933 w 1422"/>
                <a:gd name="T41" fmla="*/ 277 h 1470"/>
                <a:gd name="T42" fmla="*/ 837 w 1422"/>
                <a:gd name="T43" fmla="*/ 340 h 1470"/>
                <a:gd name="T44" fmla="*/ 765 w 1422"/>
                <a:gd name="T45" fmla="*/ 318 h 1470"/>
                <a:gd name="T46" fmla="*/ 570 w 1422"/>
                <a:gd name="T47" fmla="*/ 209 h 1470"/>
                <a:gd name="T48" fmla="*/ 475 w 1422"/>
                <a:gd name="T49" fmla="*/ 263 h 1470"/>
                <a:gd name="T50" fmla="*/ 498 w 1422"/>
                <a:gd name="T51" fmla="*/ 409 h 1470"/>
                <a:gd name="T52" fmla="*/ 428 w 1422"/>
                <a:gd name="T53" fmla="*/ 482 h 1470"/>
                <a:gd name="T54" fmla="*/ 347 w 1422"/>
                <a:gd name="T55" fmla="*/ 521 h 1470"/>
                <a:gd name="T56" fmla="*/ 374 w 1422"/>
                <a:gd name="T57" fmla="*/ 623 h 1470"/>
                <a:gd name="T58" fmla="*/ 464 w 1422"/>
                <a:gd name="T59" fmla="*/ 697 h 1470"/>
                <a:gd name="T60" fmla="*/ 563 w 1422"/>
                <a:gd name="T61" fmla="*/ 766 h 1470"/>
                <a:gd name="T62" fmla="*/ 406 w 1422"/>
                <a:gd name="T63" fmla="*/ 850 h 1470"/>
                <a:gd name="T64" fmla="*/ 312 w 1422"/>
                <a:gd name="T65" fmla="*/ 893 h 1470"/>
                <a:gd name="T66" fmla="*/ 277 w 1422"/>
                <a:gd name="T67" fmla="*/ 961 h 1470"/>
                <a:gd name="T68" fmla="*/ 176 w 1422"/>
                <a:gd name="T69" fmla="*/ 1023 h 1470"/>
                <a:gd name="T70" fmla="*/ 53 w 1422"/>
                <a:gd name="T71" fmla="*/ 1017 h 1470"/>
                <a:gd name="T72" fmla="*/ 132 w 1422"/>
                <a:gd name="T73" fmla="*/ 1100 h 1470"/>
                <a:gd name="T74" fmla="*/ 34 w 1422"/>
                <a:gd name="T75" fmla="*/ 1139 h 1470"/>
                <a:gd name="T76" fmla="*/ 29 w 1422"/>
                <a:gd name="T77" fmla="*/ 1200 h 1470"/>
                <a:gd name="T78" fmla="*/ 146 w 1422"/>
                <a:gd name="T79" fmla="*/ 1235 h 1470"/>
                <a:gd name="T80" fmla="*/ 79 w 1422"/>
                <a:gd name="T81" fmla="*/ 1271 h 1470"/>
                <a:gd name="T82" fmla="*/ 101 w 1422"/>
                <a:gd name="T83" fmla="*/ 1319 h 1470"/>
                <a:gd name="T84" fmla="*/ 105 w 1422"/>
                <a:gd name="T85" fmla="*/ 1372 h 1470"/>
                <a:gd name="T86" fmla="*/ 160 w 1422"/>
                <a:gd name="T87" fmla="*/ 1404 h 1470"/>
                <a:gd name="T88" fmla="*/ 281 w 1422"/>
                <a:gd name="T89" fmla="*/ 1434 h 1470"/>
                <a:gd name="T90" fmla="*/ 429 w 1422"/>
                <a:gd name="T91" fmla="*/ 1464 h 1470"/>
                <a:gd name="T92" fmla="*/ 469 w 1422"/>
                <a:gd name="T93" fmla="*/ 1438 h 1470"/>
                <a:gd name="T94" fmla="*/ 505 w 1422"/>
                <a:gd name="T95" fmla="*/ 1387 h 1470"/>
                <a:gd name="T96" fmla="*/ 534 w 1422"/>
                <a:gd name="T97" fmla="*/ 1412 h 1470"/>
                <a:gd name="T98" fmla="*/ 641 w 1422"/>
                <a:gd name="T99" fmla="*/ 1429 h 1470"/>
                <a:gd name="T100" fmla="*/ 723 w 1422"/>
                <a:gd name="T101" fmla="*/ 1375 h 1470"/>
                <a:gd name="T102" fmla="*/ 885 w 1422"/>
                <a:gd name="T103" fmla="*/ 1391 h 1470"/>
                <a:gd name="T104" fmla="*/ 1038 w 1422"/>
                <a:gd name="T105" fmla="*/ 1452 h 1470"/>
                <a:gd name="T106" fmla="*/ 1138 w 1422"/>
                <a:gd name="T107" fmla="*/ 1299 h 1470"/>
                <a:gd name="T108" fmla="*/ 1279 w 1422"/>
                <a:gd name="T109" fmla="*/ 1124 h 1470"/>
                <a:gd name="T110" fmla="*/ 1302 w 1422"/>
                <a:gd name="T111" fmla="*/ 938 h 1470"/>
                <a:gd name="T112" fmla="*/ 1318 w 1422"/>
                <a:gd name="T113" fmla="*/ 713 h 1470"/>
                <a:gd name="T114" fmla="*/ 1406 w 1422"/>
                <a:gd name="T115" fmla="*/ 679 h 1470"/>
                <a:gd name="T116" fmla="*/ 483 w 1422"/>
                <a:gd name="T117" fmla="*/ 944 h 1470"/>
                <a:gd name="T118" fmla="*/ 338 w 1422"/>
                <a:gd name="T119" fmla="*/ 942 h 1470"/>
                <a:gd name="T120" fmla="*/ 875 w 1422"/>
                <a:gd name="T121" fmla="*/ 704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2" h="1470">
                  <a:moveTo>
                    <a:pt x="1405" y="646"/>
                  </a:moveTo>
                  <a:lnTo>
                    <a:pt x="1393" y="637"/>
                  </a:lnTo>
                  <a:lnTo>
                    <a:pt x="1380" y="630"/>
                  </a:lnTo>
                  <a:lnTo>
                    <a:pt x="1373" y="621"/>
                  </a:lnTo>
                  <a:lnTo>
                    <a:pt x="1368" y="612"/>
                  </a:lnTo>
                  <a:lnTo>
                    <a:pt x="1366" y="608"/>
                  </a:lnTo>
                  <a:lnTo>
                    <a:pt x="1363" y="605"/>
                  </a:lnTo>
                  <a:lnTo>
                    <a:pt x="1358" y="603"/>
                  </a:lnTo>
                  <a:lnTo>
                    <a:pt x="1354" y="603"/>
                  </a:lnTo>
                  <a:lnTo>
                    <a:pt x="1343" y="613"/>
                  </a:lnTo>
                  <a:lnTo>
                    <a:pt x="1333" y="622"/>
                  </a:lnTo>
                  <a:lnTo>
                    <a:pt x="1329" y="623"/>
                  </a:lnTo>
                  <a:lnTo>
                    <a:pt x="1324" y="622"/>
                  </a:lnTo>
                  <a:lnTo>
                    <a:pt x="1320" y="621"/>
                  </a:lnTo>
                  <a:lnTo>
                    <a:pt x="1317" y="619"/>
                  </a:lnTo>
                  <a:lnTo>
                    <a:pt x="1309" y="614"/>
                  </a:lnTo>
                  <a:lnTo>
                    <a:pt x="1301" y="609"/>
                  </a:lnTo>
                  <a:lnTo>
                    <a:pt x="1293" y="608"/>
                  </a:lnTo>
                  <a:lnTo>
                    <a:pt x="1288" y="607"/>
                  </a:lnTo>
                  <a:lnTo>
                    <a:pt x="1285" y="607"/>
                  </a:lnTo>
                  <a:lnTo>
                    <a:pt x="1282" y="606"/>
                  </a:lnTo>
                  <a:lnTo>
                    <a:pt x="1280" y="605"/>
                  </a:lnTo>
                  <a:lnTo>
                    <a:pt x="1277" y="603"/>
                  </a:lnTo>
                  <a:lnTo>
                    <a:pt x="1275" y="601"/>
                  </a:lnTo>
                  <a:lnTo>
                    <a:pt x="1274" y="599"/>
                  </a:lnTo>
                  <a:lnTo>
                    <a:pt x="1274" y="597"/>
                  </a:lnTo>
                  <a:lnTo>
                    <a:pt x="1275" y="595"/>
                  </a:lnTo>
                  <a:lnTo>
                    <a:pt x="1277" y="590"/>
                  </a:lnTo>
                  <a:lnTo>
                    <a:pt x="1281" y="586"/>
                  </a:lnTo>
                  <a:lnTo>
                    <a:pt x="1285" y="582"/>
                  </a:lnTo>
                  <a:lnTo>
                    <a:pt x="1289" y="577"/>
                  </a:lnTo>
                  <a:lnTo>
                    <a:pt x="1292" y="571"/>
                  </a:lnTo>
                  <a:lnTo>
                    <a:pt x="1294" y="566"/>
                  </a:lnTo>
                  <a:lnTo>
                    <a:pt x="1297" y="560"/>
                  </a:lnTo>
                  <a:lnTo>
                    <a:pt x="1300" y="553"/>
                  </a:lnTo>
                  <a:lnTo>
                    <a:pt x="1300" y="552"/>
                  </a:lnTo>
                  <a:lnTo>
                    <a:pt x="1300" y="549"/>
                  </a:lnTo>
                  <a:lnTo>
                    <a:pt x="1300" y="547"/>
                  </a:lnTo>
                  <a:lnTo>
                    <a:pt x="1298" y="544"/>
                  </a:lnTo>
                  <a:lnTo>
                    <a:pt x="1288" y="543"/>
                  </a:lnTo>
                  <a:lnTo>
                    <a:pt x="1277" y="544"/>
                  </a:lnTo>
                  <a:lnTo>
                    <a:pt x="1272" y="541"/>
                  </a:lnTo>
                  <a:lnTo>
                    <a:pt x="1269" y="538"/>
                  </a:lnTo>
                  <a:lnTo>
                    <a:pt x="1266" y="534"/>
                  </a:lnTo>
                  <a:lnTo>
                    <a:pt x="1264" y="529"/>
                  </a:lnTo>
                  <a:lnTo>
                    <a:pt x="1262" y="519"/>
                  </a:lnTo>
                  <a:lnTo>
                    <a:pt x="1259" y="507"/>
                  </a:lnTo>
                  <a:lnTo>
                    <a:pt x="1257" y="499"/>
                  </a:lnTo>
                  <a:lnTo>
                    <a:pt x="1257" y="490"/>
                  </a:lnTo>
                  <a:lnTo>
                    <a:pt x="1256" y="483"/>
                  </a:lnTo>
                  <a:lnTo>
                    <a:pt x="1256" y="473"/>
                  </a:lnTo>
                  <a:lnTo>
                    <a:pt x="1256" y="465"/>
                  </a:lnTo>
                  <a:lnTo>
                    <a:pt x="1257" y="457"/>
                  </a:lnTo>
                  <a:lnTo>
                    <a:pt x="1257" y="449"/>
                  </a:lnTo>
                  <a:lnTo>
                    <a:pt x="1256" y="440"/>
                  </a:lnTo>
                  <a:lnTo>
                    <a:pt x="1256" y="429"/>
                  </a:lnTo>
                  <a:lnTo>
                    <a:pt x="1255" y="418"/>
                  </a:lnTo>
                  <a:lnTo>
                    <a:pt x="1254" y="413"/>
                  </a:lnTo>
                  <a:lnTo>
                    <a:pt x="1252" y="409"/>
                  </a:lnTo>
                  <a:lnTo>
                    <a:pt x="1249" y="405"/>
                  </a:lnTo>
                  <a:lnTo>
                    <a:pt x="1245" y="404"/>
                  </a:lnTo>
                  <a:lnTo>
                    <a:pt x="1240" y="403"/>
                  </a:lnTo>
                  <a:lnTo>
                    <a:pt x="1237" y="405"/>
                  </a:lnTo>
                  <a:lnTo>
                    <a:pt x="1234" y="408"/>
                  </a:lnTo>
                  <a:lnTo>
                    <a:pt x="1231" y="411"/>
                  </a:lnTo>
                  <a:lnTo>
                    <a:pt x="1225" y="417"/>
                  </a:lnTo>
                  <a:lnTo>
                    <a:pt x="1218" y="423"/>
                  </a:lnTo>
                  <a:lnTo>
                    <a:pt x="1211" y="428"/>
                  </a:lnTo>
                  <a:lnTo>
                    <a:pt x="1203" y="431"/>
                  </a:lnTo>
                  <a:lnTo>
                    <a:pt x="1199" y="432"/>
                  </a:lnTo>
                  <a:lnTo>
                    <a:pt x="1196" y="434"/>
                  </a:lnTo>
                  <a:lnTo>
                    <a:pt x="1192" y="437"/>
                  </a:lnTo>
                  <a:lnTo>
                    <a:pt x="1190" y="440"/>
                  </a:lnTo>
                  <a:lnTo>
                    <a:pt x="1189" y="444"/>
                  </a:lnTo>
                  <a:lnTo>
                    <a:pt x="1188" y="446"/>
                  </a:lnTo>
                  <a:lnTo>
                    <a:pt x="1188" y="448"/>
                  </a:lnTo>
                  <a:lnTo>
                    <a:pt x="1189" y="451"/>
                  </a:lnTo>
                  <a:lnTo>
                    <a:pt x="1191" y="456"/>
                  </a:lnTo>
                  <a:lnTo>
                    <a:pt x="1194" y="462"/>
                  </a:lnTo>
                  <a:lnTo>
                    <a:pt x="1197" y="467"/>
                  </a:lnTo>
                  <a:lnTo>
                    <a:pt x="1199" y="471"/>
                  </a:lnTo>
                  <a:lnTo>
                    <a:pt x="1199" y="473"/>
                  </a:lnTo>
                  <a:lnTo>
                    <a:pt x="1198" y="477"/>
                  </a:lnTo>
                  <a:lnTo>
                    <a:pt x="1198" y="479"/>
                  </a:lnTo>
                  <a:lnTo>
                    <a:pt x="1196" y="481"/>
                  </a:lnTo>
                  <a:lnTo>
                    <a:pt x="1192" y="483"/>
                  </a:lnTo>
                  <a:lnTo>
                    <a:pt x="1190" y="484"/>
                  </a:lnTo>
                  <a:lnTo>
                    <a:pt x="1187" y="485"/>
                  </a:lnTo>
                  <a:lnTo>
                    <a:pt x="1184" y="485"/>
                  </a:lnTo>
                  <a:lnTo>
                    <a:pt x="1177" y="485"/>
                  </a:lnTo>
                  <a:lnTo>
                    <a:pt x="1169" y="487"/>
                  </a:lnTo>
                  <a:lnTo>
                    <a:pt x="1165" y="490"/>
                  </a:lnTo>
                  <a:lnTo>
                    <a:pt x="1161" y="494"/>
                  </a:lnTo>
                  <a:lnTo>
                    <a:pt x="1157" y="498"/>
                  </a:lnTo>
                  <a:lnTo>
                    <a:pt x="1154" y="502"/>
                  </a:lnTo>
                  <a:lnTo>
                    <a:pt x="1151" y="506"/>
                  </a:lnTo>
                  <a:lnTo>
                    <a:pt x="1147" y="509"/>
                  </a:lnTo>
                  <a:lnTo>
                    <a:pt x="1146" y="510"/>
                  </a:lnTo>
                  <a:lnTo>
                    <a:pt x="1144" y="510"/>
                  </a:lnTo>
                  <a:lnTo>
                    <a:pt x="1141" y="509"/>
                  </a:lnTo>
                  <a:lnTo>
                    <a:pt x="1140" y="507"/>
                  </a:lnTo>
                  <a:lnTo>
                    <a:pt x="1137" y="497"/>
                  </a:lnTo>
                  <a:lnTo>
                    <a:pt x="1134" y="487"/>
                  </a:lnTo>
                  <a:lnTo>
                    <a:pt x="1131" y="485"/>
                  </a:lnTo>
                  <a:lnTo>
                    <a:pt x="1128" y="485"/>
                  </a:lnTo>
                  <a:lnTo>
                    <a:pt x="1124" y="486"/>
                  </a:lnTo>
                  <a:lnTo>
                    <a:pt x="1121" y="487"/>
                  </a:lnTo>
                  <a:lnTo>
                    <a:pt x="1115" y="489"/>
                  </a:lnTo>
                  <a:lnTo>
                    <a:pt x="1107" y="490"/>
                  </a:lnTo>
                  <a:lnTo>
                    <a:pt x="1101" y="489"/>
                  </a:lnTo>
                  <a:lnTo>
                    <a:pt x="1095" y="487"/>
                  </a:lnTo>
                  <a:lnTo>
                    <a:pt x="1089" y="485"/>
                  </a:lnTo>
                  <a:lnTo>
                    <a:pt x="1084" y="481"/>
                  </a:lnTo>
                  <a:lnTo>
                    <a:pt x="1080" y="476"/>
                  </a:lnTo>
                  <a:lnTo>
                    <a:pt x="1078" y="471"/>
                  </a:lnTo>
                  <a:lnTo>
                    <a:pt x="1077" y="465"/>
                  </a:lnTo>
                  <a:lnTo>
                    <a:pt x="1076" y="460"/>
                  </a:lnTo>
                  <a:lnTo>
                    <a:pt x="1076" y="453"/>
                  </a:lnTo>
                  <a:lnTo>
                    <a:pt x="1074" y="448"/>
                  </a:lnTo>
                  <a:lnTo>
                    <a:pt x="1072" y="443"/>
                  </a:lnTo>
                  <a:lnTo>
                    <a:pt x="1069" y="437"/>
                  </a:lnTo>
                  <a:lnTo>
                    <a:pt x="1060" y="431"/>
                  </a:lnTo>
                  <a:lnTo>
                    <a:pt x="1052" y="423"/>
                  </a:lnTo>
                  <a:lnTo>
                    <a:pt x="1050" y="420"/>
                  </a:lnTo>
                  <a:lnTo>
                    <a:pt x="1049" y="416"/>
                  </a:lnTo>
                  <a:lnTo>
                    <a:pt x="1049" y="412"/>
                  </a:lnTo>
                  <a:lnTo>
                    <a:pt x="1049" y="408"/>
                  </a:lnTo>
                  <a:lnTo>
                    <a:pt x="1050" y="399"/>
                  </a:lnTo>
                  <a:lnTo>
                    <a:pt x="1049" y="391"/>
                  </a:lnTo>
                  <a:lnTo>
                    <a:pt x="1045" y="381"/>
                  </a:lnTo>
                  <a:lnTo>
                    <a:pt x="1038" y="374"/>
                  </a:lnTo>
                  <a:lnTo>
                    <a:pt x="1032" y="366"/>
                  </a:lnTo>
                  <a:lnTo>
                    <a:pt x="1026" y="359"/>
                  </a:lnTo>
                  <a:lnTo>
                    <a:pt x="1020" y="351"/>
                  </a:lnTo>
                  <a:lnTo>
                    <a:pt x="1014" y="346"/>
                  </a:lnTo>
                  <a:lnTo>
                    <a:pt x="1011" y="343"/>
                  </a:lnTo>
                  <a:lnTo>
                    <a:pt x="1009" y="340"/>
                  </a:lnTo>
                  <a:lnTo>
                    <a:pt x="1006" y="336"/>
                  </a:lnTo>
                  <a:lnTo>
                    <a:pt x="1005" y="332"/>
                  </a:lnTo>
                  <a:lnTo>
                    <a:pt x="1006" y="321"/>
                  </a:lnTo>
                  <a:lnTo>
                    <a:pt x="1009" y="312"/>
                  </a:lnTo>
                  <a:lnTo>
                    <a:pt x="1007" y="307"/>
                  </a:lnTo>
                  <a:lnTo>
                    <a:pt x="1005" y="302"/>
                  </a:lnTo>
                  <a:lnTo>
                    <a:pt x="1003" y="298"/>
                  </a:lnTo>
                  <a:lnTo>
                    <a:pt x="1000" y="295"/>
                  </a:lnTo>
                  <a:lnTo>
                    <a:pt x="997" y="292"/>
                  </a:lnTo>
                  <a:lnTo>
                    <a:pt x="995" y="287"/>
                  </a:lnTo>
                  <a:lnTo>
                    <a:pt x="994" y="283"/>
                  </a:lnTo>
                  <a:lnTo>
                    <a:pt x="994" y="278"/>
                  </a:lnTo>
                  <a:lnTo>
                    <a:pt x="995" y="275"/>
                  </a:lnTo>
                  <a:lnTo>
                    <a:pt x="997" y="273"/>
                  </a:lnTo>
                  <a:lnTo>
                    <a:pt x="998" y="270"/>
                  </a:lnTo>
                  <a:lnTo>
                    <a:pt x="1001" y="268"/>
                  </a:lnTo>
                  <a:lnTo>
                    <a:pt x="1006" y="266"/>
                  </a:lnTo>
                  <a:lnTo>
                    <a:pt x="1013" y="265"/>
                  </a:lnTo>
                  <a:lnTo>
                    <a:pt x="1028" y="264"/>
                  </a:lnTo>
                  <a:lnTo>
                    <a:pt x="1043" y="262"/>
                  </a:lnTo>
                  <a:lnTo>
                    <a:pt x="1049" y="266"/>
                  </a:lnTo>
                  <a:lnTo>
                    <a:pt x="1054" y="269"/>
                  </a:lnTo>
                  <a:lnTo>
                    <a:pt x="1060" y="273"/>
                  </a:lnTo>
                  <a:lnTo>
                    <a:pt x="1066" y="275"/>
                  </a:lnTo>
                  <a:lnTo>
                    <a:pt x="1073" y="276"/>
                  </a:lnTo>
                  <a:lnTo>
                    <a:pt x="1080" y="275"/>
                  </a:lnTo>
                  <a:lnTo>
                    <a:pt x="1086" y="274"/>
                  </a:lnTo>
                  <a:lnTo>
                    <a:pt x="1093" y="271"/>
                  </a:lnTo>
                  <a:lnTo>
                    <a:pt x="1101" y="270"/>
                  </a:lnTo>
                  <a:lnTo>
                    <a:pt x="1107" y="269"/>
                  </a:lnTo>
                  <a:lnTo>
                    <a:pt x="1111" y="268"/>
                  </a:lnTo>
                  <a:lnTo>
                    <a:pt x="1114" y="267"/>
                  </a:lnTo>
                  <a:lnTo>
                    <a:pt x="1117" y="265"/>
                  </a:lnTo>
                  <a:lnTo>
                    <a:pt x="1119" y="262"/>
                  </a:lnTo>
                  <a:lnTo>
                    <a:pt x="1120" y="259"/>
                  </a:lnTo>
                  <a:lnTo>
                    <a:pt x="1121" y="257"/>
                  </a:lnTo>
                  <a:lnTo>
                    <a:pt x="1121" y="254"/>
                  </a:lnTo>
                  <a:lnTo>
                    <a:pt x="1120" y="252"/>
                  </a:lnTo>
                  <a:lnTo>
                    <a:pt x="1116" y="248"/>
                  </a:lnTo>
                  <a:lnTo>
                    <a:pt x="1111" y="244"/>
                  </a:lnTo>
                  <a:lnTo>
                    <a:pt x="1104" y="241"/>
                  </a:lnTo>
                  <a:lnTo>
                    <a:pt x="1098" y="236"/>
                  </a:lnTo>
                  <a:lnTo>
                    <a:pt x="1094" y="231"/>
                  </a:lnTo>
                  <a:lnTo>
                    <a:pt x="1089" y="225"/>
                  </a:lnTo>
                  <a:lnTo>
                    <a:pt x="1088" y="219"/>
                  </a:lnTo>
                  <a:lnTo>
                    <a:pt x="1086" y="215"/>
                  </a:lnTo>
                  <a:lnTo>
                    <a:pt x="1085" y="210"/>
                  </a:lnTo>
                  <a:lnTo>
                    <a:pt x="1087" y="205"/>
                  </a:lnTo>
                  <a:lnTo>
                    <a:pt x="1089" y="201"/>
                  </a:lnTo>
                  <a:lnTo>
                    <a:pt x="1091" y="199"/>
                  </a:lnTo>
                  <a:lnTo>
                    <a:pt x="1095" y="198"/>
                  </a:lnTo>
                  <a:lnTo>
                    <a:pt x="1098" y="197"/>
                  </a:lnTo>
                  <a:lnTo>
                    <a:pt x="1105" y="196"/>
                  </a:lnTo>
                  <a:lnTo>
                    <a:pt x="1114" y="198"/>
                  </a:lnTo>
                  <a:lnTo>
                    <a:pt x="1121" y="211"/>
                  </a:lnTo>
                  <a:lnTo>
                    <a:pt x="1128" y="225"/>
                  </a:lnTo>
                  <a:lnTo>
                    <a:pt x="1131" y="227"/>
                  </a:lnTo>
                  <a:lnTo>
                    <a:pt x="1134" y="228"/>
                  </a:lnTo>
                  <a:lnTo>
                    <a:pt x="1137" y="229"/>
                  </a:lnTo>
                  <a:lnTo>
                    <a:pt x="1140" y="229"/>
                  </a:lnTo>
                  <a:lnTo>
                    <a:pt x="1146" y="227"/>
                  </a:lnTo>
                  <a:lnTo>
                    <a:pt x="1152" y="225"/>
                  </a:lnTo>
                  <a:lnTo>
                    <a:pt x="1157" y="223"/>
                  </a:lnTo>
                  <a:lnTo>
                    <a:pt x="1164" y="219"/>
                  </a:lnTo>
                  <a:lnTo>
                    <a:pt x="1170" y="217"/>
                  </a:lnTo>
                  <a:lnTo>
                    <a:pt x="1178" y="216"/>
                  </a:lnTo>
                  <a:lnTo>
                    <a:pt x="1181" y="216"/>
                  </a:lnTo>
                  <a:lnTo>
                    <a:pt x="1183" y="215"/>
                  </a:lnTo>
                  <a:lnTo>
                    <a:pt x="1186" y="213"/>
                  </a:lnTo>
                  <a:lnTo>
                    <a:pt x="1189" y="210"/>
                  </a:lnTo>
                  <a:lnTo>
                    <a:pt x="1196" y="205"/>
                  </a:lnTo>
                  <a:lnTo>
                    <a:pt x="1202" y="198"/>
                  </a:lnTo>
                  <a:lnTo>
                    <a:pt x="1211" y="189"/>
                  </a:lnTo>
                  <a:lnTo>
                    <a:pt x="1219" y="180"/>
                  </a:lnTo>
                  <a:lnTo>
                    <a:pt x="1232" y="176"/>
                  </a:lnTo>
                  <a:lnTo>
                    <a:pt x="1243" y="172"/>
                  </a:lnTo>
                  <a:lnTo>
                    <a:pt x="1251" y="167"/>
                  </a:lnTo>
                  <a:lnTo>
                    <a:pt x="1256" y="162"/>
                  </a:lnTo>
                  <a:lnTo>
                    <a:pt x="1260" y="157"/>
                  </a:lnTo>
                  <a:lnTo>
                    <a:pt x="1265" y="151"/>
                  </a:lnTo>
                  <a:lnTo>
                    <a:pt x="1269" y="146"/>
                  </a:lnTo>
                  <a:lnTo>
                    <a:pt x="1274" y="141"/>
                  </a:lnTo>
                  <a:lnTo>
                    <a:pt x="1280" y="135"/>
                  </a:lnTo>
                  <a:lnTo>
                    <a:pt x="1287" y="131"/>
                  </a:lnTo>
                  <a:lnTo>
                    <a:pt x="1296" y="128"/>
                  </a:lnTo>
                  <a:lnTo>
                    <a:pt x="1304" y="126"/>
                  </a:lnTo>
                  <a:lnTo>
                    <a:pt x="1313" y="125"/>
                  </a:lnTo>
                  <a:lnTo>
                    <a:pt x="1322" y="123"/>
                  </a:lnTo>
                  <a:lnTo>
                    <a:pt x="1340" y="114"/>
                  </a:lnTo>
                  <a:lnTo>
                    <a:pt x="1350" y="110"/>
                  </a:lnTo>
                  <a:lnTo>
                    <a:pt x="1353" y="97"/>
                  </a:lnTo>
                  <a:lnTo>
                    <a:pt x="1355" y="86"/>
                  </a:lnTo>
                  <a:lnTo>
                    <a:pt x="1342" y="64"/>
                  </a:lnTo>
                  <a:lnTo>
                    <a:pt x="1327" y="43"/>
                  </a:lnTo>
                  <a:lnTo>
                    <a:pt x="1313" y="24"/>
                  </a:lnTo>
                  <a:lnTo>
                    <a:pt x="1297" y="4"/>
                  </a:lnTo>
                  <a:lnTo>
                    <a:pt x="1285" y="15"/>
                  </a:lnTo>
                  <a:lnTo>
                    <a:pt x="1273" y="27"/>
                  </a:lnTo>
                  <a:lnTo>
                    <a:pt x="1268" y="29"/>
                  </a:lnTo>
                  <a:lnTo>
                    <a:pt x="1263" y="31"/>
                  </a:lnTo>
                  <a:lnTo>
                    <a:pt x="1257" y="31"/>
                  </a:lnTo>
                  <a:lnTo>
                    <a:pt x="1252" y="32"/>
                  </a:lnTo>
                  <a:lnTo>
                    <a:pt x="1247" y="33"/>
                  </a:lnTo>
                  <a:lnTo>
                    <a:pt x="1241" y="34"/>
                  </a:lnTo>
                  <a:lnTo>
                    <a:pt x="1236" y="36"/>
                  </a:lnTo>
                  <a:lnTo>
                    <a:pt x="1232" y="39"/>
                  </a:lnTo>
                  <a:lnTo>
                    <a:pt x="1214" y="74"/>
                  </a:lnTo>
                  <a:lnTo>
                    <a:pt x="1208" y="70"/>
                  </a:lnTo>
                  <a:lnTo>
                    <a:pt x="1204" y="64"/>
                  </a:lnTo>
                  <a:lnTo>
                    <a:pt x="1198" y="60"/>
                  </a:lnTo>
                  <a:lnTo>
                    <a:pt x="1191" y="57"/>
                  </a:lnTo>
                  <a:lnTo>
                    <a:pt x="1198" y="45"/>
                  </a:lnTo>
                  <a:lnTo>
                    <a:pt x="1203" y="39"/>
                  </a:lnTo>
                  <a:lnTo>
                    <a:pt x="1204" y="34"/>
                  </a:lnTo>
                  <a:lnTo>
                    <a:pt x="1203" y="31"/>
                  </a:lnTo>
                  <a:lnTo>
                    <a:pt x="1202" y="29"/>
                  </a:lnTo>
                  <a:lnTo>
                    <a:pt x="1201" y="28"/>
                  </a:lnTo>
                  <a:lnTo>
                    <a:pt x="1199" y="27"/>
                  </a:lnTo>
                  <a:lnTo>
                    <a:pt x="1198" y="26"/>
                  </a:lnTo>
                  <a:lnTo>
                    <a:pt x="1197" y="24"/>
                  </a:lnTo>
                  <a:lnTo>
                    <a:pt x="1198" y="21"/>
                  </a:lnTo>
                  <a:lnTo>
                    <a:pt x="1187" y="19"/>
                  </a:lnTo>
                  <a:lnTo>
                    <a:pt x="1180" y="15"/>
                  </a:lnTo>
                  <a:lnTo>
                    <a:pt x="1171" y="13"/>
                  </a:lnTo>
                  <a:lnTo>
                    <a:pt x="1162" y="9"/>
                  </a:lnTo>
                  <a:lnTo>
                    <a:pt x="1158" y="14"/>
                  </a:lnTo>
                  <a:lnTo>
                    <a:pt x="1154" y="20"/>
                  </a:lnTo>
                  <a:lnTo>
                    <a:pt x="1152" y="23"/>
                  </a:lnTo>
                  <a:lnTo>
                    <a:pt x="1150" y="25"/>
                  </a:lnTo>
                  <a:lnTo>
                    <a:pt x="1147" y="27"/>
                  </a:lnTo>
                  <a:lnTo>
                    <a:pt x="1145" y="27"/>
                  </a:lnTo>
                  <a:lnTo>
                    <a:pt x="1138" y="16"/>
                  </a:lnTo>
                  <a:lnTo>
                    <a:pt x="1133" y="4"/>
                  </a:lnTo>
                  <a:lnTo>
                    <a:pt x="1110" y="4"/>
                  </a:lnTo>
                  <a:lnTo>
                    <a:pt x="1083" y="2"/>
                  </a:lnTo>
                  <a:lnTo>
                    <a:pt x="1070" y="0"/>
                  </a:lnTo>
                  <a:lnTo>
                    <a:pt x="1059" y="0"/>
                  </a:lnTo>
                  <a:lnTo>
                    <a:pt x="1048" y="2"/>
                  </a:lnTo>
                  <a:lnTo>
                    <a:pt x="1038" y="4"/>
                  </a:lnTo>
                  <a:lnTo>
                    <a:pt x="1032" y="14"/>
                  </a:lnTo>
                  <a:lnTo>
                    <a:pt x="1027" y="27"/>
                  </a:lnTo>
                  <a:lnTo>
                    <a:pt x="1023" y="29"/>
                  </a:lnTo>
                  <a:lnTo>
                    <a:pt x="1019" y="31"/>
                  </a:lnTo>
                  <a:lnTo>
                    <a:pt x="1015" y="32"/>
                  </a:lnTo>
                  <a:lnTo>
                    <a:pt x="1010" y="33"/>
                  </a:lnTo>
                  <a:lnTo>
                    <a:pt x="1005" y="33"/>
                  </a:lnTo>
                  <a:lnTo>
                    <a:pt x="1000" y="34"/>
                  </a:lnTo>
                  <a:lnTo>
                    <a:pt x="996" y="37"/>
                  </a:lnTo>
                  <a:lnTo>
                    <a:pt x="992" y="39"/>
                  </a:lnTo>
                  <a:lnTo>
                    <a:pt x="988" y="42"/>
                  </a:lnTo>
                  <a:lnTo>
                    <a:pt x="985" y="46"/>
                  </a:lnTo>
                  <a:lnTo>
                    <a:pt x="982" y="49"/>
                  </a:lnTo>
                  <a:lnTo>
                    <a:pt x="981" y="54"/>
                  </a:lnTo>
                  <a:lnTo>
                    <a:pt x="978" y="63"/>
                  </a:lnTo>
                  <a:lnTo>
                    <a:pt x="977" y="73"/>
                  </a:lnTo>
                  <a:lnTo>
                    <a:pt x="978" y="94"/>
                  </a:lnTo>
                  <a:lnTo>
                    <a:pt x="980" y="115"/>
                  </a:lnTo>
                  <a:lnTo>
                    <a:pt x="960" y="110"/>
                  </a:lnTo>
                  <a:lnTo>
                    <a:pt x="947" y="109"/>
                  </a:lnTo>
                  <a:lnTo>
                    <a:pt x="944" y="109"/>
                  </a:lnTo>
                  <a:lnTo>
                    <a:pt x="941" y="109"/>
                  </a:lnTo>
                  <a:lnTo>
                    <a:pt x="939" y="110"/>
                  </a:lnTo>
                  <a:lnTo>
                    <a:pt x="938" y="112"/>
                  </a:lnTo>
                  <a:lnTo>
                    <a:pt x="938" y="115"/>
                  </a:lnTo>
                  <a:lnTo>
                    <a:pt x="937" y="120"/>
                  </a:lnTo>
                  <a:lnTo>
                    <a:pt x="936" y="122"/>
                  </a:lnTo>
                  <a:lnTo>
                    <a:pt x="934" y="124"/>
                  </a:lnTo>
                  <a:lnTo>
                    <a:pt x="932" y="126"/>
                  </a:lnTo>
                  <a:lnTo>
                    <a:pt x="927" y="127"/>
                  </a:lnTo>
                  <a:lnTo>
                    <a:pt x="921" y="128"/>
                  </a:lnTo>
                  <a:lnTo>
                    <a:pt x="916" y="128"/>
                  </a:lnTo>
                  <a:lnTo>
                    <a:pt x="912" y="127"/>
                  </a:lnTo>
                  <a:lnTo>
                    <a:pt x="908" y="126"/>
                  </a:lnTo>
                  <a:lnTo>
                    <a:pt x="904" y="124"/>
                  </a:lnTo>
                  <a:lnTo>
                    <a:pt x="900" y="123"/>
                  </a:lnTo>
                  <a:lnTo>
                    <a:pt x="897" y="122"/>
                  </a:lnTo>
                  <a:lnTo>
                    <a:pt x="892" y="122"/>
                  </a:lnTo>
                  <a:lnTo>
                    <a:pt x="883" y="124"/>
                  </a:lnTo>
                  <a:lnTo>
                    <a:pt x="874" y="129"/>
                  </a:lnTo>
                  <a:lnTo>
                    <a:pt x="864" y="135"/>
                  </a:lnTo>
                  <a:lnTo>
                    <a:pt x="857" y="139"/>
                  </a:lnTo>
                  <a:lnTo>
                    <a:pt x="866" y="157"/>
                  </a:lnTo>
                  <a:lnTo>
                    <a:pt x="875" y="175"/>
                  </a:lnTo>
                  <a:lnTo>
                    <a:pt x="883" y="191"/>
                  </a:lnTo>
                  <a:lnTo>
                    <a:pt x="892" y="209"/>
                  </a:lnTo>
                  <a:lnTo>
                    <a:pt x="902" y="208"/>
                  </a:lnTo>
                  <a:lnTo>
                    <a:pt x="916" y="207"/>
                  </a:lnTo>
                  <a:lnTo>
                    <a:pt x="922" y="207"/>
                  </a:lnTo>
                  <a:lnTo>
                    <a:pt x="929" y="207"/>
                  </a:lnTo>
                  <a:lnTo>
                    <a:pt x="934" y="208"/>
                  </a:lnTo>
                  <a:lnTo>
                    <a:pt x="939" y="209"/>
                  </a:lnTo>
                  <a:lnTo>
                    <a:pt x="939" y="223"/>
                  </a:lnTo>
                  <a:lnTo>
                    <a:pt x="939" y="239"/>
                  </a:lnTo>
                  <a:lnTo>
                    <a:pt x="953" y="239"/>
                  </a:lnTo>
                  <a:lnTo>
                    <a:pt x="968" y="239"/>
                  </a:lnTo>
                  <a:lnTo>
                    <a:pt x="975" y="250"/>
                  </a:lnTo>
                  <a:lnTo>
                    <a:pt x="960" y="263"/>
                  </a:lnTo>
                  <a:lnTo>
                    <a:pt x="945" y="274"/>
                  </a:lnTo>
                  <a:lnTo>
                    <a:pt x="933" y="277"/>
                  </a:lnTo>
                  <a:lnTo>
                    <a:pt x="922" y="278"/>
                  </a:lnTo>
                  <a:lnTo>
                    <a:pt x="913" y="278"/>
                  </a:lnTo>
                  <a:lnTo>
                    <a:pt x="904" y="279"/>
                  </a:lnTo>
                  <a:lnTo>
                    <a:pt x="895" y="279"/>
                  </a:lnTo>
                  <a:lnTo>
                    <a:pt x="886" y="280"/>
                  </a:lnTo>
                  <a:lnTo>
                    <a:pt x="878" y="282"/>
                  </a:lnTo>
                  <a:lnTo>
                    <a:pt x="868" y="285"/>
                  </a:lnTo>
                  <a:lnTo>
                    <a:pt x="862" y="289"/>
                  </a:lnTo>
                  <a:lnTo>
                    <a:pt x="857" y="293"/>
                  </a:lnTo>
                  <a:lnTo>
                    <a:pt x="851" y="297"/>
                  </a:lnTo>
                  <a:lnTo>
                    <a:pt x="848" y="301"/>
                  </a:lnTo>
                  <a:lnTo>
                    <a:pt x="843" y="311"/>
                  </a:lnTo>
                  <a:lnTo>
                    <a:pt x="841" y="320"/>
                  </a:lnTo>
                  <a:lnTo>
                    <a:pt x="838" y="329"/>
                  </a:lnTo>
                  <a:lnTo>
                    <a:pt x="837" y="336"/>
                  </a:lnTo>
                  <a:lnTo>
                    <a:pt x="837" y="340"/>
                  </a:lnTo>
                  <a:lnTo>
                    <a:pt x="837" y="342"/>
                  </a:lnTo>
                  <a:lnTo>
                    <a:pt x="835" y="344"/>
                  </a:lnTo>
                  <a:lnTo>
                    <a:pt x="834" y="345"/>
                  </a:lnTo>
                  <a:lnTo>
                    <a:pt x="831" y="345"/>
                  </a:lnTo>
                  <a:lnTo>
                    <a:pt x="829" y="344"/>
                  </a:lnTo>
                  <a:lnTo>
                    <a:pt x="827" y="342"/>
                  </a:lnTo>
                  <a:lnTo>
                    <a:pt x="826" y="340"/>
                  </a:lnTo>
                  <a:lnTo>
                    <a:pt x="825" y="335"/>
                  </a:lnTo>
                  <a:lnTo>
                    <a:pt x="823" y="332"/>
                  </a:lnTo>
                  <a:lnTo>
                    <a:pt x="813" y="331"/>
                  </a:lnTo>
                  <a:lnTo>
                    <a:pt x="804" y="332"/>
                  </a:lnTo>
                  <a:lnTo>
                    <a:pt x="795" y="333"/>
                  </a:lnTo>
                  <a:lnTo>
                    <a:pt x="786" y="332"/>
                  </a:lnTo>
                  <a:lnTo>
                    <a:pt x="783" y="331"/>
                  </a:lnTo>
                  <a:lnTo>
                    <a:pt x="780" y="329"/>
                  </a:lnTo>
                  <a:lnTo>
                    <a:pt x="765" y="318"/>
                  </a:lnTo>
                  <a:lnTo>
                    <a:pt x="751" y="309"/>
                  </a:lnTo>
                  <a:lnTo>
                    <a:pt x="744" y="308"/>
                  </a:lnTo>
                  <a:lnTo>
                    <a:pt x="736" y="307"/>
                  </a:lnTo>
                  <a:lnTo>
                    <a:pt x="729" y="307"/>
                  </a:lnTo>
                  <a:lnTo>
                    <a:pt x="723" y="307"/>
                  </a:lnTo>
                  <a:lnTo>
                    <a:pt x="716" y="308"/>
                  </a:lnTo>
                  <a:lnTo>
                    <a:pt x="710" y="307"/>
                  </a:lnTo>
                  <a:lnTo>
                    <a:pt x="703" y="306"/>
                  </a:lnTo>
                  <a:lnTo>
                    <a:pt x="698" y="303"/>
                  </a:lnTo>
                  <a:lnTo>
                    <a:pt x="692" y="280"/>
                  </a:lnTo>
                  <a:lnTo>
                    <a:pt x="677" y="267"/>
                  </a:lnTo>
                  <a:lnTo>
                    <a:pt x="647" y="246"/>
                  </a:lnTo>
                  <a:lnTo>
                    <a:pt x="616" y="225"/>
                  </a:lnTo>
                  <a:lnTo>
                    <a:pt x="599" y="215"/>
                  </a:lnTo>
                  <a:lnTo>
                    <a:pt x="583" y="211"/>
                  </a:lnTo>
                  <a:lnTo>
                    <a:pt x="570" y="209"/>
                  </a:lnTo>
                  <a:lnTo>
                    <a:pt x="557" y="209"/>
                  </a:lnTo>
                  <a:lnTo>
                    <a:pt x="545" y="209"/>
                  </a:lnTo>
                  <a:lnTo>
                    <a:pt x="532" y="209"/>
                  </a:lnTo>
                  <a:lnTo>
                    <a:pt x="521" y="209"/>
                  </a:lnTo>
                  <a:lnTo>
                    <a:pt x="507" y="207"/>
                  </a:lnTo>
                  <a:lnTo>
                    <a:pt x="493" y="202"/>
                  </a:lnTo>
                  <a:lnTo>
                    <a:pt x="482" y="212"/>
                  </a:lnTo>
                  <a:lnTo>
                    <a:pt x="469" y="225"/>
                  </a:lnTo>
                  <a:lnTo>
                    <a:pt x="464" y="231"/>
                  </a:lnTo>
                  <a:lnTo>
                    <a:pt x="459" y="237"/>
                  </a:lnTo>
                  <a:lnTo>
                    <a:pt x="455" y="244"/>
                  </a:lnTo>
                  <a:lnTo>
                    <a:pt x="453" y="250"/>
                  </a:lnTo>
                  <a:lnTo>
                    <a:pt x="456" y="261"/>
                  </a:lnTo>
                  <a:lnTo>
                    <a:pt x="459" y="267"/>
                  </a:lnTo>
                  <a:lnTo>
                    <a:pt x="467" y="265"/>
                  </a:lnTo>
                  <a:lnTo>
                    <a:pt x="475" y="263"/>
                  </a:lnTo>
                  <a:lnTo>
                    <a:pt x="482" y="262"/>
                  </a:lnTo>
                  <a:lnTo>
                    <a:pt x="493" y="262"/>
                  </a:lnTo>
                  <a:lnTo>
                    <a:pt x="493" y="274"/>
                  </a:lnTo>
                  <a:lnTo>
                    <a:pt x="493" y="285"/>
                  </a:lnTo>
                  <a:lnTo>
                    <a:pt x="489" y="300"/>
                  </a:lnTo>
                  <a:lnTo>
                    <a:pt x="484" y="314"/>
                  </a:lnTo>
                  <a:lnTo>
                    <a:pt x="479" y="327"/>
                  </a:lnTo>
                  <a:lnTo>
                    <a:pt x="474" y="341"/>
                  </a:lnTo>
                  <a:lnTo>
                    <a:pt x="463" y="366"/>
                  </a:lnTo>
                  <a:lnTo>
                    <a:pt x="453" y="397"/>
                  </a:lnTo>
                  <a:lnTo>
                    <a:pt x="460" y="402"/>
                  </a:lnTo>
                  <a:lnTo>
                    <a:pt x="464" y="409"/>
                  </a:lnTo>
                  <a:lnTo>
                    <a:pt x="472" y="410"/>
                  </a:lnTo>
                  <a:lnTo>
                    <a:pt x="481" y="409"/>
                  </a:lnTo>
                  <a:lnTo>
                    <a:pt x="490" y="408"/>
                  </a:lnTo>
                  <a:lnTo>
                    <a:pt x="498" y="409"/>
                  </a:lnTo>
                  <a:lnTo>
                    <a:pt x="507" y="416"/>
                  </a:lnTo>
                  <a:lnTo>
                    <a:pt x="516" y="426"/>
                  </a:lnTo>
                  <a:lnTo>
                    <a:pt x="518" y="425"/>
                  </a:lnTo>
                  <a:lnTo>
                    <a:pt x="520" y="425"/>
                  </a:lnTo>
                  <a:lnTo>
                    <a:pt x="521" y="425"/>
                  </a:lnTo>
                  <a:lnTo>
                    <a:pt x="521" y="426"/>
                  </a:lnTo>
                  <a:lnTo>
                    <a:pt x="520" y="430"/>
                  </a:lnTo>
                  <a:lnTo>
                    <a:pt x="517" y="434"/>
                  </a:lnTo>
                  <a:lnTo>
                    <a:pt x="513" y="445"/>
                  </a:lnTo>
                  <a:lnTo>
                    <a:pt x="510" y="449"/>
                  </a:lnTo>
                  <a:lnTo>
                    <a:pt x="493" y="447"/>
                  </a:lnTo>
                  <a:lnTo>
                    <a:pt x="477" y="446"/>
                  </a:lnTo>
                  <a:lnTo>
                    <a:pt x="461" y="445"/>
                  </a:lnTo>
                  <a:lnTo>
                    <a:pt x="441" y="444"/>
                  </a:lnTo>
                  <a:lnTo>
                    <a:pt x="433" y="468"/>
                  </a:lnTo>
                  <a:lnTo>
                    <a:pt x="428" y="482"/>
                  </a:lnTo>
                  <a:lnTo>
                    <a:pt x="426" y="487"/>
                  </a:lnTo>
                  <a:lnTo>
                    <a:pt x="424" y="489"/>
                  </a:lnTo>
                  <a:lnTo>
                    <a:pt x="422" y="492"/>
                  </a:lnTo>
                  <a:lnTo>
                    <a:pt x="421" y="492"/>
                  </a:lnTo>
                  <a:lnTo>
                    <a:pt x="415" y="490"/>
                  </a:lnTo>
                  <a:lnTo>
                    <a:pt x="408" y="487"/>
                  </a:lnTo>
                  <a:lnTo>
                    <a:pt x="404" y="486"/>
                  </a:lnTo>
                  <a:lnTo>
                    <a:pt x="397" y="485"/>
                  </a:lnTo>
                  <a:lnTo>
                    <a:pt x="390" y="484"/>
                  </a:lnTo>
                  <a:lnTo>
                    <a:pt x="381" y="485"/>
                  </a:lnTo>
                  <a:lnTo>
                    <a:pt x="370" y="497"/>
                  </a:lnTo>
                  <a:lnTo>
                    <a:pt x="356" y="498"/>
                  </a:lnTo>
                  <a:lnTo>
                    <a:pt x="341" y="497"/>
                  </a:lnTo>
                  <a:lnTo>
                    <a:pt x="343" y="504"/>
                  </a:lnTo>
                  <a:lnTo>
                    <a:pt x="345" y="513"/>
                  </a:lnTo>
                  <a:lnTo>
                    <a:pt x="347" y="521"/>
                  </a:lnTo>
                  <a:lnTo>
                    <a:pt x="346" y="527"/>
                  </a:lnTo>
                  <a:lnTo>
                    <a:pt x="338" y="527"/>
                  </a:lnTo>
                  <a:lnTo>
                    <a:pt x="328" y="527"/>
                  </a:lnTo>
                  <a:lnTo>
                    <a:pt x="326" y="533"/>
                  </a:lnTo>
                  <a:lnTo>
                    <a:pt x="323" y="538"/>
                  </a:lnTo>
                  <a:lnTo>
                    <a:pt x="316" y="538"/>
                  </a:lnTo>
                  <a:lnTo>
                    <a:pt x="325" y="552"/>
                  </a:lnTo>
                  <a:lnTo>
                    <a:pt x="336" y="569"/>
                  </a:lnTo>
                  <a:lnTo>
                    <a:pt x="341" y="579"/>
                  </a:lnTo>
                  <a:lnTo>
                    <a:pt x="347" y="586"/>
                  </a:lnTo>
                  <a:lnTo>
                    <a:pt x="353" y="592"/>
                  </a:lnTo>
                  <a:lnTo>
                    <a:pt x="358" y="596"/>
                  </a:lnTo>
                  <a:lnTo>
                    <a:pt x="370" y="596"/>
                  </a:lnTo>
                  <a:lnTo>
                    <a:pt x="381" y="596"/>
                  </a:lnTo>
                  <a:lnTo>
                    <a:pt x="377" y="612"/>
                  </a:lnTo>
                  <a:lnTo>
                    <a:pt x="374" y="623"/>
                  </a:lnTo>
                  <a:lnTo>
                    <a:pt x="374" y="628"/>
                  </a:lnTo>
                  <a:lnTo>
                    <a:pt x="373" y="631"/>
                  </a:lnTo>
                  <a:lnTo>
                    <a:pt x="374" y="633"/>
                  </a:lnTo>
                  <a:lnTo>
                    <a:pt x="375" y="635"/>
                  </a:lnTo>
                  <a:lnTo>
                    <a:pt x="378" y="636"/>
                  </a:lnTo>
                  <a:lnTo>
                    <a:pt x="381" y="637"/>
                  </a:lnTo>
                  <a:lnTo>
                    <a:pt x="386" y="637"/>
                  </a:lnTo>
                  <a:lnTo>
                    <a:pt x="392" y="637"/>
                  </a:lnTo>
                  <a:lnTo>
                    <a:pt x="407" y="637"/>
                  </a:lnTo>
                  <a:lnTo>
                    <a:pt x="429" y="637"/>
                  </a:lnTo>
                  <a:lnTo>
                    <a:pt x="431" y="648"/>
                  </a:lnTo>
                  <a:lnTo>
                    <a:pt x="434" y="662"/>
                  </a:lnTo>
                  <a:lnTo>
                    <a:pt x="438" y="674"/>
                  </a:lnTo>
                  <a:lnTo>
                    <a:pt x="441" y="684"/>
                  </a:lnTo>
                  <a:lnTo>
                    <a:pt x="453" y="690"/>
                  </a:lnTo>
                  <a:lnTo>
                    <a:pt x="464" y="697"/>
                  </a:lnTo>
                  <a:lnTo>
                    <a:pt x="464" y="708"/>
                  </a:lnTo>
                  <a:lnTo>
                    <a:pt x="472" y="712"/>
                  </a:lnTo>
                  <a:lnTo>
                    <a:pt x="481" y="714"/>
                  </a:lnTo>
                  <a:lnTo>
                    <a:pt x="491" y="715"/>
                  </a:lnTo>
                  <a:lnTo>
                    <a:pt x="500" y="715"/>
                  </a:lnTo>
                  <a:lnTo>
                    <a:pt x="510" y="715"/>
                  </a:lnTo>
                  <a:lnTo>
                    <a:pt x="520" y="716"/>
                  </a:lnTo>
                  <a:lnTo>
                    <a:pt x="530" y="717"/>
                  </a:lnTo>
                  <a:lnTo>
                    <a:pt x="540" y="720"/>
                  </a:lnTo>
                  <a:lnTo>
                    <a:pt x="544" y="722"/>
                  </a:lnTo>
                  <a:lnTo>
                    <a:pt x="548" y="725"/>
                  </a:lnTo>
                  <a:lnTo>
                    <a:pt x="552" y="729"/>
                  </a:lnTo>
                  <a:lnTo>
                    <a:pt x="556" y="733"/>
                  </a:lnTo>
                  <a:lnTo>
                    <a:pt x="563" y="741"/>
                  </a:lnTo>
                  <a:lnTo>
                    <a:pt x="570" y="748"/>
                  </a:lnTo>
                  <a:lnTo>
                    <a:pt x="563" y="766"/>
                  </a:lnTo>
                  <a:lnTo>
                    <a:pt x="546" y="766"/>
                  </a:lnTo>
                  <a:lnTo>
                    <a:pt x="528" y="765"/>
                  </a:lnTo>
                  <a:lnTo>
                    <a:pt x="510" y="764"/>
                  </a:lnTo>
                  <a:lnTo>
                    <a:pt x="493" y="766"/>
                  </a:lnTo>
                  <a:lnTo>
                    <a:pt x="477" y="774"/>
                  </a:lnTo>
                  <a:lnTo>
                    <a:pt x="464" y="784"/>
                  </a:lnTo>
                  <a:lnTo>
                    <a:pt x="456" y="783"/>
                  </a:lnTo>
                  <a:lnTo>
                    <a:pt x="446" y="784"/>
                  </a:lnTo>
                  <a:lnTo>
                    <a:pt x="442" y="787"/>
                  </a:lnTo>
                  <a:lnTo>
                    <a:pt x="438" y="791"/>
                  </a:lnTo>
                  <a:lnTo>
                    <a:pt x="434" y="797"/>
                  </a:lnTo>
                  <a:lnTo>
                    <a:pt x="430" y="802"/>
                  </a:lnTo>
                  <a:lnTo>
                    <a:pt x="424" y="814"/>
                  </a:lnTo>
                  <a:lnTo>
                    <a:pt x="419" y="826"/>
                  </a:lnTo>
                  <a:lnTo>
                    <a:pt x="412" y="838"/>
                  </a:lnTo>
                  <a:lnTo>
                    <a:pt x="406" y="850"/>
                  </a:lnTo>
                  <a:lnTo>
                    <a:pt x="402" y="855"/>
                  </a:lnTo>
                  <a:lnTo>
                    <a:pt x="397" y="859"/>
                  </a:lnTo>
                  <a:lnTo>
                    <a:pt x="393" y="863"/>
                  </a:lnTo>
                  <a:lnTo>
                    <a:pt x="388" y="866"/>
                  </a:lnTo>
                  <a:lnTo>
                    <a:pt x="381" y="868"/>
                  </a:lnTo>
                  <a:lnTo>
                    <a:pt x="375" y="869"/>
                  </a:lnTo>
                  <a:lnTo>
                    <a:pt x="369" y="869"/>
                  </a:lnTo>
                  <a:lnTo>
                    <a:pt x="362" y="869"/>
                  </a:lnTo>
                  <a:lnTo>
                    <a:pt x="356" y="869"/>
                  </a:lnTo>
                  <a:lnTo>
                    <a:pt x="349" y="869"/>
                  </a:lnTo>
                  <a:lnTo>
                    <a:pt x="342" y="870"/>
                  </a:lnTo>
                  <a:lnTo>
                    <a:pt x="335" y="872"/>
                  </a:lnTo>
                  <a:lnTo>
                    <a:pt x="328" y="880"/>
                  </a:lnTo>
                  <a:lnTo>
                    <a:pt x="323" y="890"/>
                  </a:lnTo>
                  <a:lnTo>
                    <a:pt x="318" y="892"/>
                  </a:lnTo>
                  <a:lnTo>
                    <a:pt x="312" y="893"/>
                  </a:lnTo>
                  <a:lnTo>
                    <a:pt x="307" y="893"/>
                  </a:lnTo>
                  <a:lnTo>
                    <a:pt x="301" y="893"/>
                  </a:lnTo>
                  <a:lnTo>
                    <a:pt x="294" y="893"/>
                  </a:lnTo>
                  <a:lnTo>
                    <a:pt x="289" y="893"/>
                  </a:lnTo>
                  <a:lnTo>
                    <a:pt x="282" y="894"/>
                  </a:lnTo>
                  <a:lnTo>
                    <a:pt x="277" y="895"/>
                  </a:lnTo>
                  <a:lnTo>
                    <a:pt x="264" y="904"/>
                  </a:lnTo>
                  <a:lnTo>
                    <a:pt x="253" y="913"/>
                  </a:lnTo>
                  <a:lnTo>
                    <a:pt x="259" y="936"/>
                  </a:lnTo>
                  <a:lnTo>
                    <a:pt x="268" y="937"/>
                  </a:lnTo>
                  <a:lnTo>
                    <a:pt x="276" y="937"/>
                  </a:lnTo>
                  <a:lnTo>
                    <a:pt x="285" y="936"/>
                  </a:lnTo>
                  <a:lnTo>
                    <a:pt x="293" y="936"/>
                  </a:lnTo>
                  <a:lnTo>
                    <a:pt x="290" y="944"/>
                  </a:lnTo>
                  <a:lnTo>
                    <a:pt x="288" y="954"/>
                  </a:lnTo>
                  <a:lnTo>
                    <a:pt x="277" y="961"/>
                  </a:lnTo>
                  <a:lnTo>
                    <a:pt x="268" y="968"/>
                  </a:lnTo>
                  <a:lnTo>
                    <a:pt x="257" y="975"/>
                  </a:lnTo>
                  <a:lnTo>
                    <a:pt x="247" y="983"/>
                  </a:lnTo>
                  <a:lnTo>
                    <a:pt x="241" y="974"/>
                  </a:lnTo>
                  <a:lnTo>
                    <a:pt x="236" y="966"/>
                  </a:lnTo>
                  <a:lnTo>
                    <a:pt x="224" y="969"/>
                  </a:lnTo>
                  <a:lnTo>
                    <a:pt x="218" y="971"/>
                  </a:lnTo>
                  <a:lnTo>
                    <a:pt x="213" y="990"/>
                  </a:lnTo>
                  <a:lnTo>
                    <a:pt x="209" y="1007"/>
                  </a:lnTo>
                  <a:lnTo>
                    <a:pt x="205" y="1024"/>
                  </a:lnTo>
                  <a:lnTo>
                    <a:pt x="200" y="1042"/>
                  </a:lnTo>
                  <a:lnTo>
                    <a:pt x="191" y="1039"/>
                  </a:lnTo>
                  <a:lnTo>
                    <a:pt x="183" y="1036"/>
                  </a:lnTo>
                  <a:lnTo>
                    <a:pt x="179" y="1031"/>
                  </a:lnTo>
                  <a:lnTo>
                    <a:pt x="177" y="1027"/>
                  </a:lnTo>
                  <a:lnTo>
                    <a:pt x="176" y="1023"/>
                  </a:lnTo>
                  <a:lnTo>
                    <a:pt x="175" y="1018"/>
                  </a:lnTo>
                  <a:lnTo>
                    <a:pt x="173" y="1014"/>
                  </a:lnTo>
                  <a:lnTo>
                    <a:pt x="169" y="1012"/>
                  </a:lnTo>
                  <a:lnTo>
                    <a:pt x="162" y="1011"/>
                  </a:lnTo>
                  <a:lnTo>
                    <a:pt x="153" y="1012"/>
                  </a:lnTo>
                  <a:lnTo>
                    <a:pt x="151" y="1013"/>
                  </a:lnTo>
                  <a:lnTo>
                    <a:pt x="147" y="1015"/>
                  </a:lnTo>
                  <a:lnTo>
                    <a:pt x="142" y="1018"/>
                  </a:lnTo>
                  <a:lnTo>
                    <a:pt x="135" y="1019"/>
                  </a:lnTo>
                  <a:lnTo>
                    <a:pt x="135" y="1007"/>
                  </a:lnTo>
                  <a:lnTo>
                    <a:pt x="117" y="1007"/>
                  </a:lnTo>
                  <a:lnTo>
                    <a:pt x="99" y="1007"/>
                  </a:lnTo>
                  <a:lnTo>
                    <a:pt x="83" y="1009"/>
                  </a:lnTo>
                  <a:lnTo>
                    <a:pt x="67" y="1012"/>
                  </a:lnTo>
                  <a:lnTo>
                    <a:pt x="59" y="1014"/>
                  </a:lnTo>
                  <a:lnTo>
                    <a:pt x="53" y="1017"/>
                  </a:lnTo>
                  <a:lnTo>
                    <a:pt x="46" y="1020"/>
                  </a:lnTo>
                  <a:lnTo>
                    <a:pt x="40" y="1023"/>
                  </a:lnTo>
                  <a:lnTo>
                    <a:pt x="35" y="1026"/>
                  </a:lnTo>
                  <a:lnTo>
                    <a:pt x="31" y="1031"/>
                  </a:lnTo>
                  <a:lnTo>
                    <a:pt x="27" y="1036"/>
                  </a:lnTo>
                  <a:lnTo>
                    <a:pt x="24" y="1042"/>
                  </a:lnTo>
                  <a:lnTo>
                    <a:pt x="24" y="1051"/>
                  </a:lnTo>
                  <a:lnTo>
                    <a:pt x="24" y="1060"/>
                  </a:lnTo>
                  <a:lnTo>
                    <a:pt x="35" y="1063"/>
                  </a:lnTo>
                  <a:lnTo>
                    <a:pt x="45" y="1068"/>
                  </a:lnTo>
                  <a:lnTo>
                    <a:pt x="56" y="1073"/>
                  </a:lnTo>
                  <a:lnTo>
                    <a:pt x="68" y="1078"/>
                  </a:lnTo>
                  <a:lnTo>
                    <a:pt x="88" y="1088"/>
                  </a:lnTo>
                  <a:lnTo>
                    <a:pt x="106" y="1095"/>
                  </a:lnTo>
                  <a:lnTo>
                    <a:pt x="119" y="1098"/>
                  </a:lnTo>
                  <a:lnTo>
                    <a:pt x="132" y="1100"/>
                  </a:lnTo>
                  <a:lnTo>
                    <a:pt x="143" y="1102"/>
                  </a:lnTo>
                  <a:lnTo>
                    <a:pt x="156" y="1103"/>
                  </a:lnTo>
                  <a:lnTo>
                    <a:pt x="180" y="1104"/>
                  </a:lnTo>
                  <a:lnTo>
                    <a:pt x="206" y="1107"/>
                  </a:lnTo>
                  <a:lnTo>
                    <a:pt x="195" y="1114"/>
                  </a:lnTo>
                  <a:lnTo>
                    <a:pt x="183" y="1124"/>
                  </a:lnTo>
                  <a:lnTo>
                    <a:pt x="172" y="1126"/>
                  </a:lnTo>
                  <a:lnTo>
                    <a:pt x="161" y="1127"/>
                  </a:lnTo>
                  <a:lnTo>
                    <a:pt x="151" y="1128"/>
                  </a:lnTo>
                  <a:lnTo>
                    <a:pt x="139" y="1129"/>
                  </a:lnTo>
                  <a:lnTo>
                    <a:pt x="117" y="1129"/>
                  </a:lnTo>
                  <a:lnTo>
                    <a:pt x="93" y="1129"/>
                  </a:lnTo>
                  <a:lnTo>
                    <a:pt x="73" y="1130"/>
                  </a:lnTo>
                  <a:lnTo>
                    <a:pt x="52" y="1133"/>
                  </a:lnTo>
                  <a:lnTo>
                    <a:pt x="42" y="1136"/>
                  </a:lnTo>
                  <a:lnTo>
                    <a:pt x="34" y="1139"/>
                  </a:lnTo>
                  <a:lnTo>
                    <a:pt x="25" y="1142"/>
                  </a:lnTo>
                  <a:lnTo>
                    <a:pt x="18" y="1147"/>
                  </a:lnTo>
                  <a:lnTo>
                    <a:pt x="14" y="1152"/>
                  </a:lnTo>
                  <a:lnTo>
                    <a:pt x="9" y="1156"/>
                  </a:lnTo>
                  <a:lnTo>
                    <a:pt x="6" y="1161"/>
                  </a:lnTo>
                  <a:lnTo>
                    <a:pt x="4" y="1166"/>
                  </a:lnTo>
                  <a:lnTo>
                    <a:pt x="1" y="1176"/>
                  </a:lnTo>
                  <a:lnTo>
                    <a:pt x="0" y="1186"/>
                  </a:lnTo>
                  <a:lnTo>
                    <a:pt x="1" y="1193"/>
                  </a:lnTo>
                  <a:lnTo>
                    <a:pt x="3" y="1197"/>
                  </a:lnTo>
                  <a:lnTo>
                    <a:pt x="4" y="1198"/>
                  </a:lnTo>
                  <a:lnTo>
                    <a:pt x="5" y="1198"/>
                  </a:lnTo>
                  <a:lnTo>
                    <a:pt x="6" y="1196"/>
                  </a:lnTo>
                  <a:lnTo>
                    <a:pt x="6" y="1194"/>
                  </a:lnTo>
                  <a:lnTo>
                    <a:pt x="16" y="1196"/>
                  </a:lnTo>
                  <a:lnTo>
                    <a:pt x="29" y="1200"/>
                  </a:lnTo>
                  <a:lnTo>
                    <a:pt x="42" y="1204"/>
                  </a:lnTo>
                  <a:lnTo>
                    <a:pt x="54" y="1206"/>
                  </a:lnTo>
                  <a:lnTo>
                    <a:pt x="56" y="1217"/>
                  </a:lnTo>
                  <a:lnTo>
                    <a:pt x="56" y="1227"/>
                  </a:lnTo>
                  <a:lnTo>
                    <a:pt x="57" y="1231"/>
                  </a:lnTo>
                  <a:lnTo>
                    <a:pt x="58" y="1235"/>
                  </a:lnTo>
                  <a:lnTo>
                    <a:pt x="61" y="1239"/>
                  </a:lnTo>
                  <a:lnTo>
                    <a:pt x="66" y="1242"/>
                  </a:lnTo>
                  <a:lnTo>
                    <a:pt x="71" y="1244"/>
                  </a:lnTo>
                  <a:lnTo>
                    <a:pt x="75" y="1246"/>
                  </a:lnTo>
                  <a:lnTo>
                    <a:pt x="81" y="1247"/>
                  </a:lnTo>
                  <a:lnTo>
                    <a:pt x="86" y="1247"/>
                  </a:lnTo>
                  <a:lnTo>
                    <a:pt x="96" y="1248"/>
                  </a:lnTo>
                  <a:lnTo>
                    <a:pt x="107" y="1246"/>
                  </a:lnTo>
                  <a:lnTo>
                    <a:pt x="128" y="1242"/>
                  </a:lnTo>
                  <a:lnTo>
                    <a:pt x="146" y="1235"/>
                  </a:lnTo>
                  <a:lnTo>
                    <a:pt x="146" y="1241"/>
                  </a:lnTo>
                  <a:lnTo>
                    <a:pt x="147" y="1244"/>
                  </a:lnTo>
                  <a:lnTo>
                    <a:pt x="147" y="1245"/>
                  </a:lnTo>
                  <a:lnTo>
                    <a:pt x="146" y="1246"/>
                  </a:lnTo>
                  <a:lnTo>
                    <a:pt x="144" y="1247"/>
                  </a:lnTo>
                  <a:lnTo>
                    <a:pt x="141" y="1247"/>
                  </a:lnTo>
                  <a:lnTo>
                    <a:pt x="135" y="1259"/>
                  </a:lnTo>
                  <a:lnTo>
                    <a:pt x="130" y="1260"/>
                  </a:lnTo>
                  <a:lnTo>
                    <a:pt x="125" y="1260"/>
                  </a:lnTo>
                  <a:lnTo>
                    <a:pt x="120" y="1260"/>
                  </a:lnTo>
                  <a:lnTo>
                    <a:pt x="115" y="1259"/>
                  </a:lnTo>
                  <a:lnTo>
                    <a:pt x="109" y="1259"/>
                  </a:lnTo>
                  <a:lnTo>
                    <a:pt x="104" y="1258"/>
                  </a:lnTo>
                  <a:lnTo>
                    <a:pt x="99" y="1258"/>
                  </a:lnTo>
                  <a:lnTo>
                    <a:pt x="94" y="1259"/>
                  </a:lnTo>
                  <a:lnTo>
                    <a:pt x="79" y="1271"/>
                  </a:lnTo>
                  <a:lnTo>
                    <a:pt x="66" y="1282"/>
                  </a:lnTo>
                  <a:lnTo>
                    <a:pt x="55" y="1285"/>
                  </a:lnTo>
                  <a:lnTo>
                    <a:pt x="44" y="1286"/>
                  </a:lnTo>
                  <a:lnTo>
                    <a:pt x="35" y="1286"/>
                  </a:lnTo>
                  <a:lnTo>
                    <a:pt x="24" y="1289"/>
                  </a:lnTo>
                  <a:lnTo>
                    <a:pt x="23" y="1293"/>
                  </a:lnTo>
                  <a:lnTo>
                    <a:pt x="22" y="1303"/>
                  </a:lnTo>
                  <a:lnTo>
                    <a:pt x="23" y="1309"/>
                  </a:lnTo>
                  <a:lnTo>
                    <a:pt x="26" y="1315"/>
                  </a:lnTo>
                  <a:lnTo>
                    <a:pt x="29" y="1317"/>
                  </a:lnTo>
                  <a:lnTo>
                    <a:pt x="33" y="1319"/>
                  </a:lnTo>
                  <a:lnTo>
                    <a:pt x="37" y="1322"/>
                  </a:lnTo>
                  <a:lnTo>
                    <a:pt x="42" y="1323"/>
                  </a:lnTo>
                  <a:lnTo>
                    <a:pt x="56" y="1324"/>
                  </a:lnTo>
                  <a:lnTo>
                    <a:pt x="77" y="1322"/>
                  </a:lnTo>
                  <a:lnTo>
                    <a:pt x="101" y="1319"/>
                  </a:lnTo>
                  <a:lnTo>
                    <a:pt x="124" y="1318"/>
                  </a:lnTo>
                  <a:lnTo>
                    <a:pt x="135" y="1317"/>
                  </a:lnTo>
                  <a:lnTo>
                    <a:pt x="143" y="1318"/>
                  </a:lnTo>
                  <a:lnTo>
                    <a:pt x="151" y="1320"/>
                  </a:lnTo>
                  <a:lnTo>
                    <a:pt x="154" y="1323"/>
                  </a:lnTo>
                  <a:lnTo>
                    <a:pt x="155" y="1325"/>
                  </a:lnTo>
                  <a:lnTo>
                    <a:pt x="155" y="1326"/>
                  </a:lnTo>
                  <a:lnTo>
                    <a:pt x="155" y="1329"/>
                  </a:lnTo>
                  <a:lnTo>
                    <a:pt x="153" y="1331"/>
                  </a:lnTo>
                  <a:lnTo>
                    <a:pt x="146" y="1339"/>
                  </a:lnTo>
                  <a:lnTo>
                    <a:pt x="135" y="1346"/>
                  </a:lnTo>
                  <a:lnTo>
                    <a:pt x="123" y="1347"/>
                  </a:lnTo>
                  <a:lnTo>
                    <a:pt x="111" y="1346"/>
                  </a:lnTo>
                  <a:lnTo>
                    <a:pt x="111" y="1358"/>
                  </a:lnTo>
                  <a:lnTo>
                    <a:pt x="111" y="1370"/>
                  </a:lnTo>
                  <a:lnTo>
                    <a:pt x="105" y="1372"/>
                  </a:lnTo>
                  <a:lnTo>
                    <a:pt x="95" y="1372"/>
                  </a:lnTo>
                  <a:lnTo>
                    <a:pt x="86" y="1374"/>
                  </a:lnTo>
                  <a:lnTo>
                    <a:pt x="77" y="1376"/>
                  </a:lnTo>
                  <a:lnTo>
                    <a:pt x="71" y="1387"/>
                  </a:lnTo>
                  <a:lnTo>
                    <a:pt x="66" y="1399"/>
                  </a:lnTo>
                  <a:lnTo>
                    <a:pt x="73" y="1406"/>
                  </a:lnTo>
                  <a:lnTo>
                    <a:pt x="77" y="1412"/>
                  </a:lnTo>
                  <a:lnTo>
                    <a:pt x="84" y="1413"/>
                  </a:lnTo>
                  <a:lnTo>
                    <a:pt x="90" y="1414"/>
                  </a:lnTo>
                  <a:lnTo>
                    <a:pt x="95" y="1415"/>
                  </a:lnTo>
                  <a:lnTo>
                    <a:pt x="103" y="1414"/>
                  </a:lnTo>
                  <a:lnTo>
                    <a:pt x="116" y="1413"/>
                  </a:lnTo>
                  <a:lnTo>
                    <a:pt x="129" y="1410"/>
                  </a:lnTo>
                  <a:lnTo>
                    <a:pt x="142" y="1408"/>
                  </a:lnTo>
                  <a:lnTo>
                    <a:pt x="154" y="1406"/>
                  </a:lnTo>
                  <a:lnTo>
                    <a:pt x="160" y="1404"/>
                  </a:lnTo>
                  <a:lnTo>
                    <a:pt x="166" y="1404"/>
                  </a:lnTo>
                  <a:lnTo>
                    <a:pt x="171" y="1404"/>
                  </a:lnTo>
                  <a:lnTo>
                    <a:pt x="176" y="1406"/>
                  </a:lnTo>
                  <a:lnTo>
                    <a:pt x="184" y="1412"/>
                  </a:lnTo>
                  <a:lnTo>
                    <a:pt x="199" y="1426"/>
                  </a:lnTo>
                  <a:lnTo>
                    <a:pt x="206" y="1433"/>
                  </a:lnTo>
                  <a:lnTo>
                    <a:pt x="213" y="1440"/>
                  </a:lnTo>
                  <a:lnTo>
                    <a:pt x="220" y="1445"/>
                  </a:lnTo>
                  <a:lnTo>
                    <a:pt x="224" y="1447"/>
                  </a:lnTo>
                  <a:lnTo>
                    <a:pt x="231" y="1448"/>
                  </a:lnTo>
                  <a:lnTo>
                    <a:pt x="239" y="1447"/>
                  </a:lnTo>
                  <a:lnTo>
                    <a:pt x="246" y="1445"/>
                  </a:lnTo>
                  <a:lnTo>
                    <a:pt x="252" y="1443"/>
                  </a:lnTo>
                  <a:lnTo>
                    <a:pt x="260" y="1437"/>
                  </a:lnTo>
                  <a:lnTo>
                    <a:pt x="264" y="1435"/>
                  </a:lnTo>
                  <a:lnTo>
                    <a:pt x="281" y="1434"/>
                  </a:lnTo>
                  <a:lnTo>
                    <a:pt x="306" y="1435"/>
                  </a:lnTo>
                  <a:lnTo>
                    <a:pt x="319" y="1436"/>
                  </a:lnTo>
                  <a:lnTo>
                    <a:pt x="330" y="1437"/>
                  </a:lnTo>
                  <a:lnTo>
                    <a:pt x="340" y="1440"/>
                  </a:lnTo>
                  <a:lnTo>
                    <a:pt x="346" y="1441"/>
                  </a:lnTo>
                  <a:lnTo>
                    <a:pt x="346" y="1449"/>
                  </a:lnTo>
                  <a:lnTo>
                    <a:pt x="346" y="1459"/>
                  </a:lnTo>
                  <a:lnTo>
                    <a:pt x="361" y="1464"/>
                  </a:lnTo>
                  <a:lnTo>
                    <a:pt x="376" y="1470"/>
                  </a:lnTo>
                  <a:lnTo>
                    <a:pt x="382" y="1460"/>
                  </a:lnTo>
                  <a:lnTo>
                    <a:pt x="388" y="1447"/>
                  </a:lnTo>
                  <a:lnTo>
                    <a:pt x="399" y="1451"/>
                  </a:lnTo>
                  <a:lnTo>
                    <a:pt x="409" y="1453"/>
                  </a:lnTo>
                  <a:lnTo>
                    <a:pt x="419" y="1455"/>
                  </a:lnTo>
                  <a:lnTo>
                    <a:pt x="429" y="1459"/>
                  </a:lnTo>
                  <a:lnTo>
                    <a:pt x="429" y="1464"/>
                  </a:lnTo>
                  <a:lnTo>
                    <a:pt x="432" y="1464"/>
                  </a:lnTo>
                  <a:lnTo>
                    <a:pt x="434" y="1463"/>
                  </a:lnTo>
                  <a:lnTo>
                    <a:pt x="436" y="1462"/>
                  </a:lnTo>
                  <a:lnTo>
                    <a:pt x="437" y="1461"/>
                  </a:lnTo>
                  <a:lnTo>
                    <a:pt x="437" y="1459"/>
                  </a:lnTo>
                  <a:lnTo>
                    <a:pt x="439" y="1458"/>
                  </a:lnTo>
                  <a:lnTo>
                    <a:pt x="442" y="1458"/>
                  </a:lnTo>
                  <a:lnTo>
                    <a:pt x="446" y="1459"/>
                  </a:lnTo>
                  <a:lnTo>
                    <a:pt x="449" y="1452"/>
                  </a:lnTo>
                  <a:lnTo>
                    <a:pt x="452" y="1445"/>
                  </a:lnTo>
                  <a:lnTo>
                    <a:pt x="453" y="1442"/>
                  </a:lnTo>
                  <a:lnTo>
                    <a:pt x="455" y="1438"/>
                  </a:lnTo>
                  <a:lnTo>
                    <a:pt x="456" y="1436"/>
                  </a:lnTo>
                  <a:lnTo>
                    <a:pt x="459" y="1435"/>
                  </a:lnTo>
                  <a:lnTo>
                    <a:pt x="462" y="1436"/>
                  </a:lnTo>
                  <a:lnTo>
                    <a:pt x="469" y="1438"/>
                  </a:lnTo>
                  <a:lnTo>
                    <a:pt x="473" y="1440"/>
                  </a:lnTo>
                  <a:lnTo>
                    <a:pt x="478" y="1441"/>
                  </a:lnTo>
                  <a:lnTo>
                    <a:pt x="482" y="1442"/>
                  </a:lnTo>
                  <a:lnTo>
                    <a:pt x="487" y="1441"/>
                  </a:lnTo>
                  <a:lnTo>
                    <a:pt x="493" y="1438"/>
                  </a:lnTo>
                  <a:lnTo>
                    <a:pt x="499" y="1433"/>
                  </a:lnTo>
                  <a:lnTo>
                    <a:pt x="506" y="1426"/>
                  </a:lnTo>
                  <a:lnTo>
                    <a:pt x="512" y="1417"/>
                  </a:lnTo>
                  <a:lnTo>
                    <a:pt x="514" y="1412"/>
                  </a:lnTo>
                  <a:lnTo>
                    <a:pt x="515" y="1408"/>
                  </a:lnTo>
                  <a:lnTo>
                    <a:pt x="516" y="1403"/>
                  </a:lnTo>
                  <a:lnTo>
                    <a:pt x="516" y="1400"/>
                  </a:lnTo>
                  <a:lnTo>
                    <a:pt x="515" y="1396"/>
                  </a:lnTo>
                  <a:lnTo>
                    <a:pt x="513" y="1393"/>
                  </a:lnTo>
                  <a:lnTo>
                    <a:pt x="510" y="1390"/>
                  </a:lnTo>
                  <a:lnTo>
                    <a:pt x="505" y="1387"/>
                  </a:lnTo>
                  <a:lnTo>
                    <a:pt x="507" y="1384"/>
                  </a:lnTo>
                  <a:lnTo>
                    <a:pt x="509" y="1382"/>
                  </a:lnTo>
                  <a:lnTo>
                    <a:pt x="511" y="1380"/>
                  </a:lnTo>
                  <a:lnTo>
                    <a:pt x="510" y="1376"/>
                  </a:lnTo>
                  <a:lnTo>
                    <a:pt x="518" y="1377"/>
                  </a:lnTo>
                  <a:lnTo>
                    <a:pt x="528" y="1377"/>
                  </a:lnTo>
                  <a:lnTo>
                    <a:pt x="538" y="1377"/>
                  </a:lnTo>
                  <a:lnTo>
                    <a:pt x="546" y="1376"/>
                  </a:lnTo>
                  <a:lnTo>
                    <a:pt x="544" y="1379"/>
                  </a:lnTo>
                  <a:lnTo>
                    <a:pt x="542" y="1384"/>
                  </a:lnTo>
                  <a:lnTo>
                    <a:pt x="541" y="1386"/>
                  </a:lnTo>
                  <a:lnTo>
                    <a:pt x="538" y="1387"/>
                  </a:lnTo>
                  <a:lnTo>
                    <a:pt x="534" y="1389"/>
                  </a:lnTo>
                  <a:lnTo>
                    <a:pt x="528" y="1387"/>
                  </a:lnTo>
                  <a:lnTo>
                    <a:pt x="531" y="1401"/>
                  </a:lnTo>
                  <a:lnTo>
                    <a:pt x="534" y="1412"/>
                  </a:lnTo>
                  <a:lnTo>
                    <a:pt x="550" y="1408"/>
                  </a:lnTo>
                  <a:lnTo>
                    <a:pt x="571" y="1403"/>
                  </a:lnTo>
                  <a:lnTo>
                    <a:pt x="581" y="1401"/>
                  </a:lnTo>
                  <a:lnTo>
                    <a:pt x="591" y="1399"/>
                  </a:lnTo>
                  <a:lnTo>
                    <a:pt x="599" y="1399"/>
                  </a:lnTo>
                  <a:lnTo>
                    <a:pt x="605" y="1399"/>
                  </a:lnTo>
                  <a:lnTo>
                    <a:pt x="610" y="1402"/>
                  </a:lnTo>
                  <a:lnTo>
                    <a:pt x="613" y="1406"/>
                  </a:lnTo>
                  <a:lnTo>
                    <a:pt x="615" y="1411"/>
                  </a:lnTo>
                  <a:lnTo>
                    <a:pt x="617" y="1415"/>
                  </a:lnTo>
                  <a:lnTo>
                    <a:pt x="621" y="1420"/>
                  </a:lnTo>
                  <a:lnTo>
                    <a:pt x="625" y="1425"/>
                  </a:lnTo>
                  <a:lnTo>
                    <a:pt x="628" y="1426"/>
                  </a:lnTo>
                  <a:lnTo>
                    <a:pt x="631" y="1428"/>
                  </a:lnTo>
                  <a:lnTo>
                    <a:pt x="635" y="1429"/>
                  </a:lnTo>
                  <a:lnTo>
                    <a:pt x="641" y="1429"/>
                  </a:lnTo>
                  <a:lnTo>
                    <a:pt x="653" y="1426"/>
                  </a:lnTo>
                  <a:lnTo>
                    <a:pt x="679" y="1419"/>
                  </a:lnTo>
                  <a:lnTo>
                    <a:pt x="705" y="1411"/>
                  </a:lnTo>
                  <a:lnTo>
                    <a:pt x="722" y="1406"/>
                  </a:lnTo>
                  <a:lnTo>
                    <a:pt x="718" y="1396"/>
                  </a:lnTo>
                  <a:lnTo>
                    <a:pt x="716" y="1387"/>
                  </a:lnTo>
                  <a:lnTo>
                    <a:pt x="707" y="1384"/>
                  </a:lnTo>
                  <a:lnTo>
                    <a:pt x="698" y="1382"/>
                  </a:lnTo>
                  <a:lnTo>
                    <a:pt x="700" y="1379"/>
                  </a:lnTo>
                  <a:lnTo>
                    <a:pt x="702" y="1376"/>
                  </a:lnTo>
                  <a:lnTo>
                    <a:pt x="703" y="1375"/>
                  </a:lnTo>
                  <a:lnTo>
                    <a:pt x="705" y="1373"/>
                  </a:lnTo>
                  <a:lnTo>
                    <a:pt x="705" y="1372"/>
                  </a:lnTo>
                  <a:lnTo>
                    <a:pt x="705" y="1370"/>
                  </a:lnTo>
                  <a:lnTo>
                    <a:pt x="714" y="1373"/>
                  </a:lnTo>
                  <a:lnTo>
                    <a:pt x="723" y="1375"/>
                  </a:lnTo>
                  <a:lnTo>
                    <a:pt x="731" y="1376"/>
                  </a:lnTo>
                  <a:lnTo>
                    <a:pt x="739" y="1376"/>
                  </a:lnTo>
                  <a:lnTo>
                    <a:pt x="751" y="1375"/>
                  </a:lnTo>
                  <a:lnTo>
                    <a:pt x="763" y="1373"/>
                  </a:lnTo>
                  <a:lnTo>
                    <a:pt x="775" y="1370"/>
                  </a:lnTo>
                  <a:lnTo>
                    <a:pt x="787" y="1368"/>
                  </a:lnTo>
                  <a:lnTo>
                    <a:pt x="795" y="1367"/>
                  </a:lnTo>
                  <a:lnTo>
                    <a:pt x="802" y="1367"/>
                  </a:lnTo>
                  <a:lnTo>
                    <a:pt x="812" y="1368"/>
                  </a:lnTo>
                  <a:lnTo>
                    <a:pt x="823" y="1370"/>
                  </a:lnTo>
                  <a:lnTo>
                    <a:pt x="836" y="1376"/>
                  </a:lnTo>
                  <a:lnTo>
                    <a:pt x="852" y="1384"/>
                  </a:lnTo>
                  <a:lnTo>
                    <a:pt x="863" y="1389"/>
                  </a:lnTo>
                  <a:lnTo>
                    <a:pt x="874" y="1391"/>
                  </a:lnTo>
                  <a:lnTo>
                    <a:pt x="879" y="1391"/>
                  </a:lnTo>
                  <a:lnTo>
                    <a:pt x="885" y="1391"/>
                  </a:lnTo>
                  <a:lnTo>
                    <a:pt x="892" y="1390"/>
                  </a:lnTo>
                  <a:lnTo>
                    <a:pt x="898" y="1387"/>
                  </a:lnTo>
                  <a:lnTo>
                    <a:pt x="902" y="1382"/>
                  </a:lnTo>
                  <a:lnTo>
                    <a:pt x="910" y="1376"/>
                  </a:lnTo>
                  <a:lnTo>
                    <a:pt x="915" y="1391"/>
                  </a:lnTo>
                  <a:lnTo>
                    <a:pt x="921" y="1406"/>
                  </a:lnTo>
                  <a:lnTo>
                    <a:pt x="933" y="1399"/>
                  </a:lnTo>
                  <a:lnTo>
                    <a:pt x="939" y="1394"/>
                  </a:lnTo>
                  <a:lnTo>
                    <a:pt x="950" y="1398"/>
                  </a:lnTo>
                  <a:lnTo>
                    <a:pt x="977" y="1408"/>
                  </a:lnTo>
                  <a:lnTo>
                    <a:pt x="1002" y="1417"/>
                  </a:lnTo>
                  <a:lnTo>
                    <a:pt x="1016" y="1424"/>
                  </a:lnTo>
                  <a:lnTo>
                    <a:pt x="1018" y="1434"/>
                  </a:lnTo>
                  <a:lnTo>
                    <a:pt x="1021" y="1447"/>
                  </a:lnTo>
                  <a:lnTo>
                    <a:pt x="1030" y="1450"/>
                  </a:lnTo>
                  <a:lnTo>
                    <a:pt x="1038" y="1452"/>
                  </a:lnTo>
                  <a:lnTo>
                    <a:pt x="1047" y="1441"/>
                  </a:lnTo>
                  <a:lnTo>
                    <a:pt x="1056" y="1427"/>
                  </a:lnTo>
                  <a:lnTo>
                    <a:pt x="1066" y="1413"/>
                  </a:lnTo>
                  <a:lnTo>
                    <a:pt x="1073" y="1399"/>
                  </a:lnTo>
                  <a:lnTo>
                    <a:pt x="1077" y="1389"/>
                  </a:lnTo>
                  <a:lnTo>
                    <a:pt x="1079" y="1378"/>
                  </a:lnTo>
                  <a:lnTo>
                    <a:pt x="1080" y="1373"/>
                  </a:lnTo>
                  <a:lnTo>
                    <a:pt x="1081" y="1368"/>
                  </a:lnTo>
                  <a:lnTo>
                    <a:pt x="1083" y="1363"/>
                  </a:lnTo>
                  <a:lnTo>
                    <a:pt x="1085" y="1359"/>
                  </a:lnTo>
                  <a:lnTo>
                    <a:pt x="1090" y="1351"/>
                  </a:lnTo>
                  <a:lnTo>
                    <a:pt x="1097" y="1344"/>
                  </a:lnTo>
                  <a:lnTo>
                    <a:pt x="1104" y="1336"/>
                  </a:lnTo>
                  <a:lnTo>
                    <a:pt x="1112" y="1329"/>
                  </a:lnTo>
                  <a:lnTo>
                    <a:pt x="1127" y="1314"/>
                  </a:lnTo>
                  <a:lnTo>
                    <a:pt x="1138" y="1299"/>
                  </a:lnTo>
                  <a:lnTo>
                    <a:pt x="1142" y="1292"/>
                  </a:lnTo>
                  <a:lnTo>
                    <a:pt x="1145" y="1282"/>
                  </a:lnTo>
                  <a:lnTo>
                    <a:pt x="1147" y="1274"/>
                  </a:lnTo>
                  <a:lnTo>
                    <a:pt x="1150" y="1265"/>
                  </a:lnTo>
                  <a:lnTo>
                    <a:pt x="1156" y="1257"/>
                  </a:lnTo>
                  <a:lnTo>
                    <a:pt x="1165" y="1249"/>
                  </a:lnTo>
                  <a:lnTo>
                    <a:pt x="1172" y="1242"/>
                  </a:lnTo>
                  <a:lnTo>
                    <a:pt x="1182" y="1234"/>
                  </a:lnTo>
                  <a:lnTo>
                    <a:pt x="1199" y="1221"/>
                  </a:lnTo>
                  <a:lnTo>
                    <a:pt x="1214" y="1206"/>
                  </a:lnTo>
                  <a:lnTo>
                    <a:pt x="1228" y="1189"/>
                  </a:lnTo>
                  <a:lnTo>
                    <a:pt x="1238" y="1172"/>
                  </a:lnTo>
                  <a:lnTo>
                    <a:pt x="1249" y="1154"/>
                  </a:lnTo>
                  <a:lnTo>
                    <a:pt x="1262" y="1136"/>
                  </a:lnTo>
                  <a:lnTo>
                    <a:pt x="1270" y="1129"/>
                  </a:lnTo>
                  <a:lnTo>
                    <a:pt x="1279" y="1124"/>
                  </a:lnTo>
                  <a:lnTo>
                    <a:pt x="1280" y="1117"/>
                  </a:lnTo>
                  <a:lnTo>
                    <a:pt x="1279" y="1113"/>
                  </a:lnTo>
                  <a:lnTo>
                    <a:pt x="1276" y="1109"/>
                  </a:lnTo>
                  <a:lnTo>
                    <a:pt x="1274" y="1106"/>
                  </a:lnTo>
                  <a:lnTo>
                    <a:pt x="1270" y="1100"/>
                  </a:lnTo>
                  <a:lnTo>
                    <a:pt x="1267" y="1095"/>
                  </a:lnTo>
                  <a:lnTo>
                    <a:pt x="1267" y="1078"/>
                  </a:lnTo>
                  <a:lnTo>
                    <a:pt x="1268" y="1056"/>
                  </a:lnTo>
                  <a:lnTo>
                    <a:pt x="1270" y="1034"/>
                  </a:lnTo>
                  <a:lnTo>
                    <a:pt x="1273" y="1012"/>
                  </a:lnTo>
                  <a:lnTo>
                    <a:pt x="1274" y="1004"/>
                  </a:lnTo>
                  <a:lnTo>
                    <a:pt x="1277" y="989"/>
                  </a:lnTo>
                  <a:lnTo>
                    <a:pt x="1281" y="975"/>
                  </a:lnTo>
                  <a:lnTo>
                    <a:pt x="1285" y="966"/>
                  </a:lnTo>
                  <a:lnTo>
                    <a:pt x="1297" y="959"/>
                  </a:lnTo>
                  <a:lnTo>
                    <a:pt x="1302" y="938"/>
                  </a:lnTo>
                  <a:lnTo>
                    <a:pt x="1305" y="919"/>
                  </a:lnTo>
                  <a:lnTo>
                    <a:pt x="1307" y="899"/>
                  </a:lnTo>
                  <a:lnTo>
                    <a:pt x="1308" y="878"/>
                  </a:lnTo>
                  <a:lnTo>
                    <a:pt x="1308" y="858"/>
                  </a:lnTo>
                  <a:lnTo>
                    <a:pt x="1309" y="837"/>
                  </a:lnTo>
                  <a:lnTo>
                    <a:pt x="1312" y="814"/>
                  </a:lnTo>
                  <a:lnTo>
                    <a:pt x="1315" y="789"/>
                  </a:lnTo>
                  <a:lnTo>
                    <a:pt x="1318" y="780"/>
                  </a:lnTo>
                  <a:lnTo>
                    <a:pt x="1324" y="765"/>
                  </a:lnTo>
                  <a:lnTo>
                    <a:pt x="1327" y="756"/>
                  </a:lnTo>
                  <a:lnTo>
                    <a:pt x="1331" y="749"/>
                  </a:lnTo>
                  <a:lnTo>
                    <a:pt x="1332" y="741"/>
                  </a:lnTo>
                  <a:lnTo>
                    <a:pt x="1332" y="737"/>
                  </a:lnTo>
                  <a:lnTo>
                    <a:pt x="1323" y="725"/>
                  </a:lnTo>
                  <a:lnTo>
                    <a:pt x="1315" y="714"/>
                  </a:lnTo>
                  <a:lnTo>
                    <a:pt x="1318" y="713"/>
                  </a:lnTo>
                  <a:lnTo>
                    <a:pt x="1319" y="713"/>
                  </a:lnTo>
                  <a:lnTo>
                    <a:pt x="1320" y="712"/>
                  </a:lnTo>
                  <a:lnTo>
                    <a:pt x="1320" y="710"/>
                  </a:lnTo>
                  <a:lnTo>
                    <a:pt x="1320" y="707"/>
                  </a:lnTo>
                  <a:lnTo>
                    <a:pt x="1320" y="702"/>
                  </a:lnTo>
                  <a:lnTo>
                    <a:pt x="1334" y="703"/>
                  </a:lnTo>
                  <a:lnTo>
                    <a:pt x="1350" y="704"/>
                  </a:lnTo>
                  <a:lnTo>
                    <a:pt x="1358" y="704"/>
                  </a:lnTo>
                  <a:lnTo>
                    <a:pt x="1366" y="704"/>
                  </a:lnTo>
                  <a:lnTo>
                    <a:pt x="1373" y="703"/>
                  </a:lnTo>
                  <a:lnTo>
                    <a:pt x="1380" y="702"/>
                  </a:lnTo>
                  <a:lnTo>
                    <a:pt x="1388" y="690"/>
                  </a:lnTo>
                  <a:lnTo>
                    <a:pt x="1395" y="679"/>
                  </a:lnTo>
                  <a:lnTo>
                    <a:pt x="1400" y="677"/>
                  </a:lnTo>
                  <a:lnTo>
                    <a:pt x="1403" y="677"/>
                  </a:lnTo>
                  <a:lnTo>
                    <a:pt x="1406" y="679"/>
                  </a:lnTo>
                  <a:lnTo>
                    <a:pt x="1408" y="680"/>
                  </a:lnTo>
                  <a:lnTo>
                    <a:pt x="1411" y="682"/>
                  </a:lnTo>
                  <a:lnTo>
                    <a:pt x="1415" y="683"/>
                  </a:lnTo>
                  <a:lnTo>
                    <a:pt x="1418" y="684"/>
                  </a:lnTo>
                  <a:lnTo>
                    <a:pt x="1422" y="685"/>
                  </a:lnTo>
                  <a:lnTo>
                    <a:pt x="1419" y="675"/>
                  </a:lnTo>
                  <a:lnTo>
                    <a:pt x="1416" y="666"/>
                  </a:lnTo>
                  <a:lnTo>
                    <a:pt x="1414" y="660"/>
                  </a:lnTo>
                  <a:lnTo>
                    <a:pt x="1411" y="655"/>
                  </a:lnTo>
                  <a:lnTo>
                    <a:pt x="1409" y="651"/>
                  </a:lnTo>
                  <a:lnTo>
                    <a:pt x="1405" y="646"/>
                  </a:lnTo>
                  <a:close/>
                  <a:moveTo>
                    <a:pt x="481" y="942"/>
                  </a:moveTo>
                  <a:lnTo>
                    <a:pt x="482" y="941"/>
                  </a:lnTo>
                  <a:lnTo>
                    <a:pt x="483" y="942"/>
                  </a:lnTo>
                  <a:lnTo>
                    <a:pt x="483" y="943"/>
                  </a:lnTo>
                  <a:lnTo>
                    <a:pt x="483" y="944"/>
                  </a:lnTo>
                  <a:lnTo>
                    <a:pt x="484" y="949"/>
                  </a:lnTo>
                  <a:lnTo>
                    <a:pt x="483" y="954"/>
                  </a:lnTo>
                  <a:lnTo>
                    <a:pt x="482" y="967"/>
                  </a:lnTo>
                  <a:lnTo>
                    <a:pt x="481" y="977"/>
                  </a:lnTo>
                  <a:lnTo>
                    <a:pt x="470" y="976"/>
                  </a:lnTo>
                  <a:lnTo>
                    <a:pt x="459" y="977"/>
                  </a:lnTo>
                  <a:lnTo>
                    <a:pt x="464" y="967"/>
                  </a:lnTo>
                  <a:lnTo>
                    <a:pt x="467" y="957"/>
                  </a:lnTo>
                  <a:lnTo>
                    <a:pt x="470" y="953"/>
                  </a:lnTo>
                  <a:lnTo>
                    <a:pt x="473" y="949"/>
                  </a:lnTo>
                  <a:lnTo>
                    <a:pt x="476" y="945"/>
                  </a:lnTo>
                  <a:lnTo>
                    <a:pt x="481" y="942"/>
                  </a:lnTo>
                  <a:close/>
                  <a:moveTo>
                    <a:pt x="328" y="936"/>
                  </a:moveTo>
                  <a:lnTo>
                    <a:pt x="332" y="937"/>
                  </a:lnTo>
                  <a:lnTo>
                    <a:pt x="336" y="939"/>
                  </a:lnTo>
                  <a:lnTo>
                    <a:pt x="338" y="942"/>
                  </a:lnTo>
                  <a:lnTo>
                    <a:pt x="339" y="945"/>
                  </a:lnTo>
                  <a:lnTo>
                    <a:pt x="339" y="947"/>
                  </a:lnTo>
                  <a:lnTo>
                    <a:pt x="338" y="949"/>
                  </a:lnTo>
                  <a:lnTo>
                    <a:pt x="335" y="949"/>
                  </a:lnTo>
                  <a:lnTo>
                    <a:pt x="328" y="947"/>
                  </a:lnTo>
                  <a:lnTo>
                    <a:pt x="326" y="945"/>
                  </a:lnTo>
                  <a:lnTo>
                    <a:pt x="323" y="940"/>
                  </a:lnTo>
                  <a:lnTo>
                    <a:pt x="321" y="938"/>
                  </a:lnTo>
                  <a:lnTo>
                    <a:pt x="322" y="936"/>
                  </a:lnTo>
                  <a:lnTo>
                    <a:pt x="324" y="935"/>
                  </a:lnTo>
                  <a:lnTo>
                    <a:pt x="328" y="936"/>
                  </a:lnTo>
                  <a:close/>
                  <a:moveTo>
                    <a:pt x="874" y="697"/>
                  </a:moveTo>
                  <a:lnTo>
                    <a:pt x="877" y="698"/>
                  </a:lnTo>
                  <a:lnTo>
                    <a:pt x="877" y="700"/>
                  </a:lnTo>
                  <a:lnTo>
                    <a:pt x="876" y="702"/>
                  </a:lnTo>
                  <a:lnTo>
                    <a:pt x="875" y="704"/>
                  </a:lnTo>
                  <a:lnTo>
                    <a:pt x="870" y="706"/>
                  </a:lnTo>
                  <a:lnTo>
                    <a:pt x="868" y="708"/>
                  </a:lnTo>
                  <a:lnTo>
                    <a:pt x="868" y="704"/>
                  </a:lnTo>
                  <a:lnTo>
                    <a:pt x="868" y="699"/>
                  </a:lnTo>
                  <a:lnTo>
                    <a:pt x="868" y="697"/>
                  </a:lnTo>
                  <a:lnTo>
                    <a:pt x="869" y="696"/>
                  </a:lnTo>
                  <a:lnTo>
                    <a:pt x="871" y="696"/>
                  </a:lnTo>
                  <a:lnTo>
                    <a:pt x="874" y="697"/>
                  </a:lnTo>
                  <a:close/>
                </a:path>
              </a:pathLst>
            </a:custGeom>
            <a:solidFill>
              <a:srgbClr val="3F8FDE"/>
            </a:solidFill>
            <a:ln w="3175" cmpd="sng">
              <a:solidFill>
                <a:srgbClr val="FFFFFF"/>
              </a:solidFill>
              <a:round/>
              <a:headEnd/>
              <a:tailEnd/>
            </a:ln>
            <a:effectLst/>
          </p:spPr>
          <p:txBody>
            <a:bodyPr/>
            <a:lstStyle/>
            <a:p>
              <a:pPr algn="ctr" defTabSz="825500"/>
              <a:endParaRPr lang="en-US" sz="1200" kern="0" dirty="0">
                <a:solidFill>
                  <a:srgbClr val="000000"/>
                </a:solidFill>
                <a:latin typeface="Arial" charset="0"/>
                <a:cs typeface="Arial" charset="0"/>
                <a:sym typeface="Harmonia Sans Pro"/>
              </a:endParaRPr>
            </a:p>
          </p:txBody>
        </p:sp>
        <p:sp>
          <p:nvSpPr>
            <p:cNvPr id="59" name="shp_Germany">
              <a:extLst>
                <a:ext uri="{FF2B5EF4-FFF2-40B4-BE49-F238E27FC236}">
                  <a16:creationId xmlns:a16="http://schemas.microsoft.com/office/drawing/2014/main" id="{C7B4DA10-146A-E088-B519-5CA641F2C928}"/>
                </a:ext>
              </a:extLst>
            </p:cNvPr>
            <p:cNvSpPr>
              <a:spLocks noEditPoints="1"/>
            </p:cNvSpPr>
            <p:nvPr/>
          </p:nvSpPr>
          <p:spPr bwMode="auto">
            <a:xfrm>
              <a:off x="4939149" y="475363"/>
              <a:ext cx="1974981" cy="2768599"/>
            </a:xfrm>
            <a:custGeom>
              <a:avLst/>
              <a:gdLst>
                <a:gd name="T0" fmla="*/ 1005 w 2591"/>
                <a:gd name="T1" fmla="*/ 3426 h 3465"/>
                <a:gd name="T2" fmla="*/ 1165 w 2591"/>
                <a:gd name="T3" fmla="*/ 3336 h 3465"/>
                <a:gd name="T4" fmla="*/ 1264 w 2591"/>
                <a:gd name="T5" fmla="*/ 3392 h 3465"/>
                <a:gd name="T6" fmla="*/ 1543 w 2591"/>
                <a:gd name="T7" fmla="*/ 3375 h 3465"/>
                <a:gd name="T8" fmla="*/ 1724 w 2591"/>
                <a:gd name="T9" fmla="*/ 3314 h 3465"/>
                <a:gd name="T10" fmla="*/ 1871 w 2591"/>
                <a:gd name="T11" fmla="*/ 3440 h 3465"/>
                <a:gd name="T12" fmla="*/ 1895 w 2591"/>
                <a:gd name="T13" fmla="*/ 3285 h 3465"/>
                <a:gd name="T14" fmla="*/ 1942 w 2591"/>
                <a:gd name="T15" fmla="*/ 3071 h 3465"/>
                <a:gd name="T16" fmla="*/ 2099 w 2591"/>
                <a:gd name="T17" fmla="*/ 2970 h 3465"/>
                <a:gd name="T18" fmla="*/ 1966 w 2591"/>
                <a:gd name="T19" fmla="*/ 2766 h 3465"/>
                <a:gd name="T20" fmla="*/ 1803 w 2591"/>
                <a:gd name="T21" fmla="*/ 2585 h 3465"/>
                <a:gd name="T22" fmla="*/ 1768 w 2591"/>
                <a:gd name="T23" fmla="*/ 2345 h 3465"/>
                <a:gd name="T24" fmla="*/ 1727 w 2591"/>
                <a:gd name="T25" fmla="*/ 2198 h 3465"/>
                <a:gd name="T26" fmla="*/ 1993 w 2591"/>
                <a:gd name="T27" fmla="*/ 2095 h 3465"/>
                <a:gd name="T28" fmla="*/ 2342 w 2591"/>
                <a:gd name="T29" fmla="*/ 2013 h 3465"/>
                <a:gd name="T30" fmla="*/ 2463 w 2591"/>
                <a:gd name="T31" fmla="*/ 1989 h 3465"/>
                <a:gd name="T32" fmla="*/ 2579 w 2591"/>
                <a:gd name="T33" fmla="*/ 1776 h 3465"/>
                <a:gd name="T34" fmla="*/ 2499 w 2591"/>
                <a:gd name="T35" fmla="*/ 1522 h 3465"/>
                <a:gd name="T36" fmla="*/ 2489 w 2591"/>
                <a:gd name="T37" fmla="*/ 1282 h 3465"/>
                <a:gd name="T38" fmla="*/ 2368 w 2591"/>
                <a:gd name="T39" fmla="*/ 1086 h 3465"/>
                <a:gd name="T40" fmla="*/ 2437 w 2591"/>
                <a:gd name="T41" fmla="*/ 777 h 3465"/>
                <a:gd name="T42" fmla="*/ 2427 w 2591"/>
                <a:gd name="T43" fmla="*/ 629 h 3465"/>
                <a:gd name="T44" fmla="*/ 2196 w 2591"/>
                <a:gd name="T45" fmla="*/ 471 h 3465"/>
                <a:gd name="T46" fmla="*/ 2256 w 2591"/>
                <a:gd name="T47" fmla="*/ 406 h 3465"/>
                <a:gd name="T48" fmla="*/ 2204 w 2591"/>
                <a:gd name="T49" fmla="*/ 298 h 3465"/>
                <a:gd name="T50" fmla="*/ 2157 w 2591"/>
                <a:gd name="T51" fmla="*/ 330 h 3465"/>
                <a:gd name="T52" fmla="*/ 2169 w 2591"/>
                <a:gd name="T53" fmla="*/ 432 h 3465"/>
                <a:gd name="T54" fmla="*/ 2000 w 2591"/>
                <a:gd name="T55" fmla="*/ 417 h 3465"/>
                <a:gd name="T56" fmla="*/ 1904 w 2591"/>
                <a:gd name="T57" fmla="*/ 471 h 3465"/>
                <a:gd name="T58" fmla="*/ 1703 w 2591"/>
                <a:gd name="T59" fmla="*/ 546 h 3465"/>
                <a:gd name="T60" fmla="*/ 1585 w 2591"/>
                <a:gd name="T61" fmla="*/ 498 h 3465"/>
                <a:gd name="T62" fmla="*/ 1518 w 2591"/>
                <a:gd name="T63" fmla="*/ 348 h 3465"/>
                <a:gd name="T64" fmla="*/ 1378 w 2591"/>
                <a:gd name="T65" fmla="*/ 355 h 3465"/>
                <a:gd name="T66" fmla="*/ 1260 w 2591"/>
                <a:gd name="T67" fmla="*/ 125 h 3465"/>
                <a:gd name="T68" fmla="*/ 1119 w 2591"/>
                <a:gd name="T69" fmla="*/ 260 h 3465"/>
                <a:gd name="T70" fmla="*/ 1076 w 2591"/>
                <a:gd name="T71" fmla="*/ 398 h 3465"/>
                <a:gd name="T72" fmla="*/ 1218 w 2591"/>
                <a:gd name="T73" fmla="*/ 665 h 3465"/>
                <a:gd name="T74" fmla="*/ 1201 w 2591"/>
                <a:gd name="T75" fmla="*/ 680 h 3465"/>
                <a:gd name="T76" fmla="*/ 939 w 2591"/>
                <a:gd name="T77" fmla="*/ 569 h 3465"/>
                <a:gd name="T78" fmla="*/ 870 w 2591"/>
                <a:gd name="T79" fmla="*/ 674 h 3465"/>
                <a:gd name="T80" fmla="*/ 709 w 2591"/>
                <a:gd name="T81" fmla="*/ 552 h 3465"/>
                <a:gd name="T82" fmla="*/ 570 w 2591"/>
                <a:gd name="T83" fmla="*/ 698 h 3465"/>
                <a:gd name="T84" fmla="*/ 424 w 2591"/>
                <a:gd name="T85" fmla="*/ 1017 h 3465"/>
                <a:gd name="T86" fmla="*/ 308 w 2591"/>
                <a:gd name="T87" fmla="*/ 1245 h 3465"/>
                <a:gd name="T88" fmla="*/ 131 w 2591"/>
                <a:gd name="T89" fmla="*/ 1470 h 3465"/>
                <a:gd name="T90" fmla="*/ 38 w 2591"/>
                <a:gd name="T91" fmla="*/ 1613 h 3465"/>
                <a:gd name="T92" fmla="*/ 120 w 2591"/>
                <a:gd name="T93" fmla="*/ 1847 h 3465"/>
                <a:gd name="T94" fmla="*/ 38 w 2591"/>
                <a:gd name="T95" fmla="*/ 2171 h 3465"/>
                <a:gd name="T96" fmla="*/ 110 w 2591"/>
                <a:gd name="T97" fmla="*/ 2460 h 3465"/>
                <a:gd name="T98" fmla="*/ 251 w 2591"/>
                <a:gd name="T99" fmla="*/ 2538 h 3465"/>
                <a:gd name="T100" fmla="*/ 434 w 2591"/>
                <a:gd name="T101" fmla="*/ 2675 h 3465"/>
                <a:gd name="T102" fmla="*/ 311 w 2591"/>
                <a:gd name="T103" fmla="*/ 2993 h 3465"/>
                <a:gd name="T104" fmla="*/ 404 w 2591"/>
                <a:gd name="T105" fmla="*/ 3239 h 3465"/>
                <a:gd name="T106" fmla="*/ 628 w 2591"/>
                <a:gd name="T107" fmla="*/ 3235 h 3465"/>
                <a:gd name="T108" fmla="*/ 674 w 2591"/>
                <a:gd name="T109" fmla="*/ 3243 h 3465"/>
                <a:gd name="T110" fmla="*/ 1605 w 2591"/>
                <a:gd name="T111" fmla="*/ 302 h 3465"/>
                <a:gd name="T112" fmla="*/ 444 w 2591"/>
                <a:gd name="T113" fmla="*/ 533 h 3465"/>
                <a:gd name="T114" fmla="*/ 615 w 2591"/>
                <a:gd name="T115" fmla="*/ 518 h 3465"/>
                <a:gd name="T116" fmla="*/ 472 w 2591"/>
                <a:gd name="T117" fmla="*/ 529 h 3465"/>
                <a:gd name="T118" fmla="*/ 2322 w 2591"/>
                <a:gd name="T119" fmla="*/ 542 h 3465"/>
                <a:gd name="T120" fmla="*/ 1029 w 2591"/>
                <a:gd name="T121" fmla="*/ 229 h 3465"/>
                <a:gd name="T122" fmla="*/ 988 w 2591"/>
                <a:gd name="T123" fmla="*/ 160 h 3465"/>
                <a:gd name="T124" fmla="*/ 989 w 2591"/>
                <a:gd name="T125" fmla="*/ 74 h 3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91" h="3465">
                  <a:moveTo>
                    <a:pt x="720" y="3263"/>
                  </a:moveTo>
                  <a:lnTo>
                    <a:pt x="745" y="3255"/>
                  </a:lnTo>
                  <a:lnTo>
                    <a:pt x="759" y="3254"/>
                  </a:lnTo>
                  <a:lnTo>
                    <a:pt x="744" y="3218"/>
                  </a:lnTo>
                  <a:lnTo>
                    <a:pt x="771" y="3249"/>
                  </a:lnTo>
                  <a:lnTo>
                    <a:pt x="779" y="3280"/>
                  </a:lnTo>
                  <a:lnTo>
                    <a:pt x="809" y="3299"/>
                  </a:lnTo>
                  <a:lnTo>
                    <a:pt x="831" y="3314"/>
                  </a:lnTo>
                  <a:lnTo>
                    <a:pt x="840" y="3337"/>
                  </a:lnTo>
                  <a:lnTo>
                    <a:pt x="863" y="3348"/>
                  </a:lnTo>
                  <a:lnTo>
                    <a:pt x="884" y="3379"/>
                  </a:lnTo>
                  <a:lnTo>
                    <a:pt x="888" y="3386"/>
                  </a:lnTo>
                  <a:lnTo>
                    <a:pt x="888" y="3392"/>
                  </a:lnTo>
                  <a:lnTo>
                    <a:pt x="893" y="3382"/>
                  </a:lnTo>
                  <a:lnTo>
                    <a:pt x="897" y="3374"/>
                  </a:lnTo>
                  <a:lnTo>
                    <a:pt x="900" y="3370"/>
                  </a:lnTo>
                  <a:lnTo>
                    <a:pt x="904" y="3368"/>
                  </a:lnTo>
                  <a:lnTo>
                    <a:pt x="907" y="3367"/>
                  </a:lnTo>
                  <a:lnTo>
                    <a:pt x="910" y="3368"/>
                  </a:lnTo>
                  <a:lnTo>
                    <a:pt x="914" y="3369"/>
                  </a:lnTo>
                  <a:lnTo>
                    <a:pt x="918" y="3371"/>
                  </a:lnTo>
                  <a:lnTo>
                    <a:pt x="919" y="3376"/>
                  </a:lnTo>
                  <a:lnTo>
                    <a:pt x="918" y="3384"/>
                  </a:lnTo>
                  <a:lnTo>
                    <a:pt x="921" y="3390"/>
                  </a:lnTo>
                  <a:lnTo>
                    <a:pt x="925" y="3395"/>
                  </a:lnTo>
                  <a:lnTo>
                    <a:pt x="929" y="3400"/>
                  </a:lnTo>
                  <a:lnTo>
                    <a:pt x="935" y="3403"/>
                  </a:lnTo>
                  <a:lnTo>
                    <a:pt x="940" y="3406"/>
                  </a:lnTo>
                  <a:lnTo>
                    <a:pt x="944" y="3407"/>
                  </a:lnTo>
                  <a:lnTo>
                    <a:pt x="948" y="3407"/>
                  </a:lnTo>
                  <a:lnTo>
                    <a:pt x="953" y="3408"/>
                  </a:lnTo>
                  <a:lnTo>
                    <a:pt x="958" y="3408"/>
                  </a:lnTo>
                  <a:lnTo>
                    <a:pt x="962" y="3408"/>
                  </a:lnTo>
                  <a:lnTo>
                    <a:pt x="967" y="3409"/>
                  </a:lnTo>
                  <a:lnTo>
                    <a:pt x="972" y="3411"/>
                  </a:lnTo>
                  <a:lnTo>
                    <a:pt x="982" y="3419"/>
                  </a:lnTo>
                  <a:lnTo>
                    <a:pt x="992" y="3426"/>
                  </a:lnTo>
                  <a:lnTo>
                    <a:pt x="997" y="3427"/>
                  </a:lnTo>
                  <a:lnTo>
                    <a:pt x="1002" y="3426"/>
                  </a:lnTo>
                  <a:lnTo>
                    <a:pt x="1005" y="3426"/>
                  </a:lnTo>
                  <a:lnTo>
                    <a:pt x="1007" y="3427"/>
                  </a:lnTo>
                  <a:lnTo>
                    <a:pt x="1010" y="3428"/>
                  </a:lnTo>
                  <a:lnTo>
                    <a:pt x="1012" y="3431"/>
                  </a:lnTo>
                  <a:lnTo>
                    <a:pt x="1019" y="3423"/>
                  </a:lnTo>
                  <a:lnTo>
                    <a:pt x="1032" y="3409"/>
                  </a:lnTo>
                  <a:lnTo>
                    <a:pt x="1035" y="3409"/>
                  </a:lnTo>
                  <a:lnTo>
                    <a:pt x="1037" y="3410"/>
                  </a:lnTo>
                  <a:lnTo>
                    <a:pt x="1041" y="3411"/>
                  </a:lnTo>
                  <a:lnTo>
                    <a:pt x="1043" y="3412"/>
                  </a:lnTo>
                  <a:lnTo>
                    <a:pt x="1047" y="3417"/>
                  </a:lnTo>
                  <a:lnTo>
                    <a:pt x="1050" y="3421"/>
                  </a:lnTo>
                  <a:lnTo>
                    <a:pt x="1056" y="3432"/>
                  </a:lnTo>
                  <a:lnTo>
                    <a:pt x="1060" y="3440"/>
                  </a:lnTo>
                  <a:lnTo>
                    <a:pt x="1062" y="3444"/>
                  </a:lnTo>
                  <a:lnTo>
                    <a:pt x="1062" y="3449"/>
                  </a:lnTo>
                  <a:lnTo>
                    <a:pt x="1061" y="3452"/>
                  </a:lnTo>
                  <a:lnTo>
                    <a:pt x="1059" y="3456"/>
                  </a:lnTo>
                  <a:lnTo>
                    <a:pt x="1054" y="3462"/>
                  </a:lnTo>
                  <a:lnTo>
                    <a:pt x="1052" y="3465"/>
                  </a:lnTo>
                  <a:lnTo>
                    <a:pt x="1062" y="3463"/>
                  </a:lnTo>
                  <a:lnTo>
                    <a:pt x="1078" y="3459"/>
                  </a:lnTo>
                  <a:lnTo>
                    <a:pt x="1086" y="3456"/>
                  </a:lnTo>
                  <a:lnTo>
                    <a:pt x="1095" y="3453"/>
                  </a:lnTo>
                  <a:lnTo>
                    <a:pt x="1103" y="3449"/>
                  </a:lnTo>
                  <a:lnTo>
                    <a:pt x="1111" y="3443"/>
                  </a:lnTo>
                  <a:lnTo>
                    <a:pt x="1117" y="3435"/>
                  </a:lnTo>
                  <a:lnTo>
                    <a:pt x="1123" y="3427"/>
                  </a:lnTo>
                  <a:lnTo>
                    <a:pt x="1127" y="3419"/>
                  </a:lnTo>
                  <a:lnTo>
                    <a:pt x="1133" y="3410"/>
                  </a:lnTo>
                  <a:lnTo>
                    <a:pt x="1144" y="3401"/>
                  </a:lnTo>
                  <a:lnTo>
                    <a:pt x="1154" y="3391"/>
                  </a:lnTo>
                  <a:lnTo>
                    <a:pt x="1159" y="3385"/>
                  </a:lnTo>
                  <a:lnTo>
                    <a:pt x="1162" y="3379"/>
                  </a:lnTo>
                  <a:lnTo>
                    <a:pt x="1165" y="3374"/>
                  </a:lnTo>
                  <a:lnTo>
                    <a:pt x="1165" y="3367"/>
                  </a:lnTo>
                  <a:lnTo>
                    <a:pt x="1163" y="3358"/>
                  </a:lnTo>
                  <a:lnTo>
                    <a:pt x="1161" y="3350"/>
                  </a:lnTo>
                  <a:lnTo>
                    <a:pt x="1161" y="3344"/>
                  </a:lnTo>
                  <a:lnTo>
                    <a:pt x="1163" y="3340"/>
                  </a:lnTo>
                  <a:lnTo>
                    <a:pt x="1165" y="3336"/>
                  </a:lnTo>
                  <a:lnTo>
                    <a:pt x="1169" y="3333"/>
                  </a:lnTo>
                  <a:lnTo>
                    <a:pt x="1172" y="3328"/>
                  </a:lnTo>
                  <a:lnTo>
                    <a:pt x="1177" y="3326"/>
                  </a:lnTo>
                  <a:lnTo>
                    <a:pt x="1181" y="3324"/>
                  </a:lnTo>
                  <a:lnTo>
                    <a:pt x="1185" y="3324"/>
                  </a:lnTo>
                  <a:lnTo>
                    <a:pt x="1189" y="3336"/>
                  </a:lnTo>
                  <a:lnTo>
                    <a:pt x="1193" y="3348"/>
                  </a:lnTo>
                  <a:lnTo>
                    <a:pt x="1196" y="3348"/>
                  </a:lnTo>
                  <a:lnTo>
                    <a:pt x="1198" y="3345"/>
                  </a:lnTo>
                  <a:lnTo>
                    <a:pt x="1199" y="3343"/>
                  </a:lnTo>
                  <a:lnTo>
                    <a:pt x="1200" y="3340"/>
                  </a:lnTo>
                  <a:lnTo>
                    <a:pt x="1201" y="3337"/>
                  </a:lnTo>
                  <a:lnTo>
                    <a:pt x="1203" y="3335"/>
                  </a:lnTo>
                  <a:lnTo>
                    <a:pt x="1204" y="3333"/>
                  </a:lnTo>
                  <a:lnTo>
                    <a:pt x="1208" y="3331"/>
                  </a:lnTo>
                  <a:lnTo>
                    <a:pt x="1211" y="3330"/>
                  </a:lnTo>
                  <a:lnTo>
                    <a:pt x="1213" y="3330"/>
                  </a:lnTo>
                  <a:lnTo>
                    <a:pt x="1217" y="3330"/>
                  </a:lnTo>
                  <a:lnTo>
                    <a:pt x="1220" y="3331"/>
                  </a:lnTo>
                  <a:lnTo>
                    <a:pt x="1227" y="3334"/>
                  </a:lnTo>
                  <a:lnTo>
                    <a:pt x="1234" y="3335"/>
                  </a:lnTo>
                  <a:lnTo>
                    <a:pt x="1248" y="3335"/>
                  </a:lnTo>
                  <a:lnTo>
                    <a:pt x="1261" y="3334"/>
                  </a:lnTo>
                  <a:lnTo>
                    <a:pt x="1267" y="3334"/>
                  </a:lnTo>
                  <a:lnTo>
                    <a:pt x="1272" y="3334"/>
                  </a:lnTo>
                  <a:lnTo>
                    <a:pt x="1277" y="3336"/>
                  </a:lnTo>
                  <a:lnTo>
                    <a:pt x="1282" y="3340"/>
                  </a:lnTo>
                  <a:lnTo>
                    <a:pt x="1283" y="3343"/>
                  </a:lnTo>
                  <a:lnTo>
                    <a:pt x="1283" y="3347"/>
                  </a:lnTo>
                  <a:lnTo>
                    <a:pt x="1283" y="3351"/>
                  </a:lnTo>
                  <a:lnTo>
                    <a:pt x="1281" y="3354"/>
                  </a:lnTo>
                  <a:lnTo>
                    <a:pt x="1275" y="3362"/>
                  </a:lnTo>
                  <a:lnTo>
                    <a:pt x="1267" y="3370"/>
                  </a:lnTo>
                  <a:lnTo>
                    <a:pt x="1261" y="3376"/>
                  </a:lnTo>
                  <a:lnTo>
                    <a:pt x="1255" y="3383"/>
                  </a:lnTo>
                  <a:lnTo>
                    <a:pt x="1254" y="3386"/>
                  </a:lnTo>
                  <a:lnTo>
                    <a:pt x="1254" y="3388"/>
                  </a:lnTo>
                  <a:lnTo>
                    <a:pt x="1255" y="3390"/>
                  </a:lnTo>
                  <a:lnTo>
                    <a:pt x="1259" y="3391"/>
                  </a:lnTo>
                  <a:lnTo>
                    <a:pt x="1264" y="3392"/>
                  </a:lnTo>
                  <a:lnTo>
                    <a:pt x="1269" y="3390"/>
                  </a:lnTo>
                  <a:lnTo>
                    <a:pt x="1273" y="3388"/>
                  </a:lnTo>
                  <a:lnTo>
                    <a:pt x="1278" y="3384"/>
                  </a:lnTo>
                  <a:lnTo>
                    <a:pt x="1282" y="3381"/>
                  </a:lnTo>
                  <a:lnTo>
                    <a:pt x="1286" y="3378"/>
                  </a:lnTo>
                  <a:lnTo>
                    <a:pt x="1290" y="3376"/>
                  </a:lnTo>
                  <a:lnTo>
                    <a:pt x="1294" y="3377"/>
                  </a:lnTo>
                  <a:lnTo>
                    <a:pt x="1301" y="3381"/>
                  </a:lnTo>
                  <a:lnTo>
                    <a:pt x="1310" y="3381"/>
                  </a:lnTo>
                  <a:lnTo>
                    <a:pt x="1319" y="3382"/>
                  </a:lnTo>
                  <a:lnTo>
                    <a:pt x="1329" y="3383"/>
                  </a:lnTo>
                  <a:lnTo>
                    <a:pt x="1343" y="3388"/>
                  </a:lnTo>
                  <a:lnTo>
                    <a:pt x="1357" y="3392"/>
                  </a:lnTo>
                  <a:lnTo>
                    <a:pt x="1369" y="3394"/>
                  </a:lnTo>
                  <a:lnTo>
                    <a:pt x="1380" y="3395"/>
                  </a:lnTo>
                  <a:lnTo>
                    <a:pt x="1384" y="3395"/>
                  </a:lnTo>
                  <a:lnTo>
                    <a:pt x="1388" y="3395"/>
                  </a:lnTo>
                  <a:lnTo>
                    <a:pt x="1393" y="3393"/>
                  </a:lnTo>
                  <a:lnTo>
                    <a:pt x="1396" y="3391"/>
                  </a:lnTo>
                  <a:lnTo>
                    <a:pt x="1399" y="3387"/>
                  </a:lnTo>
                  <a:lnTo>
                    <a:pt x="1404" y="3383"/>
                  </a:lnTo>
                  <a:lnTo>
                    <a:pt x="1410" y="3379"/>
                  </a:lnTo>
                  <a:lnTo>
                    <a:pt x="1416" y="3377"/>
                  </a:lnTo>
                  <a:lnTo>
                    <a:pt x="1422" y="3376"/>
                  </a:lnTo>
                  <a:lnTo>
                    <a:pt x="1430" y="3376"/>
                  </a:lnTo>
                  <a:lnTo>
                    <a:pt x="1436" y="3377"/>
                  </a:lnTo>
                  <a:lnTo>
                    <a:pt x="1444" y="3378"/>
                  </a:lnTo>
                  <a:lnTo>
                    <a:pt x="1457" y="3387"/>
                  </a:lnTo>
                  <a:lnTo>
                    <a:pt x="1472" y="3394"/>
                  </a:lnTo>
                  <a:lnTo>
                    <a:pt x="1481" y="3395"/>
                  </a:lnTo>
                  <a:lnTo>
                    <a:pt x="1488" y="3394"/>
                  </a:lnTo>
                  <a:lnTo>
                    <a:pt x="1496" y="3393"/>
                  </a:lnTo>
                  <a:lnTo>
                    <a:pt x="1504" y="3391"/>
                  </a:lnTo>
                  <a:lnTo>
                    <a:pt x="1521" y="3389"/>
                  </a:lnTo>
                  <a:lnTo>
                    <a:pt x="1534" y="3388"/>
                  </a:lnTo>
                  <a:lnTo>
                    <a:pt x="1536" y="3388"/>
                  </a:lnTo>
                  <a:lnTo>
                    <a:pt x="1537" y="3387"/>
                  </a:lnTo>
                  <a:lnTo>
                    <a:pt x="1539" y="3385"/>
                  </a:lnTo>
                  <a:lnTo>
                    <a:pt x="1540" y="3383"/>
                  </a:lnTo>
                  <a:lnTo>
                    <a:pt x="1543" y="3375"/>
                  </a:lnTo>
                  <a:lnTo>
                    <a:pt x="1547" y="3368"/>
                  </a:lnTo>
                  <a:lnTo>
                    <a:pt x="1551" y="3359"/>
                  </a:lnTo>
                  <a:lnTo>
                    <a:pt x="1555" y="3352"/>
                  </a:lnTo>
                  <a:lnTo>
                    <a:pt x="1557" y="3348"/>
                  </a:lnTo>
                  <a:lnTo>
                    <a:pt x="1560" y="3345"/>
                  </a:lnTo>
                  <a:lnTo>
                    <a:pt x="1564" y="3342"/>
                  </a:lnTo>
                  <a:lnTo>
                    <a:pt x="1568" y="3340"/>
                  </a:lnTo>
                  <a:lnTo>
                    <a:pt x="1575" y="3338"/>
                  </a:lnTo>
                  <a:lnTo>
                    <a:pt x="1583" y="3338"/>
                  </a:lnTo>
                  <a:lnTo>
                    <a:pt x="1590" y="3338"/>
                  </a:lnTo>
                  <a:lnTo>
                    <a:pt x="1599" y="3339"/>
                  </a:lnTo>
                  <a:lnTo>
                    <a:pt x="1607" y="3340"/>
                  </a:lnTo>
                  <a:lnTo>
                    <a:pt x="1615" y="3341"/>
                  </a:lnTo>
                  <a:lnTo>
                    <a:pt x="1622" y="3343"/>
                  </a:lnTo>
                  <a:lnTo>
                    <a:pt x="1631" y="3343"/>
                  </a:lnTo>
                  <a:lnTo>
                    <a:pt x="1641" y="3340"/>
                  </a:lnTo>
                  <a:lnTo>
                    <a:pt x="1653" y="3339"/>
                  </a:lnTo>
                  <a:lnTo>
                    <a:pt x="1659" y="3342"/>
                  </a:lnTo>
                  <a:lnTo>
                    <a:pt x="1666" y="3344"/>
                  </a:lnTo>
                  <a:lnTo>
                    <a:pt x="1669" y="3343"/>
                  </a:lnTo>
                  <a:lnTo>
                    <a:pt x="1670" y="3341"/>
                  </a:lnTo>
                  <a:lnTo>
                    <a:pt x="1671" y="3339"/>
                  </a:lnTo>
                  <a:lnTo>
                    <a:pt x="1671" y="3336"/>
                  </a:lnTo>
                  <a:lnTo>
                    <a:pt x="1671" y="3330"/>
                  </a:lnTo>
                  <a:lnTo>
                    <a:pt x="1673" y="3322"/>
                  </a:lnTo>
                  <a:lnTo>
                    <a:pt x="1678" y="3314"/>
                  </a:lnTo>
                  <a:lnTo>
                    <a:pt x="1685" y="3305"/>
                  </a:lnTo>
                  <a:lnTo>
                    <a:pt x="1687" y="3302"/>
                  </a:lnTo>
                  <a:lnTo>
                    <a:pt x="1690" y="3300"/>
                  </a:lnTo>
                  <a:lnTo>
                    <a:pt x="1692" y="3299"/>
                  </a:lnTo>
                  <a:lnTo>
                    <a:pt x="1693" y="3301"/>
                  </a:lnTo>
                  <a:lnTo>
                    <a:pt x="1691" y="3307"/>
                  </a:lnTo>
                  <a:lnTo>
                    <a:pt x="1689" y="3315"/>
                  </a:lnTo>
                  <a:lnTo>
                    <a:pt x="1691" y="3317"/>
                  </a:lnTo>
                  <a:lnTo>
                    <a:pt x="1693" y="3318"/>
                  </a:lnTo>
                  <a:lnTo>
                    <a:pt x="1695" y="3318"/>
                  </a:lnTo>
                  <a:lnTo>
                    <a:pt x="1699" y="3318"/>
                  </a:lnTo>
                  <a:lnTo>
                    <a:pt x="1705" y="3316"/>
                  </a:lnTo>
                  <a:lnTo>
                    <a:pt x="1711" y="3315"/>
                  </a:lnTo>
                  <a:lnTo>
                    <a:pt x="1724" y="3314"/>
                  </a:lnTo>
                  <a:lnTo>
                    <a:pt x="1736" y="3309"/>
                  </a:lnTo>
                  <a:lnTo>
                    <a:pt x="1741" y="3309"/>
                  </a:lnTo>
                  <a:lnTo>
                    <a:pt x="1747" y="3309"/>
                  </a:lnTo>
                  <a:lnTo>
                    <a:pt x="1749" y="3310"/>
                  </a:lnTo>
                  <a:lnTo>
                    <a:pt x="1751" y="3311"/>
                  </a:lnTo>
                  <a:lnTo>
                    <a:pt x="1752" y="3314"/>
                  </a:lnTo>
                  <a:lnTo>
                    <a:pt x="1753" y="3316"/>
                  </a:lnTo>
                  <a:lnTo>
                    <a:pt x="1752" y="3326"/>
                  </a:lnTo>
                  <a:lnTo>
                    <a:pt x="1752" y="3335"/>
                  </a:lnTo>
                  <a:lnTo>
                    <a:pt x="1755" y="3338"/>
                  </a:lnTo>
                  <a:lnTo>
                    <a:pt x="1759" y="3339"/>
                  </a:lnTo>
                  <a:lnTo>
                    <a:pt x="1764" y="3340"/>
                  </a:lnTo>
                  <a:lnTo>
                    <a:pt x="1769" y="3340"/>
                  </a:lnTo>
                  <a:lnTo>
                    <a:pt x="1782" y="3335"/>
                  </a:lnTo>
                  <a:lnTo>
                    <a:pt x="1795" y="3330"/>
                  </a:lnTo>
                  <a:lnTo>
                    <a:pt x="1805" y="3332"/>
                  </a:lnTo>
                  <a:lnTo>
                    <a:pt x="1815" y="3335"/>
                  </a:lnTo>
                  <a:lnTo>
                    <a:pt x="1817" y="3336"/>
                  </a:lnTo>
                  <a:lnTo>
                    <a:pt x="1819" y="3338"/>
                  </a:lnTo>
                  <a:lnTo>
                    <a:pt x="1819" y="3340"/>
                  </a:lnTo>
                  <a:lnTo>
                    <a:pt x="1820" y="3341"/>
                  </a:lnTo>
                  <a:lnTo>
                    <a:pt x="1822" y="3341"/>
                  </a:lnTo>
                  <a:lnTo>
                    <a:pt x="1824" y="3342"/>
                  </a:lnTo>
                  <a:lnTo>
                    <a:pt x="1830" y="3342"/>
                  </a:lnTo>
                  <a:lnTo>
                    <a:pt x="1834" y="3343"/>
                  </a:lnTo>
                  <a:lnTo>
                    <a:pt x="1836" y="3344"/>
                  </a:lnTo>
                  <a:lnTo>
                    <a:pt x="1837" y="3347"/>
                  </a:lnTo>
                  <a:lnTo>
                    <a:pt x="1836" y="3351"/>
                  </a:lnTo>
                  <a:lnTo>
                    <a:pt x="1835" y="3356"/>
                  </a:lnTo>
                  <a:lnTo>
                    <a:pt x="1834" y="3365"/>
                  </a:lnTo>
                  <a:lnTo>
                    <a:pt x="1833" y="3366"/>
                  </a:lnTo>
                  <a:lnTo>
                    <a:pt x="1833" y="3367"/>
                  </a:lnTo>
                  <a:lnTo>
                    <a:pt x="1833" y="3370"/>
                  </a:lnTo>
                  <a:lnTo>
                    <a:pt x="1841" y="3382"/>
                  </a:lnTo>
                  <a:lnTo>
                    <a:pt x="1852" y="3398"/>
                  </a:lnTo>
                  <a:lnTo>
                    <a:pt x="1854" y="3410"/>
                  </a:lnTo>
                  <a:lnTo>
                    <a:pt x="1857" y="3422"/>
                  </a:lnTo>
                  <a:lnTo>
                    <a:pt x="1862" y="3431"/>
                  </a:lnTo>
                  <a:lnTo>
                    <a:pt x="1868" y="3438"/>
                  </a:lnTo>
                  <a:lnTo>
                    <a:pt x="1871" y="3440"/>
                  </a:lnTo>
                  <a:lnTo>
                    <a:pt x="1874" y="3442"/>
                  </a:lnTo>
                  <a:lnTo>
                    <a:pt x="1877" y="3443"/>
                  </a:lnTo>
                  <a:lnTo>
                    <a:pt x="1880" y="3442"/>
                  </a:lnTo>
                  <a:lnTo>
                    <a:pt x="1884" y="3441"/>
                  </a:lnTo>
                  <a:lnTo>
                    <a:pt x="1886" y="3439"/>
                  </a:lnTo>
                  <a:lnTo>
                    <a:pt x="1888" y="3437"/>
                  </a:lnTo>
                  <a:lnTo>
                    <a:pt x="1889" y="3434"/>
                  </a:lnTo>
                  <a:lnTo>
                    <a:pt x="1891" y="3428"/>
                  </a:lnTo>
                  <a:lnTo>
                    <a:pt x="1893" y="3422"/>
                  </a:lnTo>
                  <a:lnTo>
                    <a:pt x="1895" y="3416"/>
                  </a:lnTo>
                  <a:lnTo>
                    <a:pt x="1895" y="3409"/>
                  </a:lnTo>
                  <a:lnTo>
                    <a:pt x="1895" y="3406"/>
                  </a:lnTo>
                  <a:lnTo>
                    <a:pt x="1895" y="3403"/>
                  </a:lnTo>
                  <a:lnTo>
                    <a:pt x="1897" y="3400"/>
                  </a:lnTo>
                  <a:lnTo>
                    <a:pt x="1900" y="3398"/>
                  </a:lnTo>
                  <a:lnTo>
                    <a:pt x="1902" y="3394"/>
                  </a:lnTo>
                  <a:lnTo>
                    <a:pt x="1904" y="3391"/>
                  </a:lnTo>
                  <a:lnTo>
                    <a:pt x="1905" y="3388"/>
                  </a:lnTo>
                  <a:lnTo>
                    <a:pt x="1905" y="3385"/>
                  </a:lnTo>
                  <a:lnTo>
                    <a:pt x="1907" y="3378"/>
                  </a:lnTo>
                  <a:lnTo>
                    <a:pt x="1909" y="3371"/>
                  </a:lnTo>
                  <a:lnTo>
                    <a:pt x="1913" y="3365"/>
                  </a:lnTo>
                  <a:lnTo>
                    <a:pt x="1917" y="3358"/>
                  </a:lnTo>
                  <a:lnTo>
                    <a:pt x="1917" y="3353"/>
                  </a:lnTo>
                  <a:lnTo>
                    <a:pt x="1917" y="3348"/>
                  </a:lnTo>
                  <a:lnTo>
                    <a:pt x="1914" y="3342"/>
                  </a:lnTo>
                  <a:lnTo>
                    <a:pt x="1911" y="3338"/>
                  </a:lnTo>
                  <a:lnTo>
                    <a:pt x="1903" y="3332"/>
                  </a:lnTo>
                  <a:lnTo>
                    <a:pt x="1892" y="3324"/>
                  </a:lnTo>
                  <a:lnTo>
                    <a:pt x="1888" y="3322"/>
                  </a:lnTo>
                  <a:lnTo>
                    <a:pt x="1884" y="3321"/>
                  </a:lnTo>
                  <a:lnTo>
                    <a:pt x="1882" y="3320"/>
                  </a:lnTo>
                  <a:lnTo>
                    <a:pt x="1879" y="3319"/>
                  </a:lnTo>
                  <a:lnTo>
                    <a:pt x="1878" y="3318"/>
                  </a:lnTo>
                  <a:lnTo>
                    <a:pt x="1878" y="3316"/>
                  </a:lnTo>
                  <a:lnTo>
                    <a:pt x="1882" y="3307"/>
                  </a:lnTo>
                  <a:lnTo>
                    <a:pt x="1887" y="3298"/>
                  </a:lnTo>
                  <a:lnTo>
                    <a:pt x="1890" y="3292"/>
                  </a:lnTo>
                  <a:lnTo>
                    <a:pt x="1894" y="3287"/>
                  </a:lnTo>
                  <a:lnTo>
                    <a:pt x="1895" y="3285"/>
                  </a:lnTo>
                  <a:lnTo>
                    <a:pt x="1896" y="3283"/>
                  </a:lnTo>
                  <a:lnTo>
                    <a:pt x="1895" y="3281"/>
                  </a:lnTo>
                  <a:lnTo>
                    <a:pt x="1894" y="3277"/>
                  </a:lnTo>
                  <a:lnTo>
                    <a:pt x="1889" y="3264"/>
                  </a:lnTo>
                  <a:lnTo>
                    <a:pt x="1884" y="3251"/>
                  </a:lnTo>
                  <a:lnTo>
                    <a:pt x="1878" y="3246"/>
                  </a:lnTo>
                  <a:lnTo>
                    <a:pt x="1873" y="3239"/>
                  </a:lnTo>
                  <a:lnTo>
                    <a:pt x="1870" y="3231"/>
                  </a:lnTo>
                  <a:lnTo>
                    <a:pt x="1868" y="3221"/>
                  </a:lnTo>
                  <a:lnTo>
                    <a:pt x="1866" y="3212"/>
                  </a:lnTo>
                  <a:lnTo>
                    <a:pt x="1866" y="3203"/>
                  </a:lnTo>
                  <a:lnTo>
                    <a:pt x="1865" y="3199"/>
                  </a:lnTo>
                  <a:lnTo>
                    <a:pt x="1863" y="3195"/>
                  </a:lnTo>
                  <a:lnTo>
                    <a:pt x="1861" y="3190"/>
                  </a:lnTo>
                  <a:lnTo>
                    <a:pt x="1858" y="3187"/>
                  </a:lnTo>
                  <a:lnTo>
                    <a:pt x="1854" y="3184"/>
                  </a:lnTo>
                  <a:lnTo>
                    <a:pt x="1850" y="3182"/>
                  </a:lnTo>
                  <a:lnTo>
                    <a:pt x="1848" y="3181"/>
                  </a:lnTo>
                  <a:lnTo>
                    <a:pt x="1845" y="3180"/>
                  </a:lnTo>
                  <a:lnTo>
                    <a:pt x="1843" y="3178"/>
                  </a:lnTo>
                  <a:lnTo>
                    <a:pt x="1842" y="3175"/>
                  </a:lnTo>
                  <a:lnTo>
                    <a:pt x="1843" y="3169"/>
                  </a:lnTo>
                  <a:lnTo>
                    <a:pt x="1844" y="3164"/>
                  </a:lnTo>
                  <a:lnTo>
                    <a:pt x="1842" y="3157"/>
                  </a:lnTo>
                  <a:lnTo>
                    <a:pt x="1842" y="3151"/>
                  </a:lnTo>
                  <a:lnTo>
                    <a:pt x="1844" y="3148"/>
                  </a:lnTo>
                  <a:lnTo>
                    <a:pt x="1848" y="3145"/>
                  </a:lnTo>
                  <a:lnTo>
                    <a:pt x="1852" y="3142"/>
                  </a:lnTo>
                  <a:lnTo>
                    <a:pt x="1855" y="3139"/>
                  </a:lnTo>
                  <a:lnTo>
                    <a:pt x="1866" y="3127"/>
                  </a:lnTo>
                  <a:lnTo>
                    <a:pt x="1876" y="3116"/>
                  </a:lnTo>
                  <a:lnTo>
                    <a:pt x="1887" y="3112"/>
                  </a:lnTo>
                  <a:lnTo>
                    <a:pt x="1897" y="3108"/>
                  </a:lnTo>
                  <a:lnTo>
                    <a:pt x="1909" y="3102"/>
                  </a:lnTo>
                  <a:lnTo>
                    <a:pt x="1920" y="3095"/>
                  </a:lnTo>
                  <a:lnTo>
                    <a:pt x="1928" y="3088"/>
                  </a:lnTo>
                  <a:lnTo>
                    <a:pt x="1935" y="3083"/>
                  </a:lnTo>
                  <a:lnTo>
                    <a:pt x="1937" y="3079"/>
                  </a:lnTo>
                  <a:lnTo>
                    <a:pt x="1939" y="3074"/>
                  </a:lnTo>
                  <a:lnTo>
                    <a:pt x="1942" y="3071"/>
                  </a:lnTo>
                  <a:lnTo>
                    <a:pt x="1944" y="3069"/>
                  </a:lnTo>
                  <a:lnTo>
                    <a:pt x="1951" y="3066"/>
                  </a:lnTo>
                  <a:lnTo>
                    <a:pt x="1956" y="3063"/>
                  </a:lnTo>
                  <a:lnTo>
                    <a:pt x="1963" y="3062"/>
                  </a:lnTo>
                  <a:lnTo>
                    <a:pt x="1970" y="3060"/>
                  </a:lnTo>
                  <a:lnTo>
                    <a:pt x="1975" y="3055"/>
                  </a:lnTo>
                  <a:lnTo>
                    <a:pt x="1980" y="3050"/>
                  </a:lnTo>
                  <a:lnTo>
                    <a:pt x="1985" y="3045"/>
                  </a:lnTo>
                  <a:lnTo>
                    <a:pt x="1988" y="3040"/>
                  </a:lnTo>
                  <a:lnTo>
                    <a:pt x="1990" y="3036"/>
                  </a:lnTo>
                  <a:lnTo>
                    <a:pt x="1991" y="3030"/>
                  </a:lnTo>
                  <a:lnTo>
                    <a:pt x="1989" y="3013"/>
                  </a:lnTo>
                  <a:lnTo>
                    <a:pt x="1985" y="2998"/>
                  </a:lnTo>
                  <a:lnTo>
                    <a:pt x="1983" y="2988"/>
                  </a:lnTo>
                  <a:lnTo>
                    <a:pt x="1979" y="2979"/>
                  </a:lnTo>
                  <a:lnTo>
                    <a:pt x="1978" y="2975"/>
                  </a:lnTo>
                  <a:lnTo>
                    <a:pt x="1978" y="2971"/>
                  </a:lnTo>
                  <a:lnTo>
                    <a:pt x="1978" y="2969"/>
                  </a:lnTo>
                  <a:lnTo>
                    <a:pt x="1979" y="2969"/>
                  </a:lnTo>
                  <a:lnTo>
                    <a:pt x="1986" y="2970"/>
                  </a:lnTo>
                  <a:lnTo>
                    <a:pt x="1995" y="2971"/>
                  </a:lnTo>
                  <a:lnTo>
                    <a:pt x="2006" y="2973"/>
                  </a:lnTo>
                  <a:lnTo>
                    <a:pt x="2012" y="2972"/>
                  </a:lnTo>
                  <a:lnTo>
                    <a:pt x="2017" y="2969"/>
                  </a:lnTo>
                  <a:lnTo>
                    <a:pt x="2020" y="2969"/>
                  </a:lnTo>
                  <a:lnTo>
                    <a:pt x="2024" y="2969"/>
                  </a:lnTo>
                  <a:lnTo>
                    <a:pt x="2026" y="2971"/>
                  </a:lnTo>
                  <a:lnTo>
                    <a:pt x="2031" y="2976"/>
                  </a:lnTo>
                  <a:lnTo>
                    <a:pt x="2039" y="2980"/>
                  </a:lnTo>
                  <a:lnTo>
                    <a:pt x="2045" y="2982"/>
                  </a:lnTo>
                  <a:lnTo>
                    <a:pt x="2051" y="2985"/>
                  </a:lnTo>
                  <a:lnTo>
                    <a:pt x="2056" y="2987"/>
                  </a:lnTo>
                  <a:lnTo>
                    <a:pt x="2062" y="2987"/>
                  </a:lnTo>
                  <a:lnTo>
                    <a:pt x="2069" y="2986"/>
                  </a:lnTo>
                  <a:lnTo>
                    <a:pt x="2074" y="2984"/>
                  </a:lnTo>
                  <a:lnTo>
                    <a:pt x="2079" y="2981"/>
                  </a:lnTo>
                  <a:lnTo>
                    <a:pt x="2086" y="2977"/>
                  </a:lnTo>
                  <a:lnTo>
                    <a:pt x="2091" y="2975"/>
                  </a:lnTo>
                  <a:lnTo>
                    <a:pt x="2095" y="2972"/>
                  </a:lnTo>
                  <a:lnTo>
                    <a:pt x="2099" y="2970"/>
                  </a:lnTo>
                  <a:lnTo>
                    <a:pt x="2104" y="2966"/>
                  </a:lnTo>
                  <a:lnTo>
                    <a:pt x="2107" y="2962"/>
                  </a:lnTo>
                  <a:lnTo>
                    <a:pt x="2107" y="2958"/>
                  </a:lnTo>
                  <a:lnTo>
                    <a:pt x="2106" y="2952"/>
                  </a:lnTo>
                  <a:lnTo>
                    <a:pt x="2105" y="2947"/>
                  </a:lnTo>
                  <a:lnTo>
                    <a:pt x="2102" y="2943"/>
                  </a:lnTo>
                  <a:lnTo>
                    <a:pt x="2099" y="2937"/>
                  </a:lnTo>
                  <a:lnTo>
                    <a:pt x="2098" y="2931"/>
                  </a:lnTo>
                  <a:lnTo>
                    <a:pt x="2097" y="2926"/>
                  </a:lnTo>
                  <a:lnTo>
                    <a:pt x="2098" y="2917"/>
                  </a:lnTo>
                  <a:lnTo>
                    <a:pt x="2099" y="2910"/>
                  </a:lnTo>
                  <a:lnTo>
                    <a:pt x="2103" y="2901"/>
                  </a:lnTo>
                  <a:lnTo>
                    <a:pt x="2107" y="2895"/>
                  </a:lnTo>
                  <a:lnTo>
                    <a:pt x="2112" y="2888"/>
                  </a:lnTo>
                  <a:lnTo>
                    <a:pt x="2119" y="2883"/>
                  </a:lnTo>
                  <a:lnTo>
                    <a:pt x="2125" y="2879"/>
                  </a:lnTo>
                  <a:lnTo>
                    <a:pt x="2129" y="2874"/>
                  </a:lnTo>
                  <a:lnTo>
                    <a:pt x="2133" y="2869"/>
                  </a:lnTo>
                  <a:lnTo>
                    <a:pt x="2136" y="2865"/>
                  </a:lnTo>
                  <a:lnTo>
                    <a:pt x="2132" y="2863"/>
                  </a:lnTo>
                  <a:lnTo>
                    <a:pt x="2129" y="2862"/>
                  </a:lnTo>
                  <a:lnTo>
                    <a:pt x="2126" y="2861"/>
                  </a:lnTo>
                  <a:lnTo>
                    <a:pt x="2122" y="2860"/>
                  </a:lnTo>
                  <a:lnTo>
                    <a:pt x="2112" y="2858"/>
                  </a:lnTo>
                  <a:lnTo>
                    <a:pt x="2102" y="2853"/>
                  </a:lnTo>
                  <a:lnTo>
                    <a:pt x="2090" y="2846"/>
                  </a:lnTo>
                  <a:lnTo>
                    <a:pt x="2080" y="2839"/>
                  </a:lnTo>
                  <a:lnTo>
                    <a:pt x="2071" y="2830"/>
                  </a:lnTo>
                  <a:lnTo>
                    <a:pt x="2059" y="2822"/>
                  </a:lnTo>
                  <a:lnTo>
                    <a:pt x="2047" y="2814"/>
                  </a:lnTo>
                  <a:lnTo>
                    <a:pt x="2036" y="2807"/>
                  </a:lnTo>
                  <a:lnTo>
                    <a:pt x="2025" y="2799"/>
                  </a:lnTo>
                  <a:lnTo>
                    <a:pt x="2017" y="2792"/>
                  </a:lnTo>
                  <a:lnTo>
                    <a:pt x="2007" y="2786"/>
                  </a:lnTo>
                  <a:lnTo>
                    <a:pt x="1996" y="2781"/>
                  </a:lnTo>
                  <a:lnTo>
                    <a:pt x="1986" y="2779"/>
                  </a:lnTo>
                  <a:lnTo>
                    <a:pt x="1975" y="2777"/>
                  </a:lnTo>
                  <a:lnTo>
                    <a:pt x="1971" y="2774"/>
                  </a:lnTo>
                  <a:lnTo>
                    <a:pt x="1968" y="2771"/>
                  </a:lnTo>
                  <a:lnTo>
                    <a:pt x="1966" y="2766"/>
                  </a:lnTo>
                  <a:lnTo>
                    <a:pt x="1963" y="2761"/>
                  </a:lnTo>
                  <a:lnTo>
                    <a:pt x="1964" y="2753"/>
                  </a:lnTo>
                  <a:lnTo>
                    <a:pt x="1964" y="2746"/>
                  </a:lnTo>
                  <a:lnTo>
                    <a:pt x="1962" y="2743"/>
                  </a:lnTo>
                  <a:lnTo>
                    <a:pt x="1961" y="2740"/>
                  </a:lnTo>
                  <a:lnTo>
                    <a:pt x="1958" y="2738"/>
                  </a:lnTo>
                  <a:lnTo>
                    <a:pt x="1956" y="2735"/>
                  </a:lnTo>
                  <a:lnTo>
                    <a:pt x="1951" y="2731"/>
                  </a:lnTo>
                  <a:lnTo>
                    <a:pt x="1944" y="2727"/>
                  </a:lnTo>
                  <a:lnTo>
                    <a:pt x="1935" y="2722"/>
                  </a:lnTo>
                  <a:lnTo>
                    <a:pt x="1928" y="2715"/>
                  </a:lnTo>
                  <a:lnTo>
                    <a:pt x="1925" y="2708"/>
                  </a:lnTo>
                  <a:lnTo>
                    <a:pt x="1924" y="2698"/>
                  </a:lnTo>
                  <a:lnTo>
                    <a:pt x="1910" y="2683"/>
                  </a:lnTo>
                  <a:lnTo>
                    <a:pt x="1896" y="2670"/>
                  </a:lnTo>
                  <a:lnTo>
                    <a:pt x="1894" y="2664"/>
                  </a:lnTo>
                  <a:lnTo>
                    <a:pt x="1893" y="2659"/>
                  </a:lnTo>
                  <a:lnTo>
                    <a:pt x="1892" y="2655"/>
                  </a:lnTo>
                  <a:lnTo>
                    <a:pt x="1892" y="2650"/>
                  </a:lnTo>
                  <a:lnTo>
                    <a:pt x="1891" y="2645"/>
                  </a:lnTo>
                  <a:lnTo>
                    <a:pt x="1890" y="2641"/>
                  </a:lnTo>
                  <a:lnTo>
                    <a:pt x="1889" y="2636"/>
                  </a:lnTo>
                  <a:lnTo>
                    <a:pt x="1886" y="2631"/>
                  </a:lnTo>
                  <a:lnTo>
                    <a:pt x="1883" y="2626"/>
                  </a:lnTo>
                  <a:lnTo>
                    <a:pt x="1879" y="2623"/>
                  </a:lnTo>
                  <a:lnTo>
                    <a:pt x="1875" y="2621"/>
                  </a:lnTo>
                  <a:lnTo>
                    <a:pt x="1871" y="2617"/>
                  </a:lnTo>
                  <a:lnTo>
                    <a:pt x="1867" y="2615"/>
                  </a:lnTo>
                  <a:lnTo>
                    <a:pt x="1861" y="2612"/>
                  </a:lnTo>
                  <a:lnTo>
                    <a:pt x="1856" y="2609"/>
                  </a:lnTo>
                  <a:lnTo>
                    <a:pt x="1850" y="2604"/>
                  </a:lnTo>
                  <a:lnTo>
                    <a:pt x="1846" y="2602"/>
                  </a:lnTo>
                  <a:lnTo>
                    <a:pt x="1842" y="2599"/>
                  </a:lnTo>
                  <a:lnTo>
                    <a:pt x="1837" y="2598"/>
                  </a:lnTo>
                  <a:lnTo>
                    <a:pt x="1830" y="2598"/>
                  </a:lnTo>
                  <a:lnTo>
                    <a:pt x="1824" y="2597"/>
                  </a:lnTo>
                  <a:lnTo>
                    <a:pt x="1819" y="2595"/>
                  </a:lnTo>
                  <a:lnTo>
                    <a:pt x="1812" y="2593"/>
                  </a:lnTo>
                  <a:lnTo>
                    <a:pt x="1808" y="2590"/>
                  </a:lnTo>
                  <a:lnTo>
                    <a:pt x="1803" y="2585"/>
                  </a:lnTo>
                  <a:lnTo>
                    <a:pt x="1800" y="2579"/>
                  </a:lnTo>
                  <a:lnTo>
                    <a:pt x="1796" y="2573"/>
                  </a:lnTo>
                  <a:lnTo>
                    <a:pt x="1792" y="2566"/>
                  </a:lnTo>
                  <a:lnTo>
                    <a:pt x="1788" y="2558"/>
                  </a:lnTo>
                  <a:lnTo>
                    <a:pt x="1784" y="2550"/>
                  </a:lnTo>
                  <a:lnTo>
                    <a:pt x="1777" y="2545"/>
                  </a:lnTo>
                  <a:lnTo>
                    <a:pt x="1772" y="2540"/>
                  </a:lnTo>
                  <a:lnTo>
                    <a:pt x="1771" y="2537"/>
                  </a:lnTo>
                  <a:lnTo>
                    <a:pt x="1771" y="2533"/>
                  </a:lnTo>
                  <a:lnTo>
                    <a:pt x="1771" y="2530"/>
                  </a:lnTo>
                  <a:lnTo>
                    <a:pt x="1772" y="2527"/>
                  </a:lnTo>
                  <a:lnTo>
                    <a:pt x="1773" y="2521"/>
                  </a:lnTo>
                  <a:lnTo>
                    <a:pt x="1774" y="2514"/>
                  </a:lnTo>
                  <a:lnTo>
                    <a:pt x="1773" y="2502"/>
                  </a:lnTo>
                  <a:lnTo>
                    <a:pt x="1771" y="2491"/>
                  </a:lnTo>
                  <a:lnTo>
                    <a:pt x="1769" y="2481"/>
                  </a:lnTo>
                  <a:lnTo>
                    <a:pt x="1762" y="2471"/>
                  </a:lnTo>
                  <a:lnTo>
                    <a:pt x="1753" y="2458"/>
                  </a:lnTo>
                  <a:lnTo>
                    <a:pt x="1742" y="2445"/>
                  </a:lnTo>
                  <a:lnTo>
                    <a:pt x="1737" y="2435"/>
                  </a:lnTo>
                  <a:lnTo>
                    <a:pt x="1735" y="2423"/>
                  </a:lnTo>
                  <a:lnTo>
                    <a:pt x="1733" y="2411"/>
                  </a:lnTo>
                  <a:lnTo>
                    <a:pt x="1732" y="2403"/>
                  </a:lnTo>
                  <a:lnTo>
                    <a:pt x="1732" y="2399"/>
                  </a:lnTo>
                  <a:lnTo>
                    <a:pt x="1732" y="2393"/>
                  </a:lnTo>
                  <a:lnTo>
                    <a:pt x="1734" y="2389"/>
                  </a:lnTo>
                  <a:lnTo>
                    <a:pt x="1736" y="2384"/>
                  </a:lnTo>
                  <a:lnTo>
                    <a:pt x="1739" y="2379"/>
                  </a:lnTo>
                  <a:lnTo>
                    <a:pt x="1744" y="2376"/>
                  </a:lnTo>
                  <a:lnTo>
                    <a:pt x="1750" y="2374"/>
                  </a:lnTo>
                  <a:lnTo>
                    <a:pt x="1755" y="2373"/>
                  </a:lnTo>
                  <a:lnTo>
                    <a:pt x="1760" y="2371"/>
                  </a:lnTo>
                  <a:lnTo>
                    <a:pt x="1765" y="2369"/>
                  </a:lnTo>
                  <a:lnTo>
                    <a:pt x="1767" y="2368"/>
                  </a:lnTo>
                  <a:lnTo>
                    <a:pt x="1768" y="2366"/>
                  </a:lnTo>
                  <a:lnTo>
                    <a:pt x="1769" y="2363"/>
                  </a:lnTo>
                  <a:lnTo>
                    <a:pt x="1770" y="2361"/>
                  </a:lnTo>
                  <a:lnTo>
                    <a:pt x="1770" y="2355"/>
                  </a:lnTo>
                  <a:lnTo>
                    <a:pt x="1769" y="2351"/>
                  </a:lnTo>
                  <a:lnTo>
                    <a:pt x="1768" y="2345"/>
                  </a:lnTo>
                  <a:lnTo>
                    <a:pt x="1766" y="2340"/>
                  </a:lnTo>
                  <a:lnTo>
                    <a:pt x="1760" y="2332"/>
                  </a:lnTo>
                  <a:lnTo>
                    <a:pt x="1755" y="2324"/>
                  </a:lnTo>
                  <a:lnTo>
                    <a:pt x="1747" y="2315"/>
                  </a:lnTo>
                  <a:lnTo>
                    <a:pt x="1739" y="2308"/>
                  </a:lnTo>
                  <a:lnTo>
                    <a:pt x="1732" y="2301"/>
                  </a:lnTo>
                  <a:lnTo>
                    <a:pt x="1722" y="2294"/>
                  </a:lnTo>
                  <a:lnTo>
                    <a:pt x="1708" y="2286"/>
                  </a:lnTo>
                  <a:lnTo>
                    <a:pt x="1695" y="2277"/>
                  </a:lnTo>
                  <a:lnTo>
                    <a:pt x="1691" y="2272"/>
                  </a:lnTo>
                  <a:lnTo>
                    <a:pt x="1687" y="2268"/>
                  </a:lnTo>
                  <a:lnTo>
                    <a:pt x="1684" y="2262"/>
                  </a:lnTo>
                  <a:lnTo>
                    <a:pt x="1682" y="2257"/>
                  </a:lnTo>
                  <a:lnTo>
                    <a:pt x="1681" y="2252"/>
                  </a:lnTo>
                  <a:lnTo>
                    <a:pt x="1680" y="2245"/>
                  </a:lnTo>
                  <a:lnTo>
                    <a:pt x="1680" y="2240"/>
                  </a:lnTo>
                  <a:lnTo>
                    <a:pt x="1680" y="2233"/>
                  </a:lnTo>
                  <a:lnTo>
                    <a:pt x="1681" y="2227"/>
                  </a:lnTo>
                  <a:lnTo>
                    <a:pt x="1682" y="2221"/>
                  </a:lnTo>
                  <a:lnTo>
                    <a:pt x="1682" y="2216"/>
                  </a:lnTo>
                  <a:lnTo>
                    <a:pt x="1681" y="2208"/>
                  </a:lnTo>
                  <a:lnTo>
                    <a:pt x="1676" y="2203"/>
                  </a:lnTo>
                  <a:lnTo>
                    <a:pt x="1671" y="2198"/>
                  </a:lnTo>
                  <a:lnTo>
                    <a:pt x="1669" y="2196"/>
                  </a:lnTo>
                  <a:lnTo>
                    <a:pt x="1668" y="2192"/>
                  </a:lnTo>
                  <a:lnTo>
                    <a:pt x="1667" y="2190"/>
                  </a:lnTo>
                  <a:lnTo>
                    <a:pt x="1668" y="2187"/>
                  </a:lnTo>
                  <a:lnTo>
                    <a:pt x="1672" y="2183"/>
                  </a:lnTo>
                  <a:lnTo>
                    <a:pt x="1678" y="2180"/>
                  </a:lnTo>
                  <a:lnTo>
                    <a:pt x="1682" y="2169"/>
                  </a:lnTo>
                  <a:lnTo>
                    <a:pt x="1686" y="2160"/>
                  </a:lnTo>
                  <a:lnTo>
                    <a:pt x="1689" y="2158"/>
                  </a:lnTo>
                  <a:lnTo>
                    <a:pt x="1692" y="2158"/>
                  </a:lnTo>
                  <a:lnTo>
                    <a:pt x="1695" y="2159"/>
                  </a:lnTo>
                  <a:lnTo>
                    <a:pt x="1700" y="2162"/>
                  </a:lnTo>
                  <a:lnTo>
                    <a:pt x="1706" y="2168"/>
                  </a:lnTo>
                  <a:lnTo>
                    <a:pt x="1712" y="2174"/>
                  </a:lnTo>
                  <a:lnTo>
                    <a:pt x="1719" y="2182"/>
                  </a:lnTo>
                  <a:lnTo>
                    <a:pt x="1723" y="2189"/>
                  </a:lnTo>
                  <a:lnTo>
                    <a:pt x="1727" y="2198"/>
                  </a:lnTo>
                  <a:lnTo>
                    <a:pt x="1733" y="2206"/>
                  </a:lnTo>
                  <a:lnTo>
                    <a:pt x="1735" y="2211"/>
                  </a:lnTo>
                  <a:lnTo>
                    <a:pt x="1735" y="2218"/>
                  </a:lnTo>
                  <a:lnTo>
                    <a:pt x="1736" y="2219"/>
                  </a:lnTo>
                  <a:lnTo>
                    <a:pt x="1737" y="2221"/>
                  </a:lnTo>
                  <a:lnTo>
                    <a:pt x="1740" y="2221"/>
                  </a:lnTo>
                  <a:lnTo>
                    <a:pt x="1743" y="2219"/>
                  </a:lnTo>
                  <a:lnTo>
                    <a:pt x="1750" y="2213"/>
                  </a:lnTo>
                  <a:lnTo>
                    <a:pt x="1758" y="2201"/>
                  </a:lnTo>
                  <a:lnTo>
                    <a:pt x="1764" y="2193"/>
                  </a:lnTo>
                  <a:lnTo>
                    <a:pt x="1770" y="2186"/>
                  </a:lnTo>
                  <a:lnTo>
                    <a:pt x="1775" y="2180"/>
                  </a:lnTo>
                  <a:lnTo>
                    <a:pt x="1783" y="2174"/>
                  </a:lnTo>
                  <a:lnTo>
                    <a:pt x="1791" y="2168"/>
                  </a:lnTo>
                  <a:lnTo>
                    <a:pt x="1799" y="2164"/>
                  </a:lnTo>
                  <a:lnTo>
                    <a:pt x="1807" y="2160"/>
                  </a:lnTo>
                  <a:lnTo>
                    <a:pt x="1817" y="2157"/>
                  </a:lnTo>
                  <a:lnTo>
                    <a:pt x="1829" y="2153"/>
                  </a:lnTo>
                  <a:lnTo>
                    <a:pt x="1841" y="2152"/>
                  </a:lnTo>
                  <a:lnTo>
                    <a:pt x="1852" y="2151"/>
                  </a:lnTo>
                  <a:lnTo>
                    <a:pt x="1866" y="2150"/>
                  </a:lnTo>
                  <a:lnTo>
                    <a:pt x="1874" y="2149"/>
                  </a:lnTo>
                  <a:lnTo>
                    <a:pt x="1884" y="2148"/>
                  </a:lnTo>
                  <a:lnTo>
                    <a:pt x="1896" y="2147"/>
                  </a:lnTo>
                  <a:lnTo>
                    <a:pt x="1908" y="2146"/>
                  </a:lnTo>
                  <a:lnTo>
                    <a:pt x="1913" y="2145"/>
                  </a:lnTo>
                  <a:lnTo>
                    <a:pt x="1919" y="2143"/>
                  </a:lnTo>
                  <a:lnTo>
                    <a:pt x="1924" y="2141"/>
                  </a:lnTo>
                  <a:lnTo>
                    <a:pt x="1930" y="2138"/>
                  </a:lnTo>
                  <a:lnTo>
                    <a:pt x="1940" y="2129"/>
                  </a:lnTo>
                  <a:lnTo>
                    <a:pt x="1948" y="2119"/>
                  </a:lnTo>
                  <a:lnTo>
                    <a:pt x="1954" y="2113"/>
                  </a:lnTo>
                  <a:lnTo>
                    <a:pt x="1958" y="2106"/>
                  </a:lnTo>
                  <a:lnTo>
                    <a:pt x="1962" y="2101"/>
                  </a:lnTo>
                  <a:lnTo>
                    <a:pt x="1969" y="2097"/>
                  </a:lnTo>
                  <a:lnTo>
                    <a:pt x="1973" y="2096"/>
                  </a:lnTo>
                  <a:lnTo>
                    <a:pt x="1977" y="2095"/>
                  </a:lnTo>
                  <a:lnTo>
                    <a:pt x="1980" y="2093"/>
                  </a:lnTo>
                  <a:lnTo>
                    <a:pt x="1985" y="2093"/>
                  </a:lnTo>
                  <a:lnTo>
                    <a:pt x="1993" y="2095"/>
                  </a:lnTo>
                  <a:lnTo>
                    <a:pt x="2002" y="2092"/>
                  </a:lnTo>
                  <a:lnTo>
                    <a:pt x="2009" y="2087"/>
                  </a:lnTo>
                  <a:lnTo>
                    <a:pt x="2015" y="2081"/>
                  </a:lnTo>
                  <a:lnTo>
                    <a:pt x="2019" y="2079"/>
                  </a:lnTo>
                  <a:lnTo>
                    <a:pt x="2022" y="2076"/>
                  </a:lnTo>
                  <a:lnTo>
                    <a:pt x="2025" y="2075"/>
                  </a:lnTo>
                  <a:lnTo>
                    <a:pt x="2028" y="2076"/>
                  </a:lnTo>
                  <a:lnTo>
                    <a:pt x="2032" y="2081"/>
                  </a:lnTo>
                  <a:lnTo>
                    <a:pt x="2037" y="2084"/>
                  </a:lnTo>
                  <a:lnTo>
                    <a:pt x="2040" y="2086"/>
                  </a:lnTo>
                  <a:lnTo>
                    <a:pt x="2043" y="2087"/>
                  </a:lnTo>
                  <a:lnTo>
                    <a:pt x="2046" y="2088"/>
                  </a:lnTo>
                  <a:lnTo>
                    <a:pt x="2049" y="2087"/>
                  </a:lnTo>
                  <a:lnTo>
                    <a:pt x="2056" y="2085"/>
                  </a:lnTo>
                  <a:lnTo>
                    <a:pt x="2062" y="2082"/>
                  </a:lnTo>
                  <a:lnTo>
                    <a:pt x="2075" y="2071"/>
                  </a:lnTo>
                  <a:lnTo>
                    <a:pt x="2088" y="2061"/>
                  </a:lnTo>
                  <a:lnTo>
                    <a:pt x="2096" y="2055"/>
                  </a:lnTo>
                  <a:lnTo>
                    <a:pt x="2104" y="2049"/>
                  </a:lnTo>
                  <a:lnTo>
                    <a:pt x="2112" y="2044"/>
                  </a:lnTo>
                  <a:lnTo>
                    <a:pt x="2121" y="2039"/>
                  </a:lnTo>
                  <a:lnTo>
                    <a:pt x="2129" y="2036"/>
                  </a:lnTo>
                  <a:lnTo>
                    <a:pt x="2139" y="2034"/>
                  </a:lnTo>
                  <a:lnTo>
                    <a:pt x="2146" y="2032"/>
                  </a:lnTo>
                  <a:lnTo>
                    <a:pt x="2155" y="2030"/>
                  </a:lnTo>
                  <a:lnTo>
                    <a:pt x="2162" y="2030"/>
                  </a:lnTo>
                  <a:lnTo>
                    <a:pt x="2170" y="2029"/>
                  </a:lnTo>
                  <a:lnTo>
                    <a:pt x="2186" y="2029"/>
                  </a:lnTo>
                  <a:lnTo>
                    <a:pt x="2204" y="2028"/>
                  </a:lnTo>
                  <a:lnTo>
                    <a:pt x="2219" y="2027"/>
                  </a:lnTo>
                  <a:lnTo>
                    <a:pt x="2232" y="2025"/>
                  </a:lnTo>
                  <a:lnTo>
                    <a:pt x="2246" y="2024"/>
                  </a:lnTo>
                  <a:lnTo>
                    <a:pt x="2262" y="2021"/>
                  </a:lnTo>
                  <a:lnTo>
                    <a:pt x="2277" y="2017"/>
                  </a:lnTo>
                  <a:lnTo>
                    <a:pt x="2293" y="2012"/>
                  </a:lnTo>
                  <a:lnTo>
                    <a:pt x="2302" y="2011"/>
                  </a:lnTo>
                  <a:lnTo>
                    <a:pt x="2313" y="2011"/>
                  </a:lnTo>
                  <a:lnTo>
                    <a:pt x="2324" y="2012"/>
                  </a:lnTo>
                  <a:lnTo>
                    <a:pt x="2333" y="2013"/>
                  </a:lnTo>
                  <a:lnTo>
                    <a:pt x="2342" y="2013"/>
                  </a:lnTo>
                  <a:lnTo>
                    <a:pt x="2350" y="2011"/>
                  </a:lnTo>
                  <a:lnTo>
                    <a:pt x="2354" y="2008"/>
                  </a:lnTo>
                  <a:lnTo>
                    <a:pt x="2356" y="2006"/>
                  </a:lnTo>
                  <a:lnTo>
                    <a:pt x="2358" y="2003"/>
                  </a:lnTo>
                  <a:lnTo>
                    <a:pt x="2359" y="1999"/>
                  </a:lnTo>
                  <a:lnTo>
                    <a:pt x="2359" y="1994"/>
                  </a:lnTo>
                  <a:lnTo>
                    <a:pt x="2358" y="1989"/>
                  </a:lnTo>
                  <a:lnTo>
                    <a:pt x="2356" y="1985"/>
                  </a:lnTo>
                  <a:lnTo>
                    <a:pt x="2354" y="1981"/>
                  </a:lnTo>
                  <a:lnTo>
                    <a:pt x="2350" y="1978"/>
                  </a:lnTo>
                  <a:lnTo>
                    <a:pt x="2348" y="1973"/>
                  </a:lnTo>
                  <a:lnTo>
                    <a:pt x="2346" y="1969"/>
                  </a:lnTo>
                  <a:lnTo>
                    <a:pt x="2346" y="1964"/>
                  </a:lnTo>
                  <a:lnTo>
                    <a:pt x="2347" y="1957"/>
                  </a:lnTo>
                  <a:lnTo>
                    <a:pt x="2347" y="1952"/>
                  </a:lnTo>
                  <a:lnTo>
                    <a:pt x="2348" y="1950"/>
                  </a:lnTo>
                  <a:lnTo>
                    <a:pt x="2349" y="1948"/>
                  </a:lnTo>
                  <a:lnTo>
                    <a:pt x="2350" y="1946"/>
                  </a:lnTo>
                  <a:lnTo>
                    <a:pt x="2352" y="1945"/>
                  </a:lnTo>
                  <a:lnTo>
                    <a:pt x="2357" y="1944"/>
                  </a:lnTo>
                  <a:lnTo>
                    <a:pt x="2360" y="1943"/>
                  </a:lnTo>
                  <a:lnTo>
                    <a:pt x="2363" y="1944"/>
                  </a:lnTo>
                  <a:lnTo>
                    <a:pt x="2367" y="1945"/>
                  </a:lnTo>
                  <a:lnTo>
                    <a:pt x="2374" y="1949"/>
                  </a:lnTo>
                  <a:lnTo>
                    <a:pt x="2380" y="1953"/>
                  </a:lnTo>
                  <a:lnTo>
                    <a:pt x="2388" y="1952"/>
                  </a:lnTo>
                  <a:lnTo>
                    <a:pt x="2396" y="1949"/>
                  </a:lnTo>
                  <a:lnTo>
                    <a:pt x="2406" y="1947"/>
                  </a:lnTo>
                  <a:lnTo>
                    <a:pt x="2414" y="1945"/>
                  </a:lnTo>
                  <a:lnTo>
                    <a:pt x="2418" y="1945"/>
                  </a:lnTo>
                  <a:lnTo>
                    <a:pt x="2422" y="1946"/>
                  </a:lnTo>
                  <a:lnTo>
                    <a:pt x="2426" y="1947"/>
                  </a:lnTo>
                  <a:lnTo>
                    <a:pt x="2430" y="1949"/>
                  </a:lnTo>
                  <a:lnTo>
                    <a:pt x="2436" y="1963"/>
                  </a:lnTo>
                  <a:lnTo>
                    <a:pt x="2442" y="1978"/>
                  </a:lnTo>
                  <a:lnTo>
                    <a:pt x="2448" y="1983"/>
                  </a:lnTo>
                  <a:lnTo>
                    <a:pt x="2457" y="1985"/>
                  </a:lnTo>
                  <a:lnTo>
                    <a:pt x="2461" y="1987"/>
                  </a:lnTo>
                  <a:lnTo>
                    <a:pt x="2463" y="1988"/>
                  </a:lnTo>
                  <a:lnTo>
                    <a:pt x="2463" y="1989"/>
                  </a:lnTo>
                  <a:lnTo>
                    <a:pt x="2462" y="1991"/>
                  </a:lnTo>
                  <a:lnTo>
                    <a:pt x="2460" y="1994"/>
                  </a:lnTo>
                  <a:lnTo>
                    <a:pt x="2458" y="1996"/>
                  </a:lnTo>
                  <a:lnTo>
                    <a:pt x="2458" y="1999"/>
                  </a:lnTo>
                  <a:lnTo>
                    <a:pt x="2458" y="2000"/>
                  </a:lnTo>
                  <a:lnTo>
                    <a:pt x="2467" y="2006"/>
                  </a:lnTo>
                  <a:lnTo>
                    <a:pt x="2481" y="2017"/>
                  </a:lnTo>
                  <a:lnTo>
                    <a:pt x="2485" y="2021"/>
                  </a:lnTo>
                  <a:lnTo>
                    <a:pt x="2493" y="2024"/>
                  </a:lnTo>
                  <a:lnTo>
                    <a:pt x="2500" y="2028"/>
                  </a:lnTo>
                  <a:lnTo>
                    <a:pt x="2507" y="2030"/>
                  </a:lnTo>
                  <a:lnTo>
                    <a:pt x="2510" y="2029"/>
                  </a:lnTo>
                  <a:lnTo>
                    <a:pt x="2512" y="2028"/>
                  </a:lnTo>
                  <a:lnTo>
                    <a:pt x="2513" y="2025"/>
                  </a:lnTo>
                  <a:lnTo>
                    <a:pt x="2514" y="2022"/>
                  </a:lnTo>
                  <a:lnTo>
                    <a:pt x="2518" y="2007"/>
                  </a:lnTo>
                  <a:lnTo>
                    <a:pt x="2525" y="1993"/>
                  </a:lnTo>
                  <a:lnTo>
                    <a:pt x="2531" y="1974"/>
                  </a:lnTo>
                  <a:lnTo>
                    <a:pt x="2536" y="1956"/>
                  </a:lnTo>
                  <a:lnTo>
                    <a:pt x="2538" y="1949"/>
                  </a:lnTo>
                  <a:lnTo>
                    <a:pt x="2541" y="1943"/>
                  </a:lnTo>
                  <a:lnTo>
                    <a:pt x="2544" y="1937"/>
                  </a:lnTo>
                  <a:lnTo>
                    <a:pt x="2546" y="1934"/>
                  </a:lnTo>
                  <a:lnTo>
                    <a:pt x="2552" y="1928"/>
                  </a:lnTo>
                  <a:lnTo>
                    <a:pt x="2558" y="1922"/>
                  </a:lnTo>
                  <a:lnTo>
                    <a:pt x="2561" y="1916"/>
                  </a:lnTo>
                  <a:lnTo>
                    <a:pt x="2565" y="1910"/>
                  </a:lnTo>
                  <a:lnTo>
                    <a:pt x="2568" y="1900"/>
                  </a:lnTo>
                  <a:lnTo>
                    <a:pt x="2570" y="1893"/>
                  </a:lnTo>
                  <a:lnTo>
                    <a:pt x="2573" y="1884"/>
                  </a:lnTo>
                  <a:lnTo>
                    <a:pt x="2575" y="1875"/>
                  </a:lnTo>
                  <a:lnTo>
                    <a:pt x="2580" y="1854"/>
                  </a:lnTo>
                  <a:lnTo>
                    <a:pt x="2586" y="1837"/>
                  </a:lnTo>
                  <a:lnTo>
                    <a:pt x="2590" y="1829"/>
                  </a:lnTo>
                  <a:lnTo>
                    <a:pt x="2591" y="1820"/>
                  </a:lnTo>
                  <a:lnTo>
                    <a:pt x="2591" y="1814"/>
                  </a:lnTo>
                  <a:lnTo>
                    <a:pt x="2590" y="1809"/>
                  </a:lnTo>
                  <a:lnTo>
                    <a:pt x="2585" y="1797"/>
                  </a:lnTo>
                  <a:lnTo>
                    <a:pt x="2582" y="1786"/>
                  </a:lnTo>
                  <a:lnTo>
                    <a:pt x="2579" y="1776"/>
                  </a:lnTo>
                  <a:lnTo>
                    <a:pt x="2577" y="1766"/>
                  </a:lnTo>
                  <a:lnTo>
                    <a:pt x="2575" y="1756"/>
                  </a:lnTo>
                  <a:lnTo>
                    <a:pt x="2573" y="1746"/>
                  </a:lnTo>
                  <a:lnTo>
                    <a:pt x="2568" y="1735"/>
                  </a:lnTo>
                  <a:lnTo>
                    <a:pt x="2563" y="1725"/>
                  </a:lnTo>
                  <a:lnTo>
                    <a:pt x="2557" y="1715"/>
                  </a:lnTo>
                  <a:lnTo>
                    <a:pt x="2549" y="1705"/>
                  </a:lnTo>
                  <a:lnTo>
                    <a:pt x="2545" y="1700"/>
                  </a:lnTo>
                  <a:lnTo>
                    <a:pt x="2541" y="1696"/>
                  </a:lnTo>
                  <a:lnTo>
                    <a:pt x="2535" y="1693"/>
                  </a:lnTo>
                  <a:lnTo>
                    <a:pt x="2530" y="1691"/>
                  </a:lnTo>
                  <a:lnTo>
                    <a:pt x="2526" y="1690"/>
                  </a:lnTo>
                  <a:lnTo>
                    <a:pt x="2520" y="1687"/>
                  </a:lnTo>
                  <a:lnTo>
                    <a:pt x="2516" y="1684"/>
                  </a:lnTo>
                  <a:lnTo>
                    <a:pt x="2513" y="1681"/>
                  </a:lnTo>
                  <a:lnTo>
                    <a:pt x="2510" y="1677"/>
                  </a:lnTo>
                  <a:lnTo>
                    <a:pt x="2508" y="1673"/>
                  </a:lnTo>
                  <a:lnTo>
                    <a:pt x="2508" y="1668"/>
                  </a:lnTo>
                  <a:lnTo>
                    <a:pt x="2511" y="1664"/>
                  </a:lnTo>
                  <a:lnTo>
                    <a:pt x="2514" y="1661"/>
                  </a:lnTo>
                  <a:lnTo>
                    <a:pt x="2517" y="1653"/>
                  </a:lnTo>
                  <a:lnTo>
                    <a:pt x="2523" y="1646"/>
                  </a:lnTo>
                  <a:lnTo>
                    <a:pt x="2525" y="1641"/>
                  </a:lnTo>
                  <a:lnTo>
                    <a:pt x="2525" y="1630"/>
                  </a:lnTo>
                  <a:lnTo>
                    <a:pt x="2521" y="1615"/>
                  </a:lnTo>
                  <a:lnTo>
                    <a:pt x="2519" y="1607"/>
                  </a:lnTo>
                  <a:lnTo>
                    <a:pt x="2517" y="1597"/>
                  </a:lnTo>
                  <a:lnTo>
                    <a:pt x="2514" y="1589"/>
                  </a:lnTo>
                  <a:lnTo>
                    <a:pt x="2511" y="1580"/>
                  </a:lnTo>
                  <a:lnTo>
                    <a:pt x="2504" y="1572"/>
                  </a:lnTo>
                  <a:lnTo>
                    <a:pt x="2498" y="1563"/>
                  </a:lnTo>
                  <a:lnTo>
                    <a:pt x="2495" y="1557"/>
                  </a:lnTo>
                  <a:lnTo>
                    <a:pt x="2492" y="1550"/>
                  </a:lnTo>
                  <a:lnTo>
                    <a:pt x="2490" y="1545"/>
                  </a:lnTo>
                  <a:lnTo>
                    <a:pt x="2490" y="1538"/>
                  </a:lnTo>
                  <a:lnTo>
                    <a:pt x="2490" y="1534"/>
                  </a:lnTo>
                  <a:lnTo>
                    <a:pt x="2491" y="1531"/>
                  </a:lnTo>
                  <a:lnTo>
                    <a:pt x="2492" y="1528"/>
                  </a:lnTo>
                  <a:lnTo>
                    <a:pt x="2494" y="1526"/>
                  </a:lnTo>
                  <a:lnTo>
                    <a:pt x="2499" y="1522"/>
                  </a:lnTo>
                  <a:lnTo>
                    <a:pt x="2504" y="1519"/>
                  </a:lnTo>
                  <a:lnTo>
                    <a:pt x="2511" y="1514"/>
                  </a:lnTo>
                  <a:lnTo>
                    <a:pt x="2516" y="1510"/>
                  </a:lnTo>
                  <a:lnTo>
                    <a:pt x="2517" y="1508"/>
                  </a:lnTo>
                  <a:lnTo>
                    <a:pt x="2519" y="1505"/>
                  </a:lnTo>
                  <a:lnTo>
                    <a:pt x="2521" y="1503"/>
                  </a:lnTo>
                  <a:lnTo>
                    <a:pt x="2523" y="1498"/>
                  </a:lnTo>
                  <a:lnTo>
                    <a:pt x="2523" y="1494"/>
                  </a:lnTo>
                  <a:lnTo>
                    <a:pt x="2523" y="1489"/>
                  </a:lnTo>
                  <a:lnTo>
                    <a:pt x="2521" y="1484"/>
                  </a:lnTo>
                  <a:lnTo>
                    <a:pt x="2519" y="1480"/>
                  </a:lnTo>
                  <a:lnTo>
                    <a:pt x="2518" y="1476"/>
                  </a:lnTo>
                  <a:lnTo>
                    <a:pt x="2517" y="1473"/>
                  </a:lnTo>
                  <a:lnTo>
                    <a:pt x="2516" y="1469"/>
                  </a:lnTo>
                  <a:lnTo>
                    <a:pt x="2517" y="1463"/>
                  </a:lnTo>
                  <a:lnTo>
                    <a:pt x="2519" y="1458"/>
                  </a:lnTo>
                  <a:lnTo>
                    <a:pt x="2524" y="1453"/>
                  </a:lnTo>
                  <a:lnTo>
                    <a:pt x="2525" y="1450"/>
                  </a:lnTo>
                  <a:lnTo>
                    <a:pt x="2527" y="1447"/>
                  </a:lnTo>
                  <a:lnTo>
                    <a:pt x="2527" y="1444"/>
                  </a:lnTo>
                  <a:lnTo>
                    <a:pt x="2527" y="1440"/>
                  </a:lnTo>
                  <a:lnTo>
                    <a:pt x="2526" y="1430"/>
                  </a:lnTo>
                  <a:lnTo>
                    <a:pt x="2525" y="1421"/>
                  </a:lnTo>
                  <a:lnTo>
                    <a:pt x="2525" y="1412"/>
                  </a:lnTo>
                  <a:lnTo>
                    <a:pt x="2523" y="1402"/>
                  </a:lnTo>
                  <a:lnTo>
                    <a:pt x="2518" y="1390"/>
                  </a:lnTo>
                  <a:lnTo>
                    <a:pt x="2514" y="1379"/>
                  </a:lnTo>
                  <a:lnTo>
                    <a:pt x="2508" y="1370"/>
                  </a:lnTo>
                  <a:lnTo>
                    <a:pt x="2501" y="1358"/>
                  </a:lnTo>
                  <a:lnTo>
                    <a:pt x="2496" y="1346"/>
                  </a:lnTo>
                  <a:lnTo>
                    <a:pt x="2491" y="1337"/>
                  </a:lnTo>
                  <a:lnTo>
                    <a:pt x="2489" y="1331"/>
                  </a:lnTo>
                  <a:lnTo>
                    <a:pt x="2486" y="1326"/>
                  </a:lnTo>
                  <a:lnTo>
                    <a:pt x="2485" y="1321"/>
                  </a:lnTo>
                  <a:lnTo>
                    <a:pt x="2484" y="1313"/>
                  </a:lnTo>
                  <a:lnTo>
                    <a:pt x="2484" y="1306"/>
                  </a:lnTo>
                  <a:lnTo>
                    <a:pt x="2484" y="1300"/>
                  </a:lnTo>
                  <a:lnTo>
                    <a:pt x="2485" y="1292"/>
                  </a:lnTo>
                  <a:lnTo>
                    <a:pt x="2487" y="1286"/>
                  </a:lnTo>
                  <a:lnTo>
                    <a:pt x="2489" y="1282"/>
                  </a:lnTo>
                  <a:lnTo>
                    <a:pt x="2492" y="1278"/>
                  </a:lnTo>
                  <a:lnTo>
                    <a:pt x="2495" y="1275"/>
                  </a:lnTo>
                  <a:lnTo>
                    <a:pt x="2498" y="1272"/>
                  </a:lnTo>
                  <a:lnTo>
                    <a:pt x="2501" y="1269"/>
                  </a:lnTo>
                  <a:lnTo>
                    <a:pt x="2503" y="1266"/>
                  </a:lnTo>
                  <a:lnTo>
                    <a:pt x="2506" y="1262"/>
                  </a:lnTo>
                  <a:lnTo>
                    <a:pt x="2506" y="1257"/>
                  </a:lnTo>
                  <a:lnTo>
                    <a:pt x="2506" y="1254"/>
                  </a:lnTo>
                  <a:lnTo>
                    <a:pt x="2504" y="1251"/>
                  </a:lnTo>
                  <a:lnTo>
                    <a:pt x="2503" y="1247"/>
                  </a:lnTo>
                  <a:lnTo>
                    <a:pt x="2501" y="1244"/>
                  </a:lnTo>
                  <a:lnTo>
                    <a:pt x="2498" y="1239"/>
                  </a:lnTo>
                  <a:lnTo>
                    <a:pt x="2495" y="1233"/>
                  </a:lnTo>
                  <a:lnTo>
                    <a:pt x="2491" y="1220"/>
                  </a:lnTo>
                  <a:lnTo>
                    <a:pt x="2490" y="1208"/>
                  </a:lnTo>
                  <a:lnTo>
                    <a:pt x="2489" y="1202"/>
                  </a:lnTo>
                  <a:lnTo>
                    <a:pt x="2486" y="1196"/>
                  </a:lnTo>
                  <a:lnTo>
                    <a:pt x="2484" y="1190"/>
                  </a:lnTo>
                  <a:lnTo>
                    <a:pt x="2480" y="1185"/>
                  </a:lnTo>
                  <a:lnTo>
                    <a:pt x="2477" y="1182"/>
                  </a:lnTo>
                  <a:lnTo>
                    <a:pt x="2474" y="1179"/>
                  </a:lnTo>
                  <a:lnTo>
                    <a:pt x="2470" y="1177"/>
                  </a:lnTo>
                  <a:lnTo>
                    <a:pt x="2467" y="1175"/>
                  </a:lnTo>
                  <a:lnTo>
                    <a:pt x="2459" y="1173"/>
                  </a:lnTo>
                  <a:lnTo>
                    <a:pt x="2451" y="1172"/>
                  </a:lnTo>
                  <a:lnTo>
                    <a:pt x="2443" y="1171"/>
                  </a:lnTo>
                  <a:lnTo>
                    <a:pt x="2435" y="1169"/>
                  </a:lnTo>
                  <a:lnTo>
                    <a:pt x="2427" y="1167"/>
                  </a:lnTo>
                  <a:lnTo>
                    <a:pt x="2419" y="1161"/>
                  </a:lnTo>
                  <a:lnTo>
                    <a:pt x="2415" y="1157"/>
                  </a:lnTo>
                  <a:lnTo>
                    <a:pt x="2411" y="1152"/>
                  </a:lnTo>
                  <a:lnTo>
                    <a:pt x="2408" y="1147"/>
                  </a:lnTo>
                  <a:lnTo>
                    <a:pt x="2405" y="1142"/>
                  </a:lnTo>
                  <a:lnTo>
                    <a:pt x="2399" y="1132"/>
                  </a:lnTo>
                  <a:lnTo>
                    <a:pt x="2391" y="1121"/>
                  </a:lnTo>
                  <a:lnTo>
                    <a:pt x="2384" y="1114"/>
                  </a:lnTo>
                  <a:lnTo>
                    <a:pt x="2378" y="1106"/>
                  </a:lnTo>
                  <a:lnTo>
                    <a:pt x="2374" y="1100"/>
                  </a:lnTo>
                  <a:lnTo>
                    <a:pt x="2371" y="1093"/>
                  </a:lnTo>
                  <a:lnTo>
                    <a:pt x="2368" y="1086"/>
                  </a:lnTo>
                  <a:lnTo>
                    <a:pt x="2367" y="1080"/>
                  </a:lnTo>
                  <a:lnTo>
                    <a:pt x="2366" y="1072"/>
                  </a:lnTo>
                  <a:lnTo>
                    <a:pt x="2367" y="1066"/>
                  </a:lnTo>
                  <a:lnTo>
                    <a:pt x="2369" y="1058"/>
                  </a:lnTo>
                  <a:lnTo>
                    <a:pt x="2374" y="1052"/>
                  </a:lnTo>
                  <a:lnTo>
                    <a:pt x="2377" y="1047"/>
                  </a:lnTo>
                  <a:lnTo>
                    <a:pt x="2381" y="1043"/>
                  </a:lnTo>
                  <a:lnTo>
                    <a:pt x="2386" y="1041"/>
                  </a:lnTo>
                  <a:lnTo>
                    <a:pt x="2392" y="1040"/>
                  </a:lnTo>
                  <a:lnTo>
                    <a:pt x="2397" y="1038"/>
                  </a:lnTo>
                  <a:lnTo>
                    <a:pt x="2402" y="1036"/>
                  </a:lnTo>
                  <a:lnTo>
                    <a:pt x="2408" y="1034"/>
                  </a:lnTo>
                  <a:lnTo>
                    <a:pt x="2412" y="1030"/>
                  </a:lnTo>
                  <a:lnTo>
                    <a:pt x="2416" y="1024"/>
                  </a:lnTo>
                  <a:lnTo>
                    <a:pt x="2418" y="1019"/>
                  </a:lnTo>
                  <a:lnTo>
                    <a:pt x="2420" y="1014"/>
                  </a:lnTo>
                  <a:lnTo>
                    <a:pt x="2422" y="1008"/>
                  </a:lnTo>
                  <a:lnTo>
                    <a:pt x="2424" y="1003"/>
                  </a:lnTo>
                  <a:lnTo>
                    <a:pt x="2426" y="998"/>
                  </a:lnTo>
                  <a:lnTo>
                    <a:pt x="2429" y="991"/>
                  </a:lnTo>
                  <a:lnTo>
                    <a:pt x="2433" y="985"/>
                  </a:lnTo>
                  <a:lnTo>
                    <a:pt x="2448" y="973"/>
                  </a:lnTo>
                  <a:lnTo>
                    <a:pt x="2460" y="963"/>
                  </a:lnTo>
                  <a:lnTo>
                    <a:pt x="2464" y="954"/>
                  </a:lnTo>
                  <a:lnTo>
                    <a:pt x="2466" y="946"/>
                  </a:lnTo>
                  <a:lnTo>
                    <a:pt x="2468" y="937"/>
                  </a:lnTo>
                  <a:lnTo>
                    <a:pt x="2469" y="928"/>
                  </a:lnTo>
                  <a:lnTo>
                    <a:pt x="2469" y="920"/>
                  </a:lnTo>
                  <a:lnTo>
                    <a:pt x="2469" y="915"/>
                  </a:lnTo>
                  <a:lnTo>
                    <a:pt x="2468" y="908"/>
                  </a:lnTo>
                  <a:lnTo>
                    <a:pt x="2466" y="903"/>
                  </a:lnTo>
                  <a:lnTo>
                    <a:pt x="2463" y="891"/>
                  </a:lnTo>
                  <a:lnTo>
                    <a:pt x="2460" y="878"/>
                  </a:lnTo>
                  <a:lnTo>
                    <a:pt x="2456" y="864"/>
                  </a:lnTo>
                  <a:lnTo>
                    <a:pt x="2452" y="851"/>
                  </a:lnTo>
                  <a:lnTo>
                    <a:pt x="2448" y="838"/>
                  </a:lnTo>
                  <a:lnTo>
                    <a:pt x="2445" y="824"/>
                  </a:lnTo>
                  <a:lnTo>
                    <a:pt x="2442" y="807"/>
                  </a:lnTo>
                  <a:lnTo>
                    <a:pt x="2440" y="793"/>
                  </a:lnTo>
                  <a:lnTo>
                    <a:pt x="2437" y="777"/>
                  </a:lnTo>
                  <a:lnTo>
                    <a:pt x="2436" y="760"/>
                  </a:lnTo>
                  <a:lnTo>
                    <a:pt x="2435" y="748"/>
                  </a:lnTo>
                  <a:lnTo>
                    <a:pt x="2435" y="735"/>
                  </a:lnTo>
                  <a:lnTo>
                    <a:pt x="2436" y="722"/>
                  </a:lnTo>
                  <a:lnTo>
                    <a:pt x="2437" y="710"/>
                  </a:lnTo>
                  <a:lnTo>
                    <a:pt x="2426" y="711"/>
                  </a:lnTo>
                  <a:lnTo>
                    <a:pt x="2416" y="711"/>
                  </a:lnTo>
                  <a:lnTo>
                    <a:pt x="2407" y="711"/>
                  </a:lnTo>
                  <a:lnTo>
                    <a:pt x="2398" y="710"/>
                  </a:lnTo>
                  <a:lnTo>
                    <a:pt x="2382" y="708"/>
                  </a:lnTo>
                  <a:lnTo>
                    <a:pt x="2368" y="705"/>
                  </a:lnTo>
                  <a:lnTo>
                    <a:pt x="2367" y="701"/>
                  </a:lnTo>
                  <a:lnTo>
                    <a:pt x="2365" y="691"/>
                  </a:lnTo>
                  <a:lnTo>
                    <a:pt x="2364" y="680"/>
                  </a:lnTo>
                  <a:lnTo>
                    <a:pt x="2362" y="670"/>
                  </a:lnTo>
                  <a:lnTo>
                    <a:pt x="2367" y="670"/>
                  </a:lnTo>
                  <a:lnTo>
                    <a:pt x="2371" y="671"/>
                  </a:lnTo>
                  <a:lnTo>
                    <a:pt x="2372" y="671"/>
                  </a:lnTo>
                  <a:lnTo>
                    <a:pt x="2373" y="670"/>
                  </a:lnTo>
                  <a:lnTo>
                    <a:pt x="2374" y="668"/>
                  </a:lnTo>
                  <a:lnTo>
                    <a:pt x="2374" y="665"/>
                  </a:lnTo>
                  <a:lnTo>
                    <a:pt x="2364" y="662"/>
                  </a:lnTo>
                  <a:lnTo>
                    <a:pt x="2350" y="659"/>
                  </a:lnTo>
                  <a:lnTo>
                    <a:pt x="2350" y="647"/>
                  </a:lnTo>
                  <a:lnTo>
                    <a:pt x="2360" y="651"/>
                  </a:lnTo>
                  <a:lnTo>
                    <a:pt x="2369" y="656"/>
                  </a:lnTo>
                  <a:lnTo>
                    <a:pt x="2379" y="658"/>
                  </a:lnTo>
                  <a:lnTo>
                    <a:pt x="2389" y="661"/>
                  </a:lnTo>
                  <a:lnTo>
                    <a:pt x="2399" y="662"/>
                  </a:lnTo>
                  <a:lnTo>
                    <a:pt x="2411" y="664"/>
                  </a:lnTo>
                  <a:lnTo>
                    <a:pt x="2424" y="664"/>
                  </a:lnTo>
                  <a:lnTo>
                    <a:pt x="2439" y="665"/>
                  </a:lnTo>
                  <a:lnTo>
                    <a:pt x="2442" y="674"/>
                  </a:lnTo>
                  <a:lnTo>
                    <a:pt x="2445" y="653"/>
                  </a:lnTo>
                  <a:lnTo>
                    <a:pt x="2447" y="637"/>
                  </a:lnTo>
                  <a:lnTo>
                    <a:pt x="2449" y="626"/>
                  </a:lnTo>
                  <a:lnTo>
                    <a:pt x="2449" y="619"/>
                  </a:lnTo>
                  <a:lnTo>
                    <a:pt x="2441" y="624"/>
                  </a:lnTo>
                  <a:lnTo>
                    <a:pt x="2433" y="627"/>
                  </a:lnTo>
                  <a:lnTo>
                    <a:pt x="2427" y="629"/>
                  </a:lnTo>
                  <a:lnTo>
                    <a:pt x="2422" y="629"/>
                  </a:lnTo>
                  <a:lnTo>
                    <a:pt x="2413" y="620"/>
                  </a:lnTo>
                  <a:lnTo>
                    <a:pt x="2403" y="612"/>
                  </a:lnTo>
                  <a:lnTo>
                    <a:pt x="2395" y="607"/>
                  </a:lnTo>
                  <a:lnTo>
                    <a:pt x="2385" y="600"/>
                  </a:lnTo>
                  <a:lnTo>
                    <a:pt x="2376" y="594"/>
                  </a:lnTo>
                  <a:lnTo>
                    <a:pt x="2368" y="587"/>
                  </a:lnTo>
                  <a:lnTo>
                    <a:pt x="2362" y="578"/>
                  </a:lnTo>
                  <a:lnTo>
                    <a:pt x="2356" y="567"/>
                  </a:lnTo>
                  <a:lnTo>
                    <a:pt x="2351" y="555"/>
                  </a:lnTo>
                  <a:lnTo>
                    <a:pt x="2345" y="544"/>
                  </a:lnTo>
                  <a:lnTo>
                    <a:pt x="2342" y="539"/>
                  </a:lnTo>
                  <a:lnTo>
                    <a:pt x="2338" y="534"/>
                  </a:lnTo>
                  <a:lnTo>
                    <a:pt x="2333" y="530"/>
                  </a:lnTo>
                  <a:lnTo>
                    <a:pt x="2329" y="527"/>
                  </a:lnTo>
                  <a:lnTo>
                    <a:pt x="2323" y="524"/>
                  </a:lnTo>
                  <a:lnTo>
                    <a:pt x="2316" y="523"/>
                  </a:lnTo>
                  <a:lnTo>
                    <a:pt x="2308" y="523"/>
                  </a:lnTo>
                  <a:lnTo>
                    <a:pt x="2298" y="524"/>
                  </a:lnTo>
                  <a:lnTo>
                    <a:pt x="2280" y="547"/>
                  </a:lnTo>
                  <a:lnTo>
                    <a:pt x="2272" y="548"/>
                  </a:lnTo>
                  <a:lnTo>
                    <a:pt x="2263" y="547"/>
                  </a:lnTo>
                  <a:lnTo>
                    <a:pt x="2254" y="546"/>
                  </a:lnTo>
                  <a:lnTo>
                    <a:pt x="2245" y="547"/>
                  </a:lnTo>
                  <a:lnTo>
                    <a:pt x="2243" y="538"/>
                  </a:lnTo>
                  <a:lnTo>
                    <a:pt x="2243" y="529"/>
                  </a:lnTo>
                  <a:lnTo>
                    <a:pt x="2243" y="525"/>
                  </a:lnTo>
                  <a:lnTo>
                    <a:pt x="2242" y="521"/>
                  </a:lnTo>
                  <a:lnTo>
                    <a:pt x="2241" y="516"/>
                  </a:lnTo>
                  <a:lnTo>
                    <a:pt x="2240" y="512"/>
                  </a:lnTo>
                  <a:lnTo>
                    <a:pt x="2236" y="508"/>
                  </a:lnTo>
                  <a:lnTo>
                    <a:pt x="2231" y="505"/>
                  </a:lnTo>
                  <a:lnTo>
                    <a:pt x="2225" y="500"/>
                  </a:lnTo>
                  <a:lnTo>
                    <a:pt x="2220" y="497"/>
                  </a:lnTo>
                  <a:lnTo>
                    <a:pt x="2213" y="494"/>
                  </a:lnTo>
                  <a:lnTo>
                    <a:pt x="2207" y="491"/>
                  </a:lnTo>
                  <a:lnTo>
                    <a:pt x="2202" y="488"/>
                  </a:lnTo>
                  <a:lnTo>
                    <a:pt x="2198" y="483"/>
                  </a:lnTo>
                  <a:lnTo>
                    <a:pt x="2197" y="479"/>
                  </a:lnTo>
                  <a:lnTo>
                    <a:pt x="2196" y="471"/>
                  </a:lnTo>
                  <a:lnTo>
                    <a:pt x="2194" y="465"/>
                  </a:lnTo>
                  <a:lnTo>
                    <a:pt x="2192" y="459"/>
                  </a:lnTo>
                  <a:lnTo>
                    <a:pt x="2187" y="454"/>
                  </a:lnTo>
                  <a:lnTo>
                    <a:pt x="2180" y="447"/>
                  </a:lnTo>
                  <a:lnTo>
                    <a:pt x="2178" y="445"/>
                  </a:lnTo>
                  <a:lnTo>
                    <a:pt x="2178" y="444"/>
                  </a:lnTo>
                  <a:lnTo>
                    <a:pt x="2180" y="443"/>
                  </a:lnTo>
                  <a:lnTo>
                    <a:pt x="2182" y="442"/>
                  </a:lnTo>
                  <a:lnTo>
                    <a:pt x="2189" y="442"/>
                  </a:lnTo>
                  <a:lnTo>
                    <a:pt x="2192" y="442"/>
                  </a:lnTo>
                  <a:lnTo>
                    <a:pt x="2194" y="443"/>
                  </a:lnTo>
                  <a:lnTo>
                    <a:pt x="2195" y="444"/>
                  </a:lnTo>
                  <a:lnTo>
                    <a:pt x="2195" y="446"/>
                  </a:lnTo>
                  <a:lnTo>
                    <a:pt x="2196" y="448"/>
                  </a:lnTo>
                  <a:lnTo>
                    <a:pt x="2197" y="454"/>
                  </a:lnTo>
                  <a:lnTo>
                    <a:pt x="2198" y="459"/>
                  </a:lnTo>
                  <a:lnTo>
                    <a:pt x="2210" y="459"/>
                  </a:lnTo>
                  <a:lnTo>
                    <a:pt x="2213" y="456"/>
                  </a:lnTo>
                  <a:lnTo>
                    <a:pt x="2216" y="450"/>
                  </a:lnTo>
                  <a:lnTo>
                    <a:pt x="2219" y="447"/>
                  </a:lnTo>
                  <a:lnTo>
                    <a:pt x="2222" y="445"/>
                  </a:lnTo>
                  <a:lnTo>
                    <a:pt x="2227" y="443"/>
                  </a:lnTo>
                  <a:lnTo>
                    <a:pt x="2233" y="442"/>
                  </a:lnTo>
                  <a:lnTo>
                    <a:pt x="2240" y="454"/>
                  </a:lnTo>
                  <a:lnTo>
                    <a:pt x="2251" y="453"/>
                  </a:lnTo>
                  <a:lnTo>
                    <a:pt x="2263" y="454"/>
                  </a:lnTo>
                  <a:lnTo>
                    <a:pt x="2261" y="450"/>
                  </a:lnTo>
                  <a:lnTo>
                    <a:pt x="2259" y="447"/>
                  </a:lnTo>
                  <a:lnTo>
                    <a:pt x="2259" y="444"/>
                  </a:lnTo>
                  <a:lnTo>
                    <a:pt x="2259" y="442"/>
                  </a:lnTo>
                  <a:lnTo>
                    <a:pt x="2258" y="439"/>
                  </a:lnTo>
                  <a:lnTo>
                    <a:pt x="2256" y="437"/>
                  </a:lnTo>
                  <a:lnTo>
                    <a:pt x="2251" y="436"/>
                  </a:lnTo>
                  <a:lnTo>
                    <a:pt x="2245" y="436"/>
                  </a:lnTo>
                  <a:lnTo>
                    <a:pt x="2246" y="427"/>
                  </a:lnTo>
                  <a:lnTo>
                    <a:pt x="2245" y="418"/>
                  </a:lnTo>
                  <a:lnTo>
                    <a:pt x="2246" y="415"/>
                  </a:lnTo>
                  <a:lnTo>
                    <a:pt x="2249" y="412"/>
                  </a:lnTo>
                  <a:lnTo>
                    <a:pt x="2253" y="409"/>
                  </a:lnTo>
                  <a:lnTo>
                    <a:pt x="2256" y="406"/>
                  </a:lnTo>
                  <a:lnTo>
                    <a:pt x="2263" y="399"/>
                  </a:lnTo>
                  <a:lnTo>
                    <a:pt x="2268" y="394"/>
                  </a:lnTo>
                  <a:lnTo>
                    <a:pt x="2278" y="400"/>
                  </a:lnTo>
                  <a:lnTo>
                    <a:pt x="2287" y="406"/>
                  </a:lnTo>
                  <a:lnTo>
                    <a:pt x="2290" y="405"/>
                  </a:lnTo>
                  <a:lnTo>
                    <a:pt x="2291" y="405"/>
                  </a:lnTo>
                  <a:lnTo>
                    <a:pt x="2292" y="407"/>
                  </a:lnTo>
                  <a:lnTo>
                    <a:pt x="2293" y="409"/>
                  </a:lnTo>
                  <a:lnTo>
                    <a:pt x="2293" y="414"/>
                  </a:lnTo>
                  <a:lnTo>
                    <a:pt x="2293" y="418"/>
                  </a:lnTo>
                  <a:lnTo>
                    <a:pt x="2295" y="416"/>
                  </a:lnTo>
                  <a:lnTo>
                    <a:pt x="2298" y="414"/>
                  </a:lnTo>
                  <a:lnTo>
                    <a:pt x="2301" y="412"/>
                  </a:lnTo>
                  <a:lnTo>
                    <a:pt x="2305" y="412"/>
                  </a:lnTo>
                  <a:lnTo>
                    <a:pt x="2304" y="399"/>
                  </a:lnTo>
                  <a:lnTo>
                    <a:pt x="2305" y="389"/>
                  </a:lnTo>
                  <a:lnTo>
                    <a:pt x="2300" y="387"/>
                  </a:lnTo>
                  <a:lnTo>
                    <a:pt x="2297" y="384"/>
                  </a:lnTo>
                  <a:lnTo>
                    <a:pt x="2294" y="381"/>
                  </a:lnTo>
                  <a:lnTo>
                    <a:pt x="2293" y="377"/>
                  </a:lnTo>
                  <a:lnTo>
                    <a:pt x="2285" y="377"/>
                  </a:lnTo>
                  <a:lnTo>
                    <a:pt x="2281" y="378"/>
                  </a:lnTo>
                  <a:lnTo>
                    <a:pt x="2274" y="378"/>
                  </a:lnTo>
                  <a:lnTo>
                    <a:pt x="2263" y="377"/>
                  </a:lnTo>
                  <a:lnTo>
                    <a:pt x="2265" y="359"/>
                  </a:lnTo>
                  <a:lnTo>
                    <a:pt x="2268" y="344"/>
                  </a:lnTo>
                  <a:lnTo>
                    <a:pt x="2270" y="337"/>
                  </a:lnTo>
                  <a:lnTo>
                    <a:pt x="2273" y="330"/>
                  </a:lnTo>
                  <a:lnTo>
                    <a:pt x="2276" y="324"/>
                  </a:lnTo>
                  <a:lnTo>
                    <a:pt x="2280" y="319"/>
                  </a:lnTo>
                  <a:lnTo>
                    <a:pt x="2278" y="312"/>
                  </a:lnTo>
                  <a:lnTo>
                    <a:pt x="2275" y="302"/>
                  </a:lnTo>
                  <a:lnTo>
                    <a:pt x="2260" y="306"/>
                  </a:lnTo>
                  <a:lnTo>
                    <a:pt x="2246" y="310"/>
                  </a:lnTo>
                  <a:lnTo>
                    <a:pt x="2239" y="311"/>
                  </a:lnTo>
                  <a:lnTo>
                    <a:pt x="2231" y="311"/>
                  </a:lnTo>
                  <a:lnTo>
                    <a:pt x="2224" y="310"/>
                  </a:lnTo>
                  <a:lnTo>
                    <a:pt x="2215" y="307"/>
                  </a:lnTo>
                  <a:lnTo>
                    <a:pt x="2209" y="303"/>
                  </a:lnTo>
                  <a:lnTo>
                    <a:pt x="2204" y="298"/>
                  </a:lnTo>
                  <a:lnTo>
                    <a:pt x="2202" y="293"/>
                  </a:lnTo>
                  <a:lnTo>
                    <a:pt x="2199" y="288"/>
                  </a:lnTo>
                  <a:lnTo>
                    <a:pt x="2196" y="275"/>
                  </a:lnTo>
                  <a:lnTo>
                    <a:pt x="2192" y="260"/>
                  </a:lnTo>
                  <a:lnTo>
                    <a:pt x="2189" y="260"/>
                  </a:lnTo>
                  <a:lnTo>
                    <a:pt x="2187" y="259"/>
                  </a:lnTo>
                  <a:lnTo>
                    <a:pt x="2186" y="260"/>
                  </a:lnTo>
                  <a:lnTo>
                    <a:pt x="2186" y="262"/>
                  </a:lnTo>
                  <a:lnTo>
                    <a:pt x="2187" y="265"/>
                  </a:lnTo>
                  <a:lnTo>
                    <a:pt x="2175" y="265"/>
                  </a:lnTo>
                  <a:lnTo>
                    <a:pt x="2169" y="275"/>
                  </a:lnTo>
                  <a:lnTo>
                    <a:pt x="2162" y="284"/>
                  </a:lnTo>
                  <a:lnTo>
                    <a:pt x="2147" y="291"/>
                  </a:lnTo>
                  <a:lnTo>
                    <a:pt x="2140" y="293"/>
                  </a:lnTo>
                  <a:lnTo>
                    <a:pt x="2137" y="295"/>
                  </a:lnTo>
                  <a:lnTo>
                    <a:pt x="2132" y="299"/>
                  </a:lnTo>
                  <a:lnTo>
                    <a:pt x="2128" y="307"/>
                  </a:lnTo>
                  <a:lnTo>
                    <a:pt x="2123" y="319"/>
                  </a:lnTo>
                  <a:lnTo>
                    <a:pt x="2123" y="332"/>
                  </a:lnTo>
                  <a:lnTo>
                    <a:pt x="2123" y="348"/>
                  </a:lnTo>
                  <a:lnTo>
                    <a:pt x="2125" y="339"/>
                  </a:lnTo>
                  <a:lnTo>
                    <a:pt x="2131" y="324"/>
                  </a:lnTo>
                  <a:lnTo>
                    <a:pt x="2137" y="308"/>
                  </a:lnTo>
                  <a:lnTo>
                    <a:pt x="2140" y="295"/>
                  </a:lnTo>
                  <a:lnTo>
                    <a:pt x="2142" y="297"/>
                  </a:lnTo>
                  <a:lnTo>
                    <a:pt x="2145" y="302"/>
                  </a:lnTo>
                  <a:lnTo>
                    <a:pt x="2146" y="305"/>
                  </a:lnTo>
                  <a:lnTo>
                    <a:pt x="2147" y="308"/>
                  </a:lnTo>
                  <a:lnTo>
                    <a:pt x="2147" y="310"/>
                  </a:lnTo>
                  <a:lnTo>
                    <a:pt x="2145" y="313"/>
                  </a:lnTo>
                  <a:lnTo>
                    <a:pt x="2148" y="313"/>
                  </a:lnTo>
                  <a:lnTo>
                    <a:pt x="2150" y="313"/>
                  </a:lnTo>
                  <a:lnTo>
                    <a:pt x="2152" y="314"/>
                  </a:lnTo>
                  <a:lnTo>
                    <a:pt x="2152" y="315"/>
                  </a:lnTo>
                  <a:lnTo>
                    <a:pt x="2150" y="320"/>
                  </a:lnTo>
                  <a:lnTo>
                    <a:pt x="2150" y="325"/>
                  </a:lnTo>
                  <a:lnTo>
                    <a:pt x="2146" y="328"/>
                  </a:lnTo>
                  <a:lnTo>
                    <a:pt x="2146" y="329"/>
                  </a:lnTo>
                  <a:lnTo>
                    <a:pt x="2149" y="329"/>
                  </a:lnTo>
                  <a:lnTo>
                    <a:pt x="2157" y="330"/>
                  </a:lnTo>
                  <a:lnTo>
                    <a:pt x="2158" y="323"/>
                  </a:lnTo>
                  <a:lnTo>
                    <a:pt x="2158" y="316"/>
                  </a:lnTo>
                  <a:lnTo>
                    <a:pt x="2158" y="314"/>
                  </a:lnTo>
                  <a:lnTo>
                    <a:pt x="2159" y="312"/>
                  </a:lnTo>
                  <a:lnTo>
                    <a:pt x="2160" y="309"/>
                  </a:lnTo>
                  <a:lnTo>
                    <a:pt x="2162" y="307"/>
                  </a:lnTo>
                  <a:lnTo>
                    <a:pt x="2164" y="308"/>
                  </a:lnTo>
                  <a:lnTo>
                    <a:pt x="2169" y="310"/>
                  </a:lnTo>
                  <a:lnTo>
                    <a:pt x="2170" y="312"/>
                  </a:lnTo>
                  <a:lnTo>
                    <a:pt x="2171" y="314"/>
                  </a:lnTo>
                  <a:lnTo>
                    <a:pt x="2171" y="316"/>
                  </a:lnTo>
                  <a:lnTo>
                    <a:pt x="2169" y="319"/>
                  </a:lnTo>
                  <a:lnTo>
                    <a:pt x="2178" y="321"/>
                  </a:lnTo>
                  <a:lnTo>
                    <a:pt x="2187" y="322"/>
                  </a:lnTo>
                  <a:lnTo>
                    <a:pt x="2194" y="324"/>
                  </a:lnTo>
                  <a:lnTo>
                    <a:pt x="2204" y="325"/>
                  </a:lnTo>
                  <a:lnTo>
                    <a:pt x="2213" y="338"/>
                  </a:lnTo>
                  <a:lnTo>
                    <a:pt x="2222" y="348"/>
                  </a:lnTo>
                  <a:lnTo>
                    <a:pt x="2222" y="359"/>
                  </a:lnTo>
                  <a:lnTo>
                    <a:pt x="2222" y="371"/>
                  </a:lnTo>
                  <a:lnTo>
                    <a:pt x="2209" y="366"/>
                  </a:lnTo>
                  <a:lnTo>
                    <a:pt x="2191" y="360"/>
                  </a:lnTo>
                  <a:lnTo>
                    <a:pt x="2181" y="358"/>
                  </a:lnTo>
                  <a:lnTo>
                    <a:pt x="2173" y="356"/>
                  </a:lnTo>
                  <a:lnTo>
                    <a:pt x="2166" y="354"/>
                  </a:lnTo>
                  <a:lnTo>
                    <a:pt x="2162" y="355"/>
                  </a:lnTo>
                  <a:lnTo>
                    <a:pt x="2160" y="356"/>
                  </a:lnTo>
                  <a:lnTo>
                    <a:pt x="2158" y="359"/>
                  </a:lnTo>
                  <a:lnTo>
                    <a:pt x="2157" y="361"/>
                  </a:lnTo>
                  <a:lnTo>
                    <a:pt x="2157" y="365"/>
                  </a:lnTo>
                  <a:lnTo>
                    <a:pt x="2158" y="376"/>
                  </a:lnTo>
                  <a:lnTo>
                    <a:pt x="2161" y="388"/>
                  </a:lnTo>
                  <a:lnTo>
                    <a:pt x="2170" y="410"/>
                  </a:lnTo>
                  <a:lnTo>
                    <a:pt x="2175" y="424"/>
                  </a:lnTo>
                  <a:lnTo>
                    <a:pt x="2175" y="429"/>
                  </a:lnTo>
                  <a:lnTo>
                    <a:pt x="2175" y="432"/>
                  </a:lnTo>
                  <a:lnTo>
                    <a:pt x="2174" y="434"/>
                  </a:lnTo>
                  <a:lnTo>
                    <a:pt x="2172" y="434"/>
                  </a:lnTo>
                  <a:lnTo>
                    <a:pt x="2170" y="433"/>
                  </a:lnTo>
                  <a:lnTo>
                    <a:pt x="2169" y="432"/>
                  </a:lnTo>
                  <a:lnTo>
                    <a:pt x="2167" y="431"/>
                  </a:lnTo>
                  <a:lnTo>
                    <a:pt x="2169" y="430"/>
                  </a:lnTo>
                  <a:lnTo>
                    <a:pt x="2163" y="415"/>
                  </a:lnTo>
                  <a:lnTo>
                    <a:pt x="2157" y="400"/>
                  </a:lnTo>
                  <a:lnTo>
                    <a:pt x="2153" y="398"/>
                  </a:lnTo>
                  <a:lnTo>
                    <a:pt x="2147" y="398"/>
                  </a:lnTo>
                  <a:lnTo>
                    <a:pt x="2144" y="398"/>
                  </a:lnTo>
                  <a:lnTo>
                    <a:pt x="2143" y="397"/>
                  </a:lnTo>
                  <a:lnTo>
                    <a:pt x="2142" y="396"/>
                  </a:lnTo>
                  <a:lnTo>
                    <a:pt x="2140" y="394"/>
                  </a:lnTo>
                  <a:lnTo>
                    <a:pt x="2141" y="382"/>
                  </a:lnTo>
                  <a:lnTo>
                    <a:pt x="2140" y="371"/>
                  </a:lnTo>
                  <a:lnTo>
                    <a:pt x="2137" y="369"/>
                  </a:lnTo>
                  <a:lnTo>
                    <a:pt x="2135" y="369"/>
                  </a:lnTo>
                  <a:lnTo>
                    <a:pt x="2132" y="369"/>
                  </a:lnTo>
                  <a:lnTo>
                    <a:pt x="2130" y="370"/>
                  </a:lnTo>
                  <a:lnTo>
                    <a:pt x="2128" y="370"/>
                  </a:lnTo>
                  <a:lnTo>
                    <a:pt x="2127" y="370"/>
                  </a:lnTo>
                  <a:lnTo>
                    <a:pt x="2125" y="369"/>
                  </a:lnTo>
                  <a:lnTo>
                    <a:pt x="2123" y="365"/>
                  </a:lnTo>
                  <a:lnTo>
                    <a:pt x="2118" y="369"/>
                  </a:lnTo>
                  <a:lnTo>
                    <a:pt x="2111" y="372"/>
                  </a:lnTo>
                  <a:lnTo>
                    <a:pt x="2109" y="374"/>
                  </a:lnTo>
                  <a:lnTo>
                    <a:pt x="2107" y="377"/>
                  </a:lnTo>
                  <a:lnTo>
                    <a:pt x="2106" y="379"/>
                  </a:lnTo>
                  <a:lnTo>
                    <a:pt x="2105" y="382"/>
                  </a:lnTo>
                  <a:lnTo>
                    <a:pt x="2105" y="389"/>
                  </a:lnTo>
                  <a:lnTo>
                    <a:pt x="2091" y="392"/>
                  </a:lnTo>
                  <a:lnTo>
                    <a:pt x="2078" y="394"/>
                  </a:lnTo>
                  <a:lnTo>
                    <a:pt x="2072" y="394"/>
                  </a:lnTo>
                  <a:lnTo>
                    <a:pt x="2065" y="395"/>
                  </a:lnTo>
                  <a:lnTo>
                    <a:pt x="2059" y="397"/>
                  </a:lnTo>
                  <a:lnTo>
                    <a:pt x="2052" y="400"/>
                  </a:lnTo>
                  <a:lnTo>
                    <a:pt x="2037" y="413"/>
                  </a:lnTo>
                  <a:lnTo>
                    <a:pt x="2022" y="424"/>
                  </a:lnTo>
                  <a:lnTo>
                    <a:pt x="2014" y="425"/>
                  </a:lnTo>
                  <a:lnTo>
                    <a:pt x="2009" y="424"/>
                  </a:lnTo>
                  <a:lnTo>
                    <a:pt x="2005" y="423"/>
                  </a:lnTo>
                  <a:lnTo>
                    <a:pt x="2002" y="421"/>
                  </a:lnTo>
                  <a:lnTo>
                    <a:pt x="2000" y="417"/>
                  </a:lnTo>
                  <a:lnTo>
                    <a:pt x="2000" y="414"/>
                  </a:lnTo>
                  <a:lnTo>
                    <a:pt x="2000" y="411"/>
                  </a:lnTo>
                  <a:lnTo>
                    <a:pt x="2001" y="407"/>
                  </a:lnTo>
                  <a:lnTo>
                    <a:pt x="2005" y="399"/>
                  </a:lnTo>
                  <a:lnTo>
                    <a:pt x="2010" y="392"/>
                  </a:lnTo>
                  <a:lnTo>
                    <a:pt x="2017" y="386"/>
                  </a:lnTo>
                  <a:lnTo>
                    <a:pt x="2022" y="382"/>
                  </a:lnTo>
                  <a:lnTo>
                    <a:pt x="2030" y="388"/>
                  </a:lnTo>
                  <a:lnTo>
                    <a:pt x="2040" y="394"/>
                  </a:lnTo>
                  <a:lnTo>
                    <a:pt x="2040" y="389"/>
                  </a:lnTo>
                  <a:lnTo>
                    <a:pt x="2053" y="386"/>
                  </a:lnTo>
                  <a:lnTo>
                    <a:pt x="2065" y="383"/>
                  </a:lnTo>
                  <a:lnTo>
                    <a:pt x="2079" y="381"/>
                  </a:lnTo>
                  <a:lnTo>
                    <a:pt x="2093" y="377"/>
                  </a:lnTo>
                  <a:lnTo>
                    <a:pt x="2098" y="365"/>
                  </a:lnTo>
                  <a:lnTo>
                    <a:pt x="2081" y="361"/>
                  </a:lnTo>
                  <a:lnTo>
                    <a:pt x="2057" y="357"/>
                  </a:lnTo>
                  <a:lnTo>
                    <a:pt x="2045" y="355"/>
                  </a:lnTo>
                  <a:lnTo>
                    <a:pt x="2034" y="354"/>
                  </a:lnTo>
                  <a:lnTo>
                    <a:pt x="2024" y="353"/>
                  </a:lnTo>
                  <a:lnTo>
                    <a:pt x="2017" y="355"/>
                  </a:lnTo>
                  <a:lnTo>
                    <a:pt x="2013" y="356"/>
                  </a:lnTo>
                  <a:lnTo>
                    <a:pt x="2011" y="359"/>
                  </a:lnTo>
                  <a:lnTo>
                    <a:pt x="2009" y="362"/>
                  </a:lnTo>
                  <a:lnTo>
                    <a:pt x="2006" y="366"/>
                  </a:lnTo>
                  <a:lnTo>
                    <a:pt x="2003" y="376"/>
                  </a:lnTo>
                  <a:lnTo>
                    <a:pt x="1998" y="382"/>
                  </a:lnTo>
                  <a:lnTo>
                    <a:pt x="1990" y="386"/>
                  </a:lnTo>
                  <a:lnTo>
                    <a:pt x="1981" y="389"/>
                  </a:lnTo>
                  <a:lnTo>
                    <a:pt x="1971" y="400"/>
                  </a:lnTo>
                  <a:lnTo>
                    <a:pt x="1958" y="416"/>
                  </a:lnTo>
                  <a:lnTo>
                    <a:pt x="1953" y="425"/>
                  </a:lnTo>
                  <a:lnTo>
                    <a:pt x="1946" y="432"/>
                  </a:lnTo>
                  <a:lnTo>
                    <a:pt x="1940" y="439"/>
                  </a:lnTo>
                  <a:lnTo>
                    <a:pt x="1935" y="442"/>
                  </a:lnTo>
                  <a:lnTo>
                    <a:pt x="1923" y="442"/>
                  </a:lnTo>
                  <a:lnTo>
                    <a:pt x="1918" y="448"/>
                  </a:lnTo>
                  <a:lnTo>
                    <a:pt x="1913" y="456"/>
                  </a:lnTo>
                  <a:lnTo>
                    <a:pt x="1908" y="463"/>
                  </a:lnTo>
                  <a:lnTo>
                    <a:pt x="1904" y="471"/>
                  </a:lnTo>
                  <a:lnTo>
                    <a:pt x="1896" y="487"/>
                  </a:lnTo>
                  <a:lnTo>
                    <a:pt x="1888" y="500"/>
                  </a:lnTo>
                  <a:lnTo>
                    <a:pt x="1878" y="500"/>
                  </a:lnTo>
                  <a:lnTo>
                    <a:pt x="1870" y="500"/>
                  </a:lnTo>
                  <a:lnTo>
                    <a:pt x="1861" y="501"/>
                  </a:lnTo>
                  <a:lnTo>
                    <a:pt x="1852" y="500"/>
                  </a:lnTo>
                  <a:lnTo>
                    <a:pt x="1850" y="495"/>
                  </a:lnTo>
                  <a:lnTo>
                    <a:pt x="1846" y="489"/>
                  </a:lnTo>
                  <a:lnTo>
                    <a:pt x="1835" y="489"/>
                  </a:lnTo>
                  <a:lnTo>
                    <a:pt x="1823" y="489"/>
                  </a:lnTo>
                  <a:lnTo>
                    <a:pt x="1823" y="477"/>
                  </a:lnTo>
                  <a:lnTo>
                    <a:pt x="1807" y="478"/>
                  </a:lnTo>
                  <a:lnTo>
                    <a:pt x="1793" y="478"/>
                  </a:lnTo>
                  <a:lnTo>
                    <a:pt x="1786" y="478"/>
                  </a:lnTo>
                  <a:lnTo>
                    <a:pt x="1777" y="479"/>
                  </a:lnTo>
                  <a:lnTo>
                    <a:pt x="1769" y="480"/>
                  </a:lnTo>
                  <a:lnTo>
                    <a:pt x="1759" y="483"/>
                  </a:lnTo>
                  <a:lnTo>
                    <a:pt x="1757" y="489"/>
                  </a:lnTo>
                  <a:lnTo>
                    <a:pt x="1753" y="495"/>
                  </a:lnTo>
                  <a:lnTo>
                    <a:pt x="1767" y="498"/>
                  </a:lnTo>
                  <a:lnTo>
                    <a:pt x="1782" y="500"/>
                  </a:lnTo>
                  <a:lnTo>
                    <a:pt x="1774" y="505"/>
                  </a:lnTo>
                  <a:lnTo>
                    <a:pt x="1769" y="509"/>
                  </a:lnTo>
                  <a:lnTo>
                    <a:pt x="1764" y="514"/>
                  </a:lnTo>
                  <a:lnTo>
                    <a:pt x="1758" y="519"/>
                  </a:lnTo>
                  <a:lnTo>
                    <a:pt x="1753" y="525"/>
                  </a:lnTo>
                  <a:lnTo>
                    <a:pt x="1750" y="531"/>
                  </a:lnTo>
                  <a:lnTo>
                    <a:pt x="1745" y="538"/>
                  </a:lnTo>
                  <a:lnTo>
                    <a:pt x="1742" y="544"/>
                  </a:lnTo>
                  <a:lnTo>
                    <a:pt x="1737" y="557"/>
                  </a:lnTo>
                  <a:lnTo>
                    <a:pt x="1732" y="572"/>
                  </a:lnTo>
                  <a:lnTo>
                    <a:pt x="1727" y="589"/>
                  </a:lnTo>
                  <a:lnTo>
                    <a:pt x="1723" y="606"/>
                  </a:lnTo>
                  <a:lnTo>
                    <a:pt x="1711" y="600"/>
                  </a:lnTo>
                  <a:lnTo>
                    <a:pt x="1711" y="586"/>
                  </a:lnTo>
                  <a:lnTo>
                    <a:pt x="1711" y="574"/>
                  </a:lnTo>
                  <a:lnTo>
                    <a:pt x="1711" y="560"/>
                  </a:lnTo>
                  <a:lnTo>
                    <a:pt x="1711" y="547"/>
                  </a:lnTo>
                  <a:lnTo>
                    <a:pt x="1707" y="547"/>
                  </a:lnTo>
                  <a:lnTo>
                    <a:pt x="1703" y="546"/>
                  </a:lnTo>
                  <a:lnTo>
                    <a:pt x="1701" y="546"/>
                  </a:lnTo>
                  <a:lnTo>
                    <a:pt x="1700" y="547"/>
                  </a:lnTo>
                  <a:lnTo>
                    <a:pt x="1700" y="549"/>
                  </a:lnTo>
                  <a:lnTo>
                    <a:pt x="1700" y="552"/>
                  </a:lnTo>
                  <a:lnTo>
                    <a:pt x="1674" y="555"/>
                  </a:lnTo>
                  <a:lnTo>
                    <a:pt x="1665" y="557"/>
                  </a:lnTo>
                  <a:lnTo>
                    <a:pt x="1660" y="548"/>
                  </a:lnTo>
                  <a:lnTo>
                    <a:pt x="1653" y="524"/>
                  </a:lnTo>
                  <a:lnTo>
                    <a:pt x="1650" y="526"/>
                  </a:lnTo>
                  <a:lnTo>
                    <a:pt x="1646" y="529"/>
                  </a:lnTo>
                  <a:lnTo>
                    <a:pt x="1643" y="531"/>
                  </a:lnTo>
                  <a:lnTo>
                    <a:pt x="1640" y="531"/>
                  </a:lnTo>
                  <a:lnTo>
                    <a:pt x="1638" y="531"/>
                  </a:lnTo>
                  <a:lnTo>
                    <a:pt x="1635" y="530"/>
                  </a:lnTo>
                  <a:lnTo>
                    <a:pt x="1624" y="540"/>
                  </a:lnTo>
                  <a:lnTo>
                    <a:pt x="1612" y="547"/>
                  </a:lnTo>
                  <a:lnTo>
                    <a:pt x="1612" y="559"/>
                  </a:lnTo>
                  <a:lnTo>
                    <a:pt x="1606" y="558"/>
                  </a:lnTo>
                  <a:lnTo>
                    <a:pt x="1596" y="557"/>
                  </a:lnTo>
                  <a:lnTo>
                    <a:pt x="1591" y="556"/>
                  </a:lnTo>
                  <a:lnTo>
                    <a:pt x="1587" y="555"/>
                  </a:lnTo>
                  <a:lnTo>
                    <a:pt x="1586" y="555"/>
                  </a:lnTo>
                  <a:lnTo>
                    <a:pt x="1586" y="553"/>
                  </a:lnTo>
                  <a:lnTo>
                    <a:pt x="1588" y="552"/>
                  </a:lnTo>
                  <a:lnTo>
                    <a:pt x="1577" y="552"/>
                  </a:lnTo>
                  <a:lnTo>
                    <a:pt x="1566" y="552"/>
                  </a:lnTo>
                  <a:lnTo>
                    <a:pt x="1556" y="543"/>
                  </a:lnTo>
                  <a:lnTo>
                    <a:pt x="1548" y="530"/>
                  </a:lnTo>
                  <a:lnTo>
                    <a:pt x="1551" y="523"/>
                  </a:lnTo>
                  <a:lnTo>
                    <a:pt x="1552" y="517"/>
                  </a:lnTo>
                  <a:lnTo>
                    <a:pt x="1553" y="514"/>
                  </a:lnTo>
                  <a:lnTo>
                    <a:pt x="1554" y="512"/>
                  </a:lnTo>
                  <a:lnTo>
                    <a:pt x="1556" y="510"/>
                  </a:lnTo>
                  <a:lnTo>
                    <a:pt x="1559" y="507"/>
                  </a:lnTo>
                  <a:lnTo>
                    <a:pt x="1565" y="502"/>
                  </a:lnTo>
                  <a:lnTo>
                    <a:pt x="1569" y="500"/>
                  </a:lnTo>
                  <a:lnTo>
                    <a:pt x="1574" y="499"/>
                  </a:lnTo>
                  <a:lnTo>
                    <a:pt x="1577" y="499"/>
                  </a:lnTo>
                  <a:lnTo>
                    <a:pt x="1582" y="499"/>
                  </a:lnTo>
                  <a:lnTo>
                    <a:pt x="1585" y="498"/>
                  </a:lnTo>
                  <a:lnTo>
                    <a:pt x="1589" y="497"/>
                  </a:lnTo>
                  <a:lnTo>
                    <a:pt x="1593" y="495"/>
                  </a:lnTo>
                  <a:lnTo>
                    <a:pt x="1600" y="481"/>
                  </a:lnTo>
                  <a:lnTo>
                    <a:pt x="1605" y="465"/>
                  </a:lnTo>
                  <a:lnTo>
                    <a:pt x="1610" y="461"/>
                  </a:lnTo>
                  <a:lnTo>
                    <a:pt x="1616" y="457"/>
                  </a:lnTo>
                  <a:lnTo>
                    <a:pt x="1623" y="453"/>
                  </a:lnTo>
                  <a:lnTo>
                    <a:pt x="1631" y="448"/>
                  </a:lnTo>
                  <a:lnTo>
                    <a:pt x="1638" y="444"/>
                  </a:lnTo>
                  <a:lnTo>
                    <a:pt x="1644" y="440"/>
                  </a:lnTo>
                  <a:lnTo>
                    <a:pt x="1650" y="436"/>
                  </a:lnTo>
                  <a:lnTo>
                    <a:pt x="1653" y="430"/>
                  </a:lnTo>
                  <a:lnTo>
                    <a:pt x="1654" y="422"/>
                  </a:lnTo>
                  <a:lnTo>
                    <a:pt x="1653" y="412"/>
                  </a:lnTo>
                  <a:lnTo>
                    <a:pt x="1652" y="404"/>
                  </a:lnTo>
                  <a:lnTo>
                    <a:pt x="1653" y="394"/>
                  </a:lnTo>
                  <a:lnTo>
                    <a:pt x="1647" y="392"/>
                  </a:lnTo>
                  <a:lnTo>
                    <a:pt x="1641" y="389"/>
                  </a:lnTo>
                  <a:lnTo>
                    <a:pt x="1635" y="379"/>
                  </a:lnTo>
                  <a:lnTo>
                    <a:pt x="1629" y="373"/>
                  </a:lnTo>
                  <a:lnTo>
                    <a:pt x="1625" y="371"/>
                  </a:lnTo>
                  <a:lnTo>
                    <a:pt x="1622" y="370"/>
                  </a:lnTo>
                  <a:lnTo>
                    <a:pt x="1618" y="369"/>
                  </a:lnTo>
                  <a:lnTo>
                    <a:pt x="1615" y="367"/>
                  </a:lnTo>
                  <a:lnTo>
                    <a:pt x="1607" y="367"/>
                  </a:lnTo>
                  <a:lnTo>
                    <a:pt x="1598" y="370"/>
                  </a:lnTo>
                  <a:lnTo>
                    <a:pt x="1588" y="373"/>
                  </a:lnTo>
                  <a:lnTo>
                    <a:pt x="1577" y="377"/>
                  </a:lnTo>
                  <a:lnTo>
                    <a:pt x="1571" y="389"/>
                  </a:lnTo>
                  <a:lnTo>
                    <a:pt x="1563" y="389"/>
                  </a:lnTo>
                  <a:lnTo>
                    <a:pt x="1555" y="389"/>
                  </a:lnTo>
                  <a:lnTo>
                    <a:pt x="1550" y="387"/>
                  </a:lnTo>
                  <a:lnTo>
                    <a:pt x="1545" y="384"/>
                  </a:lnTo>
                  <a:lnTo>
                    <a:pt x="1540" y="382"/>
                  </a:lnTo>
                  <a:lnTo>
                    <a:pt x="1536" y="378"/>
                  </a:lnTo>
                  <a:lnTo>
                    <a:pt x="1533" y="375"/>
                  </a:lnTo>
                  <a:lnTo>
                    <a:pt x="1531" y="370"/>
                  </a:lnTo>
                  <a:lnTo>
                    <a:pt x="1525" y="361"/>
                  </a:lnTo>
                  <a:lnTo>
                    <a:pt x="1520" y="353"/>
                  </a:lnTo>
                  <a:lnTo>
                    <a:pt x="1518" y="348"/>
                  </a:lnTo>
                  <a:lnTo>
                    <a:pt x="1515" y="344"/>
                  </a:lnTo>
                  <a:lnTo>
                    <a:pt x="1511" y="340"/>
                  </a:lnTo>
                  <a:lnTo>
                    <a:pt x="1506" y="337"/>
                  </a:lnTo>
                  <a:lnTo>
                    <a:pt x="1500" y="332"/>
                  </a:lnTo>
                  <a:lnTo>
                    <a:pt x="1492" y="330"/>
                  </a:lnTo>
                  <a:lnTo>
                    <a:pt x="1486" y="329"/>
                  </a:lnTo>
                  <a:lnTo>
                    <a:pt x="1480" y="328"/>
                  </a:lnTo>
                  <a:lnTo>
                    <a:pt x="1465" y="327"/>
                  </a:lnTo>
                  <a:lnTo>
                    <a:pt x="1448" y="325"/>
                  </a:lnTo>
                  <a:lnTo>
                    <a:pt x="1445" y="333"/>
                  </a:lnTo>
                  <a:lnTo>
                    <a:pt x="1442" y="342"/>
                  </a:lnTo>
                  <a:lnTo>
                    <a:pt x="1439" y="350"/>
                  </a:lnTo>
                  <a:lnTo>
                    <a:pt x="1436" y="359"/>
                  </a:lnTo>
                  <a:lnTo>
                    <a:pt x="1423" y="359"/>
                  </a:lnTo>
                  <a:lnTo>
                    <a:pt x="1425" y="348"/>
                  </a:lnTo>
                  <a:lnTo>
                    <a:pt x="1427" y="336"/>
                  </a:lnTo>
                  <a:lnTo>
                    <a:pt x="1429" y="325"/>
                  </a:lnTo>
                  <a:lnTo>
                    <a:pt x="1430" y="319"/>
                  </a:lnTo>
                  <a:lnTo>
                    <a:pt x="1437" y="318"/>
                  </a:lnTo>
                  <a:lnTo>
                    <a:pt x="1439" y="318"/>
                  </a:lnTo>
                  <a:lnTo>
                    <a:pt x="1439" y="316"/>
                  </a:lnTo>
                  <a:lnTo>
                    <a:pt x="1436" y="315"/>
                  </a:lnTo>
                  <a:lnTo>
                    <a:pt x="1429" y="313"/>
                  </a:lnTo>
                  <a:lnTo>
                    <a:pt x="1423" y="313"/>
                  </a:lnTo>
                  <a:lnTo>
                    <a:pt x="1424" y="312"/>
                  </a:lnTo>
                  <a:lnTo>
                    <a:pt x="1424" y="311"/>
                  </a:lnTo>
                  <a:lnTo>
                    <a:pt x="1423" y="310"/>
                  </a:lnTo>
                  <a:lnTo>
                    <a:pt x="1421" y="309"/>
                  </a:lnTo>
                  <a:lnTo>
                    <a:pt x="1418" y="309"/>
                  </a:lnTo>
                  <a:lnTo>
                    <a:pt x="1414" y="311"/>
                  </a:lnTo>
                  <a:lnTo>
                    <a:pt x="1407" y="313"/>
                  </a:lnTo>
                  <a:lnTo>
                    <a:pt x="1400" y="319"/>
                  </a:lnTo>
                  <a:lnTo>
                    <a:pt x="1398" y="322"/>
                  </a:lnTo>
                  <a:lnTo>
                    <a:pt x="1395" y="327"/>
                  </a:lnTo>
                  <a:lnTo>
                    <a:pt x="1393" y="331"/>
                  </a:lnTo>
                  <a:lnTo>
                    <a:pt x="1389" y="337"/>
                  </a:lnTo>
                  <a:lnTo>
                    <a:pt x="1387" y="342"/>
                  </a:lnTo>
                  <a:lnTo>
                    <a:pt x="1385" y="347"/>
                  </a:lnTo>
                  <a:lnTo>
                    <a:pt x="1382" y="352"/>
                  </a:lnTo>
                  <a:lnTo>
                    <a:pt x="1378" y="355"/>
                  </a:lnTo>
                  <a:lnTo>
                    <a:pt x="1371" y="355"/>
                  </a:lnTo>
                  <a:lnTo>
                    <a:pt x="1372" y="362"/>
                  </a:lnTo>
                  <a:lnTo>
                    <a:pt x="1371" y="371"/>
                  </a:lnTo>
                  <a:lnTo>
                    <a:pt x="1360" y="371"/>
                  </a:lnTo>
                  <a:lnTo>
                    <a:pt x="1369" y="356"/>
                  </a:lnTo>
                  <a:lnTo>
                    <a:pt x="1378" y="342"/>
                  </a:lnTo>
                  <a:lnTo>
                    <a:pt x="1381" y="329"/>
                  </a:lnTo>
                  <a:lnTo>
                    <a:pt x="1384" y="313"/>
                  </a:lnTo>
                  <a:lnTo>
                    <a:pt x="1383" y="310"/>
                  </a:lnTo>
                  <a:lnTo>
                    <a:pt x="1381" y="299"/>
                  </a:lnTo>
                  <a:lnTo>
                    <a:pt x="1378" y="287"/>
                  </a:lnTo>
                  <a:lnTo>
                    <a:pt x="1378" y="277"/>
                  </a:lnTo>
                  <a:lnTo>
                    <a:pt x="1386" y="272"/>
                  </a:lnTo>
                  <a:lnTo>
                    <a:pt x="1396" y="265"/>
                  </a:lnTo>
                  <a:lnTo>
                    <a:pt x="1398" y="246"/>
                  </a:lnTo>
                  <a:lnTo>
                    <a:pt x="1399" y="216"/>
                  </a:lnTo>
                  <a:lnTo>
                    <a:pt x="1400" y="186"/>
                  </a:lnTo>
                  <a:lnTo>
                    <a:pt x="1400" y="173"/>
                  </a:lnTo>
                  <a:lnTo>
                    <a:pt x="1393" y="164"/>
                  </a:lnTo>
                  <a:lnTo>
                    <a:pt x="1384" y="155"/>
                  </a:lnTo>
                  <a:lnTo>
                    <a:pt x="1368" y="155"/>
                  </a:lnTo>
                  <a:lnTo>
                    <a:pt x="1351" y="156"/>
                  </a:lnTo>
                  <a:lnTo>
                    <a:pt x="1334" y="157"/>
                  </a:lnTo>
                  <a:lnTo>
                    <a:pt x="1319" y="155"/>
                  </a:lnTo>
                  <a:lnTo>
                    <a:pt x="1315" y="154"/>
                  </a:lnTo>
                  <a:lnTo>
                    <a:pt x="1311" y="152"/>
                  </a:lnTo>
                  <a:lnTo>
                    <a:pt x="1307" y="150"/>
                  </a:lnTo>
                  <a:lnTo>
                    <a:pt x="1304" y="146"/>
                  </a:lnTo>
                  <a:lnTo>
                    <a:pt x="1299" y="141"/>
                  </a:lnTo>
                  <a:lnTo>
                    <a:pt x="1296" y="135"/>
                  </a:lnTo>
                  <a:lnTo>
                    <a:pt x="1290" y="124"/>
                  </a:lnTo>
                  <a:lnTo>
                    <a:pt x="1289" y="120"/>
                  </a:lnTo>
                  <a:lnTo>
                    <a:pt x="1284" y="118"/>
                  </a:lnTo>
                  <a:lnTo>
                    <a:pt x="1281" y="118"/>
                  </a:lnTo>
                  <a:lnTo>
                    <a:pt x="1277" y="119"/>
                  </a:lnTo>
                  <a:lnTo>
                    <a:pt x="1273" y="121"/>
                  </a:lnTo>
                  <a:lnTo>
                    <a:pt x="1270" y="122"/>
                  </a:lnTo>
                  <a:lnTo>
                    <a:pt x="1267" y="124"/>
                  </a:lnTo>
                  <a:lnTo>
                    <a:pt x="1264" y="125"/>
                  </a:lnTo>
                  <a:lnTo>
                    <a:pt x="1260" y="125"/>
                  </a:lnTo>
                  <a:lnTo>
                    <a:pt x="1255" y="125"/>
                  </a:lnTo>
                  <a:lnTo>
                    <a:pt x="1252" y="126"/>
                  </a:lnTo>
                  <a:lnTo>
                    <a:pt x="1247" y="124"/>
                  </a:lnTo>
                  <a:lnTo>
                    <a:pt x="1231" y="123"/>
                  </a:lnTo>
                  <a:lnTo>
                    <a:pt x="1212" y="122"/>
                  </a:lnTo>
                  <a:lnTo>
                    <a:pt x="1191" y="123"/>
                  </a:lnTo>
                  <a:lnTo>
                    <a:pt x="1183" y="122"/>
                  </a:lnTo>
                  <a:lnTo>
                    <a:pt x="1178" y="121"/>
                  </a:lnTo>
                  <a:lnTo>
                    <a:pt x="1174" y="118"/>
                  </a:lnTo>
                  <a:lnTo>
                    <a:pt x="1169" y="115"/>
                  </a:lnTo>
                  <a:lnTo>
                    <a:pt x="1160" y="105"/>
                  </a:lnTo>
                  <a:lnTo>
                    <a:pt x="1147" y="93"/>
                  </a:lnTo>
                  <a:lnTo>
                    <a:pt x="1135" y="87"/>
                  </a:lnTo>
                  <a:lnTo>
                    <a:pt x="1120" y="82"/>
                  </a:lnTo>
                  <a:lnTo>
                    <a:pt x="1103" y="77"/>
                  </a:lnTo>
                  <a:lnTo>
                    <a:pt x="1086" y="73"/>
                  </a:lnTo>
                  <a:lnTo>
                    <a:pt x="1056" y="67"/>
                  </a:lnTo>
                  <a:lnTo>
                    <a:pt x="1043" y="65"/>
                  </a:lnTo>
                  <a:lnTo>
                    <a:pt x="1041" y="79"/>
                  </a:lnTo>
                  <a:lnTo>
                    <a:pt x="1039" y="94"/>
                  </a:lnTo>
                  <a:lnTo>
                    <a:pt x="1039" y="102"/>
                  </a:lnTo>
                  <a:lnTo>
                    <a:pt x="1040" y="109"/>
                  </a:lnTo>
                  <a:lnTo>
                    <a:pt x="1041" y="118"/>
                  </a:lnTo>
                  <a:lnTo>
                    <a:pt x="1043" y="125"/>
                  </a:lnTo>
                  <a:lnTo>
                    <a:pt x="1057" y="141"/>
                  </a:lnTo>
                  <a:lnTo>
                    <a:pt x="1071" y="155"/>
                  </a:lnTo>
                  <a:lnTo>
                    <a:pt x="1075" y="162"/>
                  </a:lnTo>
                  <a:lnTo>
                    <a:pt x="1075" y="169"/>
                  </a:lnTo>
                  <a:lnTo>
                    <a:pt x="1075" y="174"/>
                  </a:lnTo>
                  <a:lnTo>
                    <a:pt x="1074" y="179"/>
                  </a:lnTo>
                  <a:lnTo>
                    <a:pt x="1073" y="185"/>
                  </a:lnTo>
                  <a:lnTo>
                    <a:pt x="1071" y="190"/>
                  </a:lnTo>
                  <a:lnTo>
                    <a:pt x="1071" y="195"/>
                  </a:lnTo>
                  <a:lnTo>
                    <a:pt x="1071" y="201"/>
                  </a:lnTo>
                  <a:lnTo>
                    <a:pt x="1075" y="208"/>
                  </a:lnTo>
                  <a:lnTo>
                    <a:pt x="1080" y="216"/>
                  </a:lnTo>
                  <a:lnTo>
                    <a:pt x="1086" y="223"/>
                  </a:lnTo>
                  <a:lnTo>
                    <a:pt x="1093" y="231"/>
                  </a:lnTo>
                  <a:lnTo>
                    <a:pt x="1108" y="246"/>
                  </a:lnTo>
                  <a:lnTo>
                    <a:pt x="1119" y="260"/>
                  </a:lnTo>
                  <a:lnTo>
                    <a:pt x="1113" y="267"/>
                  </a:lnTo>
                  <a:lnTo>
                    <a:pt x="1106" y="276"/>
                  </a:lnTo>
                  <a:lnTo>
                    <a:pt x="1101" y="280"/>
                  </a:lnTo>
                  <a:lnTo>
                    <a:pt x="1097" y="285"/>
                  </a:lnTo>
                  <a:lnTo>
                    <a:pt x="1094" y="288"/>
                  </a:lnTo>
                  <a:lnTo>
                    <a:pt x="1090" y="290"/>
                  </a:lnTo>
                  <a:lnTo>
                    <a:pt x="1081" y="291"/>
                  </a:lnTo>
                  <a:lnTo>
                    <a:pt x="1075" y="290"/>
                  </a:lnTo>
                  <a:lnTo>
                    <a:pt x="1068" y="289"/>
                  </a:lnTo>
                  <a:lnTo>
                    <a:pt x="1063" y="287"/>
                  </a:lnTo>
                  <a:lnTo>
                    <a:pt x="1057" y="285"/>
                  </a:lnTo>
                  <a:lnTo>
                    <a:pt x="1051" y="284"/>
                  </a:lnTo>
                  <a:lnTo>
                    <a:pt x="1045" y="282"/>
                  </a:lnTo>
                  <a:lnTo>
                    <a:pt x="1036" y="284"/>
                  </a:lnTo>
                  <a:lnTo>
                    <a:pt x="1025" y="292"/>
                  </a:lnTo>
                  <a:lnTo>
                    <a:pt x="1014" y="302"/>
                  </a:lnTo>
                  <a:lnTo>
                    <a:pt x="1015" y="316"/>
                  </a:lnTo>
                  <a:lnTo>
                    <a:pt x="1014" y="330"/>
                  </a:lnTo>
                  <a:lnTo>
                    <a:pt x="1035" y="348"/>
                  </a:lnTo>
                  <a:lnTo>
                    <a:pt x="1043" y="353"/>
                  </a:lnTo>
                  <a:lnTo>
                    <a:pt x="1052" y="347"/>
                  </a:lnTo>
                  <a:lnTo>
                    <a:pt x="1078" y="337"/>
                  </a:lnTo>
                  <a:lnTo>
                    <a:pt x="1085" y="333"/>
                  </a:lnTo>
                  <a:lnTo>
                    <a:pt x="1090" y="330"/>
                  </a:lnTo>
                  <a:lnTo>
                    <a:pt x="1098" y="330"/>
                  </a:lnTo>
                  <a:lnTo>
                    <a:pt x="1108" y="330"/>
                  </a:lnTo>
                  <a:lnTo>
                    <a:pt x="1098" y="340"/>
                  </a:lnTo>
                  <a:lnTo>
                    <a:pt x="1090" y="348"/>
                  </a:lnTo>
                  <a:lnTo>
                    <a:pt x="1080" y="347"/>
                  </a:lnTo>
                  <a:lnTo>
                    <a:pt x="1071" y="348"/>
                  </a:lnTo>
                  <a:lnTo>
                    <a:pt x="1068" y="355"/>
                  </a:lnTo>
                  <a:lnTo>
                    <a:pt x="1065" y="361"/>
                  </a:lnTo>
                  <a:lnTo>
                    <a:pt x="1065" y="369"/>
                  </a:lnTo>
                  <a:lnTo>
                    <a:pt x="1065" y="376"/>
                  </a:lnTo>
                  <a:lnTo>
                    <a:pt x="1066" y="389"/>
                  </a:lnTo>
                  <a:lnTo>
                    <a:pt x="1066" y="400"/>
                  </a:lnTo>
                  <a:lnTo>
                    <a:pt x="1068" y="400"/>
                  </a:lnTo>
                  <a:lnTo>
                    <a:pt x="1070" y="400"/>
                  </a:lnTo>
                  <a:lnTo>
                    <a:pt x="1074" y="399"/>
                  </a:lnTo>
                  <a:lnTo>
                    <a:pt x="1076" y="398"/>
                  </a:lnTo>
                  <a:lnTo>
                    <a:pt x="1079" y="397"/>
                  </a:lnTo>
                  <a:lnTo>
                    <a:pt x="1082" y="397"/>
                  </a:lnTo>
                  <a:lnTo>
                    <a:pt x="1085" y="398"/>
                  </a:lnTo>
                  <a:lnTo>
                    <a:pt x="1090" y="400"/>
                  </a:lnTo>
                  <a:lnTo>
                    <a:pt x="1094" y="404"/>
                  </a:lnTo>
                  <a:lnTo>
                    <a:pt x="1096" y="408"/>
                  </a:lnTo>
                  <a:lnTo>
                    <a:pt x="1098" y="411"/>
                  </a:lnTo>
                  <a:lnTo>
                    <a:pt x="1098" y="415"/>
                  </a:lnTo>
                  <a:lnTo>
                    <a:pt x="1098" y="420"/>
                  </a:lnTo>
                  <a:lnTo>
                    <a:pt x="1097" y="423"/>
                  </a:lnTo>
                  <a:lnTo>
                    <a:pt x="1096" y="427"/>
                  </a:lnTo>
                  <a:lnTo>
                    <a:pt x="1094" y="431"/>
                  </a:lnTo>
                  <a:lnTo>
                    <a:pt x="1084" y="444"/>
                  </a:lnTo>
                  <a:lnTo>
                    <a:pt x="1078" y="454"/>
                  </a:lnTo>
                  <a:lnTo>
                    <a:pt x="1066" y="453"/>
                  </a:lnTo>
                  <a:lnTo>
                    <a:pt x="1054" y="454"/>
                  </a:lnTo>
                  <a:lnTo>
                    <a:pt x="1054" y="465"/>
                  </a:lnTo>
                  <a:lnTo>
                    <a:pt x="1054" y="477"/>
                  </a:lnTo>
                  <a:lnTo>
                    <a:pt x="1066" y="487"/>
                  </a:lnTo>
                  <a:lnTo>
                    <a:pt x="1080" y="496"/>
                  </a:lnTo>
                  <a:lnTo>
                    <a:pt x="1095" y="505"/>
                  </a:lnTo>
                  <a:lnTo>
                    <a:pt x="1110" y="513"/>
                  </a:lnTo>
                  <a:lnTo>
                    <a:pt x="1126" y="522"/>
                  </a:lnTo>
                  <a:lnTo>
                    <a:pt x="1140" y="530"/>
                  </a:lnTo>
                  <a:lnTo>
                    <a:pt x="1151" y="539"/>
                  </a:lnTo>
                  <a:lnTo>
                    <a:pt x="1161" y="547"/>
                  </a:lnTo>
                  <a:lnTo>
                    <a:pt x="1164" y="558"/>
                  </a:lnTo>
                  <a:lnTo>
                    <a:pt x="1166" y="570"/>
                  </a:lnTo>
                  <a:lnTo>
                    <a:pt x="1178" y="584"/>
                  </a:lnTo>
                  <a:lnTo>
                    <a:pt x="1189" y="600"/>
                  </a:lnTo>
                  <a:lnTo>
                    <a:pt x="1193" y="608"/>
                  </a:lnTo>
                  <a:lnTo>
                    <a:pt x="1194" y="614"/>
                  </a:lnTo>
                  <a:lnTo>
                    <a:pt x="1195" y="621"/>
                  </a:lnTo>
                  <a:lnTo>
                    <a:pt x="1196" y="629"/>
                  </a:lnTo>
                  <a:lnTo>
                    <a:pt x="1196" y="635"/>
                  </a:lnTo>
                  <a:lnTo>
                    <a:pt x="1197" y="643"/>
                  </a:lnTo>
                  <a:lnTo>
                    <a:pt x="1199" y="650"/>
                  </a:lnTo>
                  <a:lnTo>
                    <a:pt x="1202" y="659"/>
                  </a:lnTo>
                  <a:lnTo>
                    <a:pt x="1210" y="662"/>
                  </a:lnTo>
                  <a:lnTo>
                    <a:pt x="1218" y="665"/>
                  </a:lnTo>
                  <a:lnTo>
                    <a:pt x="1221" y="679"/>
                  </a:lnTo>
                  <a:lnTo>
                    <a:pt x="1225" y="694"/>
                  </a:lnTo>
                  <a:lnTo>
                    <a:pt x="1236" y="695"/>
                  </a:lnTo>
                  <a:lnTo>
                    <a:pt x="1247" y="695"/>
                  </a:lnTo>
                  <a:lnTo>
                    <a:pt x="1255" y="697"/>
                  </a:lnTo>
                  <a:lnTo>
                    <a:pt x="1264" y="698"/>
                  </a:lnTo>
                  <a:lnTo>
                    <a:pt x="1271" y="700"/>
                  </a:lnTo>
                  <a:lnTo>
                    <a:pt x="1278" y="703"/>
                  </a:lnTo>
                  <a:lnTo>
                    <a:pt x="1283" y="707"/>
                  </a:lnTo>
                  <a:lnTo>
                    <a:pt x="1288" y="710"/>
                  </a:lnTo>
                  <a:lnTo>
                    <a:pt x="1310" y="727"/>
                  </a:lnTo>
                  <a:lnTo>
                    <a:pt x="1336" y="746"/>
                  </a:lnTo>
                  <a:lnTo>
                    <a:pt x="1347" y="751"/>
                  </a:lnTo>
                  <a:lnTo>
                    <a:pt x="1357" y="754"/>
                  </a:lnTo>
                  <a:lnTo>
                    <a:pt x="1363" y="756"/>
                  </a:lnTo>
                  <a:lnTo>
                    <a:pt x="1368" y="758"/>
                  </a:lnTo>
                  <a:lnTo>
                    <a:pt x="1372" y="761"/>
                  </a:lnTo>
                  <a:lnTo>
                    <a:pt x="1378" y="764"/>
                  </a:lnTo>
                  <a:lnTo>
                    <a:pt x="1387" y="779"/>
                  </a:lnTo>
                  <a:lnTo>
                    <a:pt x="1396" y="794"/>
                  </a:lnTo>
                  <a:lnTo>
                    <a:pt x="1371" y="780"/>
                  </a:lnTo>
                  <a:lnTo>
                    <a:pt x="1347" y="766"/>
                  </a:lnTo>
                  <a:lnTo>
                    <a:pt x="1323" y="751"/>
                  </a:lnTo>
                  <a:lnTo>
                    <a:pt x="1301" y="734"/>
                  </a:lnTo>
                  <a:lnTo>
                    <a:pt x="1293" y="722"/>
                  </a:lnTo>
                  <a:lnTo>
                    <a:pt x="1283" y="712"/>
                  </a:lnTo>
                  <a:lnTo>
                    <a:pt x="1275" y="710"/>
                  </a:lnTo>
                  <a:lnTo>
                    <a:pt x="1266" y="709"/>
                  </a:lnTo>
                  <a:lnTo>
                    <a:pt x="1256" y="709"/>
                  </a:lnTo>
                  <a:lnTo>
                    <a:pt x="1248" y="709"/>
                  </a:lnTo>
                  <a:lnTo>
                    <a:pt x="1238" y="709"/>
                  </a:lnTo>
                  <a:lnTo>
                    <a:pt x="1230" y="708"/>
                  </a:lnTo>
                  <a:lnTo>
                    <a:pt x="1226" y="707"/>
                  </a:lnTo>
                  <a:lnTo>
                    <a:pt x="1221" y="705"/>
                  </a:lnTo>
                  <a:lnTo>
                    <a:pt x="1217" y="703"/>
                  </a:lnTo>
                  <a:lnTo>
                    <a:pt x="1213" y="700"/>
                  </a:lnTo>
                  <a:lnTo>
                    <a:pt x="1208" y="694"/>
                  </a:lnTo>
                  <a:lnTo>
                    <a:pt x="1204" y="690"/>
                  </a:lnTo>
                  <a:lnTo>
                    <a:pt x="1203" y="684"/>
                  </a:lnTo>
                  <a:lnTo>
                    <a:pt x="1201" y="680"/>
                  </a:lnTo>
                  <a:lnTo>
                    <a:pt x="1201" y="675"/>
                  </a:lnTo>
                  <a:lnTo>
                    <a:pt x="1199" y="664"/>
                  </a:lnTo>
                  <a:lnTo>
                    <a:pt x="1196" y="653"/>
                  </a:lnTo>
                  <a:lnTo>
                    <a:pt x="1183" y="626"/>
                  </a:lnTo>
                  <a:lnTo>
                    <a:pt x="1165" y="591"/>
                  </a:lnTo>
                  <a:lnTo>
                    <a:pt x="1154" y="574"/>
                  </a:lnTo>
                  <a:lnTo>
                    <a:pt x="1144" y="559"/>
                  </a:lnTo>
                  <a:lnTo>
                    <a:pt x="1138" y="552"/>
                  </a:lnTo>
                  <a:lnTo>
                    <a:pt x="1134" y="547"/>
                  </a:lnTo>
                  <a:lnTo>
                    <a:pt x="1129" y="545"/>
                  </a:lnTo>
                  <a:lnTo>
                    <a:pt x="1125" y="542"/>
                  </a:lnTo>
                  <a:lnTo>
                    <a:pt x="1117" y="539"/>
                  </a:lnTo>
                  <a:lnTo>
                    <a:pt x="1110" y="536"/>
                  </a:lnTo>
                  <a:lnTo>
                    <a:pt x="1103" y="534"/>
                  </a:lnTo>
                  <a:lnTo>
                    <a:pt x="1097" y="533"/>
                  </a:lnTo>
                  <a:lnTo>
                    <a:pt x="1086" y="532"/>
                  </a:lnTo>
                  <a:lnTo>
                    <a:pt x="1077" y="534"/>
                  </a:lnTo>
                  <a:lnTo>
                    <a:pt x="1068" y="536"/>
                  </a:lnTo>
                  <a:lnTo>
                    <a:pt x="1062" y="540"/>
                  </a:lnTo>
                  <a:lnTo>
                    <a:pt x="1056" y="544"/>
                  </a:lnTo>
                  <a:lnTo>
                    <a:pt x="1050" y="546"/>
                  </a:lnTo>
                  <a:lnTo>
                    <a:pt x="1046" y="548"/>
                  </a:lnTo>
                  <a:lnTo>
                    <a:pt x="1041" y="549"/>
                  </a:lnTo>
                  <a:lnTo>
                    <a:pt x="1039" y="549"/>
                  </a:lnTo>
                  <a:lnTo>
                    <a:pt x="1036" y="549"/>
                  </a:lnTo>
                  <a:lnTo>
                    <a:pt x="1034" y="547"/>
                  </a:lnTo>
                  <a:lnTo>
                    <a:pt x="1032" y="546"/>
                  </a:lnTo>
                  <a:lnTo>
                    <a:pt x="1027" y="541"/>
                  </a:lnTo>
                  <a:lnTo>
                    <a:pt x="1023" y="531"/>
                  </a:lnTo>
                  <a:lnTo>
                    <a:pt x="1016" y="518"/>
                  </a:lnTo>
                  <a:lnTo>
                    <a:pt x="1008" y="500"/>
                  </a:lnTo>
                  <a:lnTo>
                    <a:pt x="994" y="508"/>
                  </a:lnTo>
                  <a:lnTo>
                    <a:pt x="981" y="516"/>
                  </a:lnTo>
                  <a:lnTo>
                    <a:pt x="968" y="525"/>
                  </a:lnTo>
                  <a:lnTo>
                    <a:pt x="957" y="535"/>
                  </a:lnTo>
                  <a:lnTo>
                    <a:pt x="951" y="541"/>
                  </a:lnTo>
                  <a:lnTo>
                    <a:pt x="947" y="546"/>
                  </a:lnTo>
                  <a:lnTo>
                    <a:pt x="944" y="553"/>
                  </a:lnTo>
                  <a:lnTo>
                    <a:pt x="941" y="561"/>
                  </a:lnTo>
                  <a:lnTo>
                    <a:pt x="939" y="569"/>
                  </a:lnTo>
                  <a:lnTo>
                    <a:pt x="938" y="578"/>
                  </a:lnTo>
                  <a:lnTo>
                    <a:pt x="936" y="589"/>
                  </a:lnTo>
                  <a:lnTo>
                    <a:pt x="938" y="600"/>
                  </a:lnTo>
                  <a:lnTo>
                    <a:pt x="949" y="617"/>
                  </a:lnTo>
                  <a:lnTo>
                    <a:pt x="948" y="624"/>
                  </a:lnTo>
                  <a:lnTo>
                    <a:pt x="947" y="632"/>
                  </a:lnTo>
                  <a:lnTo>
                    <a:pt x="945" y="643"/>
                  </a:lnTo>
                  <a:lnTo>
                    <a:pt x="943" y="653"/>
                  </a:lnTo>
                  <a:lnTo>
                    <a:pt x="931" y="653"/>
                  </a:lnTo>
                  <a:lnTo>
                    <a:pt x="931" y="664"/>
                  </a:lnTo>
                  <a:lnTo>
                    <a:pt x="933" y="680"/>
                  </a:lnTo>
                  <a:lnTo>
                    <a:pt x="935" y="696"/>
                  </a:lnTo>
                  <a:lnTo>
                    <a:pt x="938" y="712"/>
                  </a:lnTo>
                  <a:lnTo>
                    <a:pt x="943" y="712"/>
                  </a:lnTo>
                  <a:lnTo>
                    <a:pt x="946" y="712"/>
                  </a:lnTo>
                  <a:lnTo>
                    <a:pt x="947" y="712"/>
                  </a:lnTo>
                  <a:lnTo>
                    <a:pt x="948" y="713"/>
                  </a:lnTo>
                  <a:lnTo>
                    <a:pt x="948" y="715"/>
                  </a:lnTo>
                  <a:lnTo>
                    <a:pt x="949" y="718"/>
                  </a:lnTo>
                  <a:lnTo>
                    <a:pt x="941" y="717"/>
                  </a:lnTo>
                  <a:lnTo>
                    <a:pt x="931" y="718"/>
                  </a:lnTo>
                  <a:lnTo>
                    <a:pt x="928" y="694"/>
                  </a:lnTo>
                  <a:lnTo>
                    <a:pt x="926" y="676"/>
                  </a:lnTo>
                  <a:lnTo>
                    <a:pt x="923" y="668"/>
                  </a:lnTo>
                  <a:lnTo>
                    <a:pt x="919" y="661"/>
                  </a:lnTo>
                  <a:lnTo>
                    <a:pt x="915" y="654"/>
                  </a:lnTo>
                  <a:lnTo>
                    <a:pt x="908" y="647"/>
                  </a:lnTo>
                  <a:lnTo>
                    <a:pt x="908" y="639"/>
                  </a:lnTo>
                  <a:lnTo>
                    <a:pt x="908" y="629"/>
                  </a:lnTo>
                  <a:lnTo>
                    <a:pt x="899" y="632"/>
                  </a:lnTo>
                  <a:lnTo>
                    <a:pt x="892" y="634"/>
                  </a:lnTo>
                  <a:lnTo>
                    <a:pt x="885" y="635"/>
                  </a:lnTo>
                  <a:lnTo>
                    <a:pt x="878" y="635"/>
                  </a:lnTo>
                  <a:lnTo>
                    <a:pt x="874" y="642"/>
                  </a:lnTo>
                  <a:lnTo>
                    <a:pt x="867" y="652"/>
                  </a:lnTo>
                  <a:lnTo>
                    <a:pt x="864" y="659"/>
                  </a:lnTo>
                  <a:lnTo>
                    <a:pt x="861" y="664"/>
                  </a:lnTo>
                  <a:lnTo>
                    <a:pt x="860" y="668"/>
                  </a:lnTo>
                  <a:lnTo>
                    <a:pt x="861" y="670"/>
                  </a:lnTo>
                  <a:lnTo>
                    <a:pt x="870" y="674"/>
                  </a:lnTo>
                  <a:lnTo>
                    <a:pt x="878" y="677"/>
                  </a:lnTo>
                  <a:lnTo>
                    <a:pt x="878" y="685"/>
                  </a:lnTo>
                  <a:lnTo>
                    <a:pt x="878" y="694"/>
                  </a:lnTo>
                  <a:lnTo>
                    <a:pt x="880" y="692"/>
                  </a:lnTo>
                  <a:lnTo>
                    <a:pt x="882" y="691"/>
                  </a:lnTo>
                  <a:lnTo>
                    <a:pt x="883" y="691"/>
                  </a:lnTo>
                  <a:lnTo>
                    <a:pt x="884" y="693"/>
                  </a:lnTo>
                  <a:lnTo>
                    <a:pt x="885" y="695"/>
                  </a:lnTo>
                  <a:lnTo>
                    <a:pt x="885" y="698"/>
                  </a:lnTo>
                  <a:lnTo>
                    <a:pt x="885" y="702"/>
                  </a:lnTo>
                  <a:lnTo>
                    <a:pt x="885" y="705"/>
                  </a:lnTo>
                  <a:lnTo>
                    <a:pt x="883" y="710"/>
                  </a:lnTo>
                  <a:lnTo>
                    <a:pt x="881" y="713"/>
                  </a:lnTo>
                  <a:lnTo>
                    <a:pt x="877" y="716"/>
                  </a:lnTo>
                  <a:lnTo>
                    <a:pt x="873" y="719"/>
                  </a:lnTo>
                  <a:lnTo>
                    <a:pt x="867" y="720"/>
                  </a:lnTo>
                  <a:lnTo>
                    <a:pt x="861" y="721"/>
                  </a:lnTo>
                  <a:lnTo>
                    <a:pt x="852" y="720"/>
                  </a:lnTo>
                  <a:lnTo>
                    <a:pt x="843" y="718"/>
                  </a:lnTo>
                  <a:lnTo>
                    <a:pt x="839" y="716"/>
                  </a:lnTo>
                  <a:lnTo>
                    <a:pt x="834" y="714"/>
                  </a:lnTo>
                  <a:lnTo>
                    <a:pt x="831" y="711"/>
                  </a:lnTo>
                  <a:lnTo>
                    <a:pt x="828" y="708"/>
                  </a:lnTo>
                  <a:lnTo>
                    <a:pt x="825" y="701"/>
                  </a:lnTo>
                  <a:lnTo>
                    <a:pt x="822" y="694"/>
                  </a:lnTo>
                  <a:lnTo>
                    <a:pt x="820" y="675"/>
                  </a:lnTo>
                  <a:lnTo>
                    <a:pt x="814" y="653"/>
                  </a:lnTo>
                  <a:lnTo>
                    <a:pt x="829" y="648"/>
                  </a:lnTo>
                  <a:lnTo>
                    <a:pt x="843" y="641"/>
                  </a:lnTo>
                  <a:lnTo>
                    <a:pt x="834" y="627"/>
                  </a:lnTo>
                  <a:lnTo>
                    <a:pt x="826" y="612"/>
                  </a:lnTo>
                  <a:lnTo>
                    <a:pt x="814" y="612"/>
                  </a:lnTo>
                  <a:lnTo>
                    <a:pt x="813" y="598"/>
                  </a:lnTo>
                  <a:lnTo>
                    <a:pt x="811" y="585"/>
                  </a:lnTo>
                  <a:lnTo>
                    <a:pt x="810" y="574"/>
                  </a:lnTo>
                  <a:lnTo>
                    <a:pt x="809" y="564"/>
                  </a:lnTo>
                  <a:lnTo>
                    <a:pt x="779" y="560"/>
                  </a:lnTo>
                  <a:lnTo>
                    <a:pt x="744" y="556"/>
                  </a:lnTo>
                  <a:lnTo>
                    <a:pt x="726" y="553"/>
                  </a:lnTo>
                  <a:lnTo>
                    <a:pt x="709" y="552"/>
                  </a:lnTo>
                  <a:lnTo>
                    <a:pt x="693" y="552"/>
                  </a:lnTo>
                  <a:lnTo>
                    <a:pt x="679" y="552"/>
                  </a:lnTo>
                  <a:lnTo>
                    <a:pt x="673" y="564"/>
                  </a:lnTo>
                  <a:lnTo>
                    <a:pt x="663" y="564"/>
                  </a:lnTo>
                  <a:lnTo>
                    <a:pt x="653" y="563"/>
                  </a:lnTo>
                  <a:lnTo>
                    <a:pt x="642" y="563"/>
                  </a:lnTo>
                  <a:lnTo>
                    <a:pt x="632" y="564"/>
                  </a:lnTo>
                  <a:lnTo>
                    <a:pt x="627" y="576"/>
                  </a:lnTo>
                  <a:lnTo>
                    <a:pt x="620" y="577"/>
                  </a:lnTo>
                  <a:lnTo>
                    <a:pt x="614" y="576"/>
                  </a:lnTo>
                  <a:lnTo>
                    <a:pt x="609" y="575"/>
                  </a:lnTo>
                  <a:lnTo>
                    <a:pt x="604" y="574"/>
                  </a:lnTo>
                  <a:lnTo>
                    <a:pt x="599" y="572"/>
                  </a:lnTo>
                  <a:lnTo>
                    <a:pt x="594" y="570"/>
                  </a:lnTo>
                  <a:lnTo>
                    <a:pt x="590" y="570"/>
                  </a:lnTo>
                  <a:lnTo>
                    <a:pt x="586" y="570"/>
                  </a:lnTo>
                  <a:lnTo>
                    <a:pt x="581" y="572"/>
                  </a:lnTo>
                  <a:lnTo>
                    <a:pt x="578" y="573"/>
                  </a:lnTo>
                  <a:lnTo>
                    <a:pt x="574" y="575"/>
                  </a:lnTo>
                  <a:lnTo>
                    <a:pt x="571" y="578"/>
                  </a:lnTo>
                  <a:lnTo>
                    <a:pt x="565" y="584"/>
                  </a:lnTo>
                  <a:lnTo>
                    <a:pt x="561" y="592"/>
                  </a:lnTo>
                  <a:lnTo>
                    <a:pt x="560" y="596"/>
                  </a:lnTo>
                  <a:lnTo>
                    <a:pt x="559" y="600"/>
                  </a:lnTo>
                  <a:lnTo>
                    <a:pt x="559" y="604"/>
                  </a:lnTo>
                  <a:lnTo>
                    <a:pt x="559" y="608"/>
                  </a:lnTo>
                  <a:lnTo>
                    <a:pt x="560" y="612"/>
                  </a:lnTo>
                  <a:lnTo>
                    <a:pt x="562" y="616"/>
                  </a:lnTo>
                  <a:lnTo>
                    <a:pt x="564" y="620"/>
                  </a:lnTo>
                  <a:lnTo>
                    <a:pt x="568" y="624"/>
                  </a:lnTo>
                  <a:lnTo>
                    <a:pt x="559" y="621"/>
                  </a:lnTo>
                  <a:lnTo>
                    <a:pt x="553" y="619"/>
                  </a:lnTo>
                  <a:lnTo>
                    <a:pt x="545" y="617"/>
                  </a:lnTo>
                  <a:lnTo>
                    <a:pt x="539" y="617"/>
                  </a:lnTo>
                  <a:lnTo>
                    <a:pt x="536" y="628"/>
                  </a:lnTo>
                  <a:lnTo>
                    <a:pt x="534" y="636"/>
                  </a:lnTo>
                  <a:lnTo>
                    <a:pt x="530" y="646"/>
                  </a:lnTo>
                  <a:lnTo>
                    <a:pt x="526" y="659"/>
                  </a:lnTo>
                  <a:lnTo>
                    <a:pt x="548" y="679"/>
                  </a:lnTo>
                  <a:lnTo>
                    <a:pt x="570" y="698"/>
                  </a:lnTo>
                  <a:lnTo>
                    <a:pt x="580" y="708"/>
                  </a:lnTo>
                  <a:lnTo>
                    <a:pt x="592" y="716"/>
                  </a:lnTo>
                  <a:lnTo>
                    <a:pt x="606" y="724"/>
                  </a:lnTo>
                  <a:lnTo>
                    <a:pt x="621" y="730"/>
                  </a:lnTo>
                  <a:lnTo>
                    <a:pt x="610" y="728"/>
                  </a:lnTo>
                  <a:lnTo>
                    <a:pt x="602" y="727"/>
                  </a:lnTo>
                  <a:lnTo>
                    <a:pt x="594" y="727"/>
                  </a:lnTo>
                  <a:lnTo>
                    <a:pt x="587" y="727"/>
                  </a:lnTo>
                  <a:lnTo>
                    <a:pt x="587" y="736"/>
                  </a:lnTo>
                  <a:lnTo>
                    <a:pt x="586" y="746"/>
                  </a:lnTo>
                  <a:lnTo>
                    <a:pt x="584" y="755"/>
                  </a:lnTo>
                  <a:lnTo>
                    <a:pt x="580" y="765"/>
                  </a:lnTo>
                  <a:lnTo>
                    <a:pt x="574" y="782"/>
                  </a:lnTo>
                  <a:lnTo>
                    <a:pt x="567" y="800"/>
                  </a:lnTo>
                  <a:lnTo>
                    <a:pt x="558" y="816"/>
                  </a:lnTo>
                  <a:lnTo>
                    <a:pt x="551" y="832"/>
                  </a:lnTo>
                  <a:lnTo>
                    <a:pt x="545" y="848"/>
                  </a:lnTo>
                  <a:lnTo>
                    <a:pt x="541" y="864"/>
                  </a:lnTo>
                  <a:lnTo>
                    <a:pt x="540" y="874"/>
                  </a:lnTo>
                  <a:lnTo>
                    <a:pt x="539" y="884"/>
                  </a:lnTo>
                  <a:lnTo>
                    <a:pt x="539" y="893"/>
                  </a:lnTo>
                  <a:lnTo>
                    <a:pt x="540" y="900"/>
                  </a:lnTo>
                  <a:lnTo>
                    <a:pt x="541" y="913"/>
                  </a:lnTo>
                  <a:lnTo>
                    <a:pt x="542" y="921"/>
                  </a:lnTo>
                  <a:lnTo>
                    <a:pt x="541" y="925"/>
                  </a:lnTo>
                  <a:lnTo>
                    <a:pt x="540" y="929"/>
                  </a:lnTo>
                  <a:lnTo>
                    <a:pt x="537" y="932"/>
                  </a:lnTo>
                  <a:lnTo>
                    <a:pt x="533" y="935"/>
                  </a:lnTo>
                  <a:lnTo>
                    <a:pt x="527" y="937"/>
                  </a:lnTo>
                  <a:lnTo>
                    <a:pt x="520" y="939"/>
                  </a:lnTo>
                  <a:lnTo>
                    <a:pt x="510" y="941"/>
                  </a:lnTo>
                  <a:lnTo>
                    <a:pt x="499" y="944"/>
                  </a:lnTo>
                  <a:lnTo>
                    <a:pt x="451" y="940"/>
                  </a:lnTo>
                  <a:lnTo>
                    <a:pt x="435" y="975"/>
                  </a:lnTo>
                  <a:lnTo>
                    <a:pt x="433" y="983"/>
                  </a:lnTo>
                  <a:lnTo>
                    <a:pt x="428" y="991"/>
                  </a:lnTo>
                  <a:lnTo>
                    <a:pt x="424" y="1000"/>
                  </a:lnTo>
                  <a:lnTo>
                    <a:pt x="422" y="1007"/>
                  </a:lnTo>
                  <a:lnTo>
                    <a:pt x="422" y="1013"/>
                  </a:lnTo>
                  <a:lnTo>
                    <a:pt x="424" y="1017"/>
                  </a:lnTo>
                  <a:lnTo>
                    <a:pt x="426" y="1020"/>
                  </a:lnTo>
                  <a:lnTo>
                    <a:pt x="429" y="1023"/>
                  </a:lnTo>
                  <a:lnTo>
                    <a:pt x="437" y="1030"/>
                  </a:lnTo>
                  <a:lnTo>
                    <a:pt x="446" y="1036"/>
                  </a:lnTo>
                  <a:lnTo>
                    <a:pt x="455" y="1042"/>
                  </a:lnTo>
                  <a:lnTo>
                    <a:pt x="463" y="1050"/>
                  </a:lnTo>
                  <a:lnTo>
                    <a:pt x="464" y="1054"/>
                  </a:lnTo>
                  <a:lnTo>
                    <a:pt x="468" y="1058"/>
                  </a:lnTo>
                  <a:lnTo>
                    <a:pt x="469" y="1064"/>
                  </a:lnTo>
                  <a:lnTo>
                    <a:pt x="470" y="1069"/>
                  </a:lnTo>
                  <a:lnTo>
                    <a:pt x="472" y="1101"/>
                  </a:lnTo>
                  <a:lnTo>
                    <a:pt x="473" y="1111"/>
                  </a:lnTo>
                  <a:lnTo>
                    <a:pt x="471" y="1116"/>
                  </a:lnTo>
                  <a:lnTo>
                    <a:pt x="467" y="1120"/>
                  </a:lnTo>
                  <a:lnTo>
                    <a:pt x="460" y="1127"/>
                  </a:lnTo>
                  <a:lnTo>
                    <a:pt x="447" y="1139"/>
                  </a:lnTo>
                  <a:lnTo>
                    <a:pt x="444" y="1142"/>
                  </a:lnTo>
                  <a:lnTo>
                    <a:pt x="440" y="1144"/>
                  </a:lnTo>
                  <a:lnTo>
                    <a:pt x="437" y="1147"/>
                  </a:lnTo>
                  <a:lnTo>
                    <a:pt x="433" y="1148"/>
                  </a:lnTo>
                  <a:lnTo>
                    <a:pt x="424" y="1149"/>
                  </a:lnTo>
                  <a:lnTo>
                    <a:pt x="417" y="1149"/>
                  </a:lnTo>
                  <a:lnTo>
                    <a:pt x="408" y="1150"/>
                  </a:lnTo>
                  <a:lnTo>
                    <a:pt x="402" y="1152"/>
                  </a:lnTo>
                  <a:lnTo>
                    <a:pt x="398" y="1154"/>
                  </a:lnTo>
                  <a:lnTo>
                    <a:pt x="394" y="1157"/>
                  </a:lnTo>
                  <a:lnTo>
                    <a:pt x="392" y="1160"/>
                  </a:lnTo>
                  <a:lnTo>
                    <a:pt x="389" y="1165"/>
                  </a:lnTo>
                  <a:lnTo>
                    <a:pt x="390" y="1172"/>
                  </a:lnTo>
                  <a:lnTo>
                    <a:pt x="392" y="1184"/>
                  </a:lnTo>
                  <a:lnTo>
                    <a:pt x="393" y="1190"/>
                  </a:lnTo>
                  <a:lnTo>
                    <a:pt x="393" y="1196"/>
                  </a:lnTo>
                  <a:lnTo>
                    <a:pt x="392" y="1202"/>
                  </a:lnTo>
                  <a:lnTo>
                    <a:pt x="389" y="1206"/>
                  </a:lnTo>
                  <a:lnTo>
                    <a:pt x="382" y="1212"/>
                  </a:lnTo>
                  <a:lnTo>
                    <a:pt x="371" y="1219"/>
                  </a:lnTo>
                  <a:lnTo>
                    <a:pt x="359" y="1225"/>
                  </a:lnTo>
                  <a:lnTo>
                    <a:pt x="345" y="1230"/>
                  </a:lnTo>
                  <a:lnTo>
                    <a:pt x="322" y="1239"/>
                  </a:lnTo>
                  <a:lnTo>
                    <a:pt x="308" y="1245"/>
                  </a:lnTo>
                  <a:lnTo>
                    <a:pt x="306" y="1245"/>
                  </a:lnTo>
                  <a:lnTo>
                    <a:pt x="303" y="1245"/>
                  </a:lnTo>
                  <a:lnTo>
                    <a:pt x="300" y="1244"/>
                  </a:lnTo>
                  <a:lnTo>
                    <a:pt x="295" y="1242"/>
                  </a:lnTo>
                  <a:lnTo>
                    <a:pt x="285" y="1237"/>
                  </a:lnTo>
                  <a:lnTo>
                    <a:pt x="275" y="1229"/>
                  </a:lnTo>
                  <a:lnTo>
                    <a:pt x="263" y="1222"/>
                  </a:lnTo>
                  <a:lnTo>
                    <a:pt x="251" y="1216"/>
                  </a:lnTo>
                  <a:lnTo>
                    <a:pt x="244" y="1213"/>
                  </a:lnTo>
                  <a:lnTo>
                    <a:pt x="239" y="1211"/>
                  </a:lnTo>
                  <a:lnTo>
                    <a:pt x="233" y="1210"/>
                  </a:lnTo>
                  <a:lnTo>
                    <a:pt x="228" y="1209"/>
                  </a:lnTo>
                  <a:lnTo>
                    <a:pt x="225" y="1210"/>
                  </a:lnTo>
                  <a:lnTo>
                    <a:pt x="222" y="1211"/>
                  </a:lnTo>
                  <a:lnTo>
                    <a:pt x="220" y="1213"/>
                  </a:lnTo>
                  <a:lnTo>
                    <a:pt x="218" y="1216"/>
                  </a:lnTo>
                  <a:lnTo>
                    <a:pt x="216" y="1221"/>
                  </a:lnTo>
                  <a:lnTo>
                    <a:pt x="214" y="1227"/>
                  </a:lnTo>
                  <a:lnTo>
                    <a:pt x="213" y="1229"/>
                  </a:lnTo>
                  <a:lnTo>
                    <a:pt x="210" y="1232"/>
                  </a:lnTo>
                  <a:lnTo>
                    <a:pt x="208" y="1234"/>
                  </a:lnTo>
                  <a:lnTo>
                    <a:pt x="206" y="1234"/>
                  </a:lnTo>
                  <a:lnTo>
                    <a:pt x="203" y="1234"/>
                  </a:lnTo>
                  <a:lnTo>
                    <a:pt x="200" y="1233"/>
                  </a:lnTo>
                  <a:lnTo>
                    <a:pt x="194" y="1229"/>
                  </a:lnTo>
                  <a:lnTo>
                    <a:pt x="189" y="1225"/>
                  </a:lnTo>
                  <a:lnTo>
                    <a:pt x="184" y="1239"/>
                  </a:lnTo>
                  <a:lnTo>
                    <a:pt x="176" y="1251"/>
                  </a:lnTo>
                  <a:lnTo>
                    <a:pt x="174" y="1255"/>
                  </a:lnTo>
                  <a:lnTo>
                    <a:pt x="172" y="1259"/>
                  </a:lnTo>
                  <a:lnTo>
                    <a:pt x="170" y="1263"/>
                  </a:lnTo>
                  <a:lnTo>
                    <a:pt x="170" y="1268"/>
                  </a:lnTo>
                  <a:lnTo>
                    <a:pt x="192" y="1318"/>
                  </a:lnTo>
                  <a:lnTo>
                    <a:pt x="176" y="1402"/>
                  </a:lnTo>
                  <a:lnTo>
                    <a:pt x="170" y="1422"/>
                  </a:lnTo>
                  <a:lnTo>
                    <a:pt x="164" y="1440"/>
                  </a:lnTo>
                  <a:lnTo>
                    <a:pt x="158" y="1448"/>
                  </a:lnTo>
                  <a:lnTo>
                    <a:pt x="152" y="1456"/>
                  </a:lnTo>
                  <a:lnTo>
                    <a:pt x="142" y="1463"/>
                  </a:lnTo>
                  <a:lnTo>
                    <a:pt x="131" y="1470"/>
                  </a:lnTo>
                  <a:lnTo>
                    <a:pt x="117" y="1481"/>
                  </a:lnTo>
                  <a:lnTo>
                    <a:pt x="105" y="1493"/>
                  </a:lnTo>
                  <a:lnTo>
                    <a:pt x="99" y="1498"/>
                  </a:lnTo>
                  <a:lnTo>
                    <a:pt x="93" y="1505"/>
                  </a:lnTo>
                  <a:lnTo>
                    <a:pt x="88" y="1512"/>
                  </a:lnTo>
                  <a:lnTo>
                    <a:pt x="83" y="1520"/>
                  </a:lnTo>
                  <a:lnTo>
                    <a:pt x="79" y="1528"/>
                  </a:lnTo>
                  <a:lnTo>
                    <a:pt x="75" y="1538"/>
                  </a:lnTo>
                  <a:lnTo>
                    <a:pt x="74" y="1546"/>
                  </a:lnTo>
                  <a:lnTo>
                    <a:pt x="72" y="1555"/>
                  </a:lnTo>
                  <a:lnTo>
                    <a:pt x="70" y="1563"/>
                  </a:lnTo>
                  <a:lnTo>
                    <a:pt x="67" y="1571"/>
                  </a:lnTo>
                  <a:lnTo>
                    <a:pt x="65" y="1574"/>
                  </a:lnTo>
                  <a:lnTo>
                    <a:pt x="62" y="1577"/>
                  </a:lnTo>
                  <a:lnTo>
                    <a:pt x="58" y="1579"/>
                  </a:lnTo>
                  <a:lnTo>
                    <a:pt x="54" y="1581"/>
                  </a:lnTo>
                  <a:lnTo>
                    <a:pt x="50" y="1582"/>
                  </a:lnTo>
                  <a:lnTo>
                    <a:pt x="47" y="1582"/>
                  </a:lnTo>
                  <a:lnTo>
                    <a:pt x="42" y="1581"/>
                  </a:lnTo>
                  <a:lnTo>
                    <a:pt x="38" y="1580"/>
                  </a:lnTo>
                  <a:lnTo>
                    <a:pt x="31" y="1576"/>
                  </a:lnTo>
                  <a:lnTo>
                    <a:pt x="23" y="1572"/>
                  </a:lnTo>
                  <a:lnTo>
                    <a:pt x="17" y="1568"/>
                  </a:lnTo>
                  <a:lnTo>
                    <a:pt x="11" y="1566"/>
                  </a:lnTo>
                  <a:lnTo>
                    <a:pt x="7" y="1565"/>
                  </a:lnTo>
                  <a:lnTo>
                    <a:pt x="5" y="1566"/>
                  </a:lnTo>
                  <a:lnTo>
                    <a:pt x="3" y="1568"/>
                  </a:lnTo>
                  <a:lnTo>
                    <a:pt x="2" y="1572"/>
                  </a:lnTo>
                  <a:lnTo>
                    <a:pt x="1" y="1576"/>
                  </a:lnTo>
                  <a:lnTo>
                    <a:pt x="0" y="1580"/>
                  </a:lnTo>
                  <a:lnTo>
                    <a:pt x="1" y="1584"/>
                  </a:lnTo>
                  <a:lnTo>
                    <a:pt x="2" y="1588"/>
                  </a:lnTo>
                  <a:lnTo>
                    <a:pt x="6" y="1596"/>
                  </a:lnTo>
                  <a:lnTo>
                    <a:pt x="12" y="1604"/>
                  </a:lnTo>
                  <a:lnTo>
                    <a:pt x="14" y="1607"/>
                  </a:lnTo>
                  <a:lnTo>
                    <a:pt x="17" y="1609"/>
                  </a:lnTo>
                  <a:lnTo>
                    <a:pt x="20" y="1610"/>
                  </a:lnTo>
                  <a:lnTo>
                    <a:pt x="23" y="1612"/>
                  </a:lnTo>
                  <a:lnTo>
                    <a:pt x="31" y="1613"/>
                  </a:lnTo>
                  <a:lnTo>
                    <a:pt x="38" y="1613"/>
                  </a:lnTo>
                  <a:lnTo>
                    <a:pt x="46" y="1613"/>
                  </a:lnTo>
                  <a:lnTo>
                    <a:pt x="53" y="1614"/>
                  </a:lnTo>
                  <a:lnTo>
                    <a:pt x="59" y="1615"/>
                  </a:lnTo>
                  <a:lnTo>
                    <a:pt x="67" y="1619"/>
                  </a:lnTo>
                  <a:lnTo>
                    <a:pt x="79" y="1629"/>
                  </a:lnTo>
                  <a:lnTo>
                    <a:pt x="88" y="1639"/>
                  </a:lnTo>
                  <a:lnTo>
                    <a:pt x="91" y="1644"/>
                  </a:lnTo>
                  <a:lnTo>
                    <a:pt x="93" y="1649"/>
                  </a:lnTo>
                  <a:lnTo>
                    <a:pt x="93" y="1652"/>
                  </a:lnTo>
                  <a:lnTo>
                    <a:pt x="93" y="1656"/>
                  </a:lnTo>
                  <a:lnTo>
                    <a:pt x="93" y="1659"/>
                  </a:lnTo>
                  <a:lnTo>
                    <a:pt x="91" y="1661"/>
                  </a:lnTo>
                  <a:lnTo>
                    <a:pt x="88" y="1668"/>
                  </a:lnTo>
                  <a:lnTo>
                    <a:pt x="83" y="1675"/>
                  </a:lnTo>
                  <a:lnTo>
                    <a:pt x="78" y="1680"/>
                  </a:lnTo>
                  <a:lnTo>
                    <a:pt x="72" y="1683"/>
                  </a:lnTo>
                  <a:lnTo>
                    <a:pt x="68" y="1686"/>
                  </a:lnTo>
                  <a:lnTo>
                    <a:pt x="64" y="1691"/>
                  </a:lnTo>
                  <a:lnTo>
                    <a:pt x="59" y="1696"/>
                  </a:lnTo>
                  <a:lnTo>
                    <a:pt x="57" y="1702"/>
                  </a:lnTo>
                  <a:lnTo>
                    <a:pt x="56" y="1709"/>
                  </a:lnTo>
                  <a:lnTo>
                    <a:pt x="56" y="1715"/>
                  </a:lnTo>
                  <a:lnTo>
                    <a:pt x="58" y="1720"/>
                  </a:lnTo>
                  <a:lnTo>
                    <a:pt x="59" y="1727"/>
                  </a:lnTo>
                  <a:lnTo>
                    <a:pt x="61" y="1733"/>
                  </a:lnTo>
                  <a:lnTo>
                    <a:pt x="61" y="1740"/>
                  </a:lnTo>
                  <a:lnTo>
                    <a:pt x="59" y="1743"/>
                  </a:lnTo>
                  <a:lnTo>
                    <a:pt x="58" y="1746"/>
                  </a:lnTo>
                  <a:lnTo>
                    <a:pt x="56" y="1749"/>
                  </a:lnTo>
                  <a:lnTo>
                    <a:pt x="53" y="1752"/>
                  </a:lnTo>
                  <a:lnTo>
                    <a:pt x="58" y="1758"/>
                  </a:lnTo>
                  <a:lnTo>
                    <a:pt x="69" y="1770"/>
                  </a:lnTo>
                  <a:lnTo>
                    <a:pt x="85" y="1786"/>
                  </a:lnTo>
                  <a:lnTo>
                    <a:pt x="99" y="1801"/>
                  </a:lnTo>
                  <a:lnTo>
                    <a:pt x="106" y="1809"/>
                  </a:lnTo>
                  <a:lnTo>
                    <a:pt x="113" y="1817"/>
                  </a:lnTo>
                  <a:lnTo>
                    <a:pt x="118" y="1825"/>
                  </a:lnTo>
                  <a:lnTo>
                    <a:pt x="120" y="1833"/>
                  </a:lnTo>
                  <a:lnTo>
                    <a:pt x="121" y="1841"/>
                  </a:lnTo>
                  <a:lnTo>
                    <a:pt x="120" y="1847"/>
                  </a:lnTo>
                  <a:lnTo>
                    <a:pt x="119" y="1850"/>
                  </a:lnTo>
                  <a:lnTo>
                    <a:pt x="117" y="1854"/>
                  </a:lnTo>
                  <a:lnTo>
                    <a:pt x="115" y="1858"/>
                  </a:lnTo>
                  <a:lnTo>
                    <a:pt x="112" y="1861"/>
                  </a:lnTo>
                  <a:lnTo>
                    <a:pt x="107" y="1866"/>
                  </a:lnTo>
                  <a:lnTo>
                    <a:pt x="104" y="1871"/>
                  </a:lnTo>
                  <a:lnTo>
                    <a:pt x="101" y="1878"/>
                  </a:lnTo>
                  <a:lnTo>
                    <a:pt x="100" y="1884"/>
                  </a:lnTo>
                  <a:lnTo>
                    <a:pt x="98" y="1890"/>
                  </a:lnTo>
                  <a:lnTo>
                    <a:pt x="98" y="1897"/>
                  </a:lnTo>
                  <a:lnTo>
                    <a:pt x="98" y="1903"/>
                  </a:lnTo>
                  <a:lnTo>
                    <a:pt x="99" y="1909"/>
                  </a:lnTo>
                  <a:lnTo>
                    <a:pt x="101" y="1916"/>
                  </a:lnTo>
                  <a:lnTo>
                    <a:pt x="105" y="1922"/>
                  </a:lnTo>
                  <a:lnTo>
                    <a:pt x="109" y="1929"/>
                  </a:lnTo>
                  <a:lnTo>
                    <a:pt x="115" y="1935"/>
                  </a:lnTo>
                  <a:lnTo>
                    <a:pt x="120" y="1942"/>
                  </a:lnTo>
                  <a:lnTo>
                    <a:pt x="124" y="1949"/>
                  </a:lnTo>
                  <a:lnTo>
                    <a:pt x="126" y="1956"/>
                  </a:lnTo>
                  <a:lnTo>
                    <a:pt x="129" y="1964"/>
                  </a:lnTo>
                  <a:lnTo>
                    <a:pt x="128" y="1966"/>
                  </a:lnTo>
                  <a:lnTo>
                    <a:pt x="126" y="1969"/>
                  </a:lnTo>
                  <a:lnTo>
                    <a:pt x="125" y="1972"/>
                  </a:lnTo>
                  <a:lnTo>
                    <a:pt x="123" y="1974"/>
                  </a:lnTo>
                  <a:lnTo>
                    <a:pt x="118" y="1980"/>
                  </a:lnTo>
                  <a:lnTo>
                    <a:pt x="110" y="1984"/>
                  </a:lnTo>
                  <a:lnTo>
                    <a:pt x="95" y="1995"/>
                  </a:lnTo>
                  <a:lnTo>
                    <a:pt x="79" y="2006"/>
                  </a:lnTo>
                  <a:lnTo>
                    <a:pt x="72" y="2012"/>
                  </a:lnTo>
                  <a:lnTo>
                    <a:pt x="67" y="2019"/>
                  </a:lnTo>
                  <a:lnTo>
                    <a:pt x="62" y="2027"/>
                  </a:lnTo>
                  <a:lnTo>
                    <a:pt x="57" y="2034"/>
                  </a:lnTo>
                  <a:lnTo>
                    <a:pt x="49" y="2047"/>
                  </a:lnTo>
                  <a:lnTo>
                    <a:pt x="45" y="2057"/>
                  </a:lnTo>
                  <a:lnTo>
                    <a:pt x="44" y="2073"/>
                  </a:lnTo>
                  <a:lnTo>
                    <a:pt x="41" y="2096"/>
                  </a:lnTo>
                  <a:lnTo>
                    <a:pt x="39" y="2121"/>
                  </a:lnTo>
                  <a:lnTo>
                    <a:pt x="38" y="2147"/>
                  </a:lnTo>
                  <a:lnTo>
                    <a:pt x="38" y="2160"/>
                  </a:lnTo>
                  <a:lnTo>
                    <a:pt x="38" y="2171"/>
                  </a:lnTo>
                  <a:lnTo>
                    <a:pt x="40" y="2180"/>
                  </a:lnTo>
                  <a:lnTo>
                    <a:pt x="41" y="2186"/>
                  </a:lnTo>
                  <a:lnTo>
                    <a:pt x="46" y="2198"/>
                  </a:lnTo>
                  <a:lnTo>
                    <a:pt x="50" y="2208"/>
                  </a:lnTo>
                  <a:lnTo>
                    <a:pt x="55" y="2216"/>
                  </a:lnTo>
                  <a:lnTo>
                    <a:pt x="63" y="2222"/>
                  </a:lnTo>
                  <a:lnTo>
                    <a:pt x="72" y="2230"/>
                  </a:lnTo>
                  <a:lnTo>
                    <a:pt x="82" y="2237"/>
                  </a:lnTo>
                  <a:lnTo>
                    <a:pt x="91" y="2244"/>
                  </a:lnTo>
                  <a:lnTo>
                    <a:pt x="98" y="2251"/>
                  </a:lnTo>
                  <a:lnTo>
                    <a:pt x="100" y="2254"/>
                  </a:lnTo>
                  <a:lnTo>
                    <a:pt x="102" y="2257"/>
                  </a:lnTo>
                  <a:lnTo>
                    <a:pt x="102" y="2260"/>
                  </a:lnTo>
                  <a:lnTo>
                    <a:pt x="102" y="2262"/>
                  </a:lnTo>
                  <a:lnTo>
                    <a:pt x="98" y="2269"/>
                  </a:lnTo>
                  <a:lnTo>
                    <a:pt x="93" y="2272"/>
                  </a:lnTo>
                  <a:lnTo>
                    <a:pt x="90" y="2274"/>
                  </a:lnTo>
                  <a:lnTo>
                    <a:pt x="86" y="2276"/>
                  </a:lnTo>
                  <a:lnTo>
                    <a:pt x="82" y="2278"/>
                  </a:lnTo>
                  <a:lnTo>
                    <a:pt x="78" y="2283"/>
                  </a:lnTo>
                  <a:lnTo>
                    <a:pt x="73" y="2288"/>
                  </a:lnTo>
                  <a:lnTo>
                    <a:pt x="69" y="2296"/>
                  </a:lnTo>
                  <a:lnTo>
                    <a:pt x="58" y="2320"/>
                  </a:lnTo>
                  <a:lnTo>
                    <a:pt x="50" y="2339"/>
                  </a:lnTo>
                  <a:lnTo>
                    <a:pt x="46" y="2351"/>
                  </a:lnTo>
                  <a:lnTo>
                    <a:pt x="44" y="2355"/>
                  </a:lnTo>
                  <a:lnTo>
                    <a:pt x="49" y="2357"/>
                  </a:lnTo>
                  <a:lnTo>
                    <a:pt x="56" y="2359"/>
                  </a:lnTo>
                  <a:lnTo>
                    <a:pt x="63" y="2363"/>
                  </a:lnTo>
                  <a:lnTo>
                    <a:pt x="70" y="2369"/>
                  </a:lnTo>
                  <a:lnTo>
                    <a:pt x="74" y="2382"/>
                  </a:lnTo>
                  <a:lnTo>
                    <a:pt x="79" y="2394"/>
                  </a:lnTo>
                  <a:lnTo>
                    <a:pt x="90" y="2402"/>
                  </a:lnTo>
                  <a:lnTo>
                    <a:pt x="99" y="2409"/>
                  </a:lnTo>
                  <a:lnTo>
                    <a:pt x="96" y="2424"/>
                  </a:lnTo>
                  <a:lnTo>
                    <a:pt x="93" y="2440"/>
                  </a:lnTo>
                  <a:lnTo>
                    <a:pt x="100" y="2446"/>
                  </a:lnTo>
                  <a:lnTo>
                    <a:pt x="107" y="2452"/>
                  </a:lnTo>
                  <a:lnTo>
                    <a:pt x="109" y="2456"/>
                  </a:lnTo>
                  <a:lnTo>
                    <a:pt x="110" y="2460"/>
                  </a:lnTo>
                  <a:lnTo>
                    <a:pt x="112" y="2464"/>
                  </a:lnTo>
                  <a:lnTo>
                    <a:pt x="112" y="2468"/>
                  </a:lnTo>
                  <a:lnTo>
                    <a:pt x="112" y="2472"/>
                  </a:lnTo>
                  <a:lnTo>
                    <a:pt x="112" y="2476"/>
                  </a:lnTo>
                  <a:lnTo>
                    <a:pt x="114" y="2480"/>
                  </a:lnTo>
                  <a:lnTo>
                    <a:pt x="116" y="2484"/>
                  </a:lnTo>
                  <a:lnTo>
                    <a:pt x="125" y="2490"/>
                  </a:lnTo>
                  <a:lnTo>
                    <a:pt x="139" y="2496"/>
                  </a:lnTo>
                  <a:lnTo>
                    <a:pt x="142" y="2497"/>
                  </a:lnTo>
                  <a:lnTo>
                    <a:pt x="145" y="2496"/>
                  </a:lnTo>
                  <a:lnTo>
                    <a:pt x="148" y="2496"/>
                  </a:lnTo>
                  <a:lnTo>
                    <a:pt x="150" y="2494"/>
                  </a:lnTo>
                  <a:lnTo>
                    <a:pt x="156" y="2490"/>
                  </a:lnTo>
                  <a:lnTo>
                    <a:pt x="162" y="2486"/>
                  </a:lnTo>
                  <a:lnTo>
                    <a:pt x="168" y="2479"/>
                  </a:lnTo>
                  <a:lnTo>
                    <a:pt x="173" y="2474"/>
                  </a:lnTo>
                  <a:lnTo>
                    <a:pt x="179" y="2473"/>
                  </a:lnTo>
                  <a:lnTo>
                    <a:pt x="183" y="2472"/>
                  </a:lnTo>
                  <a:lnTo>
                    <a:pt x="187" y="2472"/>
                  </a:lnTo>
                  <a:lnTo>
                    <a:pt x="191" y="2473"/>
                  </a:lnTo>
                  <a:lnTo>
                    <a:pt x="200" y="2476"/>
                  </a:lnTo>
                  <a:lnTo>
                    <a:pt x="207" y="2477"/>
                  </a:lnTo>
                  <a:lnTo>
                    <a:pt x="210" y="2478"/>
                  </a:lnTo>
                  <a:lnTo>
                    <a:pt x="213" y="2479"/>
                  </a:lnTo>
                  <a:lnTo>
                    <a:pt x="214" y="2482"/>
                  </a:lnTo>
                  <a:lnTo>
                    <a:pt x="215" y="2486"/>
                  </a:lnTo>
                  <a:lnTo>
                    <a:pt x="215" y="2493"/>
                  </a:lnTo>
                  <a:lnTo>
                    <a:pt x="216" y="2502"/>
                  </a:lnTo>
                  <a:lnTo>
                    <a:pt x="216" y="2508"/>
                  </a:lnTo>
                  <a:lnTo>
                    <a:pt x="215" y="2515"/>
                  </a:lnTo>
                  <a:lnTo>
                    <a:pt x="214" y="2519"/>
                  </a:lnTo>
                  <a:lnTo>
                    <a:pt x="215" y="2521"/>
                  </a:lnTo>
                  <a:lnTo>
                    <a:pt x="216" y="2523"/>
                  </a:lnTo>
                  <a:lnTo>
                    <a:pt x="218" y="2525"/>
                  </a:lnTo>
                  <a:lnTo>
                    <a:pt x="224" y="2527"/>
                  </a:lnTo>
                  <a:lnTo>
                    <a:pt x="232" y="2526"/>
                  </a:lnTo>
                  <a:lnTo>
                    <a:pt x="237" y="2528"/>
                  </a:lnTo>
                  <a:lnTo>
                    <a:pt x="242" y="2531"/>
                  </a:lnTo>
                  <a:lnTo>
                    <a:pt x="247" y="2535"/>
                  </a:lnTo>
                  <a:lnTo>
                    <a:pt x="251" y="2538"/>
                  </a:lnTo>
                  <a:lnTo>
                    <a:pt x="254" y="2541"/>
                  </a:lnTo>
                  <a:lnTo>
                    <a:pt x="258" y="2545"/>
                  </a:lnTo>
                  <a:lnTo>
                    <a:pt x="264" y="2547"/>
                  </a:lnTo>
                  <a:lnTo>
                    <a:pt x="269" y="2549"/>
                  </a:lnTo>
                  <a:lnTo>
                    <a:pt x="278" y="2550"/>
                  </a:lnTo>
                  <a:lnTo>
                    <a:pt x="286" y="2549"/>
                  </a:lnTo>
                  <a:lnTo>
                    <a:pt x="295" y="2545"/>
                  </a:lnTo>
                  <a:lnTo>
                    <a:pt x="305" y="2543"/>
                  </a:lnTo>
                  <a:lnTo>
                    <a:pt x="310" y="2545"/>
                  </a:lnTo>
                  <a:lnTo>
                    <a:pt x="315" y="2547"/>
                  </a:lnTo>
                  <a:lnTo>
                    <a:pt x="318" y="2552"/>
                  </a:lnTo>
                  <a:lnTo>
                    <a:pt x="320" y="2556"/>
                  </a:lnTo>
                  <a:lnTo>
                    <a:pt x="320" y="2565"/>
                  </a:lnTo>
                  <a:lnTo>
                    <a:pt x="318" y="2575"/>
                  </a:lnTo>
                  <a:lnTo>
                    <a:pt x="317" y="2580"/>
                  </a:lnTo>
                  <a:lnTo>
                    <a:pt x="316" y="2586"/>
                  </a:lnTo>
                  <a:lnTo>
                    <a:pt x="316" y="2589"/>
                  </a:lnTo>
                  <a:lnTo>
                    <a:pt x="317" y="2591"/>
                  </a:lnTo>
                  <a:lnTo>
                    <a:pt x="318" y="2591"/>
                  </a:lnTo>
                  <a:lnTo>
                    <a:pt x="320" y="2593"/>
                  </a:lnTo>
                  <a:lnTo>
                    <a:pt x="333" y="2595"/>
                  </a:lnTo>
                  <a:lnTo>
                    <a:pt x="346" y="2599"/>
                  </a:lnTo>
                  <a:lnTo>
                    <a:pt x="354" y="2606"/>
                  </a:lnTo>
                  <a:lnTo>
                    <a:pt x="360" y="2612"/>
                  </a:lnTo>
                  <a:lnTo>
                    <a:pt x="365" y="2620"/>
                  </a:lnTo>
                  <a:lnTo>
                    <a:pt x="368" y="2629"/>
                  </a:lnTo>
                  <a:lnTo>
                    <a:pt x="370" y="2634"/>
                  </a:lnTo>
                  <a:lnTo>
                    <a:pt x="373" y="2638"/>
                  </a:lnTo>
                  <a:lnTo>
                    <a:pt x="377" y="2640"/>
                  </a:lnTo>
                  <a:lnTo>
                    <a:pt x="382" y="2641"/>
                  </a:lnTo>
                  <a:lnTo>
                    <a:pt x="389" y="2642"/>
                  </a:lnTo>
                  <a:lnTo>
                    <a:pt x="394" y="2643"/>
                  </a:lnTo>
                  <a:lnTo>
                    <a:pt x="396" y="2647"/>
                  </a:lnTo>
                  <a:lnTo>
                    <a:pt x="399" y="2653"/>
                  </a:lnTo>
                  <a:lnTo>
                    <a:pt x="403" y="2657"/>
                  </a:lnTo>
                  <a:lnTo>
                    <a:pt x="406" y="2660"/>
                  </a:lnTo>
                  <a:lnTo>
                    <a:pt x="410" y="2663"/>
                  </a:lnTo>
                  <a:lnTo>
                    <a:pt x="415" y="2665"/>
                  </a:lnTo>
                  <a:lnTo>
                    <a:pt x="424" y="2670"/>
                  </a:lnTo>
                  <a:lnTo>
                    <a:pt x="434" y="2675"/>
                  </a:lnTo>
                  <a:lnTo>
                    <a:pt x="443" y="2682"/>
                  </a:lnTo>
                  <a:lnTo>
                    <a:pt x="454" y="2691"/>
                  </a:lnTo>
                  <a:lnTo>
                    <a:pt x="464" y="2700"/>
                  </a:lnTo>
                  <a:lnTo>
                    <a:pt x="475" y="2708"/>
                  </a:lnTo>
                  <a:lnTo>
                    <a:pt x="484" y="2711"/>
                  </a:lnTo>
                  <a:lnTo>
                    <a:pt x="490" y="2713"/>
                  </a:lnTo>
                  <a:lnTo>
                    <a:pt x="491" y="2713"/>
                  </a:lnTo>
                  <a:lnTo>
                    <a:pt x="492" y="2714"/>
                  </a:lnTo>
                  <a:lnTo>
                    <a:pt x="491" y="2715"/>
                  </a:lnTo>
                  <a:lnTo>
                    <a:pt x="489" y="2717"/>
                  </a:lnTo>
                  <a:lnTo>
                    <a:pt x="481" y="2723"/>
                  </a:lnTo>
                  <a:lnTo>
                    <a:pt x="475" y="2729"/>
                  </a:lnTo>
                  <a:lnTo>
                    <a:pt x="460" y="2740"/>
                  </a:lnTo>
                  <a:lnTo>
                    <a:pt x="446" y="2752"/>
                  </a:lnTo>
                  <a:lnTo>
                    <a:pt x="434" y="2767"/>
                  </a:lnTo>
                  <a:lnTo>
                    <a:pt x="423" y="2782"/>
                  </a:lnTo>
                  <a:lnTo>
                    <a:pt x="409" y="2796"/>
                  </a:lnTo>
                  <a:lnTo>
                    <a:pt x="396" y="2811"/>
                  </a:lnTo>
                  <a:lnTo>
                    <a:pt x="392" y="2819"/>
                  </a:lnTo>
                  <a:lnTo>
                    <a:pt x="389" y="2827"/>
                  </a:lnTo>
                  <a:lnTo>
                    <a:pt x="387" y="2835"/>
                  </a:lnTo>
                  <a:lnTo>
                    <a:pt x="383" y="2845"/>
                  </a:lnTo>
                  <a:lnTo>
                    <a:pt x="376" y="2858"/>
                  </a:lnTo>
                  <a:lnTo>
                    <a:pt x="370" y="2870"/>
                  </a:lnTo>
                  <a:lnTo>
                    <a:pt x="366" y="2879"/>
                  </a:lnTo>
                  <a:lnTo>
                    <a:pt x="362" y="2886"/>
                  </a:lnTo>
                  <a:lnTo>
                    <a:pt x="358" y="2894"/>
                  </a:lnTo>
                  <a:lnTo>
                    <a:pt x="353" y="2902"/>
                  </a:lnTo>
                  <a:lnTo>
                    <a:pt x="343" y="2913"/>
                  </a:lnTo>
                  <a:lnTo>
                    <a:pt x="334" y="2925"/>
                  </a:lnTo>
                  <a:lnTo>
                    <a:pt x="332" y="2929"/>
                  </a:lnTo>
                  <a:lnTo>
                    <a:pt x="329" y="2934"/>
                  </a:lnTo>
                  <a:lnTo>
                    <a:pt x="329" y="2939"/>
                  </a:lnTo>
                  <a:lnTo>
                    <a:pt x="329" y="2944"/>
                  </a:lnTo>
                  <a:lnTo>
                    <a:pt x="328" y="2949"/>
                  </a:lnTo>
                  <a:lnTo>
                    <a:pt x="327" y="2953"/>
                  </a:lnTo>
                  <a:lnTo>
                    <a:pt x="325" y="2958"/>
                  </a:lnTo>
                  <a:lnTo>
                    <a:pt x="321" y="2962"/>
                  </a:lnTo>
                  <a:lnTo>
                    <a:pt x="318" y="2975"/>
                  </a:lnTo>
                  <a:lnTo>
                    <a:pt x="311" y="2993"/>
                  </a:lnTo>
                  <a:lnTo>
                    <a:pt x="303" y="3013"/>
                  </a:lnTo>
                  <a:lnTo>
                    <a:pt x="295" y="3035"/>
                  </a:lnTo>
                  <a:lnTo>
                    <a:pt x="292" y="3049"/>
                  </a:lnTo>
                  <a:lnTo>
                    <a:pt x="289" y="3061"/>
                  </a:lnTo>
                  <a:lnTo>
                    <a:pt x="286" y="3073"/>
                  </a:lnTo>
                  <a:lnTo>
                    <a:pt x="281" y="3086"/>
                  </a:lnTo>
                  <a:lnTo>
                    <a:pt x="275" y="3101"/>
                  </a:lnTo>
                  <a:lnTo>
                    <a:pt x="269" y="3115"/>
                  </a:lnTo>
                  <a:lnTo>
                    <a:pt x="265" y="3129"/>
                  </a:lnTo>
                  <a:lnTo>
                    <a:pt x="261" y="3144"/>
                  </a:lnTo>
                  <a:lnTo>
                    <a:pt x="261" y="3151"/>
                  </a:lnTo>
                  <a:lnTo>
                    <a:pt x="264" y="3159"/>
                  </a:lnTo>
                  <a:lnTo>
                    <a:pt x="267" y="3168"/>
                  </a:lnTo>
                  <a:lnTo>
                    <a:pt x="272" y="3176"/>
                  </a:lnTo>
                  <a:lnTo>
                    <a:pt x="283" y="3191"/>
                  </a:lnTo>
                  <a:lnTo>
                    <a:pt x="294" y="3204"/>
                  </a:lnTo>
                  <a:lnTo>
                    <a:pt x="297" y="3204"/>
                  </a:lnTo>
                  <a:lnTo>
                    <a:pt x="301" y="3203"/>
                  </a:lnTo>
                  <a:lnTo>
                    <a:pt x="305" y="3203"/>
                  </a:lnTo>
                  <a:lnTo>
                    <a:pt x="309" y="3204"/>
                  </a:lnTo>
                  <a:lnTo>
                    <a:pt x="311" y="3206"/>
                  </a:lnTo>
                  <a:lnTo>
                    <a:pt x="311" y="3208"/>
                  </a:lnTo>
                  <a:lnTo>
                    <a:pt x="310" y="3211"/>
                  </a:lnTo>
                  <a:lnTo>
                    <a:pt x="309" y="3212"/>
                  </a:lnTo>
                  <a:lnTo>
                    <a:pt x="305" y="3216"/>
                  </a:lnTo>
                  <a:lnTo>
                    <a:pt x="302" y="3220"/>
                  </a:lnTo>
                  <a:lnTo>
                    <a:pt x="311" y="3229"/>
                  </a:lnTo>
                  <a:lnTo>
                    <a:pt x="325" y="3239"/>
                  </a:lnTo>
                  <a:lnTo>
                    <a:pt x="333" y="3245"/>
                  </a:lnTo>
                  <a:lnTo>
                    <a:pt x="340" y="3249"/>
                  </a:lnTo>
                  <a:lnTo>
                    <a:pt x="349" y="3252"/>
                  </a:lnTo>
                  <a:lnTo>
                    <a:pt x="357" y="3254"/>
                  </a:lnTo>
                  <a:lnTo>
                    <a:pt x="368" y="3254"/>
                  </a:lnTo>
                  <a:lnTo>
                    <a:pt x="373" y="3253"/>
                  </a:lnTo>
                  <a:lnTo>
                    <a:pt x="376" y="3253"/>
                  </a:lnTo>
                  <a:lnTo>
                    <a:pt x="379" y="3252"/>
                  </a:lnTo>
                  <a:lnTo>
                    <a:pt x="389" y="3248"/>
                  </a:lnTo>
                  <a:lnTo>
                    <a:pt x="396" y="3242"/>
                  </a:lnTo>
                  <a:lnTo>
                    <a:pt x="401" y="3240"/>
                  </a:lnTo>
                  <a:lnTo>
                    <a:pt x="404" y="3239"/>
                  </a:lnTo>
                  <a:lnTo>
                    <a:pt x="408" y="3238"/>
                  </a:lnTo>
                  <a:lnTo>
                    <a:pt x="412" y="3240"/>
                  </a:lnTo>
                  <a:lnTo>
                    <a:pt x="418" y="3245"/>
                  </a:lnTo>
                  <a:lnTo>
                    <a:pt x="423" y="3251"/>
                  </a:lnTo>
                  <a:lnTo>
                    <a:pt x="430" y="3255"/>
                  </a:lnTo>
                  <a:lnTo>
                    <a:pt x="439" y="3257"/>
                  </a:lnTo>
                  <a:lnTo>
                    <a:pt x="446" y="3257"/>
                  </a:lnTo>
                  <a:lnTo>
                    <a:pt x="456" y="3256"/>
                  </a:lnTo>
                  <a:lnTo>
                    <a:pt x="468" y="3252"/>
                  </a:lnTo>
                  <a:lnTo>
                    <a:pt x="480" y="3247"/>
                  </a:lnTo>
                  <a:lnTo>
                    <a:pt x="495" y="3241"/>
                  </a:lnTo>
                  <a:lnTo>
                    <a:pt x="510" y="3239"/>
                  </a:lnTo>
                  <a:lnTo>
                    <a:pt x="517" y="3237"/>
                  </a:lnTo>
                  <a:lnTo>
                    <a:pt x="522" y="3236"/>
                  </a:lnTo>
                  <a:lnTo>
                    <a:pt x="527" y="3236"/>
                  </a:lnTo>
                  <a:lnTo>
                    <a:pt x="533" y="3238"/>
                  </a:lnTo>
                  <a:lnTo>
                    <a:pt x="537" y="3241"/>
                  </a:lnTo>
                  <a:lnTo>
                    <a:pt x="540" y="3247"/>
                  </a:lnTo>
                  <a:lnTo>
                    <a:pt x="542" y="3251"/>
                  </a:lnTo>
                  <a:lnTo>
                    <a:pt x="545" y="3257"/>
                  </a:lnTo>
                  <a:lnTo>
                    <a:pt x="548" y="3260"/>
                  </a:lnTo>
                  <a:lnTo>
                    <a:pt x="554" y="3262"/>
                  </a:lnTo>
                  <a:lnTo>
                    <a:pt x="559" y="3263"/>
                  </a:lnTo>
                  <a:lnTo>
                    <a:pt x="565" y="3262"/>
                  </a:lnTo>
                  <a:lnTo>
                    <a:pt x="579" y="3259"/>
                  </a:lnTo>
                  <a:lnTo>
                    <a:pt x="593" y="3259"/>
                  </a:lnTo>
                  <a:lnTo>
                    <a:pt x="598" y="3259"/>
                  </a:lnTo>
                  <a:lnTo>
                    <a:pt x="603" y="3259"/>
                  </a:lnTo>
                  <a:lnTo>
                    <a:pt x="608" y="3260"/>
                  </a:lnTo>
                  <a:lnTo>
                    <a:pt x="613" y="3263"/>
                  </a:lnTo>
                  <a:lnTo>
                    <a:pt x="614" y="3264"/>
                  </a:lnTo>
                  <a:lnTo>
                    <a:pt x="617" y="3264"/>
                  </a:lnTo>
                  <a:lnTo>
                    <a:pt x="619" y="3263"/>
                  </a:lnTo>
                  <a:lnTo>
                    <a:pt x="621" y="3262"/>
                  </a:lnTo>
                  <a:lnTo>
                    <a:pt x="624" y="3258"/>
                  </a:lnTo>
                  <a:lnTo>
                    <a:pt x="626" y="3254"/>
                  </a:lnTo>
                  <a:lnTo>
                    <a:pt x="628" y="3249"/>
                  </a:lnTo>
                  <a:lnTo>
                    <a:pt x="628" y="3243"/>
                  </a:lnTo>
                  <a:lnTo>
                    <a:pt x="628" y="3238"/>
                  </a:lnTo>
                  <a:lnTo>
                    <a:pt x="628" y="3235"/>
                  </a:lnTo>
                  <a:lnTo>
                    <a:pt x="629" y="3225"/>
                  </a:lnTo>
                  <a:lnTo>
                    <a:pt x="630" y="3215"/>
                  </a:lnTo>
                  <a:lnTo>
                    <a:pt x="628" y="3214"/>
                  </a:lnTo>
                  <a:lnTo>
                    <a:pt x="624" y="3215"/>
                  </a:lnTo>
                  <a:lnTo>
                    <a:pt x="618" y="3217"/>
                  </a:lnTo>
                  <a:lnTo>
                    <a:pt x="609" y="3220"/>
                  </a:lnTo>
                  <a:lnTo>
                    <a:pt x="602" y="3222"/>
                  </a:lnTo>
                  <a:lnTo>
                    <a:pt x="594" y="3224"/>
                  </a:lnTo>
                  <a:lnTo>
                    <a:pt x="588" y="3225"/>
                  </a:lnTo>
                  <a:lnTo>
                    <a:pt x="584" y="3225"/>
                  </a:lnTo>
                  <a:lnTo>
                    <a:pt x="580" y="3222"/>
                  </a:lnTo>
                  <a:lnTo>
                    <a:pt x="578" y="3220"/>
                  </a:lnTo>
                  <a:lnTo>
                    <a:pt x="577" y="3217"/>
                  </a:lnTo>
                  <a:lnTo>
                    <a:pt x="576" y="3214"/>
                  </a:lnTo>
                  <a:lnTo>
                    <a:pt x="576" y="3211"/>
                  </a:lnTo>
                  <a:lnTo>
                    <a:pt x="577" y="3207"/>
                  </a:lnTo>
                  <a:lnTo>
                    <a:pt x="578" y="3204"/>
                  </a:lnTo>
                  <a:lnTo>
                    <a:pt x="580" y="3201"/>
                  </a:lnTo>
                  <a:lnTo>
                    <a:pt x="590" y="3192"/>
                  </a:lnTo>
                  <a:lnTo>
                    <a:pt x="599" y="3184"/>
                  </a:lnTo>
                  <a:lnTo>
                    <a:pt x="613" y="3181"/>
                  </a:lnTo>
                  <a:lnTo>
                    <a:pt x="627" y="3181"/>
                  </a:lnTo>
                  <a:lnTo>
                    <a:pt x="636" y="3175"/>
                  </a:lnTo>
                  <a:lnTo>
                    <a:pt x="645" y="3172"/>
                  </a:lnTo>
                  <a:lnTo>
                    <a:pt x="652" y="3173"/>
                  </a:lnTo>
                  <a:lnTo>
                    <a:pt x="655" y="3175"/>
                  </a:lnTo>
                  <a:lnTo>
                    <a:pt x="659" y="3179"/>
                  </a:lnTo>
                  <a:lnTo>
                    <a:pt x="662" y="3183"/>
                  </a:lnTo>
                  <a:lnTo>
                    <a:pt x="664" y="3186"/>
                  </a:lnTo>
                  <a:lnTo>
                    <a:pt x="665" y="3188"/>
                  </a:lnTo>
                  <a:lnTo>
                    <a:pt x="666" y="3191"/>
                  </a:lnTo>
                  <a:lnTo>
                    <a:pt x="666" y="3194"/>
                  </a:lnTo>
                  <a:lnTo>
                    <a:pt x="666" y="3200"/>
                  </a:lnTo>
                  <a:lnTo>
                    <a:pt x="664" y="3205"/>
                  </a:lnTo>
                  <a:lnTo>
                    <a:pt x="662" y="3212"/>
                  </a:lnTo>
                  <a:lnTo>
                    <a:pt x="661" y="3218"/>
                  </a:lnTo>
                  <a:lnTo>
                    <a:pt x="661" y="3224"/>
                  </a:lnTo>
                  <a:lnTo>
                    <a:pt x="663" y="3231"/>
                  </a:lnTo>
                  <a:lnTo>
                    <a:pt x="668" y="3238"/>
                  </a:lnTo>
                  <a:lnTo>
                    <a:pt x="674" y="3243"/>
                  </a:lnTo>
                  <a:lnTo>
                    <a:pt x="679" y="3249"/>
                  </a:lnTo>
                  <a:lnTo>
                    <a:pt x="686" y="3255"/>
                  </a:lnTo>
                  <a:lnTo>
                    <a:pt x="690" y="3262"/>
                  </a:lnTo>
                  <a:lnTo>
                    <a:pt x="694" y="3267"/>
                  </a:lnTo>
                  <a:lnTo>
                    <a:pt x="698" y="3269"/>
                  </a:lnTo>
                  <a:lnTo>
                    <a:pt x="703" y="3271"/>
                  </a:lnTo>
                  <a:lnTo>
                    <a:pt x="707" y="3271"/>
                  </a:lnTo>
                  <a:lnTo>
                    <a:pt x="711" y="3270"/>
                  </a:lnTo>
                  <a:lnTo>
                    <a:pt x="721" y="3268"/>
                  </a:lnTo>
                  <a:lnTo>
                    <a:pt x="730" y="3265"/>
                  </a:lnTo>
                  <a:lnTo>
                    <a:pt x="720" y="3263"/>
                  </a:lnTo>
                  <a:close/>
                  <a:moveTo>
                    <a:pt x="1730" y="495"/>
                  </a:moveTo>
                  <a:lnTo>
                    <a:pt x="1725" y="498"/>
                  </a:lnTo>
                  <a:lnTo>
                    <a:pt x="1722" y="505"/>
                  </a:lnTo>
                  <a:lnTo>
                    <a:pt x="1720" y="508"/>
                  </a:lnTo>
                  <a:lnTo>
                    <a:pt x="1718" y="510"/>
                  </a:lnTo>
                  <a:lnTo>
                    <a:pt x="1715" y="512"/>
                  </a:lnTo>
                  <a:lnTo>
                    <a:pt x="1711" y="512"/>
                  </a:lnTo>
                  <a:lnTo>
                    <a:pt x="1706" y="512"/>
                  </a:lnTo>
                  <a:lnTo>
                    <a:pt x="1706" y="525"/>
                  </a:lnTo>
                  <a:lnTo>
                    <a:pt x="1706" y="536"/>
                  </a:lnTo>
                  <a:lnTo>
                    <a:pt x="1710" y="539"/>
                  </a:lnTo>
                  <a:lnTo>
                    <a:pt x="1711" y="541"/>
                  </a:lnTo>
                  <a:lnTo>
                    <a:pt x="1712" y="542"/>
                  </a:lnTo>
                  <a:lnTo>
                    <a:pt x="1711" y="542"/>
                  </a:lnTo>
                  <a:lnTo>
                    <a:pt x="1715" y="541"/>
                  </a:lnTo>
                  <a:lnTo>
                    <a:pt x="1718" y="538"/>
                  </a:lnTo>
                  <a:lnTo>
                    <a:pt x="1721" y="534"/>
                  </a:lnTo>
                  <a:lnTo>
                    <a:pt x="1724" y="531"/>
                  </a:lnTo>
                  <a:lnTo>
                    <a:pt x="1731" y="522"/>
                  </a:lnTo>
                  <a:lnTo>
                    <a:pt x="1736" y="512"/>
                  </a:lnTo>
                  <a:lnTo>
                    <a:pt x="1738" y="504"/>
                  </a:lnTo>
                  <a:lnTo>
                    <a:pt x="1739" y="497"/>
                  </a:lnTo>
                  <a:lnTo>
                    <a:pt x="1738" y="495"/>
                  </a:lnTo>
                  <a:lnTo>
                    <a:pt x="1736" y="494"/>
                  </a:lnTo>
                  <a:lnTo>
                    <a:pt x="1734" y="494"/>
                  </a:lnTo>
                  <a:lnTo>
                    <a:pt x="1730" y="495"/>
                  </a:lnTo>
                  <a:close/>
                  <a:moveTo>
                    <a:pt x="1623" y="290"/>
                  </a:moveTo>
                  <a:lnTo>
                    <a:pt x="1616" y="295"/>
                  </a:lnTo>
                  <a:lnTo>
                    <a:pt x="1605" y="302"/>
                  </a:lnTo>
                  <a:lnTo>
                    <a:pt x="1613" y="319"/>
                  </a:lnTo>
                  <a:lnTo>
                    <a:pt x="1620" y="337"/>
                  </a:lnTo>
                  <a:lnTo>
                    <a:pt x="1624" y="345"/>
                  </a:lnTo>
                  <a:lnTo>
                    <a:pt x="1630" y="354"/>
                  </a:lnTo>
                  <a:lnTo>
                    <a:pt x="1635" y="360"/>
                  </a:lnTo>
                  <a:lnTo>
                    <a:pt x="1641" y="365"/>
                  </a:lnTo>
                  <a:lnTo>
                    <a:pt x="1650" y="365"/>
                  </a:lnTo>
                  <a:lnTo>
                    <a:pt x="1658" y="365"/>
                  </a:lnTo>
                  <a:lnTo>
                    <a:pt x="1660" y="371"/>
                  </a:lnTo>
                  <a:lnTo>
                    <a:pt x="1665" y="377"/>
                  </a:lnTo>
                  <a:lnTo>
                    <a:pt x="1673" y="376"/>
                  </a:lnTo>
                  <a:lnTo>
                    <a:pt x="1683" y="377"/>
                  </a:lnTo>
                  <a:lnTo>
                    <a:pt x="1678" y="358"/>
                  </a:lnTo>
                  <a:lnTo>
                    <a:pt x="1675" y="342"/>
                  </a:lnTo>
                  <a:lnTo>
                    <a:pt x="1674" y="335"/>
                  </a:lnTo>
                  <a:lnTo>
                    <a:pt x="1672" y="327"/>
                  </a:lnTo>
                  <a:lnTo>
                    <a:pt x="1669" y="321"/>
                  </a:lnTo>
                  <a:lnTo>
                    <a:pt x="1665" y="313"/>
                  </a:lnTo>
                  <a:lnTo>
                    <a:pt x="1659" y="306"/>
                  </a:lnTo>
                  <a:lnTo>
                    <a:pt x="1656" y="302"/>
                  </a:lnTo>
                  <a:lnTo>
                    <a:pt x="1652" y="298"/>
                  </a:lnTo>
                  <a:lnTo>
                    <a:pt x="1649" y="296"/>
                  </a:lnTo>
                  <a:lnTo>
                    <a:pt x="1639" y="294"/>
                  </a:lnTo>
                  <a:lnTo>
                    <a:pt x="1623" y="290"/>
                  </a:lnTo>
                  <a:close/>
                  <a:moveTo>
                    <a:pt x="422" y="530"/>
                  </a:moveTo>
                  <a:lnTo>
                    <a:pt x="418" y="543"/>
                  </a:lnTo>
                  <a:lnTo>
                    <a:pt x="416" y="552"/>
                  </a:lnTo>
                  <a:lnTo>
                    <a:pt x="404" y="552"/>
                  </a:lnTo>
                  <a:lnTo>
                    <a:pt x="406" y="556"/>
                  </a:lnTo>
                  <a:lnTo>
                    <a:pt x="408" y="558"/>
                  </a:lnTo>
                  <a:lnTo>
                    <a:pt x="410" y="561"/>
                  </a:lnTo>
                  <a:lnTo>
                    <a:pt x="410" y="564"/>
                  </a:lnTo>
                  <a:lnTo>
                    <a:pt x="417" y="566"/>
                  </a:lnTo>
                  <a:lnTo>
                    <a:pt x="427" y="570"/>
                  </a:lnTo>
                  <a:lnTo>
                    <a:pt x="436" y="562"/>
                  </a:lnTo>
                  <a:lnTo>
                    <a:pt x="443" y="552"/>
                  </a:lnTo>
                  <a:lnTo>
                    <a:pt x="452" y="545"/>
                  </a:lnTo>
                  <a:lnTo>
                    <a:pt x="462" y="536"/>
                  </a:lnTo>
                  <a:lnTo>
                    <a:pt x="455" y="535"/>
                  </a:lnTo>
                  <a:lnTo>
                    <a:pt x="444" y="533"/>
                  </a:lnTo>
                  <a:lnTo>
                    <a:pt x="433" y="532"/>
                  </a:lnTo>
                  <a:lnTo>
                    <a:pt x="422" y="530"/>
                  </a:lnTo>
                  <a:close/>
                  <a:moveTo>
                    <a:pt x="767" y="518"/>
                  </a:moveTo>
                  <a:lnTo>
                    <a:pt x="761" y="536"/>
                  </a:lnTo>
                  <a:lnTo>
                    <a:pt x="780" y="533"/>
                  </a:lnTo>
                  <a:lnTo>
                    <a:pt x="796" y="530"/>
                  </a:lnTo>
                  <a:lnTo>
                    <a:pt x="809" y="528"/>
                  </a:lnTo>
                  <a:lnTo>
                    <a:pt x="816" y="526"/>
                  </a:lnTo>
                  <a:lnTo>
                    <a:pt x="817" y="525"/>
                  </a:lnTo>
                  <a:lnTo>
                    <a:pt x="816" y="524"/>
                  </a:lnTo>
                  <a:lnTo>
                    <a:pt x="814" y="523"/>
                  </a:lnTo>
                  <a:lnTo>
                    <a:pt x="810" y="522"/>
                  </a:lnTo>
                  <a:lnTo>
                    <a:pt x="794" y="519"/>
                  </a:lnTo>
                  <a:lnTo>
                    <a:pt x="767" y="518"/>
                  </a:lnTo>
                  <a:close/>
                  <a:moveTo>
                    <a:pt x="685" y="518"/>
                  </a:moveTo>
                  <a:lnTo>
                    <a:pt x="687" y="521"/>
                  </a:lnTo>
                  <a:lnTo>
                    <a:pt x="688" y="522"/>
                  </a:lnTo>
                  <a:lnTo>
                    <a:pt x="686" y="523"/>
                  </a:lnTo>
                  <a:lnTo>
                    <a:pt x="682" y="524"/>
                  </a:lnTo>
                  <a:lnTo>
                    <a:pt x="676" y="524"/>
                  </a:lnTo>
                  <a:lnTo>
                    <a:pt x="673" y="524"/>
                  </a:lnTo>
                  <a:lnTo>
                    <a:pt x="679" y="533"/>
                  </a:lnTo>
                  <a:lnTo>
                    <a:pt x="685" y="542"/>
                  </a:lnTo>
                  <a:lnTo>
                    <a:pt x="690" y="543"/>
                  </a:lnTo>
                  <a:lnTo>
                    <a:pt x="695" y="543"/>
                  </a:lnTo>
                  <a:lnTo>
                    <a:pt x="700" y="542"/>
                  </a:lnTo>
                  <a:lnTo>
                    <a:pt x="707" y="541"/>
                  </a:lnTo>
                  <a:lnTo>
                    <a:pt x="720" y="539"/>
                  </a:lnTo>
                  <a:lnTo>
                    <a:pt x="732" y="536"/>
                  </a:lnTo>
                  <a:lnTo>
                    <a:pt x="731" y="535"/>
                  </a:lnTo>
                  <a:lnTo>
                    <a:pt x="732" y="533"/>
                  </a:lnTo>
                  <a:lnTo>
                    <a:pt x="734" y="532"/>
                  </a:lnTo>
                  <a:lnTo>
                    <a:pt x="737" y="530"/>
                  </a:lnTo>
                  <a:lnTo>
                    <a:pt x="742" y="526"/>
                  </a:lnTo>
                  <a:lnTo>
                    <a:pt x="744" y="524"/>
                  </a:lnTo>
                  <a:lnTo>
                    <a:pt x="732" y="523"/>
                  </a:lnTo>
                  <a:lnTo>
                    <a:pt x="717" y="522"/>
                  </a:lnTo>
                  <a:lnTo>
                    <a:pt x="702" y="519"/>
                  </a:lnTo>
                  <a:lnTo>
                    <a:pt x="685" y="518"/>
                  </a:lnTo>
                  <a:close/>
                  <a:moveTo>
                    <a:pt x="615" y="518"/>
                  </a:moveTo>
                  <a:lnTo>
                    <a:pt x="613" y="524"/>
                  </a:lnTo>
                  <a:lnTo>
                    <a:pt x="609" y="530"/>
                  </a:lnTo>
                  <a:lnTo>
                    <a:pt x="619" y="531"/>
                  </a:lnTo>
                  <a:lnTo>
                    <a:pt x="630" y="533"/>
                  </a:lnTo>
                  <a:lnTo>
                    <a:pt x="641" y="535"/>
                  </a:lnTo>
                  <a:lnTo>
                    <a:pt x="644" y="536"/>
                  </a:lnTo>
                  <a:lnTo>
                    <a:pt x="649" y="535"/>
                  </a:lnTo>
                  <a:lnTo>
                    <a:pt x="652" y="533"/>
                  </a:lnTo>
                  <a:lnTo>
                    <a:pt x="654" y="531"/>
                  </a:lnTo>
                  <a:lnTo>
                    <a:pt x="655" y="529"/>
                  </a:lnTo>
                  <a:lnTo>
                    <a:pt x="658" y="523"/>
                  </a:lnTo>
                  <a:lnTo>
                    <a:pt x="661" y="518"/>
                  </a:lnTo>
                  <a:lnTo>
                    <a:pt x="651" y="518"/>
                  </a:lnTo>
                  <a:lnTo>
                    <a:pt x="639" y="518"/>
                  </a:lnTo>
                  <a:lnTo>
                    <a:pt x="627" y="519"/>
                  </a:lnTo>
                  <a:lnTo>
                    <a:pt x="615" y="518"/>
                  </a:lnTo>
                  <a:close/>
                  <a:moveTo>
                    <a:pt x="562" y="518"/>
                  </a:moveTo>
                  <a:lnTo>
                    <a:pt x="555" y="521"/>
                  </a:lnTo>
                  <a:lnTo>
                    <a:pt x="544" y="524"/>
                  </a:lnTo>
                  <a:lnTo>
                    <a:pt x="544" y="536"/>
                  </a:lnTo>
                  <a:lnTo>
                    <a:pt x="553" y="535"/>
                  </a:lnTo>
                  <a:lnTo>
                    <a:pt x="562" y="535"/>
                  </a:lnTo>
                  <a:lnTo>
                    <a:pt x="571" y="535"/>
                  </a:lnTo>
                  <a:lnTo>
                    <a:pt x="579" y="536"/>
                  </a:lnTo>
                  <a:lnTo>
                    <a:pt x="577" y="533"/>
                  </a:lnTo>
                  <a:lnTo>
                    <a:pt x="576" y="530"/>
                  </a:lnTo>
                  <a:lnTo>
                    <a:pt x="576" y="527"/>
                  </a:lnTo>
                  <a:lnTo>
                    <a:pt x="577" y="524"/>
                  </a:lnTo>
                  <a:lnTo>
                    <a:pt x="576" y="522"/>
                  </a:lnTo>
                  <a:lnTo>
                    <a:pt x="575" y="519"/>
                  </a:lnTo>
                  <a:lnTo>
                    <a:pt x="570" y="518"/>
                  </a:lnTo>
                  <a:lnTo>
                    <a:pt x="562" y="518"/>
                  </a:lnTo>
                  <a:close/>
                  <a:moveTo>
                    <a:pt x="468" y="512"/>
                  </a:moveTo>
                  <a:lnTo>
                    <a:pt x="471" y="514"/>
                  </a:lnTo>
                  <a:lnTo>
                    <a:pt x="474" y="517"/>
                  </a:lnTo>
                  <a:lnTo>
                    <a:pt x="475" y="519"/>
                  </a:lnTo>
                  <a:lnTo>
                    <a:pt x="476" y="523"/>
                  </a:lnTo>
                  <a:lnTo>
                    <a:pt x="476" y="526"/>
                  </a:lnTo>
                  <a:lnTo>
                    <a:pt x="474" y="528"/>
                  </a:lnTo>
                  <a:lnTo>
                    <a:pt x="472" y="529"/>
                  </a:lnTo>
                  <a:lnTo>
                    <a:pt x="468" y="530"/>
                  </a:lnTo>
                  <a:lnTo>
                    <a:pt x="486" y="532"/>
                  </a:lnTo>
                  <a:lnTo>
                    <a:pt x="502" y="533"/>
                  </a:lnTo>
                  <a:lnTo>
                    <a:pt x="517" y="534"/>
                  </a:lnTo>
                  <a:lnTo>
                    <a:pt x="533" y="536"/>
                  </a:lnTo>
                  <a:lnTo>
                    <a:pt x="526" y="518"/>
                  </a:lnTo>
                  <a:lnTo>
                    <a:pt x="514" y="517"/>
                  </a:lnTo>
                  <a:lnTo>
                    <a:pt x="500" y="516"/>
                  </a:lnTo>
                  <a:lnTo>
                    <a:pt x="484" y="515"/>
                  </a:lnTo>
                  <a:lnTo>
                    <a:pt x="468" y="512"/>
                  </a:lnTo>
                  <a:close/>
                  <a:moveTo>
                    <a:pt x="2322" y="542"/>
                  </a:moveTo>
                  <a:lnTo>
                    <a:pt x="2332" y="547"/>
                  </a:lnTo>
                  <a:lnTo>
                    <a:pt x="2338" y="560"/>
                  </a:lnTo>
                  <a:lnTo>
                    <a:pt x="2341" y="572"/>
                  </a:lnTo>
                  <a:lnTo>
                    <a:pt x="2345" y="582"/>
                  </a:lnTo>
                  <a:lnTo>
                    <a:pt x="2350" y="594"/>
                  </a:lnTo>
                  <a:lnTo>
                    <a:pt x="2335" y="594"/>
                  </a:lnTo>
                  <a:lnTo>
                    <a:pt x="2329" y="595"/>
                  </a:lnTo>
                  <a:lnTo>
                    <a:pt x="2333" y="597"/>
                  </a:lnTo>
                  <a:lnTo>
                    <a:pt x="2338" y="602"/>
                  </a:lnTo>
                  <a:lnTo>
                    <a:pt x="2342" y="609"/>
                  </a:lnTo>
                  <a:lnTo>
                    <a:pt x="2344" y="612"/>
                  </a:lnTo>
                  <a:lnTo>
                    <a:pt x="2335" y="609"/>
                  </a:lnTo>
                  <a:lnTo>
                    <a:pt x="2328" y="606"/>
                  </a:lnTo>
                  <a:lnTo>
                    <a:pt x="2326" y="603"/>
                  </a:lnTo>
                  <a:lnTo>
                    <a:pt x="2325" y="601"/>
                  </a:lnTo>
                  <a:lnTo>
                    <a:pt x="2324" y="598"/>
                  </a:lnTo>
                  <a:lnTo>
                    <a:pt x="2324" y="596"/>
                  </a:lnTo>
                  <a:lnTo>
                    <a:pt x="2323" y="590"/>
                  </a:lnTo>
                  <a:lnTo>
                    <a:pt x="2322" y="582"/>
                  </a:lnTo>
                  <a:lnTo>
                    <a:pt x="2317" y="581"/>
                  </a:lnTo>
                  <a:lnTo>
                    <a:pt x="2313" y="580"/>
                  </a:lnTo>
                  <a:lnTo>
                    <a:pt x="2310" y="578"/>
                  </a:lnTo>
                  <a:lnTo>
                    <a:pt x="2308" y="576"/>
                  </a:lnTo>
                  <a:lnTo>
                    <a:pt x="2307" y="574"/>
                  </a:lnTo>
                  <a:lnTo>
                    <a:pt x="2307" y="572"/>
                  </a:lnTo>
                  <a:lnTo>
                    <a:pt x="2308" y="569"/>
                  </a:lnTo>
                  <a:lnTo>
                    <a:pt x="2308" y="566"/>
                  </a:lnTo>
                  <a:lnTo>
                    <a:pt x="2315" y="553"/>
                  </a:lnTo>
                  <a:lnTo>
                    <a:pt x="2322" y="542"/>
                  </a:lnTo>
                  <a:close/>
                  <a:moveTo>
                    <a:pt x="1078" y="242"/>
                  </a:moveTo>
                  <a:lnTo>
                    <a:pt x="1079" y="243"/>
                  </a:lnTo>
                  <a:lnTo>
                    <a:pt x="1078" y="244"/>
                  </a:lnTo>
                  <a:lnTo>
                    <a:pt x="1077" y="246"/>
                  </a:lnTo>
                  <a:lnTo>
                    <a:pt x="1074" y="248"/>
                  </a:lnTo>
                  <a:lnTo>
                    <a:pt x="1068" y="253"/>
                  </a:lnTo>
                  <a:lnTo>
                    <a:pt x="1066" y="254"/>
                  </a:lnTo>
                  <a:lnTo>
                    <a:pt x="1066" y="257"/>
                  </a:lnTo>
                  <a:lnTo>
                    <a:pt x="1067" y="264"/>
                  </a:lnTo>
                  <a:lnTo>
                    <a:pt x="1068" y="268"/>
                  </a:lnTo>
                  <a:lnTo>
                    <a:pt x="1069" y="269"/>
                  </a:lnTo>
                  <a:lnTo>
                    <a:pt x="1070" y="269"/>
                  </a:lnTo>
                  <a:lnTo>
                    <a:pt x="1071" y="265"/>
                  </a:lnTo>
                  <a:lnTo>
                    <a:pt x="1071" y="272"/>
                  </a:lnTo>
                  <a:lnTo>
                    <a:pt x="1083" y="271"/>
                  </a:lnTo>
                  <a:lnTo>
                    <a:pt x="1096" y="272"/>
                  </a:lnTo>
                  <a:lnTo>
                    <a:pt x="1101" y="254"/>
                  </a:lnTo>
                  <a:lnTo>
                    <a:pt x="1090" y="248"/>
                  </a:lnTo>
                  <a:lnTo>
                    <a:pt x="1078" y="242"/>
                  </a:lnTo>
                  <a:close/>
                  <a:moveTo>
                    <a:pt x="1025" y="230"/>
                  </a:moveTo>
                  <a:lnTo>
                    <a:pt x="1025" y="242"/>
                  </a:lnTo>
                  <a:lnTo>
                    <a:pt x="1023" y="241"/>
                  </a:lnTo>
                  <a:lnTo>
                    <a:pt x="1020" y="241"/>
                  </a:lnTo>
                  <a:lnTo>
                    <a:pt x="1019" y="241"/>
                  </a:lnTo>
                  <a:lnTo>
                    <a:pt x="1019" y="242"/>
                  </a:lnTo>
                  <a:lnTo>
                    <a:pt x="1020" y="245"/>
                  </a:lnTo>
                  <a:lnTo>
                    <a:pt x="1020" y="248"/>
                  </a:lnTo>
                  <a:lnTo>
                    <a:pt x="1016" y="252"/>
                  </a:lnTo>
                  <a:lnTo>
                    <a:pt x="1015" y="254"/>
                  </a:lnTo>
                  <a:lnTo>
                    <a:pt x="1016" y="256"/>
                  </a:lnTo>
                  <a:lnTo>
                    <a:pt x="1019" y="257"/>
                  </a:lnTo>
                  <a:lnTo>
                    <a:pt x="1027" y="258"/>
                  </a:lnTo>
                  <a:lnTo>
                    <a:pt x="1036" y="260"/>
                  </a:lnTo>
                  <a:lnTo>
                    <a:pt x="1036" y="254"/>
                  </a:lnTo>
                  <a:lnTo>
                    <a:pt x="1040" y="242"/>
                  </a:lnTo>
                  <a:lnTo>
                    <a:pt x="1039" y="237"/>
                  </a:lnTo>
                  <a:lnTo>
                    <a:pt x="1037" y="233"/>
                  </a:lnTo>
                  <a:lnTo>
                    <a:pt x="1035" y="230"/>
                  </a:lnTo>
                  <a:lnTo>
                    <a:pt x="1032" y="230"/>
                  </a:lnTo>
                  <a:lnTo>
                    <a:pt x="1029" y="229"/>
                  </a:lnTo>
                  <a:lnTo>
                    <a:pt x="1025" y="230"/>
                  </a:lnTo>
                  <a:close/>
                  <a:moveTo>
                    <a:pt x="984" y="207"/>
                  </a:moveTo>
                  <a:lnTo>
                    <a:pt x="984" y="219"/>
                  </a:lnTo>
                  <a:lnTo>
                    <a:pt x="1019" y="214"/>
                  </a:lnTo>
                  <a:lnTo>
                    <a:pt x="1031" y="211"/>
                  </a:lnTo>
                  <a:lnTo>
                    <a:pt x="1029" y="210"/>
                  </a:lnTo>
                  <a:lnTo>
                    <a:pt x="1022" y="209"/>
                  </a:lnTo>
                  <a:lnTo>
                    <a:pt x="1007" y="208"/>
                  </a:lnTo>
                  <a:lnTo>
                    <a:pt x="984" y="207"/>
                  </a:lnTo>
                  <a:close/>
                  <a:moveTo>
                    <a:pt x="943" y="155"/>
                  </a:moveTo>
                  <a:lnTo>
                    <a:pt x="944" y="166"/>
                  </a:lnTo>
                  <a:lnTo>
                    <a:pt x="944" y="174"/>
                  </a:lnTo>
                  <a:lnTo>
                    <a:pt x="944" y="185"/>
                  </a:lnTo>
                  <a:lnTo>
                    <a:pt x="943" y="195"/>
                  </a:lnTo>
                  <a:lnTo>
                    <a:pt x="948" y="194"/>
                  </a:lnTo>
                  <a:lnTo>
                    <a:pt x="951" y="194"/>
                  </a:lnTo>
                  <a:lnTo>
                    <a:pt x="952" y="195"/>
                  </a:lnTo>
                  <a:lnTo>
                    <a:pt x="953" y="196"/>
                  </a:lnTo>
                  <a:lnTo>
                    <a:pt x="955" y="198"/>
                  </a:lnTo>
                  <a:lnTo>
                    <a:pt x="956" y="200"/>
                  </a:lnTo>
                  <a:lnTo>
                    <a:pt x="958" y="201"/>
                  </a:lnTo>
                  <a:lnTo>
                    <a:pt x="961" y="201"/>
                  </a:lnTo>
                  <a:lnTo>
                    <a:pt x="965" y="197"/>
                  </a:lnTo>
                  <a:lnTo>
                    <a:pt x="970" y="190"/>
                  </a:lnTo>
                  <a:lnTo>
                    <a:pt x="973" y="187"/>
                  </a:lnTo>
                  <a:lnTo>
                    <a:pt x="973" y="184"/>
                  </a:lnTo>
                  <a:lnTo>
                    <a:pt x="973" y="183"/>
                  </a:lnTo>
                  <a:lnTo>
                    <a:pt x="972" y="183"/>
                  </a:lnTo>
                  <a:lnTo>
                    <a:pt x="969" y="183"/>
                  </a:lnTo>
                  <a:lnTo>
                    <a:pt x="967" y="184"/>
                  </a:lnTo>
                  <a:lnTo>
                    <a:pt x="970" y="171"/>
                  </a:lnTo>
                  <a:lnTo>
                    <a:pt x="973" y="155"/>
                  </a:lnTo>
                  <a:lnTo>
                    <a:pt x="961" y="156"/>
                  </a:lnTo>
                  <a:lnTo>
                    <a:pt x="956" y="157"/>
                  </a:lnTo>
                  <a:lnTo>
                    <a:pt x="950" y="156"/>
                  </a:lnTo>
                  <a:lnTo>
                    <a:pt x="943" y="155"/>
                  </a:lnTo>
                  <a:close/>
                  <a:moveTo>
                    <a:pt x="991" y="143"/>
                  </a:moveTo>
                  <a:lnTo>
                    <a:pt x="991" y="150"/>
                  </a:lnTo>
                  <a:lnTo>
                    <a:pt x="990" y="155"/>
                  </a:lnTo>
                  <a:lnTo>
                    <a:pt x="988" y="160"/>
                  </a:lnTo>
                  <a:lnTo>
                    <a:pt x="984" y="167"/>
                  </a:lnTo>
                  <a:lnTo>
                    <a:pt x="991" y="170"/>
                  </a:lnTo>
                  <a:lnTo>
                    <a:pt x="994" y="174"/>
                  </a:lnTo>
                  <a:lnTo>
                    <a:pt x="998" y="178"/>
                  </a:lnTo>
                  <a:lnTo>
                    <a:pt x="1002" y="184"/>
                  </a:lnTo>
                  <a:lnTo>
                    <a:pt x="1014" y="183"/>
                  </a:lnTo>
                  <a:lnTo>
                    <a:pt x="1025" y="184"/>
                  </a:lnTo>
                  <a:lnTo>
                    <a:pt x="1031" y="155"/>
                  </a:lnTo>
                  <a:lnTo>
                    <a:pt x="1027" y="153"/>
                  </a:lnTo>
                  <a:lnTo>
                    <a:pt x="1025" y="151"/>
                  </a:lnTo>
                  <a:lnTo>
                    <a:pt x="1022" y="147"/>
                  </a:lnTo>
                  <a:lnTo>
                    <a:pt x="1020" y="143"/>
                  </a:lnTo>
                  <a:lnTo>
                    <a:pt x="1005" y="144"/>
                  </a:lnTo>
                  <a:lnTo>
                    <a:pt x="991" y="143"/>
                  </a:lnTo>
                  <a:close/>
                  <a:moveTo>
                    <a:pt x="991" y="2"/>
                  </a:moveTo>
                  <a:lnTo>
                    <a:pt x="988" y="3"/>
                  </a:lnTo>
                  <a:lnTo>
                    <a:pt x="984" y="6"/>
                  </a:lnTo>
                  <a:lnTo>
                    <a:pt x="981" y="9"/>
                  </a:lnTo>
                  <a:lnTo>
                    <a:pt x="977" y="15"/>
                  </a:lnTo>
                  <a:lnTo>
                    <a:pt x="968" y="26"/>
                  </a:lnTo>
                  <a:lnTo>
                    <a:pt x="960" y="40"/>
                  </a:lnTo>
                  <a:lnTo>
                    <a:pt x="951" y="55"/>
                  </a:lnTo>
                  <a:lnTo>
                    <a:pt x="945" y="69"/>
                  </a:lnTo>
                  <a:lnTo>
                    <a:pt x="940" y="81"/>
                  </a:lnTo>
                  <a:lnTo>
                    <a:pt x="938" y="90"/>
                  </a:lnTo>
                  <a:lnTo>
                    <a:pt x="936" y="96"/>
                  </a:lnTo>
                  <a:lnTo>
                    <a:pt x="936" y="106"/>
                  </a:lnTo>
                  <a:lnTo>
                    <a:pt x="938" y="110"/>
                  </a:lnTo>
                  <a:lnTo>
                    <a:pt x="939" y="113"/>
                  </a:lnTo>
                  <a:lnTo>
                    <a:pt x="940" y="113"/>
                  </a:lnTo>
                  <a:lnTo>
                    <a:pt x="941" y="115"/>
                  </a:lnTo>
                  <a:lnTo>
                    <a:pt x="942" y="115"/>
                  </a:lnTo>
                  <a:lnTo>
                    <a:pt x="943" y="113"/>
                  </a:lnTo>
                  <a:lnTo>
                    <a:pt x="947" y="106"/>
                  </a:lnTo>
                  <a:lnTo>
                    <a:pt x="955" y="91"/>
                  </a:lnTo>
                  <a:lnTo>
                    <a:pt x="962" y="75"/>
                  </a:lnTo>
                  <a:lnTo>
                    <a:pt x="967" y="67"/>
                  </a:lnTo>
                  <a:lnTo>
                    <a:pt x="978" y="69"/>
                  </a:lnTo>
                  <a:lnTo>
                    <a:pt x="984" y="72"/>
                  </a:lnTo>
                  <a:lnTo>
                    <a:pt x="989" y="74"/>
                  </a:lnTo>
                  <a:lnTo>
                    <a:pt x="996" y="78"/>
                  </a:lnTo>
                  <a:lnTo>
                    <a:pt x="1000" y="73"/>
                  </a:lnTo>
                  <a:lnTo>
                    <a:pt x="1003" y="71"/>
                  </a:lnTo>
                  <a:lnTo>
                    <a:pt x="1009" y="69"/>
                  </a:lnTo>
                  <a:lnTo>
                    <a:pt x="1014" y="67"/>
                  </a:lnTo>
                  <a:lnTo>
                    <a:pt x="1014" y="57"/>
                  </a:lnTo>
                  <a:lnTo>
                    <a:pt x="1014" y="49"/>
                  </a:lnTo>
                  <a:lnTo>
                    <a:pt x="1008" y="48"/>
                  </a:lnTo>
                  <a:lnTo>
                    <a:pt x="1001" y="47"/>
                  </a:lnTo>
                  <a:lnTo>
                    <a:pt x="996" y="45"/>
                  </a:lnTo>
                  <a:lnTo>
                    <a:pt x="991" y="42"/>
                  </a:lnTo>
                  <a:lnTo>
                    <a:pt x="997" y="33"/>
                  </a:lnTo>
                  <a:lnTo>
                    <a:pt x="1005" y="16"/>
                  </a:lnTo>
                  <a:lnTo>
                    <a:pt x="1007" y="11"/>
                  </a:lnTo>
                  <a:lnTo>
                    <a:pt x="1007" y="8"/>
                  </a:lnTo>
                  <a:lnTo>
                    <a:pt x="1007" y="5"/>
                  </a:lnTo>
                  <a:lnTo>
                    <a:pt x="1006" y="2"/>
                  </a:lnTo>
                  <a:lnTo>
                    <a:pt x="1003" y="1"/>
                  </a:lnTo>
                  <a:lnTo>
                    <a:pt x="1001" y="0"/>
                  </a:lnTo>
                  <a:lnTo>
                    <a:pt x="996" y="0"/>
                  </a:lnTo>
                  <a:lnTo>
                    <a:pt x="991" y="2"/>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60" name="shp_England">
              <a:extLst>
                <a:ext uri="{FF2B5EF4-FFF2-40B4-BE49-F238E27FC236}">
                  <a16:creationId xmlns:a16="http://schemas.microsoft.com/office/drawing/2014/main" id="{1326A73A-1769-8918-378A-5BCAB975B7AF}"/>
                </a:ext>
              </a:extLst>
            </p:cNvPr>
            <p:cNvSpPr>
              <a:spLocks noEditPoints="1"/>
            </p:cNvSpPr>
            <p:nvPr/>
          </p:nvSpPr>
          <p:spPr bwMode="auto">
            <a:xfrm>
              <a:off x="2528564" y="-318649"/>
              <a:ext cx="1723958" cy="2335023"/>
            </a:xfrm>
            <a:custGeom>
              <a:avLst/>
              <a:gdLst>
                <a:gd name="T0" fmla="*/ 1134 w 2247"/>
                <a:gd name="T1" fmla="*/ 1134 h 2904"/>
                <a:gd name="T2" fmla="*/ 1164 w 2247"/>
                <a:gd name="T3" fmla="*/ 1224 h 2904"/>
                <a:gd name="T4" fmla="*/ 1135 w 2247"/>
                <a:gd name="T5" fmla="*/ 1236 h 2904"/>
                <a:gd name="T6" fmla="*/ 1072 w 2247"/>
                <a:gd name="T7" fmla="*/ 1221 h 2904"/>
                <a:gd name="T8" fmla="*/ 1070 w 2247"/>
                <a:gd name="T9" fmla="*/ 1315 h 2904"/>
                <a:gd name="T10" fmla="*/ 1044 w 2247"/>
                <a:gd name="T11" fmla="*/ 1391 h 2904"/>
                <a:gd name="T12" fmla="*/ 981 w 2247"/>
                <a:gd name="T13" fmla="*/ 1410 h 2904"/>
                <a:gd name="T14" fmla="*/ 1028 w 2247"/>
                <a:gd name="T15" fmla="*/ 1470 h 2904"/>
                <a:gd name="T16" fmla="*/ 989 w 2247"/>
                <a:gd name="T17" fmla="*/ 1525 h 2904"/>
                <a:gd name="T18" fmla="*/ 974 w 2247"/>
                <a:gd name="T19" fmla="*/ 1660 h 2904"/>
                <a:gd name="T20" fmla="*/ 1014 w 2247"/>
                <a:gd name="T21" fmla="*/ 1668 h 2904"/>
                <a:gd name="T22" fmla="*/ 1046 w 2247"/>
                <a:gd name="T23" fmla="*/ 1717 h 2904"/>
                <a:gd name="T24" fmla="*/ 1009 w 2247"/>
                <a:gd name="T25" fmla="*/ 1842 h 2904"/>
                <a:gd name="T26" fmla="*/ 807 w 2247"/>
                <a:gd name="T27" fmla="*/ 1951 h 2904"/>
                <a:gd name="T28" fmla="*/ 662 w 2247"/>
                <a:gd name="T29" fmla="*/ 1871 h 2904"/>
                <a:gd name="T30" fmla="*/ 420 w 2247"/>
                <a:gd name="T31" fmla="*/ 1950 h 2904"/>
                <a:gd name="T32" fmla="*/ 279 w 2247"/>
                <a:gd name="T33" fmla="*/ 2077 h 2904"/>
                <a:gd name="T34" fmla="*/ 77 w 2247"/>
                <a:gd name="T35" fmla="*/ 2149 h 2904"/>
                <a:gd name="T36" fmla="*/ 59 w 2247"/>
                <a:gd name="T37" fmla="*/ 2235 h 2904"/>
                <a:gd name="T38" fmla="*/ 193 w 2247"/>
                <a:gd name="T39" fmla="*/ 2251 h 2904"/>
                <a:gd name="T40" fmla="*/ 296 w 2247"/>
                <a:gd name="T41" fmla="*/ 2199 h 2904"/>
                <a:gd name="T42" fmla="*/ 445 w 2247"/>
                <a:gd name="T43" fmla="*/ 2265 h 2904"/>
                <a:gd name="T44" fmla="*/ 563 w 2247"/>
                <a:gd name="T45" fmla="*/ 2327 h 2904"/>
                <a:gd name="T46" fmla="*/ 778 w 2247"/>
                <a:gd name="T47" fmla="*/ 2173 h 2904"/>
                <a:gd name="T48" fmla="*/ 929 w 2247"/>
                <a:gd name="T49" fmla="*/ 2286 h 2904"/>
                <a:gd name="T50" fmla="*/ 1065 w 2247"/>
                <a:gd name="T51" fmla="*/ 2311 h 2904"/>
                <a:gd name="T52" fmla="*/ 1161 w 2247"/>
                <a:gd name="T53" fmla="*/ 2296 h 2904"/>
                <a:gd name="T54" fmla="*/ 1255 w 2247"/>
                <a:gd name="T55" fmla="*/ 2306 h 2904"/>
                <a:gd name="T56" fmla="*/ 1233 w 2247"/>
                <a:gd name="T57" fmla="*/ 2270 h 2904"/>
                <a:gd name="T58" fmla="*/ 1372 w 2247"/>
                <a:gd name="T59" fmla="*/ 2345 h 2904"/>
                <a:gd name="T60" fmla="*/ 1654 w 2247"/>
                <a:gd name="T61" fmla="*/ 2413 h 2904"/>
                <a:gd name="T62" fmla="*/ 1839 w 2247"/>
                <a:gd name="T63" fmla="*/ 2358 h 2904"/>
                <a:gd name="T64" fmla="*/ 2030 w 2247"/>
                <a:gd name="T65" fmla="*/ 2218 h 2904"/>
                <a:gd name="T66" fmla="*/ 1895 w 2247"/>
                <a:gd name="T67" fmla="*/ 2168 h 2904"/>
                <a:gd name="T68" fmla="*/ 1904 w 2247"/>
                <a:gd name="T69" fmla="*/ 2080 h 2904"/>
                <a:gd name="T70" fmla="*/ 2056 w 2247"/>
                <a:gd name="T71" fmla="*/ 1966 h 2904"/>
                <a:gd name="T72" fmla="*/ 2192 w 2247"/>
                <a:gd name="T73" fmla="*/ 1797 h 2904"/>
                <a:gd name="T74" fmla="*/ 2180 w 2247"/>
                <a:gd name="T75" fmla="*/ 1566 h 2904"/>
                <a:gd name="T76" fmla="*/ 1954 w 2247"/>
                <a:gd name="T77" fmla="*/ 1471 h 2904"/>
                <a:gd name="T78" fmla="*/ 1854 w 2247"/>
                <a:gd name="T79" fmla="*/ 1488 h 2904"/>
                <a:gd name="T80" fmla="*/ 1950 w 2247"/>
                <a:gd name="T81" fmla="*/ 1282 h 2904"/>
                <a:gd name="T82" fmla="*/ 1915 w 2247"/>
                <a:gd name="T83" fmla="*/ 1053 h 2904"/>
                <a:gd name="T84" fmla="*/ 1927 w 2247"/>
                <a:gd name="T85" fmla="*/ 934 h 2904"/>
                <a:gd name="T86" fmla="*/ 1847 w 2247"/>
                <a:gd name="T87" fmla="*/ 739 h 2904"/>
                <a:gd name="T88" fmla="*/ 1731 w 2247"/>
                <a:gd name="T89" fmla="*/ 502 h 2904"/>
                <a:gd name="T90" fmla="*/ 1716 w 2247"/>
                <a:gd name="T91" fmla="*/ 136 h 2904"/>
                <a:gd name="T92" fmla="*/ 1567 w 2247"/>
                <a:gd name="T93" fmla="*/ 66 h 2904"/>
                <a:gd name="T94" fmla="*/ 1561 w 2247"/>
                <a:gd name="T95" fmla="*/ 143 h 2904"/>
                <a:gd name="T96" fmla="*/ 1519 w 2247"/>
                <a:gd name="T97" fmla="*/ 190 h 2904"/>
                <a:gd name="T98" fmla="*/ 1368 w 2247"/>
                <a:gd name="T99" fmla="*/ 274 h 2904"/>
                <a:gd name="T100" fmla="*/ 1255 w 2247"/>
                <a:gd name="T101" fmla="*/ 396 h 2904"/>
                <a:gd name="T102" fmla="*/ 1137 w 2247"/>
                <a:gd name="T103" fmla="*/ 535 h 2904"/>
                <a:gd name="T104" fmla="*/ 1182 w 2247"/>
                <a:gd name="T105" fmla="*/ 693 h 2904"/>
                <a:gd name="T106" fmla="*/ 1271 w 2247"/>
                <a:gd name="T107" fmla="*/ 739 h 2904"/>
                <a:gd name="T108" fmla="*/ 1197 w 2247"/>
                <a:gd name="T109" fmla="*/ 851 h 2904"/>
                <a:gd name="T110" fmla="*/ 1102 w 2247"/>
                <a:gd name="T111" fmla="*/ 1032 h 2904"/>
                <a:gd name="T112" fmla="*/ 859 w 2247"/>
                <a:gd name="T113" fmla="*/ 2889 h 2904"/>
                <a:gd name="T114" fmla="*/ 743 w 2247"/>
                <a:gd name="T115" fmla="*/ 2732 h 2904"/>
                <a:gd name="T116" fmla="*/ 775 w 2247"/>
                <a:gd name="T117" fmla="*/ 2744 h 2904"/>
                <a:gd name="T118" fmla="*/ 924 w 2247"/>
                <a:gd name="T119" fmla="*/ 531 h 2904"/>
                <a:gd name="T120" fmla="*/ 857 w 2247"/>
                <a:gd name="T121" fmla="*/ 534 h 2904"/>
                <a:gd name="T122" fmla="*/ 829 w 2247"/>
                <a:gd name="T123" fmla="*/ 631 h 2904"/>
                <a:gd name="T124" fmla="*/ 924 w 2247"/>
                <a:gd name="T125" fmla="*/ 582 h 2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47" h="2904">
                  <a:moveTo>
                    <a:pt x="1102" y="1032"/>
                  </a:moveTo>
                  <a:lnTo>
                    <a:pt x="1107" y="1041"/>
                  </a:lnTo>
                  <a:lnTo>
                    <a:pt x="1112" y="1049"/>
                  </a:lnTo>
                  <a:lnTo>
                    <a:pt x="1116" y="1056"/>
                  </a:lnTo>
                  <a:lnTo>
                    <a:pt x="1121" y="1066"/>
                  </a:lnTo>
                  <a:lnTo>
                    <a:pt x="1132" y="1079"/>
                  </a:lnTo>
                  <a:lnTo>
                    <a:pt x="1144" y="1093"/>
                  </a:lnTo>
                  <a:lnTo>
                    <a:pt x="1148" y="1100"/>
                  </a:lnTo>
                  <a:lnTo>
                    <a:pt x="1150" y="1105"/>
                  </a:lnTo>
                  <a:lnTo>
                    <a:pt x="1151" y="1108"/>
                  </a:lnTo>
                  <a:lnTo>
                    <a:pt x="1150" y="1111"/>
                  </a:lnTo>
                  <a:lnTo>
                    <a:pt x="1148" y="1113"/>
                  </a:lnTo>
                  <a:lnTo>
                    <a:pt x="1146" y="1117"/>
                  </a:lnTo>
                  <a:lnTo>
                    <a:pt x="1137" y="1119"/>
                  </a:lnTo>
                  <a:lnTo>
                    <a:pt x="1130" y="1123"/>
                  </a:lnTo>
                  <a:lnTo>
                    <a:pt x="1129" y="1126"/>
                  </a:lnTo>
                  <a:lnTo>
                    <a:pt x="1130" y="1128"/>
                  </a:lnTo>
                  <a:lnTo>
                    <a:pt x="1131" y="1132"/>
                  </a:lnTo>
                  <a:lnTo>
                    <a:pt x="1134" y="1134"/>
                  </a:lnTo>
                  <a:lnTo>
                    <a:pt x="1136" y="1136"/>
                  </a:lnTo>
                  <a:lnTo>
                    <a:pt x="1139" y="1139"/>
                  </a:lnTo>
                  <a:lnTo>
                    <a:pt x="1141" y="1142"/>
                  </a:lnTo>
                  <a:lnTo>
                    <a:pt x="1143" y="1145"/>
                  </a:lnTo>
                  <a:lnTo>
                    <a:pt x="1141" y="1155"/>
                  </a:lnTo>
                  <a:lnTo>
                    <a:pt x="1139" y="1163"/>
                  </a:lnTo>
                  <a:lnTo>
                    <a:pt x="1137" y="1175"/>
                  </a:lnTo>
                  <a:lnTo>
                    <a:pt x="1136" y="1187"/>
                  </a:lnTo>
                  <a:lnTo>
                    <a:pt x="1138" y="1193"/>
                  </a:lnTo>
                  <a:lnTo>
                    <a:pt x="1140" y="1199"/>
                  </a:lnTo>
                  <a:lnTo>
                    <a:pt x="1145" y="1204"/>
                  </a:lnTo>
                  <a:lnTo>
                    <a:pt x="1149" y="1209"/>
                  </a:lnTo>
                  <a:lnTo>
                    <a:pt x="1153" y="1212"/>
                  </a:lnTo>
                  <a:lnTo>
                    <a:pt x="1158" y="1214"/>
                  </a:lnTo>
                  <a:lnTo>
                    <a:pt x="1161" y="1217"/>
                  </a:lnTo>
                  <a:lnTo>
                    <a:pt x="1163" y="1218"/>
                  </a:lnTo>
                  <a:lnTo>
                    <a:pt x="1164" y="1220"/>
                  </a:lnTo>
                  <a:lnTo>
                    <a:pt x="1165" y="1222"/>
                  </a:lnTo>
                  <a:lnTo>
                    <a:pt x="1164" y="1224"/>
                  </a:lnTo>
                  <a:lnTo>
                    <a:pt x="1163" y="1226"/>
                  </a:lnTo>
                  <a:lnTo>
                    <a:pt x="1162" y="1228"/>
                  </a:lnTo>
                  <a:lnTo>
                    <a:pt x="1160" y="1229"/>
                  </a:lnTo>
                  <a:lnTo>
                    <a:pt x="1155" y="1231"/>
                  </a:lnTo>
                  <a:lnTo>
                    <a:pt x="1152" y="1235"/>
                  </a:lnTo>
                  <a:lnTo>
                    <a:pt x="1147" y="1243"/>
                  </a:lnTo>
                  <a:lnTo>
                    <a:pt x="1144" y="1251"/>
                  </a:lnTo>
                  <a:lnTo>
                    <a:pt x="1141" y="1255"/>
                  </a:lnTo>
                  <a:lnTo>
                    <a:pt x="1139" y="1257"/>
                  </a:lnTo>
                  <a:lnTo>
                    <a:pt x="1136" y="1258"/>
                  </a:lnTo>
                  <a:lnTo>
                    <a:pt x="1133" y="1258"/>
                  </a:lnTo>
                  <a:lnTo>
                    <a:pt x="1132" y="1257"/>
                  </a:lnTo>
                  <a:lnTo>
                    <a:pt x="1131" y="1256"/>
                  </a:lnTo>
                  <a:lnTo>
                    <a:pt x="1130" y="1254"/>
                  </a:lnTo>
                  <a:lnTo>
                    <a:pt x="1130" y="1253"/>
                  </a:lnTo>
                  <a:lnTo>
                    <a:pt x="1131" y="1248"/>
                  </a:lnTo>
                  <a:lnTo>
                    <a:pt x="1132" y="1244"/>
                  </a:lnTo>
                  <a:lnTo>
                    <a:pt x="1134" y="1240"/>
                  </a:lnTo>
                  <a:lnTo>
                    <a:pt x="1135" y="1236"/>
                  </a:lnTo>
                  <a:lnTo>
                    <a:pt x="1135" y="1231"/>
                  </a:lnTo>
                  <a:lnTo>
                    <a:pt x="1133" y="1228"/>
                  </a:lnTo>
                  <a:lnTo>
                    <a:pt x="1120" y="1228"/>
                  </a:lnTo>
                  <a:lnTo>
                    <a:pt x="1109" y="1228"/>
                  </a:lnTo>
                  <a:lnTo>
                    <a:pt x="1105" y="1226"/>
                  </a:lnTo>
                  <a:lnTo>
                    <a:pt x="1105" y="1222"/>
                  </a:lnTo>
                  <a:lnTo>
                    <a:pt x="1105" y="1218"/>
                  </a:lnTo>
                  <a:lnTo>
                    <a:pt x="1105" y="1213"/>
                  </a:lnTo>
                  <a:lnTo>
                    <a:pt x="1106" y="1210"/>
                  </a:lnTo>
                  <a:lnTo>
                    <a:pt x="1106" y="1206"/>
                  </a:lnTo>
                  <a:lnTo>
                    <a:pt x="1104" y="1204"/>
                  </a:lnTo>
                  <a:lnTo>
                    <a:pt x="1102" y="1203"/>
                  </a:lnTo>
                  <a:lnTo>
                    <a:pt x="1099" y="1203"/>
                  </a:lnTo>
                  <a:lnTo>
                    <a:pt x="1097" y="1204"/>
                  </a:lnTo>
                  <a:lnTo>
                    <a:pt x="1095" y="1206"/>
                  </a:lnTo>
                  <a:lnTo>
                    <a:pt x="1094" y="1209"/>
                  </a:lnTo>
                  <a:lnTo>
                    <a:pt x="1090" y="1214"/>
                  </a:lnTo>
                  <a:lnTo>
                    <a:pt x="1086" y="1219"/>
                  </a:lnTo>
                  <a:lnTo>
                    <a:pt x="1072" y="1221"/>
                  </a:lnTo>
                  <a:lnTo>
                    <a:pt x="1057" y="1222"/>
                  </a:lnTo>
                  <a:lnTo>
                    <a:pt x="1053" y="1225"/>
                  </a:lnTo>
                  <a:lnTo>
                    <a:pt x="1049" y="1227"/>
                  </a:lnTo>
                  <a:lnTo>
                    <a:pt x="1046" y="1230"/>
                  </a:lnTo>
                  <a:lnTo>
                    <a:pt x="1043" y="1234"/>
                  </a:lnTo>
                  <a:lnTo>
                    <a:pt x="1040" y="1238"/>
                  </a:lnTo>
                  <a:lnTo>
                    <a:pt x="1038" y="1242"/>
                  </a:lnTo>
                  <a:lnTo>
                    <a:pt x="1037" y="1246"/>
                  </a:lnTo>
                  <a:lnTo>
                    <a:pt x="1036" y="1252"/>
                  </a:lnTo>
                  <a:lnTo>
                    <a:pt x="1035" y="1257"/>
                  </a:lnTo>
                  <a:lnTo>
                    <a:pt x="1035" y="1263"/>
                  </a:lnTo>
                  <a:lnTo>
                    <a:pt x="1036" y="1269"/>
                  </a:lnTo>
                  <a:lnTo>
                    <a:pt x="1039" y="1274"/>
                  </a:lnTo>
                  <a:lnTo>
                    <a:pt x="1053" y="1282"/>
                  </a:lnTo>
                  <a:lnTo>
                    <a:pt x="1067" y="1290"/>
                  </a:lnTo>
                  <a:lnTo>
                    <a:pt x="1070" y="1296"/>
                  </a:lnTo>
                  <a:lnTo>
                    <a:pt x="1072" y="1303"/>
                  </a:lnTo>
                  <a:lnTo>
                    <a:pt x="1072" y="1309"/>
                  </a:lnTo>
                  <a:lnTo>
                    <a:pt x="1070" y="1315"/>
                  </a:lnTo>
                  <a:lnTo>
                    <a:pt x="1068" y="1320"/>
                  </a:lnTo>
                  <a:lnTo>
                    <a:pt x="1066" y="1322"/>
                  </a:lnTo>
                  <a:lnTo>
                    <a:pt x="1064" y="1324"/>
                  </a:lnTo>
                  <a:lnTo>
                    <a:pt x="1061" y="1325"/>
                  </a:lnTo>
                  <a:lnTo>
                    <a:pt x="1054" y="1328"/>
                  </a:lnTo>
                  <a:lnTo>
                    <a:pt x="1049" y="1332"/>
                  </a:lnTo>
                  <a:lnTo>
                    <a:pt x="1038" y="1342"/>
                  </a:lnTo>
                  <a:lnTo>
                    <a:pt x="1030" y="1354"/>
                  </a:lnTo>
                  <a:lnTo>
                    <a:pt x="1026" y="1358"/>
                  </a:lnTo>
                  <a:lnTo>
                    <a:pt x="1021" y="1361"/>
                  </a:lnTo>
                  <a:lnTo>
                    <a:pt x="1019" y="1363"/>
                  </a:lnTo>
                  <a:lnTo>
                    <a:pt x="1017" y="1365"/>
                  </a:lnTo>
                  <a:lnTo>
                    <a:pt x="1017" y="1367"/>
                  </a:lnTo>
                  <a:lnTo>
                    <a:pt x="1017" y="1370"/>
                  </a:lnTo>
                  <a:lnTo>
                    <a:pt x="1027" y="1374"/>
                  </a:lnTo>
                  <a:lnTo>
                    <a:pt x="1039" y="1376"/>
                  </a:lnTo>
                  <a:lnTo>
                    <a:pt x="1043" y="1382"/>
                  </a:lnTo>
                  <a:lnTo>
                    <a:pt x="1044" y="1389"/>
                  </a:lnTo>
                  <a:lnTo>
                    <a:pt x="1044" y="1391"/>
                  </a:lnTo>
                  <a:lnTo>
                    <a:pt x="1043" y="1394"/>
                  </a:lnTo>
                  <a:lnTo>
                    <a:pt x="1042" y="1397"/>
                  </a:lnTo>
                  <a:lnTo>
                    <a:pt x="1039" y="1399"/>
                  </a:lnTo>
                  <a:lnTo>
                    <a:pt x="1036" y="1400"/>
                  </a:lnTo>
                  <a:lnTo>
                    <a:pt x="1034" y="1400"/>
                  </a:lnTo>
                  <a:lnTo>
                    <a:pt x="1031" y="1399"/>
                  </a:lnTo>
                  <a:lnTo>
                    <a:pt x="1029" y="1397"/>
                  </a:lnTo>
                  <a:lnTo>
                    <a:pt x="1026" y="1395"/>
                  </a:lnTo>
                  <a:lnTo>
                    <a:pt x="1023" y="1394"/>
                  </a:lnTo>
                  <a:lnTo>
                    <a:pt x="1020" y="1393"/>
                  </a:lnTo>
                  <a:lnTo>
                    <a:pt x="1017" y="1393"/>
                  </a:lnTo>
                  <a:lnTo>
                    <a:pt x="1012" y="1394"/>
                  </a:lnTo>
                  <a:lnTo>
                    <a:pt x="1009" y="1396"/>
                  </a:lnTo>
                  <a:lnTo>
                    <a:pt x="1004" y="1399"/>
                  </a:lnTo>
                  <a:lnTo>
                    <a:pt x="999" y="1403"/>
                  </a:lnTo>
                  <a:lnTo>
                    <a:pt x="993" y="1405"/>
                  </a:lnTo>
                  <a:lnTo>
                    <a:pt x="986" y="1407"/>
                  </a:lnTo>
                  <a:lnTo>
                    <a:pt x="983" y="1408"/>
                  </a:lnTo>
                  <a:lnTo>
                    <a:pt x="981" y="1410"/>
                  </a:lnTo>
                  <a:lnTo>
                    <a:pt x="979" y="1412"/>
                  </a:lnTo>
                  <a:lnTo>
                    <a:pt x="978" y="1415"/>
                  </a:lnTo>
                  <a:lnTo>
                    <a:pt x="977" y="1419"/>
                  </a:lnTo>
                  <a:lnTo>
                    <a:pt x="977" y="1423"/>
                  </a:lnTo>
                  <a:lnTo>
                    <a:pt x="978" y="1426"/>
                  </a:lnTo>
                  <a:lnTo>
                    <a:pt x="980" y="1428"/>
                  </a:lnTo>
                  <a:lnTo>
                    <a:pt x="985" y="1434"/>
                  </a:lnTo>
                  <a:lnTo>
                    <a:pt x="991" y="1441"/>
                  </a:lnTo>
                  <a:lnTo>
                    <a:pt x="994" y="1448"/>
                  </a:lnTo>
                  <a:lnTo>
                    <a:pt x="998" y="1455"/>
                  </a:lnTo>
                  <a:lnTo>
                    <a:pt x="1002" y="1460"/>
                  </a:lnTo>
                  <a:lnTo>
                    <a:pt x="1009" y="1464"/>
                  </a:lnTo>
                  <a:lnTo>
                    <a:pt x="1013" y="1464"/>
                  </a:lnTo>
                  <a:lnTo>
                    <a:pt x="1018" y="1464"/>
                  </a:lnTo>
                  <a:lnTo>
                    <a:pt x="1020" y="1464"/>
                  </a:lnTo>
                  <a:lnTo>
                    <a:pt x="1022" y="1464"/>
                  </a:lnTo>
                  <a:lnTo>
                    <a:pt x="1025" y="1465"/>
                  </a:lnTo>
                  <a:lnTo>
                    <a:pt x="1027" y="1467"/>
                  </a:lnTo>
                  <a:lnTo>
                    <a:pt x="1028" y="1470"/>
                  </a:lnTo>
                  <a:lnTo>
                    <a:pt x="1027" y="1472"/>
                  </a:lnTo>
                  <a:lnTo>
                    <a:pt x="1026" y="1474"/>
                  </a:lnTo>
                  <a:lnTo>
                    <a:pt x="1023" y="1476"/>
                  </a:lnTo>
                  <a:lnTo>
                    <a:pt x="1019" y="1481"/>
                  </a:lnTo>
                  <a:lnTo>
                    <a:pt x="1017" y="1487"/>
                  </a:lnTo>
                  <a:lnTo>
                    <a:pt x="1025" y="1499"/>
                  </a:lnTo>
                  <a:lnTo>
                    <a:pt x="1030" y="1512"/>
                  </a:lnTo>
                  <a:lnTo>
                    <a:pt x="1029" y="1514"/>
                  </a:lnTo>
                  <a:lnTo>
                    <a:pt x="1028" y="1516"/>
                  </a:lnTo>
                  <a:lnTo>
                    <a:pt x="1026" y="1517"/>
                  </a:lnTo>
                  <a:lnTo>
                    <a:pt x="1023" y="1517"/>
                  </a:lnTo>
                  <a:lnTo>
                    <a:pt x="1019" y="1518"/>
                  </a:lnTo>
                  <a:lnTo>
                    <a:pt x="1015" y="1517"/>
                  </a:lnTo>
                  <a:lnTo>
                    <a:pt x="1010" y="1516"/>
                  </a:lnTo>
                  <a:lnTo>
                    <a:pt x="1005" y="1516"/>
                  </a:lnTo>
                  <a:lnTo>
                    <a:pt x="1001" y="1516"/>
                  </a:lnTo>
                  <a:lnTo>
                    <a:pt x="996" y="1518"/>
                  </a:lnTo>
                  <a:lnTo>
                    <a:pt x="993" y="1522"/>
                  </a:lnTo>
                  <a:lnTo>
                    <a:pt x="989" y="1525"/>
                  </a:lnTo>
                  <a:lnTo>
                    <a:pt x="987" y="1528"/>
                  </a:lnTo>
                  <a:lnTo>
                    <a:pt x="985" y="1531"/>
                  </a:lnTo>
                  <a:lnTo>
                    <a:pt x="982" y="1539"/>
                  </a:lnTo>
                  <a:lnTo>
                    <a:pt x="978" y="1547"/>
                  </a:lnTo>
                  <a:lnTo>
                    <a:pt x="972" y="1555"/>
                  </a:lnTo>
                  <a:lnTo>
                    <a:pt x="968" y="1561"/>
                  </a:lnTo>
                  <a:lnTo>
                    <a:pt x="964" y="1567"/>
                  </a:lnTo>
                  <a:lnTo>
                    <a:pt x="962" y="1576"/>
                  </a:lnTo>
                  <a:lnTo>
                    <a:pt x="961" y="1584"/>
                  </a:lnTo>
                  <a:lnTo>
                    <a:pt x="962" y="1592"/>
                  </a:lnTo>
                  <a:lnTo>
                    <a:pt x="964" y="1599"/>
                  </a:lnTo>
                  <a:lnTo>
                    <a:pt x="965" y="1609"/>
                  </a:lnTo>
                  <a:lnTo>
                    <a:pt x="965" y="1618"/>
                  </a:lnTo>
                  <a:lnTo>
                    <a:pt x="965" y="1627"/>
                  </a:lnTo>
                  <a:lnTo>
                    <a:pt x="966" y="1634"/>
                  </a:lnTo>
                  <a:lnTo>
                    <a:pt x="968" y="1644"/>
                  </a:lnTo>
                  <a:lnTo>
                    <a:pt x="970" y="1651"/>
                  </a:lnTo>
                  <a:lnTo>
                    <a:pt x="972" y="1657"/>
                  </a:lnTo>
                  <a:lnTo>
                    <a:pt x="974" y="1660"/>
                  </a:lnTo>
                  <a:lnTo>
                    <a:pt x="976" y="1663"/>
                  </a:lnTo>
                  <a:lnTo>
                    <a:pt x="978" y="1665"/>
                  </a:lnTo>
                  <a:lnTo>
                    <a:pt x="981" y="1666"/>
                  </a:lnTo>
                  <a:lnTo>
                    <a:pt x="983" y="1667"/>
                  </a:lnTo>
                  <a:lnTo>
                    <a:pt x="985" y="1667"/>
                  </a:lnTo>
                  <a:lnTo>
                    <a:pt x="987" y="1667"/>
                  </a:lnTo>
                  <a:lnTo>
                    <a:pt x="989" y="1666"/>
                  </a:lnTo>
                  <a:lnTo>
                    <a:pt x="993" y="1663"/>
                  </a:lnTo>
                  <a:lnTo>
                    <a:pt x="997" y="1660"/>
                  </a:lnTo>
                  <a:lnTo>
                    <a:pt x="1000" y="1656"/>
                  </a:lnTo>
                  <a:lnTo>
                    <a:pt x="1004" y="1653"/>
                  </a:lnTo>
                  <a:lnTo>
                    <a:pt x="1006" y="1652"/>
                  </a:lnTo>
                  <a:lnTo>
                    <a:pt x="1008" y="1652"/>
                  </a:lnTo>
                  <a:lnTo>
                    <a:pt x="1010" y="1652"/>
                  </a:lnTo>
                  <a:lnTo>
                    <a:pt x="1011" y="1653"/>
                  </a:lnTo>
                  <a:lnTo>
                    <a:pt x="1014" y="1657"/>
                  </a:lnTo>
                  <a:lnTo>
                    <a:pt x="1015" y="1660"/>
                  </a:lnTo>
                  <a:lnTo>
                    <a:pt x="1015" y="1664"/>
                  </a:lnTo>
                  <a:lnTo>
                    <a:pt x="1014" y="1668"/>
                  </a:lnTo>
                  <a:lnTo>
                    <a:pt x="1012" y="1673"/>
                  </a:lnTo>
                  <a:lnTo>
                    <a:pt x="1011" y="1677"/>
                  </a:lnTo>
                  <a:lnTo>
                    <a:pt x="1011" y="1681"/>
                  </a:lnTo>
                  <a:lnTo>
                    <a:pt x="1011" y="1686"/>
                  </a:lnTo>
                  <a:lnTo>
                    <a:pt x="1013" y="1694"/>
                  </a:lnTo>
                  <a:lnTo>
                    <a:pt x="1015" y="1701"/>
                  </a:lnTo>
                  <a:lnTo>
                    <a:pt x="1016" y="1703"/>
                  </a:lnTo>
                  <a:lnTo>
                    <a:pt x="1018" y="1707"/>
                  </a:lnTo>
                  <a:lnTo>
                    <a:pt x="1020" y="1710"/>
                  </a:lnTo>
                  <a:lnTo>
                    <a:pt x="1023" y="1712"/>
                  </a:lnTo>
                  <a:lnTo>
                    <a:pt x="1027" y="1713"/>
                  </a:lnTo>
                  <a:lnTo>
                    <a:pt x="1030" y="1713"/>
                  </a:lnTo>
                  <a:lnTo>
                    <a:pt x="1033" y="1713"/>
                  </a:lnTo>
                  <a:lnTo>
                    <a:pt x="1035" y="1712"/>
                  </a:lnTo>
                  <a:lnTo>
                    <a:pt x="1038" y="1712"/>
                  </a:lnTo>
                  <a:lnTo>
                    <a:pt x="1042" y="1712"/>
                  </a:lnTo>
                  <a:lnTo>
                    <a:pt x="1044" y="1713"/>
                  </a:lnTo>
                  <a:lnTo>
                    <a:pt x="1046" y="1715"/>
                  </a:lnTo>
                  <a:lnTo>
                    <a:pt x="1046" y="1717"/>
                  </a:lnTo>
                  <a:lnTo>
                    <a:pt x="1046" y="1719"/>
                  </a:lnTo>
                  <a:lnTo>
                    <a:pt x="1044" y="1721"/>
                  </a:lnTo>
                  <a:lnTo>
                    <a:pt x="1042" y="1724"/>
                  </a:lnTo>
                  <a:lnTo>
                    <a:pt x="1037" y="1728"/>
                  </a:lnTo>
                  <a:lnTo>
                    <a:pt x="1033" y="1733"/>
                  </a:lnTo>
                  <a:lnTo>
                    <a:pt x="1030" y="1741"/>
                  </a:lnTo>
                  <a:lnTo>
                    <a:pt x="1028" y="1748"/>
                  </a:lnTo>
                  <a:lnTo>
                    <a:pt x="1027" y="1754"/>
                  </a:lnTo>
                  <a:lnTo>
                    <a:pt x="1027" y="1763"/>
                  </a:lnTo>
                  <a:lnTo>
                    <a:pt x="1028" y="1772"/>
                  </a:lnTo>
                  <a:lnTo>
                    <a:pt x="1030" y="1782"/>
                  </a:lnTo>
                  <a:lnTo>
                    <a:pt x="1029" y="1787"/>
                  </a:lnTo>
                  <a:lnTo>
                    <a:pt x="1028" y="1792"/>
                  </a:lnTo>
                  <a:lnTo>
                    <a:pt x="1026" y="1797"/>
                  </a:lnTo>
                  <a:lnTo>
                    <a:pt x="1023" y="1800"/>
                  </a:lnTo>
                  <a:lnTo>
                    <a:pt x="1019" y="1809"/>
                  </a:lnTo>
                  <a:lnTo>
                    <a:pt x="1014" y="1818"/>
                  </a:lnTo>
                  <a:lnTo>
                    <a:pt x="1011" y="1830"/>
                  </a:lnTo>
                  <a:lnTo>
                    <a:pt x="1009" y="1842"/>
                  </a:lnTo>
                  <a:lnTo>
                    <a:pt x="1005" y="1846"/>
                  </a:lnTo>
                  <a:lnTo>
                    <a:pt x="1000" y="1850"/>
                  </a:lnTo>
                  <a:lnTo>
                    <a:pt x="995" y="1853"/>
                  </a:lnTo>
                  <a:lnTo>
                    <a:pt x="988" y="1856"/>
                  </a:lnTo>
                  <a:lnTo>
                    <a:pt x="974" y="1863"/>
                  </a:lnTo>
                  <a:lnTo>
                    <a:pt x="958" y="1868"/>
                  </a:lnTo>
                  <a:lnTo>
                    <a:pt x="941" y="1872"/>
                  </a:lnTo>
                  <a:lnTo>
                    <a:pt x="925" y="1878"/>
                  </a:lnTo>
                  <a:lnTo>
                    <a:pt x="910" y="1883"/>
                  </a:lnTo>
                  <a:lnTo>
                    <a:pt x="897" y="1888"/>
                  </a:lnTo>
                  <a:lnTo>
                    <a:pt x="887" y="1895"/>
                  </a:lnTo>
                  <a:lnTo>
                    <a:pt x="880" y="1901"/>
                  </a:lnTo>
                  <a:lnTo>
                    <a:pt x="874" y="1906"/>
                  </a:lnTo>
                  <a:lnTo>
                    <a:pt x="868" y="1914"/>
                  </a:lnTo>
                  <a:lnTo>
                    <a:pt x="860" y="1931"/>
                  </a:lnTo>
                  <a:lnTo>
                    <a:pt x="850" y="1952"/>
                  </a:lnTo>
                  <a:lnTo>
                    <a:pt x="833" y="1951"/>
                  </a:lnTo>
                  <a:lnTo>
                    <a:pt x="816" y="1951"/>
                  </a:lnTo>
                  <a:lnTo>
                    <a:pt x="807" y="1951"/>
                  </a:lnTo>
                  <a:lnTo>
                    <a:pt x="798" y="1950"/>
                  </a:lnTo>
                  <a:lnTo>
                    <a:pt x="789" y="1949"/>
                  </a:lnTo>
                  <a:lnTo>
                    <a:pt x="780" y="1947"/>
                  </a:lnTo>
                  <a:lnTo>
                    <a:pt x="774" y="1934"/>
                  </a:lnTo>
                  <a:lnTo>
                    <a:pt x="768" y="1922"/>
                  </a:lnTo>
                  <a:lnTo>
                    <a:pt x="764" y="1921"/>
                  </a:lnTo>
                  <a:lnTo>
                    <a:pt x="760" y="1921"/>
                  </a:lnTo>
                  <a:lnTo>
                    <a:pt x="756" y="1922"/>
                  </a:lnTo>
                  <a:lnTo>
                    <a:pt x="750" y="1922"/>
                  </a:lnTo>
                  <a:lnTo>
                    <a:pt x="746" y="1923"/>
                  </a:lnTo>
                  <a:lnTo>
                    <a:pt x="742" y="1924"/>
                  </a:lnTo>
                  <a:lnTo>
                    <a:pt x="736" y="1924"/>
                  </a:lnTo>
                  <a:lnTo>
                    <a:pt x="733" y="1922"/>
                  </a:lnTo>
                  <a:lnTo>
                    <a:pt x="728" y="1912"/>
                  </a:lnTo>
                  <a:lnTo>
                    <a:pt x="722" y="1900"/>
                  </a:lnTo>
                  <a:lnTo>
                    <a:pt x="707" y="1900"/>
                  </a:lnTo>
                  <a:lnTo>
                    <a:pt x="692" y="1900"/>
                  </a:lnTo>
                  <a:lnTo>
                    <a:pt x="678" y="1885"/>
                  </a:lnTo>
                  <a:lnTo>
                    <a:pt x="662" y="1871"/>
                  </a:lnTo>
                  <a:lnTo>
                    <a:pt x="644" y="1871"/>
                  </a:lnTo>
                  <a:lnTo>
                    <a:pt x="611" y="1874"/>
                  </a:lnTo>
                  <a:lnTo>
                    <a:pt x="575" y="1879"/>
                  </a:lnTo>
                  <a:lnTo>
                    <a:pt x="551" y="1883"/>
                  </a:lnTo>
                  <a:lnTo>
                    <a:pt x="543" y="1886"/>
                  </a:lnTo>
                  <a:lnTo>
                    <a:pt x="537" y="1890"/>
                  </a:lnTo>
                  <a:lnTo>
                    <a:pt x="532" y="1896"/>
                  </a:lnTo>
                  <a:lnTo>
                    <a:pt x="528" y="1901"/>
                  </a:lnTo>
                  <a:lnTo>
                    <a:pt x="526" y="1905"/>
                  </a:lnTo>
                  <a:lnTo>
                    <a:pt x="523" y="1910"/>
                  </a:lnTo>
                  <a:lnTo>
                    <a:pt x="520" y="1914"/>
                  </a:lnTo>
                  <a:lnTo>
                    <a:pt x="515" y="1917"/>
                  </a:lnTo>
                  <a:lnTo>
                    <a:pt x="507" y="1920"/>
                  </a:lnTo>
                  <a:lnTo>
                    <a:pt x="497" y="1922"/>
                  </a:lnTo>
                  <a:lnTo>
                    <a:pt x="486" y="1923"/>
                  </a:lnTo>
                  <a:lnTo>
                    <a:pt x="475" y="1923"/>
                  </a:lnTo>
                  <a:lnTo>
                    <a:pt x="450" y="1923"/>
                  </a:lnTo>
                  <a:lnTo>
                    <a:pt x="428" y="1922"/>
                  </a:lnTo>
                  <a:lnTo>
                    <a:pt x="420" y="1950"/>
                  </a:lnTo>
                  <a:lnTo>
                    <a:pt x="412" y="1981"/>
                  </a:lnTo>
                  <a:lnTo>
                    <a:pt x="408" y="1996"/>
                  </a:lnTo>
                  <a:lnTo>
                    <a:pt x="403" y="2008"/>
                  </a:lnTo>
                  <a:lnTo>
                    <a:pt x="399" y="2015"/>
                  </a:lnTo>
                  <a:lnTo>
                    <a:pt x="395" y="2020"/>
                  </a:lnTo>
                  <a:lnTo>
                    <a:pt x="392" y="2024"/>
                  </a:lnTo>
                  <a:lnTo>
                    <a:pt x="387" y="2029"/>
                  </a:lnTo>
                  <a:lnTo>
                    <a:pt x="380" y="2033"/>
                  </a:lnTo>
                  <a:lnTo>
                    <a:pt x="374" y="2036"/>
                  </a:lnTo>
                  <a:lnTo>
                    <a:pt x="368" y="2039"/>
                  </a:lnTo>
                  <a:lnTo>
                    <a:pt x="361" y="2041"/>
                  </a:lnTo>
                  <a:lnTo>
                    <a:pt x="347" y="2046"/>
                  </a:lnTo>
                  <a:lnTo>
                    <a:pt x="334" y="2053"/>
                  </a:lnTo>
                  <a:lnTo>
                    <a:pt x="322" y="2065"/>
                  </a:lnTo>
                  <a:lnTo>
                    <a:pt x="310" y="2076"/>
                  </a:lnTo>
                  <a:lnTo>
                    <a:pt x="302" y="2079"/>
                  </a:lnTo>
                  <a:lnTo>
                    <a:pt x="293" y="2080"/>
                  </a:lnTo>
                  <a:lnTo>
                    <a:pt x="287" y="2080"/>
                  </a:lnTo>
                  <a:lnTo>
                    <a:pt x="279" y="2077"/>
                  </a:lnTo>
                  <a:lnTo>
                    <a:pt x="267" y="2072"/>
                  </a:lnTo>
                  <a:lnTo>
                    <a:pt x="253" y="2065"/>
                  </a:lnTo>
                  <a:lnTo>
                    <a:pt x="240" y="2070"/>
                  </a:lnTo>
                  <a:lnTo>
                    <a:pt x="228" y="2076"/>
                  </a:lnTo>
                  <a:lnTo>
                    <a:pt x="228" y="2086"/>
                  </a:lnTo>
                  <a:lnTo>
                    <a:pt x="228" y="2099"/>
                  </a:lnTo>
                  <a:lnTo>
                    <a:pt x="225" y="2103"/>
                  </a:lnTo>
                  <a:lnTo>
                    <a:pt x="219" y="2108"/>
                  </a:lnTo>
                  <a:lnTo>
                    <a:pt x="209" y="2115"/>
                  </a:lnTo>
                  <a:lnTo>
                    <a:pt x="199" y="2122"/>
                  </a:lnTo>
                  <a:lnTo>
                    <a:pt x="177" y="2134"/>
                  </a:lnTo>
                  <a:lnTo>
                    <a:pt x="163" y="2140"/>
                  </a:lnTo>
                  <a:lnTo>
                    <a:pt x="150" y="2143"/>
                  </a:lnTo>
                  <a:lnTo>
                    <a:pt x="137" y="2144"/>
                  </a:lnTo>
                  <a:lnTo>
                    <a:pt x="125" y="2145"/>
                  </a:lnTo>
                  <a:lnTo>
                    <a:pt x="112" y="2145"/>
                  </a:lnTo>
                  <a:lnTo>
                    <a:pt x="101" y="2147"/>
                  </a:lnTo>
                  <a:lnTo>
                    <a:pt x="89" y="2147"/>
                  </a:lnTo>
                  <a:lnTo>
                    <a:pt x="77" y="2149"/>
                  </a:lnTo>
                  <a:lnTo>
                    <a:pt x="65" y="2152"/>
                  </a:lnTo>
                  <a:lnTo>
                    <a:pt x="56" y="2156"/>
                  </a:lnTo>
                  <a:lnTo>
                    <a:pt x="48" y="2164"/>
                  </a:lnTo>
                  <a:lnTo>
                    <a:pt x="38" y="2171"/>
                  </a:lnTo>
                  <a:lnTo>
                    <a:pt x="30" y="2175"/>
                  </a:lnTo>
                  <a:lnTo>
                    <a:pt x="20" y="2175"/>
                  </a:lnTo>
                  <a:lnTo>
                    <a:pt x="11" y="2175"/>
                  </a:lnTo>
                  <a:lnTo>
                    <a:pt x="7" y="2181"/>
                  </a:lnTo>
                  <a:lnTo>
                    <a:pt x="4" y="2185"/>
                  </a:lnTo>
                  <a:lnTo>
                    <a:pt x="2" y="2191"/>
                  </a:lnTo>
                  <a:lnTo>
                    <a:pt x="2" y="2198"/>
                  </a:lnTo>
                  <a:lnTo>
                    <a:pt x="1" y="2211"/>
                  </a:lnTo>
                  <a:lnTo>
                    <a:pt x="0" y="2228"/>
                  </a:lnTo>
                  <a:lnTo>
                    <a:pt x="14" y="2233"/>
                  </a:lnTo>
                  <a:lnTo>
                    <a:pt x="27" y="2238"/>
                  </a:lnTo>
                  <a:lnTo>
                    <a:pt x="35" y="2239"/>
                  </a:lnTo>
                  <a:lnTo>
                    <a:pt x="42" y="2239"/>
                  </a:lnTo>
                  <a:lnTo>
                    <a:pt x="51" y="2238"/>
                  </a:lnTo>
                  <a:lnTo>
                    <a:pt x="59" y="2235"/>
                  </a:lnTo>
                  <a:lnTo>
                    <a:pt x="65" y="2225"/>
                  </a:lnTo>
                  <a:lnTo>
                    <a:pt x="71" y="2217"/>
                  </a:lnTo>
                  <a:lnTo>
                    <a:pt x="82" y="2225"/>
                  </a:lnTo>
                  <a:lnTo>
                    <a:pt x="91" y="2233"/>
                  </a:lnTo>
                  <a:lnTo>
                    <a:pt x="99" y="2240"/>
                  </a:lnTo>
                  <a:lnTo>
                    <a:pt x="105" y="2249"/>
                  </a:lnTo>
                  <a:lnTo>
                    <a:pt x="108" y="2258"/>
                  </a:lnTo>
                  <a:lnTo>
                    <a:pt x="110" y="2269"/>
                  </a:lnTo>
                  <a:lnTo>
                    <a:pt x="111" y="2282"/>
                  </a:lnTo>
                  <a:lnTo>
                    <a:pt x="110" y="2299"/>
                  </a:lnTo>
                  <a:lnTo>
                    <a:pt x="125" y="2294"/>
                  </a:lnTo>
                  <a:lnTo>
                    <a:pt x="141" y="2291"/>
                  </a:lnTo>
                  <a:lnTo>
                    <a:pt x="150" y="2289"/>
                  </a:lnTo>
                  <a:lnTo>
                    <a:pt x="157" y="2287"/>
                  </a:lnTo>
                  <a:lnTo>
                    <a:pt x="163" y="2284"/>
                  </a:lnTo>
                  <a:lnTo>
                    <a:pt x="170" y="2280"/>
                  </a:lnTo>
                  <a:lnTo>
                    <a:pt x="175" y="2267"/>
                  </a:lnTo>
                  <a:lnTo>
                    <a:pt x="182" y="2252"/>
                  </a:lnTo>
                  <a:lnTo>
                    <a:pt x="193" y="2251"/>
                  </a:lnTo>
                  <a:lnTo>
                    <a:pt x="205" y="2252"/>
                  </a:lnTo>
                  <a:lnTo>
                    <a:pt x="218" y="2240"/>
                  </a:lnTo>
                  <a:lnTo>
                    <a:pt x="228" y="2228"/>
                  </a:lnTo>
                  <a:lnTo>
                    <a:pt x="234" y="2228"/>
                  </a:lnTo>
                  <a:lnTo>
                    <a:pt x="240" y="2230"/>
                  </a:lnTo>
                  <a:lnTo>
                    <a:pt x="244" y="2232"/>
                  </a:lnTo>
                  <a:lnTo>
                    <a:pt x="249" y="2232"/>
                  </a:lnTo>
                  <a:lnTo>
                    <a:pt x="253" y="2230"/>
                  </a:lnTo>
                  <a:lnTo>
                    <a:pt x="258" y="2228"/>
                  </a:lnTo>
                  <a:lnTo>
                    <a:pt x="261" y="2225"/>
                  </a:lnTo>
                  <a:lnTo>
                    <a:pt x="263" y="2222"/>
                  </a:lnTo>
                  <a:lnTo>
                    <a:pt x="266" y="2218"/>
                  </a:lnTo>
                  <a:lnTo>
                    <a:pt x="268" y="2212"/>
                  </a:lnTo>
                  <a:lnTo>
                    <a:pt x="271" y="2208"/>
                  </a:lnTo>
                  <a:lnTo>
                    <a:pt x="273" y="2204"/>
                  </a:lnTo>
                  <a:lnTo>
                    <a:pt x="277" y="2201"/>
                  </a:lnTo>
                  <a:lnTo>
                    <a:pt x="280" y="2199"/>
                  </a:lnTo>
                  <a:lnTo>
                    <a:pt x="289" y="2198"/>
                  </a:lnTo>
                  <a:lnTo>
                    <a:pt x="296" y="2199"/>
                  </a:lnTo>
                  <a:lnTo>
                    <a:pt x="303" y="2200"/>
                  </a:lnTo>
                  <a:lnTo>
                    <a:pt x="310" y="2202"/>
                  </a:lnTo>
                  <a:lnTo>
                    <a:pt x="323" y="2207"/>
                  </a:lnTo>
                  <a:lnTo>
                    <a:pt x="334" y="2210"/>
                  </a:lnTo>
                  <a:lnTo>
                    <a:pt x="342" y="2210"/>
                  </a:lnTo>
                  <a:lnTo>
                    <a:pt x="348" y="2209"/>
                  </a:lnTo>
                  <a:lnTo>
                    <a:pt x="355" y="2208"/>
                  </a:lnTo>
                  <a:lnTo>
                    <a:pt x="360" y="2206"/>
                  </a:lnTo>
                  <a:lnTo>
                    <a:pt x="365" y="2205"/>
                  </a:lnTo>
                  <a:lnTo>
                    <a:pt x="372" y="2204"/>
                  </a:lnTo>
                  <a:lnTo>
                    <a:pt x="378" y="2204"/>
                  </a:lnTo>
                  <a:lnTo>
                    <a:pt x="387" y="2205"/>
                  </a:lnTo>
                  <a:lnTo>
                    <a:pt x="392" y="2206"/>
                  </a:lnTo>
                  <a:lnTo>
                    <a:pt x="398" y="2209"/>
                  </a:lnTo>
                  <a:lnTo>
                    <a:pt x="404" y="2212"/>
                  </a:lnTo>
                  <a:lnTo>
                    <a:pt x="409" y="2217"/>
                  </a:lnTo>
                  <a:lnTo>
                    <a:pt x="419" y="2227"/>
                  </a:lnTo>
                  <a:lnTo>
                    <a:pt x="428" y="2239"/>
                  </a:lnTo>
                  <a:lnTo>
                    <a:pt x="445" y="2265"/>
                  </a:lnTo>
                  <a:lnTo>
                    <a:pt x="457" y="2286"/>
                  </a:lnTo>
                  <a:lnTo>
                    <a:pt x="471" y="2283"/>
                  </a:lnTo>
                  <a:lnTo>
                    <a:pt x="481" y="2279"/>
                  </a:lnTo>
                  <a:lnTo>
                    <a:pt x="492" y="2278"/>
                  </a:lnTo>
                  <a:lnTo>
                    <a:pt x="500" y="2278"/>
                  </a:lnTo>
                  <a:lnTo>
                    <a:pt x="505" y="2279"/>
                  </a:lnTo>
                  <a:lnTo>
                    <a:pt x="508" y="2280"/>
                  </a:lnTo>
                  <a:lnTo>
                    <a:pt x="511" y="2283"/>
                  </a:lnTo>
                  <a:lnTo>
                    <a:pt x="514" y="2286"/>
                  </a:lnTo>
                  <a:lnTo>
                    <a:pt x="522" y="2293"/>
                  </a:lnTo>
                  <a:lnTo>
                    <a:pt x="527" y="2304"/>
                  </a:lnTo>
                  <a:lnTo>
                    <a:pt x="529" y="2309"/>
                  </a:lnTo>
                  <a:lnTo>
                    <a:pt x="529" y="2313"/>
                  </a:lnTo>
                  <a:lnTo>
                    <a:pt x="530" y="2316"/>
                  </a:lnTo>
                  <a:lnTo>
                    <a:pt x="530" y="2318"/>
                  </a:lnTo>
                  <a:lnTo>
                    <a:pt x="531" y="2320"/>
                  </a:lnTo>
                  <a:lnTo>
                    <a:pt x="533" y="2322"/>
                  </a:lnTo>
                  <a:lnTo>
                    <a:pt x="547" y="2325"/>
                  </a:lnTo>
                  <a:lnTo>
                    <a:pt x="563" y="2327"/>
                  </a:lnTo>
                  <a:lnTo>
                    <a:pt x="581" y="2312"/>
                  </a:lnTo>
                  <a:lnTo>
                    <a:pt x="599" y="2296"/>
                  </a:lnTo>
                  <a:lnTo>
                    <a:pt x="609" y="2289"/>
                  </a:lnTo>
                  <a:lnTo>
                    <a:pt x="618" y="2282"/>
                  </a:lnTo>
                  <a:lnTo>
                    <a:pt x="628" y="2275"/>
                  </a:lnTo>
                  <a:lnTo>
                    <a:pt x="639" y="2270"/>
                  </a:lnTo>
                  <a:lnTo>
                    <a:pt x="637" y="2255"/>
                  </a:lnTo>
                  <a:lnTo>
                    <a:pt x="637" y="2243"/>
                  </a:lnTo>
                  <a:lnTo>
                    <a:pt x="635" y="2232"/>
                  </a:lnTo>
                  <a:lnTo>
                    <a:pt x="633" y="2217"/>
                  </a:lnTo>
                  <a:lnTo>
                    <a:pt x="652" y="2205"/>
                  </a:lnTo>
                  <a:lnTo>
                    <a:pt x="674" y="2192"/>
                  </a:lnTo>
                  <a:lnTo>
                    <a:pt x="684" y="2187"/>
                  </a:lnTo>
                  <a:lnTo>
                    <a:pt x="696" y="2182"/>
                  </a:lnTo>
                  <a:lnTo>
                    <a:pt x="709" y="2177"/>
                  </a:lnTo>
                  <a:lnTo>
                    <a:pt x="722" y="2175"/>
                  </a:lnTo>
                  <a:lnTo>
                    <a:pt x="739" y="2173"/>
                  </a:lnTo>
                  <a:lnTo>
                    <a:pt x="759" y="2172"/>
                  </a:lnTo>
                  <a:lnTo>
                    <a:pt x="778" y="2173"/>
                  </a:lnTo>
                  <a:lnTo>
                    <a:pt x="798" y="2174"/>
                  </a:lnTo>
                  <a:lnTo>
                    <a:pt x="816" y="2176"/>
                  </a:lnTo>
                  <a:lnTo>
                    <a:pt x="832" y="2181"/>
                  </a:lnTo>
                  <a:lnTo>
                    <a:pt x="838" y="2184"/>
                  </a:lnTo>
                  <a:lnTo>
                    <a:pt x="846" y="2186"/>
                  </a:lnTo>
                  <a:lnTo>
                    <a:pt x="851" y="2189"/>
                  </a:lnTo>
                  <a:lnTo>
                    <a:pt x="856" y="2193"/>
                  </a:lnTo>
                  <a:lnTo>
                    <a:pt x="862" y="2207"/>
                  </a:lnTo>
                  <a:lnTo>
                    <a:pt x="867" y="2222"/>
                  </a:lnTo>
                  <a:lnTo>
                    <a:pt x="882" y="2240"/>
                  </a:lnTo>
                  <a:lnTo>
                    <a:pt x="896" y="2253"/>
                  </a:lnTo>
                  <a:lnTo>
                    <a:pt x="902" y="2260"/>
                  </a:lnTo>
                  <a:lnTo>
                    <a:pt x="909" y="2269"/>
                  </a:lnTo>
                  <a:lnTo>
                    <a:pt x="914" y="2278"/>
                  </a:lnTo>
                  <a:lnTo>
                    <a:pt x="920" y="2292"/>
                  </a:lnTo>
                  <a:lnTo>
                    <a:pt x="925" y="2290"/>
                  </a:lnTo>
                  <a:lnTo>
                    <a:pt x="927" y="2289"/>
                  </a:lnTo>
                  <a:lnTo>
                    <a:pt x="928" y="2287"/>
                  </a:lnTo>
                  <a:lnTo>
                    <a:pt x="929" y="2286"/>
                  </a:lnTo>
                  <a:lnTo>
                    <a:pt x="930" y="2282"/>
                  </a:lnTo>
                  <a:lnTo>
                    <a:pt x="932" y="2274"/>
                  </a:lnTo>
                  <a:lnTo>
                    <a:pt x="944" y="2274"/>
                  </a:lnTo>
                  <a:lnTo>
                    <a:pt x="956" y="2273"/>
                  </a:lnTo>
                  <a:lnTo>
                    <a:pt x="963" y="2273"/>
                  </a:lnTo>
                  <a:lnTo>
                    <a:pt x="969" y="2272"/>
                  </a:lnTo>
                  <a:lnTo>
                    <a:pt x="975" y="2273"/>
                  </a:lnTo>
                  <a:lnTo>
                    <a:pt x="980" y="2274"/>
                  </a:lnTo>
                  <a:lnTo>
                    <a:pt x="983" y="2289"/>
                  </a:lnTo>
                  <a:lnTo>
                    <a:pt x="985" y="2304"/>
                  </a:lnTo>
                  <a:lnTo>
                    <a:pt x="1001" y="2308"/>
                  </a:lnTo>
                  <a:lnTo>
                    <a:pt x="1018" y="2313"/>
                  </a:lnTo>
                  <a:lnTo>
                    <a:pt x="1028" y="2316"/>
                  </a:lnTo>
                  <a:lnTo>
                    <a:pt x="1037" y="2317"/>
                  </a:lnTo>
                  <a:lnTo>
                    <a:pt x="1047" y="2317"/>
                  </a:lnTo>
                  <a:lnTo>
                    <a:pt x="1055" y="2316"/>
                  </a:lnTo>
                  <a:lnTo>
                    <a:pt x="1059" y="2314"/>
                  </a:lnTo>
                  <a:lnTo>
                    <a:pt x="1062" y="2313"/>
                  </a:lnTo>
                  <a:lnTo>
                    <a:pt x="1065" y="2311"/>
                  </a:lnTo>
                  <a:lnTo>
                    <a:pt x="1067" y="2309"/>
                  </a:lnTo>
                  <a:lnTo>
                    <a:pt x="1070" y="2304"/>
                  </a:lnTo>
                  <a:lnTo>
                    <a:pt x="1072" y="2297"/>
                  </a:lnTo>
                  <a:lnTo>
                    <a:pt x="1071" y="2292"/>
                  </a:lnTo>
                  <a:lnTo>
                    <a:pt x="1069" y="2286"/>
                  </a:lnTo>
                  <a:lnTo>
                    <a:pt x="1066" y="2279"/>
                  </a:lnTo>
                  <a:lnTo>
                    <a:pt x="1061" y="2274"/>
                  </a:lnTo>
                  <a:lnTo>
                    <a:pt x="1080" y="2274"/>
                  </a:lnTo>
                  <a:lnTo>
                    <a:pt x="1100" y="2272"/>
                  </a:lnTo>
                  <a:lnTo>
                    <a:pt x="1110" y="2272"/>
                  </a:lnTo>
                  <a:lnTo>
                    <a:pt x="1119" y="2272"/>
                  </a:lnTo>
                  <a:lnTo>
                    <a:pt x="1129" y="2273"/>
                  </a:lnTo>
                  <a:lnTo>
                    <a:pt x="1137" y="2274"/>
                  </a:lnTo>
                  <a:lnTo>
                    <a:pt x="1149" y="2279"/>
                  </a:lnTo>
                  <a:lnTo>
                    <a:pt x="1162" y="2286"/>
                  </a:lnTo>
                  <a:lnTo>
                    <a:pt x="1163" y="2288"/>
                  </a:lnTo>
                  <a:lnTo>
                    <a:pt x="1163" y="2291"/>
                  </a:lnTo>
                  <a:lnTo>
                    <a:pt x="1162" y="2293"/>
                  </a:lnTo>
                  <a:lnTo>
                    <a:pt x="1161" y="2296"/>
                  </a:lnTo>
                  <a:lnTo>
                    <a:pt x="1157" y="2301"/>
                  </a:lnTo>
                  <a:lnTo>
                    <a:pt x="1155" y="2304"/>
                  </a:lnTo>
                  <a:lnTo>
                    <a:pt x="1174" y="2319"/>
                  </a:lnTo>
                  <a:lnTo>
                    <a:pt x="1190" y="2334"/>
                  </a:lnTo>
                  <a:lnTo>
                    <a:pt x="1205" y="2350"/>
                  </a:lnTo>
                  <a:lnTo>
                    <a:pt x="1219" y="2369"/>
                  </a:lnTo>
                  <a:lnTo>
                    <a:pt x="1235" y="2365"/>
                  </a:lnTo>
                  <a:lnTo>
                    <a:pt x="1251" y="2361"/>
                  </a:lnTo>
                  <a:lnTo>
                    <a:pt x="1266" y="2358"/>
                  </a:lnTo>
                  <a:lnTo>
                    <a:pt x="1276" y="2354"/>
                  </a:lnTo>
                  <a:lnTo>
                    <a:pt x="1281" y="2351"/>
                  </a:lnTo>
                  <a:lnTo>
                    <a:pt x="1283" y="2347"/>
                  </a:lnTo>
                  <a:lnTo>
                    <a:pt x="1284" y="2344"/>
                  </a:lnTo>
                  <a:lnTo>
                    <a:pt x="1283" y="2340"/>
                  </a:lnTo>
                  <a:lnTo>
                    <a:pt x="1281" y="2335"/>
                  </a:lnTo>
                  <a:lnTo>
                    <a:pt x="1276" y="2329"/>
                  </a:lnTo>
                  <a:lnTo>
                    <a:pt x="1269" y="2323"/>
                  </a:lnTo>
                  <a:lnTo>
                    <a:pt x="1261" y="2316"/>
                  </a:lnTo>
                  <a:lnTo>
                    <a:pt x="1255" y="2306"/>
                  </a:lnTo>
                  <a:lnTo>
                    <a:pt x="1249" y="2299"/>
                  </a:lnTo>
                  <a:lnTo>
                    <a:pt x="1240" y="2295"/>
                  </a:lnTo>
                  <a:lnTo>
                    <a:pt x="1233" y="2294"/>
                  </a:lnTo>
                  <a:lnTo>
                    <a:pt x="1227" y="2295"/>
                  </a:lnTo>
                  <a:lnTo>
                    <a:pt x="1221" y="2296"/>
                  </a:lnTo>
                  <a:lnTo>
                    <a:pt x="1212" y="2301"/>
                  </a:lnTo>
                  <a:lnTo>
                    <a:pt x="1202" y="2304"/>
                  </a:lnTo>
                  <a:lnTo>
                    <a:pt x="1199" y="2304"/>
                  </a:lnTo>
                  <a:lnTo>
                    <a:pt x="1197" y="2303"/>
                  </a:lnTo>
                  <a:lnTo>
                    <a:pt x="1197" y="2302"/>
                  </a:lnTo>
                  <a:lnTo>
                    <a:pt x="1196" y="2301"/>
                  </a:lnTo>
                  <a:lnTo>
                    <a:pt x="1194" y="2299"/>
                  </a:lnTo>
                  <a:lnTo>
                    <a:pt x="1191" y="2297"/>
                  </a:lnTo>
                  <a:lnTo>
                    <a:pt x="1189" y="2297"/>
                  </a:lnTo>
                  <a:lnTo>
                    <a:pt x="1185" y="2299"/>
                  </a:lnTo>
                  <a:lnTo>
                    <a:pt x="1185" y="2286"/>
                  </a:lnTo>
                  <a:lnTo>
                    <a:pt x="1201" y="2280"/>
                  </a:lnTo>
                  <a:lnTo>
                    <a:pt x="1218" y="2275"/>
                  </a:lnTo>
                  <a:lnTo>
                    <a:pt x="1233" y="2270"/>
                  </a:lnTo>
                  <a:lnTo>
                    <a:pt x="1249" y="2263"/>
                  </a:lnTo>
                  <a:lnTo>
                    <a:pt x="1259" y="2280"/>
                  </a:lnTo>
                  <a:lnTo>
                    <a:pt x="1273" y="2301"/>
                  </a:lnTo>
                  <a:lnTo>
                    <a:pt x="1278" y="2305"/>
                  </a:lnTo>
                  <a:lnTo>
                    <a:pt x="1282" y="2309"/>
                  </a:lnTo>
                  <a:lnTo>
                    <a:pt x="1287" y="2312"/>
                  </a:lnTo>
                  <a:lnTo>
                    <a:pt x="1292" y="2314"/>
                  </a:lnTo>
                  <a:lnTo>
                    <a:pt x="1299" y="2317"/>
                  </a:lnTo>
                  <a:lnTo>
                    <a:pt x="1305" y="2318"/>
                  </a:lnTo>
                  <a:lnTo>
                    <a:pt x="1312" y="2318"/>
                  </a:lnTo>
                  <a:lnTo>
                    <a:pt x="1319" y="2316"/>
                  </a:lnTo>
                  <a:lnTo>
                    <a:pt x="1328" y="2309"/>
                  </a:lnTo>
                  <a:lnTo>
                    <a:pt x="1337" y="2304"/>
                  </a:lnTo>
                  <a:lnTo>
                    <a:pt x="1342" y="2306"/>
                  </a:lnTo>
                  <a:lnTo>
                    <a:pt x="1348" y="2310"/>
                  </a:lnTo>
                  <a:lnTo>
                    <a:pt x="1353" y="2316"/>
                  </a:lnTo>
                  <a:lnTo>
                    <a:pt x="1357" y="2321"/>
                  </a:lnTo>
                  <a:lnTo>
                    <a:pt x="1366" y="2335"/>
                  </a:lnTo>
                  <a:lnTo>
                    <a:pt x="1372" y="2345"/>
                  </a:lnTo>
                  <a:lnTo>
                    <a:pt x="1393" y="2343"/>
                  </a:lnTo>
                  <a:lnTo>
                    <a:pt x="1419" y="2341"/>
                  </a:lnTo>
                  <a:lnTo>
                    <a:pt x="1447" y="2340"/>
                  </a:lnTo>
                  <a:lnTo>
                    <a:pt x="1475" y="2339"/>
                  </a:lnTo>
                  <a:lnTo>
                    <a:pt x="1503" y="2339"/>
                  </a:lnTo>
                  <a:lnTo>
                    <a:pt x="1528" y="2341"/>
                  </a:lnTo>
                  <a:lnTo>
                    <a:pt x="1541" y="2342"/>
                  </a:lnTo>
                  <a:lnTo>
                    <a:pt x="1553" y="2344"/>
                  </a:lnTo>
                  <a:lnTo>
                    <a:pt x="1562" y="2347"/>
                  </a:lnTo>
                  <a:lnTo>
                    <a:pt x="1571" y="2352"/>
                  </a:lnTo>
                  <a:lnTo>
                    <a:pt x="1578" y="2356"/>
                  </a:lnTo>
                  <a:lnTo>
                    <a:pt x="1587" y="2363"/>
                  </a:lnTo>
                  <a:lnTo>
                    <a:pt x="1595" y="2372"/>
                  </a:lnTo>
                  <a:lnTo>
                    <a:pt x="1604" y="2381"/>
                  </a:lnTo>
                  <a:lnTo>
                    <a:pt x="1613" y="2391"/>
                  </a:lnTo>
                  <a:lnTo>
                    <a:pt x="1623" y="2401"/>
                  </a:lnTo>
                  <a:lnTo>
                    <a:pt x="1633" y="2409"/>
                  </a:lnTo>
                  <a:lnTo>
                    <a:pt x="1642" y="2416"/>
                  </a:lnTo>
                  <a:lnTo>
                    <a:pt x="1654" y="2413"/>
                  </a:lnTo>
                  <a:lnTo>
                    <a:pt x="1666" y="2410"/>
                  </a:lnTo>
                  <a:lnTo>
                    <a:pt x="1675" y="2402"/>
                  </a:lnTo>
                  <a:lnTo>
                    <a:pt x="1685" y="2391"/>
                  </a:lnTo>
                  <a:lnTo>
                    <a:pt x="1689" y="2386"/>
                  </a:lnTo>
                  <a:lnTo>
                    <a:pt x="1694" y="2380"/>
                  </a:lnTo>
                  <a:lnTo>
                    <a:pt x="1701" y="2377"/>
                  </a:lnTo>
                  <a:lnTo>
                    <a:pt x="1707" y="2375"/>
                  </a:lnTo>
                  <a:lnTo>
                    <a:pt x="1713" y="2374"/>
                  </a:lnTo>
                  <a:lnTo>
                    <a:pt x="1721" y="2373"/>
                  </a:lnTo>
                  <a:lnTo>
                    <a:pt x="1728" y="2374"/>
                  </a:lnTo>
                  <a:lnTo>
                    <a:pt x="1736" y="2374"/>
                  </a:lnTo>
                  <a:lnTo>
                    <a:pt x="1752" y="2376"/>
                  </a:lnTo>
                  <a:lnTo>
                    <a:pt x="1764" y="2375"/>
                  </a:lnTo>
                  <a:lnTo>
                    <a:pt x="1778" y="2365"/>
                  </a:lnTo>
                  <a:lnTo>
                    <a:pt x="1794" y="2357"/>
                  </a:lnTo>
                  <a:lnTo>
                    <a:pt x="1808" y="2356"/>
                  </a:lnTo>
                  <a:lnTo>
                    <a:pt x="1824" y="2357"/>
                  </a:lnTo>
                  <a:lnTo>
                    <a:pt x="1831" y="2358"/>
                  </a:lnTo>
                  <a:lnTo>
                    <a:pt x="1839" y="2358"/>
                  </a:lnTo>
                  <a:lnTo>
                    <a:pt x="1846" y="2358"/>
                  </a:lnTo>
                  <a:lnTo>
                    <a:pt x="1853" y="2357"/>
                  </a:lnTo>
                  <a:lnTo>
                    <a:pt x="1860" y="2353"/>
                  </a:lnTo>
                  <a:lnTo>
                    <a:pt x="1870" y="2345"/>
                  </a:lnTo>
                  <a:lnTo>
                    <a:pt x="1880" y="2338"/>
                  </a:lnTo>
                  <a:lnTo>
                    <a:pt x="1889" y="2334"/>
                  </a:lnTo>
                  <a:lnTo>
                    <a:pt x="1915" y="2326"/>
                  </a:lnTo>
                  <a:lnTo>
                    <a:pt x="1942" y="2321"/>
                  </a:lnTo>
                  <a:lnTo>
                    <a:pt x="1967" y="2317"/>
                  </a:lnTo>
                  <a:lnTo>
                    <a:pt x="1994" y="2310"/>
                  </a:lnTo>
                  <a:lnTo>
                    <a:pt x="1996" y="2295"/>
                  </a:lnTo>
                  <a:lnTo>
                    <a:pt x="1998" y="2280"/>
                  </a:lnTo>
                  <a:lnTo>
                    <a:pt x="2001" y="2267"/>
                  </a:lnTo>
                  <a:lnTo>
                    <a:pt x="2006" y="2252"/>
                  </a:lnTo>
                  <a:lnTo>
                    <a:pt x="2008" y="2245"/>
                  </a:lnTo>
                  <a:lnTo>
                    <a:pt x="2013" y="2239"/>
                  </a:lnTo>
                  <a:lnTo>
                    <a:pt x="2018" y="2233"/>
                  </a:lnTo>
                  <a:lnTo>
                    <a:pt x="2024" y="2225"/>
                  </a:lnTo>
                  <a:lnTo>
                    <a:pt x="2030" y="2218"/>
                  </a:lnTo>
                  <a:lnTo>
                    <a:pt x="2034" y="2211"/>
                  </a:lnTo>
                  <a:lnTo>
                    <a:pt x="2039" y="2205"/>
                  </a:lnTo>
                  <a:lnTo>
                    <a:pt x="2041" y="2199"/>
                  </a:lnTo>
                  <a:lnTo>
                    <a:pt x="2038" y="2188"/>
                  </a:lnTo>
                  <a:lnTo>
                    <a:pt x="2034" y="2182"/>
                  </a:lnTo>
                  <a:lnTo>
                    <a:pt x="2025" y="2184"/>
                  </a:lnTo>
                  <a:lnTo>
                    <a:pt x="2013" y="2188"/>
                  </a:lnTo>
                  <a:lnTo>
                    <a:pt x="2004" y="2191"/>
                  </a:lnTo>
                  <a:lnTo>
                    <a:pt x="1999" y="2193"/>
                  </a:lnTo>
                  <a:lnTo>
                    <a:pt x="1988" y="2193"/>
                  </a:lnTo>
                  <a:lnTo>
                    <a:pt x="1974" y="2193"/>
                  </a:lnTo>
                  <a:lnTo>
                    <a:pt x="1959" y="2191"/>
                  </a:lnTo>
                  <a:lnTo>
                    <a:pt x="1944" y="2189"/>
                  </a:lnTo>
                  <a:lnTo>
                    <a:pt x="1930" y="2187"/>
                  </a:lnTo>
                  <a:lnTo>
                    <a:pt x="1917" y="2184"/>
                  </a:lnTo>
                  <a:lnTo>
                    <a:pt x="1908" y="2179"/>
                  </a:lnTo>
                  <a:lnTo>
                    <a:pt x="1900" y="2175"/>
                  </a:lnTo>
                  <a:lnTo>
                    <a:pt x="1897" y="2172"/>
                  </a:lnTo>
                  <a:lnTo>
                    <a:pt x="1895" y="2168"/>
                  </a:lnTo>
                  <a:lnTo>
                    <a:pt x="1894" y="2162"/>
                  </a:lnTo>
                  <a:lnTo>
                    <a:pt x="1892" y="2157"/>
                  </a:lnTo>
                  <a:lnTo>
                    <a:pt x="1891" y="2152"/>
                  </a:lnTo>
                  <a:lnTo>
                    <a:pt x="1889" y="2148"/>
                  </a:lnTo>
                  <a:lnTo>
                    <a:pt x="1886" y="2143"/>
                  </a:lnTo>
                  <a:lnTo>
                    <a:pt x="1882" y="2140"/>
                  </a:lnTo>
                  <a:lnTo>
                    <a:pt x="1866" y="2137"/>
                  </a:lnTo>
                  <a:lnTo>
                    <a:pt x="1853" y="2134"/>
                  </a:lnTo>
                  <a:lnTo>
                    <a:pt x="1852" y="2130"/>
                  </a:lnTo>
                  <a:lnTo>
                    <a:pt x="1849" y="2125"/>
                  </a:lnTo>
                  <a:lnTo>
                    <a:pt x="1849" y="2119"/>
                  </a:lnTo>
                  <a:lnTo>
                    <a:pt x="1848" y="2113"/>
                  </a:lnTo>
                  <a:lnTo>
                    <a:pt x="1848" y="2101"/>
                  </a:lnTo>
                  <a:lnTo>
                    <a:pt x="1847" y="2092"/>
                  </a:lnTo>
                  <a:lnTo>
                    <a:pt x="1854" y="2093"/>
                  </a:lnTo>
                  <a:lnTo>
                    <a:pt x="1864" y="2096"/>
                  </a:lnTo>
                  <a:lnTo>
                    <a:pt x="1877" y="2097"/>
                  </a:lnTo>
                  <a:lnTo>
                    <a:pt x="1889" y="2099"/>
                  </a:lnTo>
                  <a:lnTo>
                    <a:pt x="1904" y="2080"/>
                  </a:lnTo>
                  <a:lnTo>
                    <a:pt x="1919" y="2060"/>
                  </a:lnTo>
                  <a:lnTo>
                    <a:pt x="1933" y="2040"/>
                  </a:lnTo>
                  <a:lnTo>
                    <a:pt x="1946" y="2017"/>
                  </a:lnTo>
                  <a:lnTo>
                    <a:pt x="1963" y="2019"/>
                  </a:lnTo>
                  <a:lnTo>
                    <a:pt x="1978" y="2020"/>
                  </a:lnTo>
                  <a:lnTo>
                    <a:pt x="1991" y="2019"/>
                  </a:lnTo>
                  <a:lnTo>
                    <a:pt x="2004" y="2017"/>
                  </a:lnTo>
                  <a:lnTo>
                    <a:pt x="2015" y="2014"/>
                  </a:lnTo>
                  <a:lnTo>
                    <a:pt x="2027" y="2010"/>
                  </a:lnTo>
                  <a:lnTo>
                    <a:pt x="2039" y="2005"/>
                  </a:lnTo>
                  <a:lnTo>
                    <a:pt x="2052" y="2000"/>
                  </a:lnTo>
                  <a:lnTo>
                    <a:pt x="2052" y="1995"/>
                  </a:lnTo>
                  <a:lnTo>
                    <a:pt x="2052" y="1987"/>
                  </a:lnTo>
                  <a:lnTo>
                    <a:pt x="2052" y="1984"/>
                  </a:lnTo>
                  <a:lnTo>
                    <a:pt x="2051" y="1982"/>
                  </a:lnTo>
                  <a:lnTo>
                    <a:pt x="2049" y="1981"/>
                  </a:lnTo>
                  <a:lnTo>
                    <a:pt x="2046" y="1982"/>
                  </a:lnTo>
                  <a:lnTo>
                    <a:pt x="2041" y="1970"/>
                  </a:lnTo>
                  <a:lnTo>
                    <a:pt x="2056" y="1966"/>
                  </a:lnTo>
                  <a:lnTo>
                    <a:pt x="2071" y="1963"/>
                  </a:lnTo>
                  <a:lnTo>
                    <a:pt x="2087" y="1958"/>
                  </a:lnTo>
                  <a:lnTo>
                    <a:pt x="2099" y="1952"/>
                  </a:lnTo>
                  <a:lnTo>
                    <a:pt x="2112" y="1938"/>
                  </a:lnTo>
                  <a:lnTo>
                    <a:pt x="2124" y="1922"/>
                  </a:lnTo>
                  <a:lnTo>
                    <a:pt x="2134" y="1920"/>
                  </a:lnTo>
                  <a:lnTo>
                    <a:pt x="2146" y="1917"/>
                  </a:lnTo>
                  <a:lnTo>
                    <a:pt x="2149" y="1914"/>
                  </a:lnTo>
                  <a:lnTo>
                    <a:pt x="2151" y="1911"/>
                  </a:lnTo>
                  <a:lnTo>
                    <a:pt x="2153" y="1906"/>
                  </a:lnTo>
                  <a:lnTo>
                    <a:pt x="2156" y="1902"/>
                  </a:lnTo>
                  <a:lnTo>
                    <a:pt x="2159" y="1893"/>
                  </a:lnTo>
                  <a:lnTo>
                    <a:pt x="2161" y="1881"/>
                  </a:lnTo>
                  <a:lnTo>
                    <a:pt x="2164" y="1856"/>
                  </a:lnTo>
                  <a:lnTo>
                    <a:pt x="2169" y="1835"/>
                  </a:lnTo>
                  <a:lnTo>
                    <a:pt x="2174" y="1826"/>
                  </a:lnTo>
                  <a:lnTo>
                    <a:pt x="2179" y="1816"/>
                  </a:lnTo>
                  <a:lnTo>
                    <a:pt x="2185" y="1806"/>
                  </a:lnTo>
                  <a:lnTo>
                    <a:pt x="2192" y="1797"/>
                  </a:lnTo>
                  <a:lnTo>
                    <a:pt x="2205" y="1779"/>
                  </a:lnTo>
                  <a:lnTo>
                    <a:pt x="2216" y="1759"/>
                  </a:lnTo>
                  <a:lnTo>
                    <a:pt x="2227" y="1736"/>
                  </a:lnTo>
                  <a:lnTo>
                    <a:pt x="2237" y="1708"/>
                  </a:lnTo>
                  <a:lnTo>
                    <a:pt x="2243" y="1692"/>
                  </a:lnTo>
                  <a:lnTo>
                    <a:pt x="2246" y="1676"/>
                  </a:lnTo>
                  <a:lnTo>
                    <a:pt x="2247" y="1668"/>
                  </a:lnTo>
                  <a:lnTo>
                    <a:pt x="2247" y="1661"/>
                  </a:lnTo>
                  <a:lnTo>
                    <a:pt x="2247" y="1653"/>
                  </a:lnTo>
                  <a:lnTo>
                    <a:pt x="2246" y="1648"/>
                  </a:lnTo>
                  <a:lnTo>
                    <a:pt x="2244" y="1641"/>
                  </a:lnTo>
                  <a:lnTo>
                    <a:pt x="2239" y="1634"/>
                  </a:lnTo>
                  <a:lnTo>
                    <a:pt x="2232" y="1628"/>
                  </a:lnTo>
                  <a:lnTo>
                    <a:pt x="2225" y="1623"/>
                  </a:lnTo>
                  <a:lnTo>
                    <a:pt x="2210" y="1611"/>
                  </a:lnTo>
                  <a:lnTo>
                    <a:pt x="2199" y="1600"/>
                  </a:lnTo>
                  <a:lnTo>
                    <a:pt x="2192" y="1590"/>
                  </a:lnTo>
                  <a:lnTo>
                    <a:pt x="2186" y="1578"/>
                  </a:lnTo>
                  <a:lnTo>
                    <a:pt x="2180" y="1566"/>
                  </a:lnTo>
                  <a:lnTo>
                    <a:pt x="2175" y="1553"/>
                  </a:lnTo>
                  <a:lnTo>
                    <a:pt x="2168" y="1541"/>
                  </a:lnTo>
                  <a:lnTo>
                    <a:pt x="2162" y="1530"/>
                  </a:lnTo>
                  <a:lnTo>
                    <a:pt x="2159" y="1526"/>
                  </a:lnTo>
                  <a:lnTo>
                    <a:pt x="2155" y="1522"/>
                  </a:lnTo>
                  <a:lnTo>
                    <a:pt x="2150" y="1517"/>
                  </a:lnTo>
                  <a:lnTo>
                    <a:pt x="2146" y="1513"/>
                  </a:lnTo>
                  <a:lnTo>
                    <a:pt x="2134" y="1507"/>
                  </a:lnTo>
                  <a:lnTo>
                    <a:pt x="2115" y="1499"/>
                  </a:lnTo>
                  <a:lnTo>
                    <a:pt x="2089" y="1491"/>
                  </a:lnTo>
                  <a:lnTo>
                    <a:pt x="2060" y="1482"/>
                  </a:lnTo>
                  <a:lnTo>
                    <a:pt x="2030" y="1475"/>
                  </a:lnTo>
                  <a:lnTo>
                    <a:pt x="2003" y="1468"/>
                  </a:lnTo>
                  <a:lnTo>
                    <a:pt x="1991" y="1466"/>
                  </a:lnTo>
                  <a:lnTo>
                    <a:pt x="1980" y="1465"/>
                  </a:lnTo>
                  <a:lnTo>
                    <a:pt x="1971" y="1465"/>
                  </a:lnTo>
                  <a:lnTo>
                    <a:pt x="1964" y="1466"/>
                  </a:lnTo>
                  <a:lnTo>
                    <a:pt x="1958" y="1467"/>
                  </a:lnTo>
                  <a:lnTo>
                    <a:pt x="1954" y="1471"/>
                  </a:lnTo>
                  <a:lnTo>
                    <a:pt x="1948" y="1474"/>
                  </a:lnTo>
                  <a:lnTo>
                    <a:pt x="1945" y="1478"/>
                  </a:lnTo>
                  <a:lnTo>
                    <a:pt x="1939" y="1487"/>
                  </a:lnTo>
                  <a:lnTo>
                    <a:pt x="1931" y="1496"/>
                  </a:lnTo>
                  <a:lnTo>
                    <a:pt x="1927" y="1501"/>
                  </a:lnTo>
                  <a:lnTo>
                    <a:pt x="1924" y="1506"/>
                  </a:lnTo>
                  <a:lnTo>
                    <a:pt x="1920" y="1510"/>
                  </a:lnTo>
                  <a:lnTo>
                    <a:pt x="1914" y="1513"/>
                  </a:lnTo>
                  <a:lnTo>
                    <a:pt x="1909" y="1516"/>
                  </a:lnTo>
                  <a:lnTo>
                    <a:pt x="1904" y="1517"/>
                  </a:lnTo>
                  <a:lnTo>
                    <a:pt x="1896" y="1519"/>
                  </a:lnTo>
                  <a:lnTo>
                    <a:pt x="1889" y="1519"/>
                  </a:lnTo>
                  <a:lnTo>
                    <a:pt x="1883" y="1518"/>
                  </a:lnTo>
                  <a:lnTo>
                    <a:pt x="1879" y="1517"/>
                  </a:lnTo>
                  <a:lnTo>
                    <a:pt x="1875" y="1516"/>
                  </a:lnTo>
                  <a:lnTo>
                    <a:pt x="1872" y="1514"/>
                  </a:lnTo>
                  <a:lnTo>
                    <a:pt x="1865" y="1509"/>
                  </a:lnTo>
                  <a:lnTo>
                    <a:pt x="1861" y="1502"/>
                  </a:lnTo>
                  <a:lnTo>
                    <a:pt x="1854" y="1488"/>
                  </a:lnTo>
                  <a:lnTo>
                    <a:pt x="1847" y="1472"/>
                  </a:lnTo>
                  <a:lnTo>
                    <a:pt x="1840" y="1473"/>
                  </a:lnTo>
                  <a:lnTo>
                    <a:pt x="1832" y="1473"/>
                  </a:lnTo>
                  <a:lnTo>
                    <a:pt x="1824" y="1473"/>
                  </a:lnTo>
                  <a:lnTo>
                    <a:pt x="1818" y="1472"/>
                  </a:lnTo>
                  <a:lnTo>
                    <a:pt x="1846" y="1453"/>
                  </a:lnTo>
                  <a:lnTo>
                    <a:pt x="1894" y="1420"/>
                  </a:lnTo>
                  <a:lnTo>
                    <a:pt x="1917" y="1401"/>
                  </a:lnTo>
                  <a:lnTo>
                    <a:pt x="1939" y="1386"/>
                  </a:lnTo>
                  <a:lnTo>
                    <a:pt x="1945" y="1379"/>
                  </a:lnTo>
                  <a:lnTo>
                    <a:pt x="1952" y="1373"/>
                  </a:lnTo>
                  <a:lnTo>
                    <a:pt x="1956" y="1369"/>
                  </a:lnTo>
                  <a:lnTo>
                    <a:pt x="1958" y="1365"/>
                  </a:lnTo>
                  <a:lnTo>
                    <a:pt x="1959" y="1359"/>
                  </a:lnTo>
                  <a:lnTo>
                    <a:pt x="1960" y="1350"/>
                  </a:lnTo>
                  <a:lnTo>
                    <a:pt x="1959" y="1342"/>
                  </a:lnTo>
                  <a:lnTo>
                    <a:pt x="1959" y="1330"/>
                  </a:lnTo>
                  <a:lnTo>
                    <a:pt x="1956" y="1307"/>
                  </a:lnTo>
                  <a:lnTo>
                    <a:pt x="1950" y="1282"/>
                  </a:lnTo>
                  <a:lnTo>
                    <a:pt x="1945" y="1258"/>
                  </a:lnTo>
                  <a:lnTo>
                    <a:pt x="1940" y="1236"/>
                  </a:lnTo>
                  <a:lnTo>
                    <a:pt x="1934" y="1219"/>
                  </a:lnTo>
                  <a:lnTo>
                    <a:pt x="1930" y="1207"/>
                  </a:lnTo>
                  <a:lnTo>
                    <a:pt x="1923" y="1200"/>
                  </a:lnTo>
                  <a:lnTo>
                    <a:pt x="1913" y="1192"/>
                  </a:lnTo>
                  <a:lnTo>
                    <a:pt x="1903" y="1185"/>
                  </a:lnTo>
                  <a:lnTo>
                    <a:pt x="1894" y="1178"/>
                  </a:lnTo>
                  <a:lnTo>
                    <a:pt x="1900" y="1160"/>
                  </a:lnTo>
                  <a:lnTo>
                    <a:pt x="1913" y="1162"/>
                  </a:lnTo>
                  <a:lnTo>
                    <a:pt x="1924" y="1163"/>
                  </a:lnTo>
                  <a:lnTo>
                    <a:pt x="1934" y="1164"/>
                  </a:lnTo>
                  <a:lnTo>
                    <a:pt x="1946" y="1167"/>
                  </a:lnTo>
                  <a:lnTo>
                    <a:pt x="1943" y="1145"/>
                  </a:lnTo>
                  <a:lnTo>
                    <a:pt x="1939" y="1125"/>
                  </a:lnTo>
                  <a:lnTo>
                    <a:pt x="1932" y="1107"/>
                  </a:lnTo>
                  <a:lnTo>
                    <a:pt x="1927" y="1088"/>
                  </a:lnTo>
                  <a:lnTo>
                    <a:pt x="1921" y="1071"/>
                  </a:lnTo>
                  <a:lnTo>
                    <a:pt x="1915" y="1053"/>
                  </a:lnTo>
                  <a:lnTo>
                    <a:pt x="1910" y="1034"/>
                  </a:lnTo>
                  <a:lnTo>
                    <a:pt x="1906" y="1014"/>
                  </a:lnTo>
                  <a:lnTo>
                    <a:pt x="1906" y="1007"/>
                  </a:lnTo>
                  <a:lnTo>
                    <a:pt x="1906" y="996"/>
                  </a:lnTo>
                  <a:lnTo>
                    <a:pt x="1905" y="989"/>
                  </a:lnTo>
                  <a:lnTo>
                    <a:pt x="1905" y="985"/>
                  </a:lnTo>
                  <a:lnTo>
                    <a:pt x="1904" y="984"/>
                  </a:lnTo>
                  <a:lnTo>
                    <a:pt x="1903" y="984"/>
                  </a:lnTo>
                  <a:lnTo>
                    <a:pt x="1902" y="984"/>
                  </a:lnTo>
                  <a:lnTo>
                    <a:pt x="1900" y="985"/>
                  </a:lnTo>
                  <a:lnTo>
                    <a:pt x="1895" y="989"/>
                  </a:lnTo>
                  <a:lnTo>
                    <a:pt x="1893" y="989"/>
                  </a:lnTo>
                  <a:lnTo>
                    <a:pt x="1894" y="987"/>
                  </a:lnTo>
                  <a:lnTo>
                    <a:pt x="1896" y="983"/>
                  </a:lnTo>
                  <a:lnTo>
                    <a:pt x="1904" y="971"/>
                  </a:lnTo>
                  <a:lnTo>
                    <a:pt x="1912" y="961"/>
                  </a:lnTo>
                  <a:lnTo>
                    <a:pt x="1921" y="956"/>
                  </a:lnTo>
                  <a:lnTo>
                    <a:pt x="1930" y="950"/>
                  </a:lnTo>
                  <a:lnTo>
                    <a:pt x="1927" y="934"/>
                  </a:lnTo>
                  <a:lnTo>
                    <a:pt x="1925" y="921"/>
                  </a:lnTo>
                  <a:lnTo>
                    <a:pt x="1923" y="910"/>
                  </a:lnTo>
                  <a:lnTo>
                    <a:pt x="1920" y="902"/>
                  </a:lnTo>
                  <a:lnTo>
                    <a:pt x="1913" y="887"/>
                  </a:lnTo>
                  <a:lnTo>
                    <a:pt x="1906" y="868"/>
                  </a:lnTo>
                  <a:lnTo>
                    <a:pt x="1900" y="847"/>
                  </a:lnTo>
                  <a:lnTo>
                    <a:pt x="1898" y="828"/>
                  </a:lnTo>
                  <a:lnTo>
                    <a:pt x="1897" y="819"/>
                  </a:lnTo>
                  <a:lnTo>
                    <a:pt x="1895" y="811"/>
                  </a:lnTo>
                  <a:lnTo>
                    <a:pt x="1892" y="801"/>
                  </a:lnTo>
                  <a:lnTo>
                    <a:pt x="1889" y="790"/>
                  </a:lnTo>
                  <a:lnTo>
                    <a:pt x="1882" y="788"/>
                  </a:lnTo>
                  <a:lnTo>
                    <a:pt x="1877" y="785"/>
                  </a:lnTo>
                  <a:lnTo>
                    <a:pt x="1873" y="778"/>
                  </a:lnTo>
                  <a:lnTo>
                    <a:pt x="1871" y="768"/>
                  </a:lnTo>
                  <a:lnTo>
                    <a:pt x="1869" y="760"/>
                  </a:lnTo>
                  <a:lnTo>
                    <a:pt x="1864" y="751"/>
                  </a:lnTo>
                  <a:lnTo>
                    <a:pt x="1856" y="745"/>
                  </a:lnTo>
                  <a:lnTo>
                    <a:pt x="1847" y="739"/>
                  </a:lnTo>
                  <a:lnTo>
                    <a:pt x="1832" y="717"/>
                  </a:lnTo>
                  <a:lnTo>
                    <a:pt x="1820" y="695"/>
                  </a:lnTo>
                  <a:lnTo>
                    <a:pt x="1813" y="684"/>
                  </a:lnTo>
                  <a:lnTo>
                    <a:pt x="1806" y="675"/>
                  </a:lnTo>
                  <a:lnTo>
                    <a:pt x="1797" y="665"/>
                  </a:lnTo>
                  <a:lnTo>
                    <a:pt x="1788" y="656"/>
                  </a:lnTo>
                  <a:lnTo>
                    <a:pt x="1777" y="650"/>
                  </a:lnTo>
                  <a:lnTo>
                    <a:pt x="1759" y="642"/>
                  </a:lnTo>
                  <a:lnTo>
                    <a:pt x="1752" y="637"/>
                  </a:lnTo>
                  <a:lnTo>
                    <a:pt x="1744" y="633"/>
                  </a:lnTo>
                  <a:lnTo>
                    <a:pt x="1739" y="630"/>
                  </a:lnTo>
                  <a:lnTo>
                    <a:pt x="1736" y="627"/>
                  </a:lnTo>
                  <a:lnTo>
                    <a:pt x="1734" y="617"/>
                  </a:lnTo>
                  <a:lnTo>
                    <a:pt x="1733" y="605"/>
                  </a:lnTo>
                  <a:lnTo>
                    <a:pt x="1733" y="594"/>
                  </a:lnTo>
                  <a:lnTo>
                    <a:pt x="1734" y="581"/>
                  </a:lnTo>
                  <a:lnTo>
                    <a:pt x="1736" y="557"/>
                  </a:lnTo>
                  <a:lnTo>
                    <a:pt x="1736" y="533"/>
                  </a:lnTo>
                  <a:lnTo>
                    <a:pt x="1731" y="502"/>
                  </a:lnTo>
                  <a:lnTo>
                    <a:pt x="1724" y="468"/>
                  </a:lnTo>
                  <a:lnTo>
                    <a:pt x="1720" y="451"/>
                  </a:lnTo>
                  <a:lnTo>
                    <a:pt x="1717" y="434"/>
                  </a:lnTo>
                  <a:lnTo>
                    <a:pt x="1714" y="418"/>
                  </a:lnTo>
                  <a:lnTo>
                    <a:pt x="1712" y="405"/>
                  </a:lnTo>
                  <a:lnTo>
                    <a:pt x="1712" y="392"/>
                  </a:lnTo>
                  <a:lnTo>
                    <a:pt x="1714" y="378"/>
                  </a:lnTo>
                  <a:lnTo>
                    <a:pt x="1717" y="365"/>
                  </a:lnTo>
                  <a:lnTo>
                    <a:pt x="1720" y="354"/>
                  </a:lnTo>
                  <a:lnTo>
                    <a:pt x="1726" y="328"/>
                  </a:lnTo>
                  <a:lnTo>
                    <a:pt x="1730" y="305"/>
                  </a:lnTo>
                  <a:lnTo>
                    <a:pt x="1731" y="286"/>
                  </a:lnTo>
                  <a:lnTo>
                    <a:pt x="1731" y="265"/>
                  </a:lnTo>
                  <a:lnTo>
                    <a:pt x="1730" y="244"/>
                  </a:lnTo>
                  <a:lnTo>
                    <a:pt x="1729" y="224"/>
                  </a:lnTo>
                  <a:lnTo>
                    <a:pt x="1727" y="202"/>
                  </a:lnTo>
                  <a:lnTo>
                    <a:pt x="1724" y="179"/>
                  </a:lnTo>
                  <a:lnTo>
                    <a:pt x="1720" y="157"/>
                  </a:lnTo>
                  <a:lnTo>
                    <a:pt x="1716" y="136"/>
                  </a:lnTo>
                  <a:lnTo>
                    <a:pt x="1711" y="114"/>
                  </a:lnTo>
                  <a:lnTo>
                    <a:pt x="1705" y="94"/>
                  </a:lnTo>
                  <a:lnTo>
                    <a:pt x="1700" y="75"/>
                  </a:lnTo>
                  <a:lnTo>
                    <a:pt x="1693" y="57"/>
                  </a:lnTo>
                  <a:lnTo>
                    <a:pt x="1687" y="41"/>
                  </a:lnTo>
                  <a:lnTo>
                    <a:pt x="1679" y="27"/>
                  </a:lnTo>
                  <a:lnTo>
                    <a:pt x="1673" y="16"/>
                  </a:lnTo>
                  <a:lnTo>
                    <a:pt x="1666" y="6"/>
                  </a:lnTo>
                  <a:lnTo>
                    <a:pt x="1654" y="2"/>
                  </a:lnTo>
                  <a:lnTo>
                    <a:pt x="1642" y="0"/>
                  </a:lnTo>
                  <a:lnTo>
                    <a:pt x="1638" y="8"/>
                  </a:lnTo>
                  <a:lnTo>
                    <a:pt x="1635" y="17"/>
                  </a:lnTo>
                  <a:lnTo>
                    <a:pt x="1630" y="25"/>
                  </a:lnTo>
                  <a:lnTo>
                    <a:pt x="1626" y="33"/>
                  </a:lnTo>
                  <a:lnTo>
                    <a:pt x="1611" y="40"/>
                  </a:lnTo>
                  <a:lnTo>
                    <a:pt x="1595" y="45"/>
                  </a:lnTo>
                  <a:lnTo>
                    <a:pt x="1587" y="57"/>
                  </a:lnTo>
                  <a:lnTo>
                    <a:pt x="1578" y="67"/>
                  </a:lnTo>
                  <a:lnTo>
                    <a:pt x="1567" y="66"/>
                  </a:lnTo>
                  <a:lnTo>
                    <a:pt x="1555" y="67"/>
                  </a:lnTo>
                  <a:lnTo>
                    <a:pt x="1554" y="68"/>
                  </a:lnTo>
                  <a:lnTo>
                    <a:pt x="1553" y="70"/>
                  </a:lnTo>
                  <a:lnTo>
                    <a:pt x="1553" y="72"/>
                  </a:lnTo>
                  <a:lnTo>
                    <a:pt x="1553" y="73"/>
                  </a:lnTo>
                  <a:lnTo>
                    <a:pt x="1554" y="77"/>
                  </a:lnTo>
                  <a:lnTo>
                    <a:pt x="1557" y="80"/>
                  </a:lnTo>
                  <a:lnTo>
                    <a:pt x="1560" y="85"/>
                  </a:lnTo>
                  <a:lnTo>
                    <a:pt x="1565" y="89"/>
                  </a:lnTo>
                  <a:lnTo>
                    <a:pt x="1567" y="93"/>
                  </a:lnTo>
                  <a:lnTo>
                    <a:pt x="1569" y="97"/>
                  </a:lnTo>
                  <a:lnTo>
                    <a:pt x="1569" y="104"/>
                  </a:lnTo>
                  <a:lnTo>
                    <a:pt x="1569" y="109"/>
                  </a:lnTo>
                  <a:lnTo>
                    <a:pt x="1568" y="115"/>
                  </a:lnTo>
                  <a:lnTo>
                    <a:pt x="1566" y="120"/>
                  </a:lnTo>
                  <a:lnTo>
                    <a:pt x="1565" y="125"/>
                  </a:lnTo>
                  <a:lnTo>
                    <a:pt x="1562" y="130"/>
                  </a:lnTo>
                  <a:lnTo>
                    <a:pt x="1562" y="137"/>
                  </a:lnTo>
                  <a:lnTo>
                    <a:pt x="1561" y="143"/>
                  </a:lnTo>
                  <a:lnTo>
                    <a:pt x="1563" y="148"/>
                  </a:lnTo>
                  <a:lnTo>
                    <a:pt x="1566" y="154"/>
                  </a:lnTo>
                  <a:lnTo>
                    <a:pt x="1569" y="159"/>
                  </a:lnTo>
                  <a:lnTo>
                    <a:pt x="1570" y="163"/>
                  </a:lnTo>
                  <a:lnTo>
                    <a:pt x="1573" y="168"/>
                  </a:lnTo>
                  <a:lnTo>
                    <a:pt x="1574" y="173"/>
                  </a:lnTo>
                  <a:lnTo>
                    <a:pt x="1574" y="177"/>
                  </a:lnTo>
                  <a:lnTo>
                    <a:pt x="1571" y="181"/>
                  </a:lnTo>
                  <a:lnTo>
                    <a:pt x="1570" y="184"/>
                  </a:lnTo>
                  <a:lnTo>
                    <a:pt x="1567" y="185"/>
                  </a:lnTo>
                  <a:lnTo>
                    <a:pt x="1565" y="186"/>
                  </a:lnTo>
                  <a:lnTo>
                    <a:pt x="1561" y="187"/>
                  </a:lnTo>
                  <a:lnTo>
                    <a:pt x="1555" y="187"/>
                  </a:lnTo>
                  <a:lnTo>
                    <a:pt x="1549" y="188"/>
                  </a:lnTo>
                  <a:lnTo>
                    <a:pt x="1539" y="189"/>
                  </a:lnTo>
                  <a:lnTo>
                    <a:pt x="1531" y="189"/>
                  </a:lnTo>
                  <a:lnTo>
                    <a:pt x="1526" y="189"/>
                  </a:lnTo>
                  <a:lnTo>
                    <a:pt x="1523" y="189"/>
                  </a:lnTo>
                  <a:lnTo>
                    <a:pt x="1519" y="190"/>
                  </a:lnTo>
                  <a:lnTo>
                    <a:pt x="1514" y="191"/>
                  </a:lnTo>
                  <a:lnTo>
                    <a:pt x="1503" y="205"/>
                  </a:lnTo>
                  <a:lnTo>
                    <a:pt x="1490" y="215"/>
                  </a:lnTo>
                  <a:lnTo>
                    <a:pt x="1475" y="212"/>
                  </a:lnTo>
                  <a:lnTo>
                    <a:pt x="1459" y="209"/>
                  </a:lnTo>
                  <a:lnTo>
                    <a:pt x="1454" y="211"/>
                  </a:lnTo>
                  <a:lnTo>
                    <a:pt x="1450" y="213"/>
                  </a:lnTo>
                  <a:lnTo>
                    <a:pt x="1447" y="218"/>
                  </a:lnTo>
                  <a:lnTo>
                    <a:pt x="1443" y="222"/>
                  </a:lnTo>
                  <a:lnTo>
                    <a:pt x="1440" y="226"/>
                  </a:lnTo>
                  <a:lnTo>
                    <a:pt x="1437" y="230"/>
                  </a:lnTo>
                  <a:lnTo>
                    <a:pt x="1434" y="236"/>
                  </a:lnTo>
                  <a:lnTo>
                    <a:pt x="1428" y="239"/>
                  </a:lnTo>
                  <a:lnTo>
                    <a:pt x="1419" y="243"/>
                  </a:lnTo>
                  <a:lnTo>
                    <a:pt x="1409" y="246"/>
                  </a:lnTo>
                  <a:lnTo>
                    <a:pt x="1401" y="248"/>
                  </a:lnTo>
                  <a:lnTo>
                    <a:pt x="1391" y="253"/>
                  </a:lnTo>
                  <a:lnTo>
                    <a:pt x="1381" y="264"/>
                  </a:lnTo>
                  <a:lnTo>
                    <a:pt x="1368" y="274"/>
                  </a:lnTo>
                  <a:lnTo>
                    <a:pt x="1353" y="275"/>
                  </a:lnTo>
                  <a:lnTo>
                    <a:pt x="1337" y="277"/>
                  </a:lnTo>
                  <a:lnTo>
                    <a:pt x="1328" y="293"/>
                  </a:lnTo>
                  <a:lnTo>
                    <a:pt x="1317" y="309"/>
                  </a:lnTo>
                  <a:lnTo>
                    <a:pt x="1303" y="308"/>
                  </a:lnTo>
                  <a:lnTo>
                    <a:pt x="1289" y="309"/>
                  </a:lnTo>
                  <a:lnTo>
                    <a:pt x="1285" y="311"/>
                  </a:lnTo>
                  <a:lnTo>
                    <a:pt x="1282" y="315"/>
                  </a:lnTo>
                  <a:lnTo>
                    <a:pt x="1281" y="320"/>
                  </a:lnTo>
                  <a:lnTo>
                    <a:pt x="1280" y="325"/>
                  </a:lnTo>
                  <a:lnTo>
                    <a:pt x="1279" y="335"/>
                  </a:lnTo>
                  <a:lnTo>
                    <a:pt x="1275" y="346"/>
                  </a:lnTo>
                  <a:lnTo>
                    <a:pt x="1280" y="349"/>
                  </a:lnTo>
                  <a:lnTo>
                    <a:pt x="1284" y="351"/>
                  </a:lnTo>
                  <a:lnTo>
                    <a:pt x="1280" y="361"/>
                  </a:lnTo>
                  <a:lnTo>
                    <a:pt x="1275" y="371"/>
                  </a:lnTo>
                  <a:lnTo>
                    <a:pt x="1272" y="379"/>
                  </a:lnTo>
                  <a:lnTo>
                    <a:pt x="1267" y="388"/>
                  </a:lnTo>
                  <a:lnTo>
                    <a:pt x="1255" y="396"/>
                  </a:lnTo>
                  <a:lnTo>
                    <a:pt x="1242" y="404"/>
                  </a:lnTo>
                  <a:lnTo>
                    <a:pt x="1235" y="408"/>
                  </a:lnTo>
                  <a:lnTo>
                    <a:pt x="1229" y="412"/>
                  </a:lnTo>
                  <a:lnTo>
                    <a:pt x="1223" y="416"/>
                  </a:lnTo>
                  <a:lnTo>
                    <a:pt x="1219" y="422"/>
                  </a:lnTo>
                  <a:lnTo>
                    <a:pt x="1217" y="431"/>
                  </a:lnTo>
                  <a:lnTo>
                    <a:pt x="1214" y="440"/>
                  </a:lnTo>
                  <a:lnTo>
                    <a:pt x="1201" y="445"/>
                  </a:lnTo>
                  <a:lnTo>
                    <a:pt x="1190" y="451"/>
                  </a:lnTo>
                  <a:lnTo>
                    <a:pt x="1185" y="465"/>
                  </a:lnTo>
                  <a:lnTo>
                    <a:pt x="1179" y="480"/>
                  </a:lnTo>
                  <a:lnTo>
                    <a:pt x="1170" y="489"/>
                  </a:lnTo>
                  <a:lnTo>
                    <a:pt x="1156" y="500"/>
                  </a:lnTo>
                  <a:lnTo>
                    <a:pt x="1150" y="507"/>
                  </a:lnTo>
                  <a:lnTo>
                    <a:pt x="1144" y="512"/>
                  </a:lnTo>
                  <a:lnTo>
                    <a:pt x="1139" y="517"/>
                  </a:lnTo>
                  <a:lnTo>
                    <a:pt x="1137" y="521"/>
                  </a:lnTo>
                  <a:lnTo>
                    <a:pt x="1137" y="529"/>
                  </a:lnTo>
                  <a:lnTo>
                    <a:pt x="1137" y="535"/>
                  </a:lnTo>
                  <a:lnTo>
                    <a:pt x="1139" y="541"/>
                  </a:lnTo>
                  <a:lnTo>
                    <a:pt x="1141" y="545"/>
                  </a:lnTo>
                  <a:lnTo>
                    <a:pt x="1147" y="551"/>
                  </a:lnTo>
                  <a:lnTo>
                    <a:pt x="1150" y="558"/>
                  </a:lnTo>
                  <a:lnTo>
                    <a:pt x="1151" y="568"/>
                  </a:lnTo>
                  <a:lnTo>
                    <a:pt x="1151" y="579"/>
                  </a:lnTo>
                  <a:lnTo>
                    <a:pt x="1149" y="591"/>
                  </a:lnTo>
                  <a:lnTo>
                    <a:pt x="1148" y="600"/>
                  </a:lnTo>
                  <a:lnTo>
                    <a:pt x="1146" y="612"/>
                  </a:lnTo>
                  <a:lnTo>
                    <a:pt x="1145" y="621"/>
                  </a:lnTo>
                  <a:lnTo>
                    <a:pt x="1144" y="631"/>
                  </a:lnTo>
                  <a:lnTo>
                    <a:pt x="1144" y="638"/>
                  </a:lnTo>
                  <a:lnTo>
                    <a:pt x="1147" y="645"/>
                  </a:lnTo>
                  <a:lnTo>
                    <a:pt x="1152" y="660"/>
                  </a:lnTo>
                  <a:lnTo>
                    <a:pt x="1158" y="673"/>
                  </a:lnTo>
                  <a:lnTo>
                    <a:pt x="1162" y="680"/>
                  </a:lnTo>
                  <a:lnTo>
                    <a:pt x="1171" y="682"/>
                  </a:lnTo>
                  <a:lnTo>
                    <a:pt x="1179" y="686"/>
                  </a:lnTo>
                  <a:lnTo>
                    <a:pt x="1182" y="693"/>
                  </a:lnTo>
                  <a:lnTo>
                    <a:pt x="1183" y="698"/>
                  </a:lnTo>
                  <a:lnTo>
                    <a:pt x="1184" y="704"/>
                  </a:lnTo>
                  <a:lnTo>
                    <a:pt x="1184" y="711"/>
                  </a:lnTo>
                  <a:lnTo>
                    <a:pt x="1184" y="723"/>
                  </a:lnTo>
                  <a:lnTo>
                    <a:pt x="1185" y="739"/>
                  </a:lnTo>
                  <a:lnTo>
                    <a:pt x="1197" y="738"/>
                  </a:lnTo>
                  <a:lnTo>
                    <a:pt x="1207" y="739"/>
                  </a:lnTo>
                  <a:lnTo>
                    <a:pt x="1207" y="727"/>
                  </a:lnTo>
                  <a:lnTo>
                    <a:pt x="1210" y="722"/>
                  </a:lnTo>
                  <a:lnTo>
                    <a:pt x="1212" y="719"/>
                  </a:lnTo>
                  <a:lnTo>
                    <a:pt x="1214" y="716"/>
                  </a:lnTo>
                  <a:lnTo>
                    <a:pt x="1216" y="714"/>
                  </a:lnTo>
                  <a:lnTo>
                    <a:pt x="1222" y="711"/>
                  </a:lnTo>
                  <a:lnTo>
                    <a:pt x="1229" y="710"/>
                  </a:lnTo>
                  <a:lnTo>
                    <a:pt x="1245" y="710"/>
                  </a:lnTo>
                  <a:lnTo>
                    <a:pt x="1261" y="710"/>
                  </a:lnTo>
                  <a:lnTo>
                    <a:pt x="1262" y="710"/>
                  </a:lnTo>
                  <a:lnTo>
                    <a:pt x="1266" y="722"/>
                  </a:lnTo>
                  <a:lnTo>
                    <a:pt x="1271" y="739"/>
                  </a:lnTo>
                  <a:lnTo>
                    <a:pt x="1272" y="751"/>
                  </a:lnTo>
                  <a:lnTo>
                    <a:pt x="1264" y="756"/>
                  </a:lnTo>
                  <a:lnTo>
                    <a:pt x="1254" y="763"/>
                  </a:lnTo>
                  <a:lnTo>
                    <a:pt x="1251" y="777"/>
                  </a:lnTo>
                  <a:lnTo>
                    <a:pt x="1249" y="790"/>
                  </a:lnTo>
                  <a:lnTo>
                    <a:pt x="1234" y="790"/>
                  </a:lnTo>
                  <a:lnTo>
                    <a:pt x="1225" y="790"/>
                  </a:lnTo>
                  <a:lnTo>
                    <a:pt x="1218" y="790"/>
                  </a:lnTo>
                  <a:lnTo>
                    <a:pt x="1207" y="790"/>
                  </a:lnTo>
                  <a:lnTo>
                    <a:pt x="1211" y="801"/>
                  </a:lnTo>
                  <a:lnTo>
                    <a:pt x="1215" y="812"/>
                  </a:lnTo>
                  <a:lnTo>
                    <a:pt x="1218" y="821"/>
                  </a:lnTo>
                  <a:lnTo>
                    <a:pt x="1219" y="827"/>
                  </a:lnTo>
                  <a:lnTo>
                    <a:pt x="1212" y="830"/>
                  </a:lnTo>
                  <a:lnTo>
                    <a:pt x="1202" y="832"/>
                  </a:lnTo>
                  <a:lnTo>
                    <a:pt x="1199" y="836"/>
                  </a:lnTo>
                  <a:lnTo>
                    <a:pt x="1198" y="840"/>
                  </a:lnTo>
                  <a:lnTo>
                    <a:pt x="1197" y="846"/>
                  </a:lnTo>
                  <a:lnTo>
                    <a:pt x="1197" y="851"/>
                  </a:lnTo>
                  <a:lnTo>
                    <a:pt x="1197" y="863"/>
                  </a:lnTo>
                  <a:lnTo>
                    <a:pt x="1197" y="873"/>
                  </a:lnTo>
                  <a:lnTo>
                    <a:pt x="1194" y="880"/>
                  </a:lnTo>
                  <a:lnTo>
                    <a:pt x="1189" y="885"/>
                  </a:lnTo>
                  <a:lnTo>
                    <a:pt x="1185" y="890"/>
                  </a:lnTo>
                  <a:lnTo>
                    <a:pt x="1180" y="896"/>
                  </a:lnTo>
                  <a:lnTo>
                    <a:pt x="1169" y="905"/>
                  </a:lnTo>
                  <a:lnTo>
                    <a:pt x="1162" y="915"/>
                  </a:lnTo>
                  <a:lnTo>
                    <a:pt x="1155" y="925"/>
                  </a:lnTo>
                  <a:lnTo>
                    <a:pt x="1151" y="937"/>
                  </a:lnTo>
                  <a:lnTo>
                    <a:pt x="1147" y="948"/>
                  </a:lnTo>
                  <a:lnTo>
                    <a:pt x="1145" y="959"/>
                  </a:lnTo>
                  <a:lnTo>
                    <a:pt x="1140" y="984"/>
                  </a:lnTo>
                  <a:lnTo>
                    <a:pt x="1137" y="1014"/>
                  </a:lnTo>
                  <a:lnTo>
                    <a:pt x="1129" y="1017"/>
                  </a:lnTo>
                  <a:lnTo>
                    <a:pt x="1120" y="1018"/>
                  </a:lnTo>
                  <a:lnTo>
                    <a:pt x="1113" y="1018"/>
                  </a:lnTo>
                  <a:lnTo>
                    <a:pt x="1102" y="1020"/>
                  </a:lnTo>
                  <a:lnTo>
                    <a:pt x="1102" y="1032"/>
                  </a:lnTo>
                  <a:close/>
                  <a:moveTo>
                    <a:pt x="815" y="2861"/>
                  </a:moveTo>
                  <a:lnTo>
                    <a:pt x="815" y="2869"/>
                  </a:lnTo>
                  <a:lnTo>
                    <a:pt x="813" y="2877"/>
                  </a:lnTo>
                  <a:lnTo>
                    <a:pt x="812" y="2881"/>
                  </a:lnTo>
                  <a:lnTo>
                    <a:pt x="812" y="2886"/>
                  </a:lnTo>
                  <a:lnTo>
                    <a:pt x="813" y="2890"/>
                  </a:lnTo>
                  <a:lnTo>
                    <a:pt x="815" y="2897"/>
                  </a:lnTo>
                  <a:lnTo>
                    <a:pt x="818" y="2899"/>
                  </a:lnTo>
                  <a:lnTo>
                    <a:pt x="821" y="2902"/>
                  </a:lnTo>
                  <a:lnTo>
                    <a:pt x="825" y="2903"/>
                  </a:lnTo>
                  <a:lnTo>
                    <a:pt x="829" y="2904"/>
                  </a:lnTo>
                  <a:lnTo>
                    <a:pt x="834" y="2904"/>
                  </a:lnTo>
                  <a:lnTo>
                    <a:pt x="840" y="2903"/>
                  </a:lnTo>
                  <a:lnTo>
                    <a:pt x="845" y="2902"/>
                  </a:lnTo>
                  <a:lnTo>
                    <a:pt x="849" y="2900"/>
                  </a:lnTo>
                  <a:lnTo>
                    <a:pt x="853" y="2898"/>
                  </a:lnTo>
                  <a:lnTo>
                    <a:pt x="857" y="2896"/>
                  </a:lnTo>
                  <a:lnTo>
                    <a:pt x="858" y="2893"/>
                  </a:lnTo>
                  <a:lnTo>
                    <a:pt x="859" y="2889"/>
                  </a:lnTo>
                  <a:lnTo>
                    <a:pt x="858" y="2885"/>
                  </a:lnTo>
                  <a:lnTo>
                    <a:pt x="856" y="2881"/>
                  </a:lnTo>
                  <a:lnTo>
                    <a:pt x="850" y="2877"/>
                  </a:lnTo>
                  <a:lnTo>
                    <a:pt x="844" y="2872"/>
                  </a:lnTo>
                  <a:lnTo>
                    <a:pt x="830" y="2867"/>
                  </a:lnTo>
                  <a:lnTo>
                    <a:pt x="815" y="2861"/>
                  </a:lnTo>
                  <a:close/>
                  <a:moveTo>
                    <a:pt x="803" y="2780"/>
                  </a:moveTo>
                  <a:lnTo>
                    <a:pt x="803" y="2788"/>
                  </a:lnTo>
                  <a:lnTo>
                    <a:pt x="803" y="2797"/>
                  </a:lnTo>
                  <a:lnTo>
                    <a:pt x="810" y="2798"/>
                  </a:lnTo>
                  <a:lnTo>
                    <a:pt x="813" y="2797"/>
                  </a:lnTo>
                  <a:lnTo>
                    <a:pt x="815" y="2795"/>
                  </a:lnTo>
                  <a:lnTo>
                    <a:pt x="815" y="2792"/>
                  </a:lnTo>
                  <a:lnTo>
                    <a:pt x="813" y="2787"/>
                  </a:lnTo>
                  <a:lnTo>
                    <a:pt x="811" y="2784"/>
                  </a:lnTo>
                  <a:lnTo>
                    <a:pt x="808" y="2781"/>
                  </a:lnTo>
                  <a:lnTo>
                    <a:pt x="803" y="2780"/>
                  </a:lnTo>
                  <a:close/>
                  <a:moveTo>
                    <a:pt x="750" y="2727"/>
                  </a:moveTo>
                  <a:lnTo>
                    <a:pt x="743" y="2732"/>
                  </a:lnTo>
                  <a:lnTo>
                    <a:pt x="732" y="2741"/>
                  </a:lnTo>
                  <a:lnTo>
                    <a:pt x="723" y="2751"/>
                  </a:lnTo>
                  <a:lnTo>
                    <a:pt x="715" y="2761"/>
                  </a:lnTo>
                  <a:lnTo>
                    <a:pt x="713" y="2766"/>
                  </a:lnTo>
                  <a:lnTo>
                    <a:pt x="713" y="2770"/>
                  </a:lnTo>
                  <a:lnTo>
                    <a:pt x="713" y="2775"/>
                  </a:lnTo>
                  <a:lnTo>
                    <a:pt x="716" y="2778"/>
                  </a:lnTo>
                  <a:lnTo>
                    <a:pt x="721" y="2780"/>
                  </a:lnTo>
                  <a:lnTo>
                    <a:pt x="728" y="2781"/>
                  </a:lnTo>
                  <a:lnTo>
                    <a:pt x="738" y="2781"/>
                  </a:lnTo>
                  <a:lnTo>
                    <a:pt x="750" y="2780"/>
                  </a:lnTo>
                  <a:lnTo>
                    <a:pt x="755" y="2778"/>
                  </a:lnTo>
                  <a:lnTo>
                    <a:pt x="758" y="2776"/>
                  </a:lnTo>
                  <a:lnTo>
                    <a:pt x="762" y="2773"/>
                  </a:lnTo>
                  <a:lnTo>
                    <a:pt x="766" y="2769"/>
                  </a:lnTo>
                  <a:lnTo>
                    <a:pt x="774" y="2761"/>
                  </a:lnTo>
                  <a:lnTo>
                    <a:pt x="780" y="2756"/>
                  </a:lnTo>
                  <a:lnTo>
                    <a:pt x="778" y="2749"/>
                  </a:lnTo>
                  <a:lnTo>
                    <a:pt x="775" y="2744"/>
                  </a:lnTo>
                  <a:lnTo>
                    <a:pt x="774" y="2739"/>
                  </a:lnTo>
                  <a:lnTo>
                    <a:pt x="774" y="2732"/>
                  </a:lnTo>
                  <a:lnTo>
                    <a:pt x="767" y="2731"/>
                  </a:lnTo>
                  <a:lnTo>
                    <a:pt x="761" y="2730"/>
                  </a:lnTo>
                  <a:lnTo>
                    <a:pt x="756" y="2729"/>
                  </a:lnTo>
                  <a:lnTo>
                    <a:pt x="750" y="2727"/>
                  </a:lnTo>
                  <a:close/>
                  <a:moveTo>
                    <a:pt x="891" y="2674"/>
                  </a:moveTo>
                  <a:lnTo>
                    <a:pt x="891" y="2691"/>
                  </a:lnTo>
                  <a:lnTo>
                    <a:pt x="900" y="2689"/>
                  </a:lnTo>
                  <a:lnTo>
                    <a:pt x="907" y="2686"/>
                  </a:lnTo>
                  <a:lnTo>
                    <a:pt x="911" y="2684"/>
                  </a:lnTo>
                  <a:lnTo>
                    <a:pt x="912" y="2682"/>
                  </a:lnTo>
                  <a:lnTo>
                    <a:pt x="911" y="2680"/>
                  </a:lnTo>
                  <a:lnTo>
                    <a:pt x="907" y="2678"/>
                  </a:lnTo>
                  <a:lnTo>
                    <a:pt x="900" y="2676"/>
                  </a:lnTo>
                  <a:lnTo>
                    <a:pt x="891" y="2674"/>
                  </a:lnTo>
                  <a:close/>
                  <a:moveTo>
                    <a:pt x="920" y="528"/>
                  </a:moveTo>
                  <a:lnTo>
                    <a:pt x="922" y="529"/>
                  </a:lnTo>
                  <a:lnTo>
                    <a:pt x="924" y="531"/>
                  </a:lnTo>
                  <a:lnTo>
                    <a:pt x="922" y="533"/>
                  </a:lnTo>
                  <a:lnTo>
                    <a:pt x="921" y="535"/>
                  </a:lnTo>
                  <a:lnTo>
                    <a:pt x="917" y="538"/>
                  </a:lnTo>
                  <a:lnTo>
                    <a:pt x="915" y="540"/>
                  </a:lnTo>
                  <a:lnTo>
                    <a:pt x="915" y="535"/>
                  </a:lnTo>
                  <a:lnTo>
                    <a:pt x="914" y="530"/>
                  </a:lnTo>
                  <a:lnTo>
                    <a:pt x="915" y="528"/>
                  </a:lnTo>
                  <a:lnTo>
                    <a:pt x="916" y="527"/>
                  </a:lnTo>
                  <a:lnTo>
                    <a:pt x="917" y="527"/>
                  </a:lnTo>
                  <a:lnTo>
                    <a:pt x="920" y="528"/>
                  </a:lnTo>
                  <a:close/>
                  <a:moveTo>
                    <a:pt x="920" y="486"/>
                  </a:moveTo>
                  <a:lnTo>
                    <a:pt x="911" y="496"/>
                  </a:lnTo>
                  <a:lnTo>
                    <a:pt x="900" y="509"/>
                  </a:lnTo>
                  <a:lnTo>
                    <a:pt x="895" y="514"/>
                  </a:lnTo>
                  <a:lnTo>
                    <a:pt x="890" y="519"/>
                  </a:lnTo>
                  <a:lnTo>
                    <a:pt x="884" y="525"/>
                  </a:lnTo>
                  <a:lnTo>
                    <a:pt x="879" y="528"/>
                  </a:lnTo>
                  <a:lnTo>
                    <a:pt x="867" y="532"/>
                  </a:lnTo>
                  <a:lnTo>
                    <a:pt x="857" y="534"/>
                  </a:lnTo>
                  <a:lnTo>
                    <a:pt x="848" y="535"/>
                  </a:lnTo>
                  <a:lnTo>
                    <a:pt x="841" y="536"/>
                  </a:lnTo>
                  <a:lnTo>
                    <a:pt x="836" y="537"/>
                  </a:lnTo>
                  <a:lnTo>
                    <a:pt x="833" y="538"/>
                  </a:lnTo>
                  <a:lnTo>
                    <a:pt x="830" y="540"/>
                  </a:lnTo>
                  <a:lnTo>
                    <a:pt x="827" y="543"/>
                  </a:lnTo>
                  <a:lnTo>
                    <a:pt x="825" y="546"/>
                  </a:lnTo>
                  <a:lnTo>
                    <a:pt x="823" y="550"/>
                  </a:lnTo>
                  <a:lnTo>
                    <a:pt x="819" y="555"/>
                  </a:lnTo>
                  <a:lnTo>
                    <a:pt x="815" y="563"/>
                  </a:lnTo>
                  <a:lnTo>
                    <a:pt x="812" y="570"/>
                  </a:lnTo>
                  <a:lnTo>
                    <a:pt x="811" y="578"/>
                  </a:lnTo>
                  <a:lnTo>
                    <a:pt x="809" y="584"/>
                  </a:lnTo>
                  <a:lnTo>
                    <a:pt x="809" y="591"/>
                  </a:lnTo>
                  <a:lnTo>
                    <a:pt x="807" y="604"/>
                  </a:lnTo>
                  <a:lnTo>
                    <a:pt x="803" y="621"/>
                  </a:lnTo>
                  <a:lnTo>
                    <a:pt x="817" y="624"/>
                  </a:lnTo>
                  <a:lnTo>
                    <a:pt x="826" y="627"/>
                  </a:lnTo>
                  <a:lnTo>
                    <a:pt x="829" y="631"/>
                  </a:lnTo>
                  <a:lnTo>
                    <a:pt x="830" y="635"/>
                  </a:lnTo>
                  <a:lnTo>
                    <a:pt x="831" y="637"/>
                  </a:lnTo>
                  <a:lnTo>
                    <a:pt x="834" y="638"/>
                  </a:lnTo>
                  <a:lnTo>
                    <a:pt x="837" y="638"/>
                  </a:lnTo>
                  <a:lnTo>
                    <a:pt x="844" y="638"/>
                  </a:lnTo>
                  <a:lnTo>
                    <a:pt x="848" y="630"/>
                  </a:lnTo>
                  <a:lnTo>
                    <a:pt x="850" y="621"/>
                  </a:lnTo>
                  <a:lnTo>
                    <a:pt x="854" y="618"/>
                  </a:lnTo>
                  <a:lnTo>
                    <a:pt x="859" y="617"/>
                  </a:lnTo>
                  <a:lnTo>
                    <a:pt x="864" y="617"/>
                  </a:lnTo>
                  <a:lnTo>
                    <a:pt x="869" y="617"/>
                  </a:lnTo>
                  <a:lnTo>
                    <a:pt x="875" y="617"/>
                  </a:lnTo>
                  <a:lnTo>
                    <a:pt x="880" y="617"/>
                  </a:lnTo>
                  <a:lnTo>
                    <a:pt x="886" y="617"/>
                  </a:lnTo>
                  <a:lnTo>
                    <a:pt x="891" y="615"/>
                  </a:lnTo>
                  <a:lnTo>
                    <a:pt x="897" y="607"/>
                  </a:lnTo>
                  <a:lnTo>
                    <a:pt x="903" y="598"/>
                  </a:lnTo>
                  <a:lnTo>
                    <a:pt x="913" y="591"/>
                  </a:lnTo>
                  <a:lnTo>
                    <a:pt x="924" y="582"/>
                  </a:lnTo>
                  <a:lnTo>
                    <a:pt x="934" y="571"/>
                  </a:lnTo>
                  <a:lnTo>
                    <a:pt x="943" y="561"/>
                  </a:lnTo>
                  <a:lnTo>
                    <a:pt x="946" y="554"/>
                  </a:lnTo>
                  <a:lnTo>
                    <a:pt x="949" y="548"/>
                  </a:lnTo>
                  <a:lnTo>
                    <a:pt x="950" y="541"/>
                  </a:lnTo>
                  <a:lnTo>
                    <a:pt x="951" y="533"/>
                  </a:lnTo>
                  <a:lnTo>
                    <a:pt x="951" y="526"/>
                  </a:lnTo>
                  <a:lnTo>
                    <a:pt x="950" y="517"/>
                  </a:lnTo>
                  <a:lnTo>
                    <a:pt x="948" y="508"/>
                  </a:lnTo>
                  <a:lnTo>
                    <a:pt x="944" y="498"/>
                  </a:lnTo>
                  <a:lnTo>
                    <a:pt x="932" y="492"/>
                  </a:lnTo>
                  <a:lnTo>
                    <a:pt x="920" y="486"/>
                  </a:lnTo>
                  <a:close/>
                </a:path>
              </a:pathLst>
            </a:custGeom>
            <a:solidFill>
              <a:srgbClr val="418FDE"/>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sp>
          <p:nvSpPr>
            <p:cNvPr id="61" name="Freeform 36">
              <a:extLst>
                <a:ext uri="{FF2B5EF4-FFF2-40B4-BE49-F238E27FC236}">
                  <a16:creationId xmlns:a16="http://schemas.microsoft.com/office/drawing/2014/main" id="{491BEF54-02FE-E660-A947-FA0A262E1D9A}"/>
                </a:ext>
              </a:extLst>
            </p:cNvPr>
            <p:cNvSpPr>
              <a:spLocks noEditPoints="1"/>
            </p:cNvSpPr>
            <p:nvPr/>
          </p:nvSpPr>
          <p:spPr bwMode="auto">
            <a:xfrm>
              <a:off x="4754572" y="3400677"/>
              <a:ext cx="2798200" cy="3330825"/>
            </a:xfrm>
            <a:custGeom>
              <a:avLst/>
              <a:gdLst>
                <a:gd name="T0" fmla="*/ 3398 w 3664"/>
                <a:gd name="T1" fmla="*/ 2876 h 4148"/>
                <a:gd name="T2" fmla="*/ 3089 w 3664"/>
                <a:gd name="T3" fmla="*/ 2682 h 4148"/>
                <a:gd name="T4" fmla="*/ 2853 w 3664"/>
                <a:gd name="T5" fmla="*/ 2490 h 4148"/>
                <a:gd name="T6" fmla="*/ 2732 w 3664"/>
                <a:gd name="T7" fmla="*/ 2342 h 4148"/>
                <a:gd name="T8" fmla="*/ 2331 w 3664"/>
                <a:gd name="T9" fmla="*/ 2102 h 4148"/>
                <a:gd name="T10" fmla="*/ 2207 w 3664"/>
                <a:gd name="T11" fmla="*/ 1774 h 4148"/>
                <a:gd name="T12" fmla="*/ 1981 w 3664"/>
                <a:gd name="T13" fmla="*/ 1452 h 4148"/>
                <a:gd name="T14" fmla="*/ 1825 w 3664"/>
                <a:gd name="T15" fmla="*/ 936 h 4148"/>
                <a:gd name="T16" fmla="*/ 1823 w 3664"/>
                <a:gd name="T17" fmla="*/ 708 h 4148"/>
                <a:gd name="T18" fmla="*/ 2143 w 3664"/>
                <a:gd name="T19" fmla="*/ 607 h 4148"/>
                <a:gd name="T20" fmla="*/ 2303 w 3664"/>
                <a:gd name="T21" fmla="*/ 632 h 4148"/>
                <a:gd name="T22" fmla="*/ 2188 w 3664"/>
                <a:gd name="T23" fmla="*/ 527 h 4148"/>
                <a:gd name="T24" fmla="*/ 2174 w 3664"/>
                <a:gd name="T25" fmla="*/ 385 h 4148"/>
                <a:gd name="T26" fmla="*/ 2175 w 3664"/>
                <a:gd name="T27" fmla="*/ 264 h 4148"/>
                <a:gd name="T28" fmla="*/ 1870 w 3664"/>
                <a:gd name="T29" fmla="*/ 114 h 4148"/>
                <a:gd name="T30" fmla="*/ 1864 w 3664"/>
                <a:gd name="T31" fmla="*/ 4 h 4148"/>
                <a:gd name="T32" fmla="*/ 1551 w 3664"/>
                <a:gd name="T33" fmla="*/ 7 h 4148"/>
                <a:gd name="T34" fmla="*/ 1402 w 3664"/>
                <a:gd name="T35" fmla="*/ 8 h 4148"/>
                <a:gd name="T36" fmla="*/ 1303 w 3664"/>
                <a:gd name="T37" fmla="*/ 124 h 4148"/>
                <a:gd name="T38" fmla="*/ 1238 w 3664"/>
                <a:gd name="T39" fmla="*/ 150 h 4148"/>
                <a:gd name="T40" fmla="*/ 1172 w 3664"/>
                <a:gd name="T41" fmla="*/ 207 h 4148"/>
                <a:gd name="T42" fmla="*/ 1011 w 3664"/>
                <a:gd name="T43" fmla="*/ 167 h 4148"/>
                <a:gd name="T44" fmla="*/ 950 w 3664"/>
                <a:gd name="T45" fmla="*/ 157 h 4148"/>
                <a:gd name="T46" fmla="*/ 824 w 3664"/>
                <a:gd name="T47" fmla="*/ 394 h 4148"/>
                <a:gd name="T48" fmla="*/ 771 w 3664"/>
                <a:gd name="T49" fmla="*/ 346 h 4148"/>
                <a:gd name="T50" fmla="*/ 752 w 3664"/>
                <a:gd name="T51" fmla="*/ 256 h 4148"/>
                <a:gd name="T52" fmla="*/ 605 w 3664"/>
                <a:gd name="T53" fmla="*/ 365 h 4148"/>
                <a:gd name="T54" fmla="*/ 614 w 3664"/>
                <a:gd name="T55" fmla="*/ 163 h 4148"/>
                <a:gd name="T56" fmla="*/ 475 w 3664"/>
                <a:gd name="T57" fmla="*/ 159 h 4148"/>
                <a:gd name="T58" fmla="*/ 347 w 3664"/>
                <a:gd name="T59" fmla="*/ 231 h 4148"/>
                <a:gd name="T60" fmla="*/ 171 w 3664"/>
                <a:gd name="T61" fmla="*/ 241 h 4148"/>
                <a:gd name="T62" fmla="*/ 179 w 3664"/>
                <a:gd name="T63" fmla="*/ 452 h 4148"/>
                <a:gd name="T64" fmla="*/ 17 w 3664"/>
                <a:gd name="T65" fmla="*/ 576 h 4148"/>
                <a:gd name="T66" fmla="*/ 140 w 3664"/>
                <a:gd name="T67" fmla="*/ 682 h 4148"/>
                <a:gd name="T68" fmla="*/ 85 w 3664"/>
                <a:gd name="T69" fmla="*/ 909 h 4148"/>
                <a:gd name="T70" fmla="*/ 306 w 3664"/>
                <a:gd name="T71" fmla="*/ 1092 h 4148"/>
                <a:gd name="T72" fmla="*/ 308 w 3664"/>
                <a:gd name="T73" fmla="*/ 1263 h 4148"/>
                <a:gd name="T74" fmla="*/ 567 w 3664"/>
                <a:gd name="T75" fmla="*/ 1080 h 4148"/>
                <a:gd name="T76" fmla="*/ 774 w 3664"/>
                <a:gd name="T77" fmla="*/ 1111 h 4148"/>
                <a:gd name="T78" fmla="*/ 946 w 3664"/>
                <a:gd name="T79" fmla="*/ 1257 h 4148"/>
                <a:gd name="T80" fmla="*/ 1114 w 3664"/>
                <a:gd name="T81" fmla="*/ 1524 h 4148"/>
                <a:gd name="T82" fmla="*/ 1188 w 3664"/>
                <a:gd name="T83" fmla="*/ 1804 h 4148"/>
                <a:gd name="T84" fmla="*/ 1359 w 3664"/>
                <a:gd name="T85" fmla="*/ 1999 h 4148"/>
                <a:gd name="T86" fmla="*/ 1594 w 3664"/>
                <a:gd name="T87" fmla="*/ 2255 h 4148"/>
                <a:gd name="T88" fmla="*/ 2041 w 3664"/>
                <a:gd name="T89" fmla="*/ 2636 h 4148"/>
                <a:gd name="T90" fmla="*/ 2209 w 3664"/>
                <a:gd name="T91" fmla="*/ 2817 h 4148"/>
                <a:gd name="T92" fmla="*/ 2318 w 3664"/>
                <a:gd name="T93" fmla="*/ 2917 h 4148"/>
                <a:gd name="T94" fmla="*/ 2540 w 3664"/>
                <a:gd name="T95" fmla="*/ 3137 h 4148"/>
                <a:gd name="T96" fmla="*/ 2719 w 3664"/>
                <a:gd name="T97" fmla="*/ 3321 h 4148"/>
                <a:gd name="T98" fmla="*/ 2785 w 3664"/>
                <a:gd name="T99" fmla="*/ 3761 h 4148"/>
                <a:gd name="T100" fmla="*/ 2695 w 3664"/>
                <a:gd name="T101" fmla="*/ 3973 h 4148"/>
                <a:gd name="T102" fmla="*/ 2671 w 3664"/>
                <a:gd name="T103" fmla="*/ 4131 h 4148"/>
                <a:gd name="T104" fmla="*/ 2936 w 3664"/>
                <a:gd name="T105" fmla="*/ 3950 h 4148"/>
                <a:gd name="T106" fmla="*/ 3071 w 3664"/>
                <a:gd name="T107" fmla="*/ 3700 h 4148"/>
                <a:gd name="T108" fmla="*/ 3135 w 3664"/>
                <a:gd name="T109" fmla="*/ 3446 h 4148"/>
                <a:gd name="T110" fmla="*/ 2981 w 3664"/>
                <a:gd name="T111" fmla="*/ 3305 h 4148"/>
                <a:gd name="T112" fmla="*/ 3277 w 3664"/>
                <a:gd name="T113" fmla="*/ 3064 h 4148"/>
                <a:gd name="T114" fmla="*/ 3489 w 3664"/>
                <a:gd name="T115" fmla="*/ 3184 h 4148"/>
                <a:gd name="T116" fmla="*/ 3664 w 3664"/>
                <a:gd name="T117" fmla="*/ 3168 h 4148"/>
                <a:gd name="T118" fmla="*/ 977 w 3664"/>
                <a:gd name="T119" fmla="*/ 244 h 4148"/>
                <a:gd name="T120" fmla="*/ 1352 w 3664"/>
                <a:gd name="T121" fmla="*/ 500 h 4148"/>
                <a:gd name="T122" fmla="*/ 1720 w 3664"/>
                <a:gd name="T123" fmla="*/ 1071 h 4148"/>
                <a:gd name="T124" fmla="*/ 1749 w 3664"/>
                <a:gd name="T125" fmla="*/ 1363 h 4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64" h="4148">
                  <a:moveTo>
                    <a:pt x="3657" y="3116"/>
                  </a:moveTo>
                  <a:lnTo>
                    <a:pt x="3653" y="3111"/>
                  </a:lnTo>
                  <a:lnTo>
                    <a:pt x="3648" y="3106"/>
                  </a:lnTo>
                  <a:lnTo>
                    <a:pt x="3642" y="3102"/>
                  </a:lnTo>
                  <a:lnTo>
                    <a:pt x="3635" y="3098"/>
                  </a:lnTo>
                  <a:lnTo>
                    <a:pt x="3629" y="3093"/>
                  </a:lnTo>
                  <a:lnTo>
                    <a:pt x="3623" y="3089"/>
                  </a:lnTo>
                  <a:lnTo>
                    <a:pt x="3618" y="3085"/>
                  </a:lnTo>
                  <a:lnTo>
                    <a:pt x="3615" y="3081"/>
                  </a:lnTo>
                  <a:lnTo>
                    <a:pt x="3616" y="3066"/>
                  </a:lnTo>
                  <a:lnTo>
                    <a:pt x="3615" y="3051"/>
                  </a:lnTo>
                  <a:lnTo>
                    <a:pt x="3604" y="3051"/>
                  </a:lnTo>
                  <a:lnTo>
                    <a:pt x="3550" y="3005"/>
                  </a:lnTo>
                  <a:lnTo>
                    <a:pt x="3546" y="2996"/>
                  </a:lnTo>
                  <a:lnTo>
                    <a:pt x="3542" y="2985"/>
                  </a:lnTo>
                  <a:lnTo>
                    <a:pt x="3540" y="2974"/>
                  </a:lnTo>
                  <a:lnTo>
                    <a:pt x="3538" y="2963"/>
                  </a:lnTo>
                  <a:lnTo>
                    <a:pt x="3534" y="2951"/>
                  </a:lnTo>
                  <a:lnTo>
                    <a:pt x="3531" y="2940"/>
                  </a:lnTo>
                  <a:lnTo>
                    <a:pt x="3529" y="2935"/>
                  </a:lnTo>
                  <a:lnTo>
                    <a:pt x="3527" y="2931"/>
                  </a:lnTo>
                  <a:lnTo>
                    <a:pt x="3524" y="2927"/>
                  </a:lnTo>
                  <a:lnTo>
                    <a:pt x="3521" y="2922"/>
                  </a:lnTo>
                  <a:lnTo>
                    <a:pt x="3507" y="2919"/>
                  </a:lnTo>
                  <a:lnTo>
                    <a:pt x="3493" y="2917"/>
                  </a:lnTo>
                  <a:lnTo>
                    <a:pt x="3490" y="2911"/>
                  </a:lnTo>
                  <a:lnTo>
                    <a:pt x="3487" y="2905"/>
                  </a:lnTo>
                  <a:lnTo>
                    <a:pt x="3478" y="2900"/>
                  </a:lnTo>
                  <a:lnTo>
                    <a:pt x="3467" y="2896"/>
                  </a:lnTo>
                  <a:lnTo>
                    <a:pt x="3456" y="2891"/>
                  </a:lnTo>
                  <a:lnTo>
                    <a:pt x="3443" y="2887"/>
                  </a:lnTo>
                  <a:lnTo>
                    <a:pt x="3419" y="2880"/>
                  </a:lnTo>
                  <a:lnTo>
                    <a:pt x="3398" y="2876"/>
                  </a:lnTo>
                  <a:lnTo>
                    <a:pt x="3389" y="2876"/>
                  </a:lnTo>
                  <a:lnTo>
                    <a:pt x="3380" y="2877"/>
                  </a:lnTo>
                  <a:lnTo>
                    <a:pt x="3375" y="2877"/>
                  </a:lnTo>
                  <a:lnTo>
                    <a:pt x="3371" y="2878"/>
                  </a:lnTo>
                  <a:lnTo>
                    <a:pt x="3366" y="2877"/>
                  </a:lnTo>
                  <a:lnTo>
                    <a:pt x="3362" y="2876"/>
                  </a:lnTo>
                  <a:lnTo>
                    <a:pt x="3359" y="2873"/>
                  </a:lnTo>
                  <a:lnTo>
                    <a:pt x="3356" y="2869"/>
                  </a:lnTo>
                  <a:lnTo>
                    <a:pt x="3353" y="2864"/>
                  </a:lnTo>
                  <a:lnTo>
                    <a:pt x="3351" y="2860"/>
                  </a:lnTo>
                  <a:lnTo>
                    <a:pt x="3345" y="2849"/>
                  </a:lnTo>
                  <a:lnTo>
                    <a:pt x="3339" y="2842"/>
                  </a:lnTo>
                  <a:lnTo>
                    <a:pt x="3324" y="2835"/>
                  </a:lnTo>
                  <a:lnTo>
                    <a:pt x="3311" y="2830"/>
                  </a:lnTo>
                  <a:lnTo>
                    <a:pt x="3305" y="2818"/>
                  </a:lnTo>
                  <a:lnTo>
                    <a:pt x="3298" y="2805"/>
                  </a:lnTo>
                  <a:lnTo>
                    <a:pt x="3288" y="2799"/>
                  </a:lnTo>
                  <a:lnTo>
                    <a:pt x="3275" y="2794"/>
                  </a:lnTo>
                  <a:lnTo>
                    <a:pt x="3263" y="2784"/>
                  </a:lnTo>
                  <a:lnTo>
                    <a:pt x="3252" y="2774"/>
                  </a:lnTo>
                  <a:lnTo>
                    <a:pt x="3241" y="2763"/>
                  </a:lnTo>
                  <a:lnTo>
                    <a:pt x="3229" y="2751"/>
                  </a:lnTo>
                  <a:lnTo>
                    <a:pt x="3219" y="2741"/>
                  </a:lnTo>
                  <a:lnTo>
                    <a:pt x="3207" y="2730"/>
                  </a:lnTo>
                  <a:lnTo>
                    <a:pt x="3194" y="2719"/>
                  </a:lnTo>
                  <a:lnTo>
                    <a:pt x="3180" y="2712"/>
                  </a:lnTo>
                  <a:lnTo>
                    <a:pt x="3168" y="2705"/>
                  </a:lnTo>
                  <a:lnTo>
                    <a:pt x="3155" y="2701"/>
                  </a:lnTo>
                  <a:lnTo>
                    <a:pt x="3142" y="2697"/>
                  </a:lnTo>
                  <a:lnTo>
                    <a:pt x="3128" y="2694"/>
                  </a:lnTo>
                  <a:lnTo>
                    <a:pt x="3117" y="2691"/>
                  </a:lnTo>
                  <a:lnTo>
                    <a:pt x="3103" y="2686"/>
                  </a:lnTo>
                  <a:lnTo>
                    <a:pt x="3089" y="2682"/>
                  </a:lnTo>
                  <a:lnTo>
                    <a:pt x="3076" y="2676"/>
                  </a:lnTo>
                  <a:lnTo>
                    <a:pt x="3061" y="2668"/>
                  </a:lnTo>
                  <a:lnTo>
                    <a:pt x="3046" y="2658"/>
                  </a:lnTo>
                  <a:lnTo>
                    <a:pt x="3034" y="2646"/>
                  </a:lnTo>
                  <a:lnTo>
                    <a:pt x="3020" y="2634"/>
                  </a:lnTo>
                  <a:lnTo>
                    <a:pt x="3005" y="2622"/>
                  </a:lnTo>
                  <a:lnTo>
                    <a:pt x="2991" y="2611"/>
                  </a:lnTo>
                  <a:lnTo>
                    <a:pt x="2983" y="2606"/>
                  </a:lnTo>
                  <a:lnTo>
                    <a:pt x="2975" y="2601"/>
                  </a:lnTo>
                  <a:lnTo>
                    <a:pt x="2967" y="2598"/>
                  </a:lnTo>
                  <a:lnTo>
                    <a:pt x="2958" y="2595"/>
                  </a:lnTo>
                  <a:lnTo>
                    <a:pt x="2951" y="2593"/>
                  </a:lnTo>
                  <a:lnTo>
                    <a:pt x="2943" y="2592"/>
                  </a:lnTo>
                  <a:lnTo>
                    <a:pt x="2938" y="2592"/>
                  </a:lnTo>
                  <a:lnTo>
                    <a:pt x="2931" y="2592"/>
                  </a:lnTo>
                  <a:lnTo>
                    <a:pt x="2923" y="2592"/>
                  </a:lnTo>
                  <a:lnTo>
                    <a:pt x="2916" y="2592"/>
                  </a:lnTo>
                  <a:lnTo>
                    <a:pt x="2908" y="2591"/>
                  </a:lnTo>
                  <a:lnTo>
                    <a:pt x="2900" y="2589"/>
                  </a:lnTo>
                  <a:lnTo>
                    <a:pt x="2890" y="2580"/>
                  </a:lnTo>
                  <a:lnTo>
                    <a:pt x="2882" y="2571"/>
                  </a:lnTo>
                  <a:lnTo>
                    <a:pt x="2870" y="2571"/>
                  </a:lnTo>
                  <a:lnTo>
                    <a:pt x="2858" y="2571"/>
                  </a:lnTo>
                  <a:lnTo>
                    <a:pt x="2850" y="2567"/>
                  </a:lnTo>
                  <a:lnTo>
                    <a:pt x="2840" y="2560"/>
                  </a:lnTo>
                  <a:lnTo>
                    <a:pt x="2832" y="2554"/>
                  </a:lnTo>
                  <a:lnTo>
                    <a:pt x="2823" y="2547"/>
                  </a:lnTo>
                  <a:lnTo>
                    <a:pt x="2823" y="2539"/>
                  </a:lnTo>
                  <a:lnTo>
                    <a:pt x="2823" y="2529"/>
                  </a:lnTo>
                  <a:lnTo>
                    <a:pt x="2822" y="2521"/>
                  </a:lnTo>
                  <a:lnTo>
                    <a:pt x="2823" y="2512"/>
                  </a:lnTo>
                  <a:lnTo>
                    <a:pt x="2837" y="2499"/>
                  </a:lnTo>
                  <a:lnTo>
                    <a:pt x="2853" y="2490"/>
                  </a:lnTo>
                  <a:lnTo>
                    <a:pt x="2853" y="2478"/>
                  </a:lnTo>
                  <a:lnTo>
                    <a:pt x="2867" y="2463"/>
                  </a:lnTo>
                  <a:lnTo>
                    <a:pt x="2882" y="2448"/>
                  </a:lnTo>
                  <a:lnTo>
                    <a:pt x="2891" y="2448"/>
                  </a:lnTo>
                  <a:lnTo>
                    <a:pt x="2900" y="2448"/>
                  </a:lnTo>
                  <a:lnTo>
                    <a:pt x="2908" y="2441"/>
                  </a:lnTo>
                  <a:lnTo>
                    <a:pt x="2914" y="2432"/>
                  </a:lnTo>
                  <a:lnTo>
                    <a:pt x="2919" y="2424"/>
                  </a:lnTo>
                  <a:lnTo>
                    <a:pt x="2921" y="2416"/>
                  </a:lnTo>
                  <a:lnTo>
                    <a:pt x="2923" y="2408"/>
                  </a:lnTo>
                  <a:lnTo>
                    <a:pt x="2923" y="2399"/>
                  </a:lnTo>
                  <a:lnTo>
                    <a:pt x="2922" y="2392"/>
                  </a:lnTo>
                  <a:lnTo>
                    <a:pt x="2921" y="2383"/>
                  </a:lnTo>
                  <a:lnTo>
                    <a:pt x="2918" y="2375"/>
                  </a:lnTo>
                  <a:lnTo>
                    <a:pt x="2915" y="2368"/>
                  </a:lnTo>
                  <a:lnTo>
                    <a:pt x="2910" y="2360"/>
                  </a:lnTo>
                  <a:lnTo>
                    <a:pt x="2906" y="2352"/>
                  </a:lnTo>
                  <a:lnTo>
                    <a:pt x="2898" y="2338"/>
                  </a:lnTo>
                  <a:lnTo>
                    <a:pt x="2888" y="2324"/>
                  </a:lnTo>
                  <a:lnTo>
                    <a:pt x="2873" y="2326"/>
                  </a:lnTo>
                  <a:lnTo>
                    <a:pt x="2860" y="2326"/>
                  </a:lnTo>
                  <a:lnTo>
                    <a:pt x="2854" y="2326"/>
                  </a:lnTo>
                  <a:lnTo>
                    <a:pt x="2849" y="2327"/>
                  </a:lnTo>
                  <a:lnTo>
                    <a:pt x="2842" y="2328"/>
                  </a:lnTo>
                  <a:lnTo>
                    <a:pt x="2835" y="2330"/>
                  </a:lnTo>
                  <a:lnTo>
                    <a:pt x="2823" y="2339"/>
                  </a:lnTo>
                  <a:lnTo>
                    <a:pt x="2812" y="2348"/>
                  </a:lnTo>
                  <a:lnTo>
                    <a:pt x="2801" y="2349"/>
                  </a:lnTo>
                  <a:lnTo>
                    <a:pt x="2790" y="2349"/>
                  </a:lnTo>
                  <a:lnTo>
                    <a:pt x="2780" y="2349"/>
                  </a:lnTo>
                  <a:lnTo>
                    <a:pt x="2770" y="2348"/>
                  </a:lnTo>
                  <a:lnTo>
                    <a:pt x="2751" y="2345"/>
                  </a:lnTo>
                  <a:lnTo>
                    <a:pt x="2732" y="2342"/>
                  </a:lnTo>
                  <a:lnTo>
                    <a:pt x="2717" y="2343"/>
                  </a:lnTo>
                  <a:lnTo>
                    <a:pt x="2684" y="2343"/>
                  </a:lnTo>
                  <a:lnTo>
                    <a:pt x="2653" y="2343"/>
                  </a:lnTo>
                  <a:lnTo>
                    <a:pt x="2648" y="2342"/>
                  </a:lnTo>
                  <a:lnTo>
                    <a:pt x="2628" y="2342"/>
                  </a:lnTo>
                  <a:lnTo>
                    <a:pt x="2611" y="2342"/>
                  </a:lnTo>
                  <a:lnTo>
                    <a:pt x="2602" y="2341"/>
                  </a:lnTo>
                  <a:lnTo>
                    <a:pt x="2594" y="2341"/>
                  </a:lnTo>
                  <a:lnTo>
                    <a:pt x="2585" y="2339"/>
                  </a:lnTo>
                  <a:lnTo>
                    <a:pt x="2577" y="2336"/>
                  </a:lnTo>
                  <a:lnTo>
                    <a:pt x="2554" y="2320"/>
                  </a:lnTo>
                  <a:lnTo>
                    <a:pt x="2509" y="2286"/>
                  </a:lnTo>
                  <a:lnTo>
                    <a:pt x="2464" y="2251"/>
                  </a:lnTo>
                  <a:lnTo>
                    <a:pt x="2442" y="2231"/>
                  </a:lnTo>
                  <a:lnTo>
                    <a:pt x="2436" y="2217"/>
                  </a:lnTo>
                  <a:lnTo>
                    <a:pt x="2430" y="2202"/>
                  </a:lnTo>
                  <a:lnTo>
                    <a:pt x="2424" y="2194"/>
                  </a:lnTo>
                  <a:lnTo>
                    <a:pt x="2416" y="2189"/>
                  </a:lnTo>
                  <a:lnTo>
                    <a:pt x="2409" y="2184"/>
                  </a:lnTo>
                  <a:lnTo>
                    <a:pt x="2400" y="2178"/>
                  </a:lnTo>
                  <a:lnTo>
                    <a:pt x="2392" y="2173"/>
                  </a:lnTo>
                  <a:lnTo>
                    <a:pt x="2384" y="2167"/>
                  </a:lnTo>
                  <a:lnTo>
                    <a:pt x="2378" y="2161"/>
                  </a:lnTo>
                  <a:lnTo>
                    <a:pt x="2373" y="2154"/>
                  </a:lnTo>
                  <a:lnTo>
                    <a:pt x="2368" y="2146"/>
                  </a:lnTo>
                  <a:lnTo>
                    <a:pt x="2366" y="2137"/>
                  </a:lnTo>
                  <a:lnTo>
                    <a:pt x="2364" y="2126"/>
                  </a:lnTo>
                  <a:lnTo>
                    <a:pt x="2361" y="2119"/>
                  </a:lnTo>
                  <a:lnTo>
                    <a:pt x="2357" y="2116"/>
                  </a:lnTo>
                  <a:lnTo>
                    <a:pt x="2352" y="2112"/>
                  </a:lnTo>
                  <a:lnTo>
                    <a:pt x="2347" y="2109"/>
                  </a:lnTo>
                  <a:lnTo>
                    <a:pt x="2342" y="2106"/>
                  </a:lnTo>
                  <a:lnTo>
                    <a:pt x="2331" y="2102"/>
                  </a:lnTo>
                  <a:lnTo>
                    <a:pt x="2318" y="2096"/>
                  </a:lnTo>
                  <a:lnTo>
                    <a:pt x="2307" y="2092"/>
                  </a:lnTo>
                  <a:lnTo>
                    <a:pt x="2296" y="2087"/>
                  </a:lnTo>
                  <a:lnTo>
                    <a:pt x="2291" y="2084"/>
                  </a:lnTo>
                  <a:lnTo>
                    <a:pt x="2285" y="2081"/>
                  </a:lnTo>
                  <a:lnTo>
                    <a:pt x="2281" y="2077"/>
                  </a:lnTo>
                  <a:lnTo>
                    <a:pt x="2278" y="2073"/>
                  </a:lnTo>
                  <a:lnTo>
                    <a:pt x="2273" y="2064"/>
                  </a:lnTo>
                  <a:lnTo>
                    <a:pt x="2268" y="2055"/>
                  </a:lnTo>
                  <a:lnTo>
                    <a:pt x="2265" y="2045"/>
                  </a:lnTo>
                  <a:lnTo>
                    <a:pt x="2263" y="2035"/>
                  </a:lnTo>
                  <a:lnTo>
                    <a:pt x="2260" y="2014"/>
                  </a:lnTo>
                  <a:lnTo>
                    <a:pt x="2255" y="1990"/>
                  </a:lnTo>
                  <a:lnTo>
                    <a:pt x="2251" y="1981"/>
                  </a:lnTo>
                  <a:lnTo>
                    <a:pt x="2247" y="1968"/>
                  </a:lnTo>
                  <a:lnTo>
                    <a:pt x="2242" y="1954"/>
                  </a:lnTo>
                  <a:lnTo>
                    <a:pt x="2236" y="1943"/>
                  </a:lnTo>
                  <a:lnTo>
                    <a:pt x="2231" y="1938"/>
                  </a:lnTo>
                  <a:lnTo>
                    <a:pt x="2224" y="1932"/>
                  </a:lnTo>
                  <a:lnTo>
                    <a:pt x="2221" y="1931"/>
                  </a:lnTo>
                  <a:lnTo>
                    <a:pt x="2217" y="1928"/>
                  </a:lnTo>
                  <a:lnTo>
                    <a:pt x="2214" y="1924"/>
                  </a:lnTo>
                  <a:lnTo>
                    <a:pt x="2213" y="1920"/>
                  </a:lnTo>
                  <a:lnTo>
                    <a:pt x="2213" y="1916"/>
                  </a:lnTo>
                  <a:lnTo>
                    <a:pt x="2213" y="1911"/>
                  </a:lnTo>
                  <a:lnTo>
                    <a:pt x="2214" y="1905"/>
                  </a:lnTo>
                  <a:lnTo>
                    <a:pt x="2215" y="1900"/>
                  </a:lnTo>
                  <a:lnTo>
                    <a:pt x="2218" y="1887"/>
                  </a:lnTo>
                  <a:lnTo>
                    <a:pt x="2219" y="1873"/>
                  </a:lnTo>
                  <a:lnTo>
                    <a:pt x="2207" y="1855"/>
                  </a:lnTo>
                  <a:lnTo>
                    <a:pt x="2207" y="1827"/>
                  </a:lnTo>
                  <a:lnTo>
                    <a:pt x="2207" y="1793"/>
                  </a:lnTo>
                  <a:lnTo>
                    <a:pt x="2207" y="1774"/>
                  </a:lnTo>
                  <a:lnTo>
                    <a:pt x="2206" y="1756"/>
                  </a:lnTo>
                  <a:lnTo>
                    <a:pt x="2205" y="1739"/>
                  </a:lnTo>
                  <a:lnTo>
                    <a:pt x="2201" y="1721"/>
                  </a:lnTo>
                  <a:lnTo>
                    <a:pt x="2197" y="1712"/>
                  </a:lnTo>
                  <a:lnTo>
                    <a:pt x="2191" y="1702"/>
                  </a:lnTo>
                  <a:lnTo>
                    <a:pt x="2183" y="1693"/>
                  </a:lnTo>
                  <a:lnTo>
                    <a:pt x="2179" y="1686"/>
                  </a:lnTo>
                  <a:lnTo>
                    <a:pt x="2177" y="1679"/>
                  </a:lnTo>
                  <a:lnTo>
                    <a:pt x="2176" y="1673"/>
                  </a:lnTo>
                  <a:lnTo>
                    <a:pt x="2176" y="1667"/>
                  </a:lnTo>
                  <a:lnTo>
                    <a:pt x="2176" y="1662"/>
                  </a:lnTo>
                  <a:lnTo>
                    <a:pt x="2175" y="1650"/>
                  </a:lnTo>
                  <a:lnTo>
                    <a:pt x="2173" y="1638"/>
                  </a:lnTo>
                  <a:lnTo>
                    <a:pt x="2167" y="1628"/>
                  </a:lnTo>
                  <a:lnTo>
                    <a:pt x="2160" y="1615"/>
                  </a:lnTo>
                  <a:lnTo>
                    <a:pt x="2150" y="1600"/>
                  </a:lnTo>
                  <a:lnTo>
                    <a:pt x="2139" y="1586"/>
                  </a:lnTo>
                  <a:lnTo>
                    <a:pt x="2127" y="1573"/>
                  </a:lnTo>
                  <a:lnTo>
                    <a:pt x="2116" y="1561"/>
                  </a:lnTo>
                  <a:lnTo>
                    <a:pt x="2106" y="1551"/>
                  </a:lnTo>
                  <a:lnTo>
                    <a:pt x="2096" y="1545"/>
                  </a:lnTo>
                  <a:lnTo>
                    <a:pt x="2081" y="1543"/>
                  </a:lnTo>
                  <a:lnTo>
                    <a:pt x="2066" y="1540"/>
                  </a:lnTo>
                  <a:lnTo>
                    <a:pt x="2063" y="1530"/>
                  </a:lnTo>
                  <a:lnTo>
                    <a:pt x="2061" y="1522"/>
                  </a:lnTo>
                  <a:lnTo>
                    <a:pt x="2049" y="1518"/>
                  </a:lnTo>
                  <a:lnTo>
                    <a:pt x="2038" y="1516"/>
                  </a:lnTo>
                  <a:lnTo>
                    <a:pt x="2026" y="1508"/>
                  </a:lnTo>
                  <a:lnTo>
                    <a:pt x="2016" y="1498"/>
                  </a:lnTo>
                  <a:lnTo>
                    <a:pt x="2008" y="1486"/>
                  </a:lnTo>
                  <a:lnTo>
                    <a:pt x="1999" y="1475"/>
                  </a:lnTo>
                  <a:lnTo>
                    <a:pt x="1991" y="1464"/>
                  </a:lnTo>
                  <a:lnTo>
                    <a:pt x="1981" y="1452"/>
                  </a:lnTo>
                  <a:lnTo>
                    <a:pt x="1972" y="1442"/>
                  </a:lnTo>
                  <a:lnTo>
                    <a:pt x="1961" y="1433"/>
                  </a:lnTo>
                  <a:lnTo>
                    <a:pt x="1952" y="1427"/>
                  </a:lnTo>
                  <a:lnTo>
                    <a:pt x="1941" y="1421"/>
                  </a:lnTo>
                  <a:lnTo>
                    <a:pt x="1930" y="1415"/>
                  </a:lnTo>
                  <a:lnTo>
                    <a:pt x="1919" y="1411"/>
                  </a:lnTo>
                  <a:lnTo>
                    <a:pt x="1908" y="1406"/>
                  </a:lnTo>
                  <a:lnTo>
                    <a:pt x="1898" y="1399"/>
                  </a:lnTo>
                  <a:lnTo>
                    <a:pt x="1888" y="1394"/>
                  </a:lnTo>
                  <a:lnTo>
                    <a:pt x="1879" y="1387"/>
                  </a:lnTo>
                  <a:lnTo>
                    <a:pt x="1863" y="1371"/>
                  </a:lnTo>
                  <a:lnTo>
                    <a:pt x="1848" y="1354"/>
                  </a:lnTo>
                  <a:lnTo>
                    <a:pt x="1836" y="1334"/>
                  </a:lnTo>
                  <a:lnTo>
                    <a:pt x="1824" y="1315"/>
                  </a:lnTo>
                  <a:lnTo>
                    <a:pt x="1814" y="1294"/>
                  </a:lnTo>
                  <a:lnTo>
                    <a:pt x="1806" y="1272"/>
                  </a:lnTo>
                  <a:lnTo>
                    <a:pt x="1797" y="1247"/>
                  </a:lnTo>
                  <a:lnTo>
                    <a:pt x="1791" y="1223"/>
                  </a:lnTo>
                  <a:lnTo>
                    <a:pt x="1785" y="1197"/>
                  </a:lnTo>
                  <a:lnTo>
                    <a:pt x="1780" y="1172"/>
                  </a:lnTo>
                  <a:lnTo>
                    <a:pt x="1776" y="1144"/>
                  </a:lnTo>
                  <a:lnTo>
                    <a:pt x="1773" y="1116"/>
                  </a:lnTo>
                  <a:lnTo>
                    <a:pt x="1771" y="1086"/>
                  </a:lnTo>
                  <a:lnTo>
                    <a:pt x="1769" y="1056"/>
                  </a:lnTo>
                  <a:lnTo>
                    <a:pt x="1769" y="1025"/>
                  </a:lnTo>
                  <a:lnTo>
                    <a:pt x="1768" y="994"/>
                  </a:lnTo>
                  <a:lnTo>
                    <a:pt x="1775" y="988"/>
                  </a:lnTo>
                  <a:lnTo>
                    <a:pt x="1779" y="983"/>
                  </a:lnTo>
                  <a:lnTo>
                    <a:pt x="1794" y="982"/>
                  </a:lnTo>
                  <a:lnTo>
                    <a:pt x="1809" y="983"/>
                  </a:lnTo>
                  <a:lnTo>
                    <a:pt x="1813" y="969"/>
                  </a:lnTo>
                  <a:lnTo>
                    <a:pt x="1820" y="953"/>
                  </a:lnTo>
                  <a:lnTo>
                    <a:pt x="1825" y="936"/>
                  </a:lnTo>
                  <a:lnTo>
                    <a:pt x="1831" y="923"/>
                  </a:lnTo>
                  <a:lnTo>
                    <a:pt x="1856" y="918"/>
                  </a:lnTo>
                  <a:lnTo>
                    <a:pt x="1845" y="898"/>
                  </a:lnTo>
                  <a:lnTo>
                    <a:pt x="1833" y="875"/>
                  </a:lnTo>
                  <a:lnTo>
                    <a:pt x="1822" y="855"/>
                  </a:lnTo>
                  <a:lnTo>
                    <a:pt x="1815" y="840"/>
                  </a:lnTo>
                  <a:lnTo>
                    <a:pt x="1814" y="832"/>
                  </a:lnTo>
                  <a:lnTo>
                    <a:pt x="1815" y="823"/>
                  </a:lnTo>
                  <a:lnTo>
                    <a:pt x="1817" y="818"/>
                  </a:lnTo>
                  <a:lnTo>
                    <a:pt x="1817" y="815"/>
                  </a:lnTo>
                  <a:lnTo>
                    <a:pt x="1817" y="810"/>
                  </a:lnTo>
                  <a:lnTo>
                    <a:pt x="1815" y="806"/>
                  </a:lnTo>
                  <a:lnTo>
                    <a:pt x="1811" y="802"/>
                  </a:lnTo>
                  <a:lnTo>
                    <a:pt x="1807" y="798"/>
                  </a:lnTo>
                  <a:lnTo>
                    <a:pt x="1802" y="795"/>
                  </a:lnTo>
                  <a:lnTo>
                    <a:pt x="1796" y="790"/>
                  </a:lnTo>
                  <a:lnTo>
                    <a:pt x="1791" y="787"/>
                  </a:lnTo>
                  <a:lnTo>
                    <a:pt x="1788" y="782"/>
                  </a:lnTo>
                  <a:lnTo>
                    <a:pt x="1787" y="779"/>
                  </a:lnTo>
                  <a:lnTo>
                    <a:pt x="1786" y="774"/>
                  </a:lnTo>
                  <a:lnTo>
                    <a:pt x="1786" y="770"/>
                  </a:lnTo>
                  <a:lnTo>
                    <a:pt x="1786" y="765"/>
                  </a:lnTo>
                  <a:lnTo>
                    <a:pt x="1788" y="763"/>
                  </a:lnTo>
                  <a:lnTo>
                    <a:pt x="1791" y="757"/>
                  </a:lnTo>
                  <a:lnTo>
                    <a:pt x="1793" y="754"/>
                  </a:lnTo>
                  <a:lnTo>
                    <a:pt x="1794" y="751"/>
                  </a:lnTo>
                  <a:lnTo>
                    <a:pt x="1793" y="749"/>
                  </a:lnTo>
                  <a:lnTo>
                    <a:pt x="1791" y="748"/>
                  </a:lnTo>
                  <a:lnTo>
                    <a:pt x="1796" y="740"/>
                  </a:lnTo>
                  <a:lnTo>
                    <a:pt x="1803" y="729"/>
                  </a:lnTo>
                  <a:lnTo>
                    <a:pt x="1810" y="718"/>
                  </a:lnTo>
                  <a:lnTo>
                    <a:pt x="1815" y="712"/>
                  </a:lnTo>
                  <a:lnTo>
                    <a:pt x="1823" y="708"/>
                  </a:lnTo>
                  <a:lnTo>
                    <a:pt x="1831" y="707"/>
                  </a:lnTo>
                  <a:lnTo>
                    <a:pt x="1840" y="707"/>
                  </a:lnTo>
                  <a:lnTo>
                    <a:pt x="1848" y="707"/>
                  </a:lnTo>
                  <a:lnTo>
                    <a:pt x="1858" y="707"/>
                  </a:lnTo>
                  <a:lnTo>
                    <a:pt x="1867" y="708"/>
                  </a:lnTo>
                  <a:lnTo>
                    <a:pt x="1876" y="707"/>
                  </a:lnTo>
                  <a:lnTo>
                    <a:pt x="1885" y="706"/>
                  </a:lnTo>
                  <a:lnTo>
                    <a:pt x="1893" y="703"/>
                  </a:lnTo>
                  <a:lnTo>
                    <a:pt x="1902" y="699"/>
                  </a:lnTo>
                  <a:lnTo>
                    <a:pt x="1910" y="695"/>
                  </a:lnTo>
                  <a:lnTo>
                    <a:pt x="1919" y="689"/>
                  </a:lnTo>
                  <a:lnTo>
                    <a:pt x="1935" y="679"/>
                  </a:lnTo>
                  <a:lnTo>
                    <a:pt x="1949" y="671"/>
                  </a:lnTo>
                  <a:lnTo>
                    <a:pt x="1965" y="665"/>
                  </a:lnTo>
                  <a:lnTo>
                    <a:pt x="1985" y="657"/>
                  </a:lnTo>
                  <a:lnTo>
                    <a:pt x="2003" y="651"/>
                  </a:lnTo>
                  <a:lnTo>
                    <a:pt x="2013" y="647"/>
                  </a:lnTo>
                  <a:lnTo>
                    <a:pt x="2028" y="648"/>
                  </a:lnTo>
                  <a:lnTo>
                    <a:pt x="2043" y="647"/>
                  </a:lnTo>
                  <a:lnTo>
                    <a:pt x="2055" y="638"/>
                  </a:lnTo>
                  <a:lnTo>
                    <a:pt x="2066" y="630"/>
                  </a:lnTo>
                  <a:lnTo>
                    <a:pt x="2065" y="626"/>
                  </a:lnTo>
                  <a:lnTo>
                    <a:pt x="2062" y="623"/>
                  </a:lnTo>
                  <a:lnTo>
                    <a:pt x="2059" y="621"/>
                  </a:lnTo>
                  <a:lnTo>
                    <a:pt x="2055" y="619"/>
                  </a:lnTo>
                  <a:lnTo>
                    <a:pt x="2058" y="612"/>
                  </a:lnTo>
                  <a:lnTo>
                    <a:pt x="2060" y="607"/>
                  </a:lnTo>
                  <a:lnTo>
                    <a:pt x="2061" y="602"/>
                  </a:lnTo>
                  <a:lnTo>
                    <a:pt x="2061" y="595"/>
                  </a:lnTo>
                  <a:lnTo>
                    <a:pt x="2081" y="599"/>
                  </a:lnTo>
                  <a:lnTo>
                    <a:pt x="2100" y="602"/>
                  </a:lnTo>
                  <a:lnTo>
                    <a:pt x="2120" y="605"/>
                  </a:lnTo>
                  <a:lnTo>
                    <a:pt x="2143" y="607"/>
                  </a:lnTo>
                  <a:lnTo>
                    <a:pt x="2148" y="617"/>
                  </a:lnTo>
                  <a:lnTo>
                    <a:pt x="2151" y="627"/>
                  </a:lnTo>
                  <a:lnTo>
                    <a:pt x="2156" y="636"/>
                  </a:lnTo>
                  <a:lnTo>
                    <a:pt x="2161" y="647"/>
                  </a:lnTo>
                  <a:lnTo>
                    <a:pt x="2179" y="637"/>
                  </a:lnTo>
                  <a:lnTo>
                    <a:pt x="2196" y="628"/>
                  </a:lnTo>
                  <a:lnTo>
                    <a:pt x="2213" y="617"/>
                  </a:lnTo>
                  <a:lnTo>
                    <a:pt x="2231" y="607"/>
                  </a:lnTo>
                  <a:lnTo>
                    <a:pt x="2239" y="619"/>
                  </a:lnTo>
                  <a:lnTo>
                    <a:pt x="2245" y="630"/>
                  </a:lnTo>
                  <a:lnTo>
                    <a:pt x="2249" y="639"/>
                  </a:lnTo>
                  <a:lnTo>
                    <a:pt x="2252" y="649"/>
                  </a:lnTo>
                  <a:lnTo>
                    <a:pt x="2255" y="657"/>
                  </a:lnTo>
                  <a:lnTo>
                    <a:pt x="2255" y="665"/>
                  </a:lnTo>
                  <a:lnTo>
                    <a:pt x="2253" y="671"/>
                  </a:lnTo>
                  <a:lnTo>
                    <a:pt x="2251" y="678"/>
                  </a:lnTo>
                  <a:lnTo>
                    <a:pt x="2262" y="683"/>
                  </a:lnTo>
                  <a:lnTo>
                    <a:pt x="2269" y="689"/>
                  </a:lnTo>
                  <a:lnTo>
                    <a:pt x="2274" y="691"/>
                  </a:lnTo>
                  <a:lnTo>
                    <a:pt x="2277" y="693"/>
                  </a:lnTo>
                  <a:lnTo>
                    <a:pt x="2282" y="693"/>
                  </a:lnTo>
                  <a:lnTo>
                    <a:pt x="2287" y="691"/>
                  </a:lnTo>
                  <a:lnTo>
                    <a:pt x="2294" y="689"/>
                  </a:lnTo>
                  <a:lnTo>
                    <a:pt x="2298" y="687"/>
                  </a:lnTo>
                  <a:lnTo>
                    <a:pt x="2303" y="684"/>
                  </a:lnTo>
                  <a:lnTo>
                    <a:pt x="2307" y="679"/>
                  </a:lnTo>
                  <a:lnTo>
                    <a:pt x="2311" y="672"/>
                  </a:lnTo>
                  <a:lnTo>
                    <a:pt x="2313" y="666"/>
                  </a:lnTo>
                  <a:lnTo>
                    <a:pt x="2314" y="659"/>
                  </a:lnTo>
                  <a:lnTo>
                    <a:pt x="2313" y="651"/>
                  </a:lnTo>
                  <a:lnTo>
                    <a:pt x="2311" y="645"/>
                  </a:lnTo>
                  <a:lnTo>
                    <a:pt x="2308" y="637"/>
                  </a:lnTo>
                  <a:lnTo>
                    <a:pt x="2303" y="632"/>
                  </a:lnTo>
                  <a:lnTo>
                    <a:pt x="2297" y="629"/>
                  </a:lnTo>
                  <a:lnTo>
                    <a:pt x="2281" y="627"/>
                  </a:lnTo>
                  <a:lnTo>
                    <a:pt x="2266" y="626"/>
                  </a:lnTo>
                  <a:lnTo>
                    <a:pt x="2257" y="612"/>
                  </a:lnTo>
                  <a:lnTo>
                    <a:pt x="2248" y="598"/>
                  </a:lnTo>
                  <a:lnTo>
                    <a:pt x="2240" y="595"/>
                  </a:lnTo>
                  <a:lnTo>
                    <a:pt x="2232" y="590"/>
                  </a:lnTo>
                  <a:lnTo>
                    <a:pt x="2231" y="588"/>
                  </a:lnTo>
                  <a:lnTo>
                    <a:pt x="2230" y="585"/>
                  </a:lnTo>
                  <a:lnTo>
                    <a:pt x="2230" y="583"/>
                  </a:lnTo>
                  <a:lnTo>
                    <a:pt x="2230" y="580"/>
                  </a:lnTo>
                  <a:lnTo>
                    <a:pt x="2230" y="575"/>
                  </a:lnTo>
                  <a:lnTo>
                    <a:pt x="2230" y="568"/>
                  </a:lnTo>
                  <a:lnTo>
                    <a:pt x="2230" y="554"/>
                  </a:lnTo>
                  <a:lnTo>
                    <a:pt x="2230" y="539"/>
                  </a:lnTo>
                  <a:lnTo>
                    <a:pt x="2229" y="534"/>
                  </a:lnTo>
                  <a:lnTo>
                    <a:pt x="2227" y="529"/>
                  </a:lnTo>
                  <a:lnTo>
                    <a:pt x="2225" y="527"/>
                  </a:lnTo>
                  <a:lnTo>
                    <a:pt x="2223" y="526"/>
                  </a:lnTo>
                  <a:lnTo>
                    <a:pt x="2221" y="525"/>
                  </a:lnTo>
                  <a:lnTo>
                    <a:pt x="2217" y="524"/>
                  </a:lnTo>
                  <a:lnTo>
                    <a:pt x="2214" y="525"/>
                  </a:lnTo>
                  <a:lnTo>
                    <a:pt x="2211" y="527"/>
                  </a:lnTo>
                  <a:lnTo>
                    <a:pt x="2208" y="530"/>
                  </a:lnTo>
                  <a:lnTo>
                    <a:pt x="2206" y="532"/>
                  </a:lnTo>
                  <a:lnTo>
                    <a:pt x="2202" y="535"/>
                  </a:lnTo>
                  <a:lnTo>
                    <a:pt x="2200" y="537"/>
                  </a:lnTo>
                  <a:lnTo>
                    <a:pt x="2197" y="538"/>
                  </a:lnTo>
                  <a:lnTo>
                    <a:pt x="2194" y="537"/>
                  </a:lnTo>
                  <a:lnTo>
                    <a:pt x="2193" y="535"/>
                  </a:lnTo>
                  <a:lnTo>
                    <a:pt x="2191" y="533"/>
                  </a:lnTo>
                  <a:lnTo>
                    <a:pt x="2189" y="531"/>
                  </a:lnTo>
                  <a:lnTo>
                    <a:pt x="2188" y="527"/>
                  </a:lnTo>
                  <a:lnTo>
                    <a:pt x="2189" y="522"/>
                  </a:lnTo>
                  <a:lnTo>
                    <a:pt x="2191" y="519"/>
                  </a:lnTo>
                  <a:lnTo>
                    <a:pt x="2193" y="516"/>
                  </a:lnTo>
                  <a:lnTo>
                    <a:pt x="2196" y="512"/>
                  </a:lnTo>
                  <a:lnTo>
                    <a:pt x="2200" y="500"/>
                  </a:lnTo>
                  <a:lnTo>
                    <a:pt x="2206" y="487"/>
                  </a:lnTo>
                  <a:lnTo>
                    <a:pt x="2210" y="482"/>
                  </a:lnTo>
                  <a:lnTo>
                    <a:pt x="2214" y="478"/>
                  </a:lnTo>
                  <a:lnTo>
                    <a:pt x="2216" y="475"/>
                  </a:lnTo>
                  <a:lnTo>
                    <a:pt x="2217" y="473"/>
                  </a:lnTo>
                  <a:lnTo>
                    <a:pt x="2218" y="469"/>
                  </a:lnTo>
                  <a:lnTo>
                    <a:pt x="2217" y="466"/>
                  </a:lnTo>
                  <a:lnTo>
                    <a:pt x="2211" y="461"/>
                  </a:lnTo>
                  <a:lnTo>
                    <a:pt x="2202" y="456"/>
                  </a:lnTo>
                  <a:lnTo>
                    <a:pt x="2201" y="443"/>
                  </a:lnTo>
                  <a:lnTo>
                    <a:pt x="2198" y="433"/>
                  </a:lnTo>
                  <a:lnTo>
                    <a:pt x="2189" y="433"/>
                  </a:lnTo>
                  <a:lnTo>
                    <a:pt x="2177" y="435"/>
                  </a:lnTo>
                  <a:lnTo>
                    <a:pt x="2174" y="434"/>
                  </a:lnTo>
                  <a:lnTo>
                    <a:pt x="2171" y="434"/>
                  </a:lnTo>
                  <a:lnTo>
                    <a:pt x="2168" y="434"/>
                  </a:lnTo>
                  <a:lnTo>
                    <a:pt x="2167" y="433"/>
                  </a:lnTo>
                  <a:lnTo>
                    <a:pt x="2166" y="431"/>
                  </a:lnTo>
                  <a:lnTo>
                    <a:pt x="2165" y="429"/>
                  </a:lnTo>
                  <a:lnTo>
                    <a:pt x="2164" y="424"/>
                  </a:lnTo>
                  <a:lnTo>
                    <a:pt x="2164" y="419"/>
                  </a:lnTo>
                  <a:lnTo>
                    <a:pt x="2165" y="417"/>
                  </a:lnTo>
                  <a:lnTo>
                    <a:pt x="2167" y="414"/>
                  </a:lnTo>
                  <a:lnTo>
                    <a:pt x="2172" y="410"/>
                  </a:lnTo>
                  <a:lnTo>
                    <a:pt x="2175" y="405"/>
                  </a:lnTo>
                  <a:lnTo>
                    <a:pt x="2176" y="396"/>
                  </a:lnTo>
                  <a:lnTo>
                    <a:pt x="2175" y="389"/>
                  </a:lnTo>
                  <a:lnTo>
                    <a:pt x="2174" y="385"/>
                  </a:lnTo>
                  <a:lnTo>
                    <a:pt x="2175" y="381"/>
                  </a:lnTo>
                  <a:lnTo>
                    <a:pt x="2175" y="378"/>
                  </a:lnTo>
                  <a:lnTo>
                    <a:pt x="2177" y="375"/>
                  </a:lnTo>
                  <a:lnTo>
                    <a:pt x="2179" y="372"/>
                  </a:lnTo>
                  <a:lnTo>
                    <a:pt x="2182" y="369"/>
                  </a:lnTo>
                  <a:lnTo>
                    <a:pt x="2185" y="368"/>
                  </a:lnTo>
                  <a:lnTo>
                    <a:pt x="2188" y="367"/>
                  </a:lnTo>
                  <a:lnTo>
                    <a:pt x="2194" y="365"/>
                  </a:lnTo>
                  <a:lnTo>
                    <a:pt x="2200" y="362"/>
                  </a:lnTo>
                  <a:lnTo>
                    <a:pt x="2210" y="357"/>
                  </a:lnTo>
                  <a:lnTo>
                    <a:pt x="2219" y="352"/>
                  </a:lnTo>
                  <a:lnTo>
                    <a:pt x="2228" y="348"/>
                  </a:lnTo>
                  <a:lnTo>
                    <a:pt x="2238" y="342"/>
                  </a:lnTo>
                  <a:lnTo>
                    <a:pt x="2245" y="336"/>
                  </a:lnTo>
                  <a:lnTo>
                    <a:pt x="2252" y="331"/>
                  </a:lnTo>
                  <a:lnTo>
                    <a:pt x="2256" y="329"/>
                  </a:lnTo>
                  <a:lnTo>
                    <a:pt x="2258" y="326"/>
                  </a:lnTo>
                  <a:lnTo>
                    <a:pt x="2261" y="323"/>
                  </a:lnTo>
                  <a:lnTo>
                    <a:pt x="2263" y="318"/>
                  </a:lnTo>
                  <a:lnTo>
                    <a:pt x="2265" y="313"/>
                  </a:lnTo>
                  <a:lnTo>
                    <a:pt x="2266" y="308"/>
                  </a:lnTo>
                  <a:lnTo>
                    <a:pt x="2266" y="304"/>
                  </a:lnTo>
                  <a:lnTo>
                    <a:pt x="2265" y="299"/>
                  </a:lnTo>
                  <a:lnTo>
                    <a:pt x="2264" y="290"/>
                  </a:lnTo>
                  <a:lnTo>
                    <a:pt x="2263" y="279"/>
                  </a:lnTo>
                  <a:lnTo>
                    <a:pt x="2247" y="277"/>
                  </a:lnTo>
                  <a:lnTo>
                    <a:pt x="2231" y="275"/>
                  </a:lnTo>
                  <a:lnTo>
                    <a:pt x="2222" y="272"/>
                  </a:lnTo>
                  <a:lnTo>
                    <a:pt x="2213" y="268"/>
                  </a:lnTo>
                  <a:lnTo>
                    <a:pt x="2205" y="266"/>
                  </a:lnTo>
                  <a:lnTo>
                    <a:pt x="2196" y="264"/>
                  </a:lnTo>
                  <a:lnTo>
                    <a:pt x="2185" y="263"/>
                  </a:lnTo>
                  <a:lnTo>
                    <a:pt x="2175" y="264"/>
                  </a:lnTo>
                  <a:lnTo>
                    <a:pt x="2165" y="265"/>
                  </a:lnTo>
                  <a:lnTo>
                    <a:pt x="2154" y="266"/>
                  </a:lnTo>
                  <a:lnTo>
                    <a:pt x="2139" y="267"/>
                  </a:lnTo>
                  <a:lnTo>
                    <a:pt x="2124" y="268"/>
                  </a:lnTo>
                  <a:lnTo>
                    <a:pt x="2115" y="267"/>
                  </a:lnTo>
                  <a:lnTo>
                    <a:pt x="2108" y="266"/>
                  </a:lnTo>
                  <a:lnTo>
                    <a:pt x="2100" y="264"/>
                  </a:lnTo>
                  <a:lnTo>
                    <a:pt x="2093" y="261"/>
                  </a:lnTo>
                  <a:lnTo>
                    <a:pt x="2077" y="254"/>
                  </a:lnTo>
                  <a:lnTo>
                    <a:pt x="2062" y="245"/>
                  </a:lnTo>
                  <a:lnTo>
                    <a:pt x="2046" y="243"/>
                  </a:lnTo>
                  <a:lnTo>
                    <a:pt x="2030" y="240"/>
                  </a:lnTo>
                  <a:lnTo>
                    <a:pt x="2014" y="229"/>
                  </a:lnTo>
                  <a:lnTo>
                    <a:pt x="2000" y="217"/>
                  </a:lnTo>
                  <a:lnTo>
                    <a:pt x="1989" y="213"/>
                  </a:lnTo>
                  <a:lnTo>
                    <a:pt x="1977" y="210"/>
                  </a:lnTo>
                  <a:lnTo>
                    <a:pt x="1965" y="208"/>
                  </a:lnTo>
                  <a:lnTo>
                    <a:pt x="1953" y="204"/>
                  </a:lnTo>
                  <a:lnTo>
                    <a:pt x="1940" y="200"/>
                  </a:lnTo>
                  <a:lnTo>
                    <a:pt x="1928" y="197"/>
                  </a:lnTo>
                  <a:lnTo>
                    <a:pt x="1923" y="195"/>
                  </a:lnTo>
                  <a:lnTo>
                    <a:pt x="1918" y="193"/>
                  </a:lnTo>
                  <a:lnTo>
                    <a:pt x="1912" y="190"/>
                  </a:lnTo>
                  <a:lnTo>
                    <a:pt x="1907" y="186"/>
                  </a:lnTo>
                  <a:lnTo>
                    <a:pt x="1901" y="180"/>
                  </a:lnTo>
                  <a:lnTo>
                    <a:pt x="1895" y="176"/>
                  </a:lnTo>
                  <a:lnTo>
                    <a:pt x="1891" y="171"/>
                  </a:lnTo>
                  <a:lnTo>
                    <a:pt x="1886" y="164"/>
                  </a:lnTo>
                  <a:lnTo>
                    <a:pt x="1881" y="152"/>
                  </a:lnTo>
                  <a:lnTo>
                    <a:pt x="1878" y="139"/>
                  </a:lnTo>
                  <a:lnTo>
                    <a:pt x="1874" y="128"/>
                  </a:lnTo>
                  <a:lnTo>
                    <a:pt x="1871" y="119"/>
                  </a:lnTo>
                  <a:lnTo>
                    <a:pt x="1870" y="114"/>
                  </a:lnTo>
                  <a:lnTo>
                    <a:pt x="1867" y="111"/>
                  </a:lnTo>
                  <a:lnTo>
                    <a:pt x="1863" y="107"/>
                  </a:lnTo>
                  <a:lnTo>
                    <a:pt x="1860" y="103"/>
                  </a:lnTo>
                  <a:lnTo>
                    <a:pt x="1848" y="96"/>
                  </a:lnTo>
                  <a:lnTo>
                    <a:pt x="1837" y="90"/>
                  </a:lnTo>
                  <a:lnTo>
                    <a:pt x="1833" y="85"/>
                  </a:lnTo>
                  <a:lnTo>
                    <a:pt x="1829" y="79"/>
                  </a:lnTo>
                  <a:lnTo>
                    <a:pt x="1828" y="76"/>
                  </a:lnTo>
                  <a:lnTo>
                    <a:pt x="1827" y="74"/>
                  </a:lnTo>
                  <a:lnTo>
                    <a:pt x="1827" y="72"/>
                  </a:lnTo>
                  <a:lnTo>
                    <a:pt x="1827" y="69"/>
                  </a:lnTo>
                  <a:lnTo>
                    <a:pt x="1829" y="64"/>
                  </a:lnTo>
                  <a:lnTo>
                    <a:pt x="1830" y="62"/>
                  </a:lnTo>
                  <a:lnTo>
                    <a:pt x="1834" y="60"/>
                  </a:lnTo>
                  <a:lnTo>
                    <a:pt x="1837" y="58"/>
                  </a:lnTo>
                  <a:lnTo>
                    <a:pt x="1843" y="56"/>
                  </a:lnTo>
                  <a:lnTo>
                    <a:pt x="1851" y="52"/>
                  </a:lnTo>
                  <a:lnTo>
                    <a:pt x="1861" y="48"/>
                  </a:lnTo>
                  <a:lnTo>
                    <a:pt x="1872" y="46"/>
                  </a:lnTo>
                  <a:lnTo>
                    <a:pt x="1877" y="45"/>
                  </a:lnTo>
                  <a:lnTo>
                    <a:pt x="1881" y="43"/>
                  </a:lnTo>
                  <a:lnTo>
                    <a:pt x="1886" y="41"/>
                  </a:lnTo>
                  <a:lnTo>
                    <a:pt x="1889" y="36"/>
                  </a:lnTo>
                  <a:lnTo>
                    <a:pt x="1892" y="29"/>
                  </a:lnTo>
                  <a:lnTo>
                    <a:pt x="1893" y="24"/>
                  </a:lnTo>
                  <a:lnTo>
                    <a:pt x="1894" y="18"/>
                  </a:lnTo>
                  <a:lnTo>
                    <a:pt x="1892" y="10"/>
                  </a:lnTo>
                  <a:lnTo>
                    <a:pt x="1891" y="6"/>
                  </a:lnTo>
                  <a:lnTo>
                    <a:pt x="1889" y="3"/>
                  </a:lnTo>
                  <a:lnTo>
                    <a:pt x="1886" y="1"/>
                  </a:lnTo>
                  <a:lnTo>
                    <a:pt x="1882" y="0"/>
                  </a:lnTo>
                  <a:lnTo>
                    <a:pt x="1874" y="1"/>
                  </a:lnTo>
                  <a:lnTo>
                    <a:pt x="1864" y="4"/>
                  </a:lnTo>
                  <a:lnTo>
                    <a:pt x="1854" y="9"/>
                  </a:lnTo>
                  <a:lnTo>
                    <a:pt x="1843" y="14"/>
                  </a:lnTo>
                  <a:lnTo>
                    <a:pt x="1831" y="18"/>
                  </a:lnTo>
                  <a:lnTo>
                    <a:pt x="1822" y="20"/>
                  </a:lnTo>
                  <a:lnTo>
                    <a:pt x="1811" y="20"/>
                  </a:lnTo>
                  <a:lnTo>
                    <a:pt x="1801" y="19"/>
                  </a:lnTo>
                  <a:lnTo>
                    <a:pt x="1791" y="19"/>
                  </a:lnTo>
                  <a:lnTo>
                    <a:pt x="1779" y="20"/>
                  </a:lnTo>
                  <a:lnTo>
                    <a:pt x="1771" y="23"/>
                  </a:lnTo>
                  <a:lnTo>
                    <a:pt x="1763" y="26"/>
                  </a:lnTo>
                  <a:lnTo>
                    <a:pt x="1756" y="29"/>
                  </a:lnTo>
                  <a:lnTo>
                    <a:pt x="1747" y="33"/>
                  </a:lnTo>
                  <a:lnTo>
                    <a:pt x="1737" y="35"/>
                  </a:lnTo>
                  <a:lnTo>
                    <a:pt x="1726" y="36"/>
                  </a:lnTo>
                  <a:lnTo>
                    <a:pt x="1717" y="36"/>
                  </a:lnTo>
                  <a:lnTo>
                    <a:pt x="1705" y="36"/>
                  </a:lnTo>
                  <a:lnTo>
                    <a:pt x="1696" y="37"/>
                  </a:lnTo>
                  <a:lnTo>
                    <a:pt x="1688" y="38"/>
                  </a:lnTo>
                  <a:lnTo>
                    <a:pt x="1680" y="39"/>
                  </a:lnTo>
                  <a:lnTo>
                    <a:pt x="1672" y="39"/>
                  </a:lnTo>
                  <a:lnTo>
                    <a:pt x="1661" y="38"/>
                  </a:lnTo>
                  <a:lnTo>
                    <a:pt x="1653" y="37"/>
                  </a:lnTo>
                  <a:lnTo>
                    <a:pt x="1643" y="35"/>
                  </a:lnTo>
                  <a:lnTo>
                    <a:pt x="1635" y="33"/>
                  </a:lnTo>
                  <a:lnTo>
                    <a:pt x="1621" y="30"/>
                  </a:lnTo>
                  <a:lnTo>
                    <a:pt x="1609" y="29"/>
                  </a:lnTo>
                  <a:lnTo>
                    <a:pt x="1598" y="27"/>
                  </a:lnTo>
                  <a:lnTo>
                    <a:pt x="1585" y="25"/>
                  </a:lnTo>
                  <a:lnTo>
                    <a:pt x="1577" y="22"/>
                  </a:lnTo>
                  <a:lnTo>
                    <a:pt x="1570" y="19"/>
                  </a:lnTo>
                  <a:lnTo>
                    <a:pt x="1564" y="14"/>
                  </a:lnTo>
                  <a:lnTo>
                    <a:pt x="1557" y="10"/>
                  </a:lnTo>
                  <a:lnTo>
                    <a:pt x="1551" y="7"/>
                  </a:lnTo>
                  <a:lnTo>
                    <a:pt x="1544" y="5"/>
                  </a:lnTo>
                  <a:lnTo>
                    <a:pt x="1541" y="4"/>
                  </a:lnTo>
                  <a:lnTo>
                    <a:pt x="1538" y="5"/>
                  </a:lnTo>
                  <a:lnTo>
                    <a:pt x="1535" y="6"/>
                  </a:lnTo>
                  <a:lnTo>
                    <a:pt x="1531" y="7"/>
                  </a:lnTo>
                  <a:lnTo>
                    <a:pt x="1526" y="10"/>
                  </a:lnTo>
                  <a:lnTo>
                    <a:pt x="1524" y="14"/>
                  </a:lnTo>
                  <a:lnTo>
                    <a:pt x="1522" y="19"/>
                  </a:lnTo>
                  <a:lnTo>
                    <a:pt x="1521" y="23"/>
                  </a:lnTo>
                  <a:lnTo>
                    <a:pt x="1520" y="27"/>
                  </a:lnTo>
                  <a:lnTo>
                    <a:pt x="1518" y="31"/>
                  </a:lnTo>
                  <a:lnTo>
                    <a:pt x="1516" y="36"/>
                  </a:lnTo>
                  <a:lnTo>
                    <a:pt x="1511" y="39"/>
                  </a:lnTo>
                  <a:lnTo>
                    <a:pt x="1506" y="42"/>
                  </a:lnTo>
                  <a:lnTo>
                    <a:pt x="1501" y="44"/>
                  </a:lnTo>
                  <a:lnTo>
                    <a:pt x="1494" y="45"/>
                  </a:lnTo>
                  <a:lnTo>
                    <a:pt x="1489" y="45"/>
                  </a:lnTo>
                  <a:lnTo>
                    <a:pt x="1482" y="44"/>
                  </a:lnTo>
                  <a:lnTo>
                    <a:pt x="1475" y="42"/>
                  </a:lnTo>
                  <a:lnTo>
                    <a:pt x="1470" y="39"/>
                  </a:lnTo>
                  <a:lnTo>
                    <a:pt x="1463" y="36"/>
                  </a:lnTo>
                  <a:lnTo>
                    <a:pt x="1454" y="34"/>
                  </a:lnTo>
                  <a:lnTo>
                    <a:pt x="1448" y="33"/>
                  </a:lnTo>
                  <a:lnTo>
                    <a:pt x="1440" y="31"/>
                  </a:lnTo>
                  <a:lnTo>
                    <a:pt x="1432" y="29"/>
                  </a:lnTo>
                  <a:lnTo>
                    <a:pt x="1426" y="27"/>
                  </a:lnTo>
                  <a:lnTo>
                    <a:pt x="1422" y="23"/>
                  </a:lnTo>
                  <a:lnTo>
                    <a:pt x="1419" y="18"/>
                  </a:lnTo>
                  <a:lnTo>
                    <a:pt x="1415" y="12"/>
                  </a:lnTo>
                  <a:lnTo>
                    <a:pt x="1412" y="9"/>
                  </a:lnTo>
                  <a:lnTo>
                    <a:pt x="1407" y="7"/>
                  </a:lnTo>
                  <a:lnTo>
                    <a:pt x="1405" y="7"/>
                  </a:lnTo>
                  <a:lnTo>
                    <a:pt x="1402" y="8"/>
                  </a:lnTo>
                  <a:lnTo>
                    <a:pt x="1399" y="10"/>
                  </a:lnTo>
                  <a:lnTo>
                    <a:pt x="1396" y="13"/>
                  </a:lnTo>
                  <a:lnTo>
                    <a:pt x="1384" y="25"/>
                  </a:lnTo>
                  <a:lnTo>
                    <a:pt x="1371" y="38"/>
                  </a:lnTo>
                  <a:lnTo>
                    <a:pt x="1356" y="53"/>
                  </a:lnTo>
                  <a:lnTo>
                    <a:pt x="1340" y="69"/>
                  </a:lnTo>
                  <a:lnTo>
                    <a:pt x="1339" y="72"/>
                  </a:lnTo>
                  <a:lnTo>
                    <a:pt x="1337" y="74"/>
                  </a:lnTo>
                  <a:lnTo>
                    <a:pt x="1339" y="79"/>
                  </a:lnTo>
                  <a:lnTo>
                    <a:pt x="1340" y="84"/>
                  </a:lnTo>
                  <a:lnTo>
                    <a:pt x="1341" y="88"/>
                  </a:lnTo>
                  <a:lnTo>
                    <a:pt x="1340" y="93"/>
                  </a:lnTo>
                  <a:lnTo>
                    <a:pt x="1341" y="95"/>
                  </a:lnTo>
                  <a:lnTo>
                    <a:pt x="1344" y="98"/>
                  </a:lnTo>
                  <a:lnTo>
                    <a:pt x="1349" y="103"/>
                  </a:lnTo>
                  <a:lnTo>
                    <a:pt x="1354" y="106"/>
                  </a:lnTo>
                  <a:lnTo>
                    <a:pt x="1359" y="110"/>
                  </a:lnTo>
                  <a:lnTo>
                    <a:pt x="1364" y="113"/>
                  </a:lnTo>
                  <a:lnTo>
                    <a:pt x="1366" y="116"/>
                  </a:lnTo>
                  <a:lnTo>
                    <a:pt x="1366" y="119"/>
                  </a:lnTo>
                  <a:lnTo>
                    <a:pt x="1369" y="130"/>
                  </a:lnTo>
                  <a:lnTo>
                    <a:pt x="1373" y="147"/>
                  </a:lnTo>
                  <a:lnTo>
                    <a:pt x="1371" y="152"/>
                  </a:lnTo>
                  <a:lnTo>
                    <a:pt x="1369" y="155"/>
                  </a:lnTo>
                  <a:lnTo>
                    <a:pt x="1366" y="156"/>
                  </a:lnTo>
                  <a:lnTo>
                    <a:pt x="1362" y="156"/>
                  </a:lnTo>
                  <a:lnTo>
                    <a:pt x="1357" y="156"/>
                  </a:lnTo>
                  <a:lnTo>
                    <a:pt x="1352" y="154"/>
                  </a:lnTo>
                  <a:lnTo>
                    <a:pt x="1347" y="152"/>
                  </a:lnTo>
                  <a:lnTo>
                    <a:pt x="1341" y="148"/>
                  </a:lnTo>
                  <a:lnTo>
                    <a:pt x="1320" y="135"/>
                  </a:lnTo>
                  <a:lnTo>
                    <a:pt x="1306" y="125"/>
                  </a:lnTo>
                  <a:lnTo>
                    <a:pt x="1303" y="124"/>
                  </a:lnTo>
                  <a:lnTo>
                    <a:pt x="1300" y="125"/>
                  </a:lnTo>
                  <a:lnTo>
                    <a:pt x="1296" y="126"/>
                  </a:lnTo>
                  <a:lnTo>
                    <a:pt x="1292" y="128"/>
                  </a:lnTo>
                  <a:lnTo>
                    <a:pt x="1288" y="129"/>
                  </a:lnTo>
                  <a:lnTo>
                    <a:pt x="1285" y="130"/>
                  </a:lnTo>
                  <a:lnTo>
                    <a:pt x="1282" y="130"/>
                  </a:lnTo>
                  <a:lnTo>
                    <a:pt x="1279" y="128"/>
                  </a:lnTo>
                  <a:lnTo>
                    <a:pt x="1271" y="114"/>
                  </a:lnTo>
                  <a:lnTo>
                    <a:pt x="1265" y="101"/>
                  </a:lnTo>
                  <a:lnTo>
                    <a:pt x="1262" y="98"/>
                  </a:lnTo>
                  <a:lnTo>
                    <a:pt x="1257" y="96"/>
                  </a:lnTo>
                  <a:lnTo>
                    <a:pt x="1252" y="94"/>
                  </a:lnTo>
                  <a:lnTo>
                    <a:pt x="1247" y="94"/>
                  </a:lnTo>
                  <a:lnTo>
                    <a:pt x="1240" y="94"/>
                  </a:lnTo>
                  <a:lnTo>
                    <a:pt x="1235" y="94"/>
                  </a:lnTo>
                  <a:lnTo>
                    <a:pt x="1231" y="95"/>
                  </a:lnTo>
                  <a:lnTo>
                    <a:pt x="1228" y="97"/>
                  </a:lnTo>
                  <a:lnTo>
                    <a:pt x="1223" y="104"/>
                  </a:lnTo>
                  <a:lnTo>
                    <a:pt x="1219" y="111"/>
                  </a:lnTo>
                  <a:lnTo>
                    <a:pt x="1214" y="115"/>
                  </a:lnTo>
                  <a:lnTo>
                    <a:pt x="1208" y="120"/>
                  </a:lnTo>
                  <a:lnTo>
                    <a:pt x="1204" y="124"/>
                  </a:lnTo>
                  <a:lnTo>
                    <a:pt x="1201" y="129"/>
                  </a:lnTo>
                  <a:lnTo>
                    <a:pt x="1201" y="131"/>
                  </a:lnTo>
                  <a:lnTo>
                    <a:pt x="1202" y="133"/>
                  </a:lnTo>
                  <a:lnTo>
                    <a:pt x="1203" y="135"/>
                  </a:lnTo>
                  <a:lnTo>
                    <a:pt x="1206" y="137"/>
                  </a:lnTo>
                  <a:lnTo>
                    <a:pt x="1212" y="139"/>
                  </a:lnTo>
                  <a:lnTo>
                    <a:pt x="1219" y="142"/>
                  </a:lnTo>
                  <a:lnTo>
                    <a:pt x="1227" y="144"/>
                  </a:lnTo>
                  <a:lnTo>
                    <a:pt x="1234" y="147"/>
                  </a:lnTo>
                  <a:lnTo>
                    <a:pt x="1236" y="148"/>
                  </a:lnTo>
                  <a:lnTo>
                    <a:pt x="1238" y="150"/>
                  </a:lnTo>
                  <a:lnTo>
                    <a:pt x="1240" y="152"/>
                  </a:lnTo>
                  <a:lnTo>
                    <a:pt x="1240" y="154"/>
                  </a:lnTo>
                  <a:lnTo>
                    <a:pt x="1240" y="161"/>
                  </a:lnTo>
                  <a:lnTo>
                    <a:pt x="1239" y="165"/>
                  </a:lnTo>
                  <a:lnTo>
                    <a:pt x="1237" y="169"/>
                  </a:lnTo>
                  <a:lnTo>
                    <a:pt x="1234" y="170"/>
                  </a:lnTo>
                  <a:lnTo>
                    <a:pt x="1231" y="171"/>
                  </a:lnTo>
                  <a:lnTo>
                    <a:pt x="1227" y="172"/>
                  </a:lnTo>
                  <a:lnTo>
                    <a:pt x="1223" y="174"/>
                  </a:lnTo>
                  <a:lnTo>
                    <a:pt x="1221" y="177"/>
                  </a:lnTo>
                  <a:lnTo>
                    <a:pt x="1217" y="183"/>
                  </a:lnTo>
                  <a:lnTo>
                    <a:pt x="1214" y="189"/>
                  </a:lnTo>
                  <a:lnTo>
                    <a:pt x="1212" y="195"/>
                  </a:lnTo>
                  <a:lnTo>
                    <a:pt x="1212" y="203"/>
                  </a:lnTo>
                  <a:lnTo>
                    <a:pt x="1218" y="213"/>
                  </a:lnTo>
                  <a:lnTo>
                    <a:pt x="1222" y="225"/>
                  </a:lnTo>
                  <a:lnTo>
                    <a:pt x="1221" y="228"/>
                  </a:lnTo>
                  <a:lnTo>
                    <a:pt x="1219" y="231"/>
                  </a:lnTo>
                  <a:lnTo>
                    <a:pt x="1217" y="233"/>
                  </a:lnTo>
                  <a:lnTo>
                    <a:pt x="1214" y="236"/>
                  </a:lnTo>
                  <a:lnTo>
                    <a:pt x="1211" y="238"/>
                  </a:lnTo>
                  <a:lnTo>
                    <a:pt x="1207" y="239"/>
                  </a:lnTo>
                  <a:lnTo>
                    <a:pt x="1204" y="240"/>
                  </a:lnTo>
                  <a:lnTo>
                    <a:pt x="1200" y="239"/>
                  </a:lnTo>
                  <a:lnTo>
                    <a:pt x="1195" y="239"/>
                  </a:lnTo>
                  <a:lnTo>
                    <a:pt x="1189" y="238"/>
                  </a:lnTo>
                  <a:lnTo>
                    <a:pt x="1187" y="237"/>
                  </a:lnTo>
                  <a:lnTo>
                    <a:pt x="1186" y="234"/>
                  </a:lnTo>
                  <a:lnTo>
                    <a:pt x="1184" y="231"/>
                  </a:lnTo>
                  <a:lnTo>
                    <a:pt x="1183" y="227"/>
                  </a:lnTo>
                  <a:lnTo>
                    <a:pt x="1179" y="223"/>
                  </a:lnTo>
                  <a:lnTo>
                    <a:pt x="1172" y="220"/>
                  </a:lnTo>
                  <a:lnTo>
                    <a:pt x="1172" y="207"/>
                  </a:lnTo>
                  <a:lnTo>
                    <a:pt x="1173" y="193"/>
                  </a:lnTo>
                  <a:lnTo>
                    <a:pt x="1171" y="188"/>
                  </a:lnTo>
                  <a:lnTo>
                    <a:pt x="1168" y="182"/>
                  </a:lnTo>
                  <a:lnTo>
                    <a:pt x="1164" y="178"/>
                  </a:lnTo>
                  <a:lnTo>
                    <a:pt x="1159" y="175"/>
                  </a:lnTo>
                  <a:lnTo>
                    <a:pt x="1153" y="174"/>
                  </a:lnTo>
                  <a:lnTo>
                    <a:pt x="1148" y="174"/>
                  </a:lnTo>
                  <a:lnTo>
                    <a:pt x="1144" y="176"/>
                  </a:lnTo>
                  <a:lnTo>
                    <a:pt x="1139" y="179"/>
                  </a:lnTo>
                  <a:lnTo>
                    <a:pt x="1131" y="187"/>
                  </a:lnTo>
                  <a:lnTo>
                    <a:pt x="1120" y="193"/>
                  </a:lnTo>
                  <a:lnTo>
                    <a:pt x="1108" y="197"/>
                  </a:lnTo>
                  <a:lnTo>
                    <a:pt x="1097" y="202"/>
                  </a:lnTo>
                  <a:lnTo>
                    <a:pt x="1085" y="205"/>
                  </a:lnTo>
                  <a:lnTo>
                    <a:pt x="1072" y="209"/>
                  </a:lnTo>
                  <a:lnTo>
                    <a:pt x="1061" y="212"/>
                  </a:lnTo>
                  <a:lnTo>
                    <a:pt x="1049" y="214"/>
                  </a:lnTo>
                  <a:lnTo>
                    <a:pt x="1038" y="216"/>
                  </a:lnTo>
                  <a:lnTo>
                    <a:pt x="1031" y="219"/>
                  </a:lnTo>
                  <a:lnTo>
                    <a:pt x="1029" y="219"/>
                  </a:lnTo>
                  <a:lnTo>
                    <a:pt x="1028" y="217"/>
                  </a:lnTo>
                  <a:lnTo>
                    <a:pt x="1027" y="216"/>
                  </a:lnTo>
                  <a:lnTo>
                    <a:pt x="1026" y="214"/>
                  </a:lnTo>
                  <a:lnTo>
                    <a:pt x="1024" y="209"/>
                  </a:lnTo>
                  <a:lnTo>
                    <a:pt x="1021" y="202"/>
                  </a:lnTo>
                  <a:lnTo>
                    <a:pt x="1020" y="194"/>
                  </a:lnTo>
                  <a:lnTo>
                    <a:pt x="1018" y="188"/>
                  </a:lnTo>
                  <a:lnTo>
                    <a:pt x="1017" y="182"/>
                  </a:lnTo>
                  <a:lnTo>
                    <a:pt x="1015" y="180"/>
                  </a:lnTo>
                  <a:lnTo>
                    <a:pt x="1012" y="178"/>
                  </a:lnTo>
                  <a:lnTo>
                    <a:pt x="1011" y="175"/>
                  </a:lnTo>
                  <a:lnTo>
                    <a:pt x="1011" y="171"/>
                  </a:lnTo>
                  <a:lnTo>
                    <a:pt x="1011" y="167"/>
                  </a:lnTo>
                  <a:lnTo>
                    <a:pt x="1012" y="163"/>
                  </a:lnTo>
                  <a:lnTo>
                    <a:pt x="1012" y="159"/>
                  </a:lnTo>
                  <a:lnTo>
                    <a:pt x="1012" y="155"/>
                  </a:lnTo>
                  <a:lnTo>
                    <a:pt x="1011" y="150"/>
                  </a:lnTo>
                  <a:lnTo>
                    <a:pt x="1010" y="147"/>
                  </a:lnTo>
                  <a:lnTo>
                    <a:pt x="1010" y="144"/>
                  </a:lnTo>
                  <a:lnTo>
                    <a:pt x="1010" y="141"/>
                  </a:lnTo>
                  <a:lnTo>
                    <a:pt x="1010" y="138"/>
                  </a:lnTo>
                  <a:lnTo>
                    <a:pt x="1012" y="132"/>
                  </a:lnTo>
                  <a:lnTo>
                    <a:pt x="1014" y="125"/>
                  </a:lnTo>
                  <a:lnTo>
                    <a:pt x="1016" y="121"/>
                  </a:lnTo>
                  <a:lnTo>
                    <a:pt x="1017" y="115"/>
                  </a:lnTo>
                  <a:lnTo>
                    <a:pt x="1017" y="110"/>
                  </a:lnTo>
                  <a:lnTo>
                    <a:pt x="1017" y="105"/>
                  </a:lnTo>
                  <a:lnTo>
                    <a:pt x="1016" y="101"/>
                  </a:lnTo>
                  <a:lnTo>
                    <a:pt x="1014" y="95"/>
                  </a:lnTo>
                  <a:lnTo>
                    <a:pt x="1012" y="92"/>
                  </a:lnTo>
                  <a:lnTo>
                    <a:pt x="1008" y="90"/>
                  </a:lnTo>
                  <a:lnTo>
                    <a:pt x="993" y="95"/>
                  </a:lnTo>
                  <a:lnTo>
                    <a:pt x="978" y="102"/>
                  </a:lnTo>
                  <a:lnTo>
                    <a:pt x="972" y="98"/>
                  </a:lnTo>
                  <a:lnTo>
                    <a:pt x="967" y="94"/>
                  </a:lnTo>
                  <a:lnTo>
                    <a:pt x="965" y="93"/>
                  </a:lnTo>
                  <a:lnTo>
                    <a:pt x="963" y="92"/>
                  </a:lnTo>
                  <a:lnTo>
                    <a:pt x="960" y="93"/>
                  </a:lnTo>
                  <a:lnTo>
                    <a:pt x="958" y="95"/>
                  </a:lnTo>
                  <a:lnTo>
                    <a:pt x="955" y="98"/>
                  </a:lnTo>
                  <a:lnTo>
                    <a:pt x="954" y="104"/>
                  </a:lnTo>
                  <a:lnTo>
                    <a:pt x="954" y="111"/>
                  </a:lnTo>
                  <a:lnTo>
                    <a:pt x="954" y="119"/>
                  </a:lnTo>
                  <a:lnTo>
                    <a:pt x="954" y="133"/>
                  </a:lnTo>
                  <a:lnTo>
                    <a:pt x="953" y="145"/>
                  </a:lnTo>
                  <a:lnTo>
                    <a:pt x="950" y="157"/>
                  </a:lnTo>
                  <a:lnTo>
                    <a:pt x="946" y="167"/>
                  </a:lnTo>
                  <a:lnTo>
                    <a:pt x="945" y="173"/>
                  </a:lnTo>
                  <a:lnTo>
                    <a:pt x="943" y="176"/>
                  </a:lnTo>
                  <a:lnTo>
                    <a:pt x="941" y="178"/>
                  </a:lnTo>
                  <a:lnTo>
                    <a:pt x="938" y="179"/>
                  </a:lnTo>
                  <a:lnTo>
                    <a:pt x="936" y="180"/>
                  </a:lnTo>
                  <a:lnTo>
                    <a:pt x="933" y="181"/>
                  </a:lnTo>
                  <a:lnTo>
                    <a:pt x="931" y="184"/>
                  </a:lnTo>
                  <a:lnTo>
                    <a:pt x="928" y="189"/>
                  </a:lnTo>
                  <a:lnTo>
                    <a:pt x="925" y="192"/>
                  </a:lnTo>
                  <a:lnTo>
                    <a:pt x="921" y="195"/>
                  </a:lnTo>
                  <a:lnTo>
                    <a:pt x="916" y="198"/>
                  </a:lnTo>
                  <a:lnTo>
                    <a:pt x="911" y="202"/>
                  </a:lnTo>
                  <a:lnTo>
                    <a:pt x="901" y="208"/>
                  </a:lnTo>
                  <a:lnTo>
                    <a:pt x="893" y="213"/>
                  </a:lnTo>
                  <a:lnTo>
                    <a:pt x="884" y="227"/>
                  </a:lnTo>
                  <a:lnTo>
                    <a:pt x="872" y="249"/>
                  </a:lnTo>
                  <a:lnTo>
                    <a:pt x="856" y="274"/>
                  </a:lnTo>
                  <a:lnTo>
                    <a:pt x="840" y="296"/>
                  </a:lnTo>
                  <a:lnTo>
                    <a:pt x="836" y="302"/>
                  </a:lnTo>
                  <a:lnTo>
                    <a:pt x="834" y="309"/>
                  </a:lnTo>
                  <a:lnTo>
                    <a:pt x="834" y="315"/>
                  </a:lnTo>
                  <a:lnTo>
                    <a:pt x="835" y="324"/>
                  </a:lnTo>
                  <a:lnTo>
                    <a:pt x="845" y="334"/>
                  </a:lnTo>
                  <a:lnTo>
                    <a:pt x="852" y="346"/>
                  </a:lnTo>
                  <a:lnTo>
                    <a:pt x="852" y="351"/>
                  </a:lnTo>
                  <a:lnTo>
                    <a:pt x="850" y="355"/>
                  </a:lnTo>
                  <a:lnTo>
                    <a:pt x="848" y="358"/>
                  </a:lnTo>
                  <a:lnTo>
                    <a:pt x="846" y="361"/>
                  </a:lnTo>
                  <a:lnTo>
                    <a:pt x="839" y="367"/>
                  </a:lnTo>
                  <a:lnTo>
                    <a:pt x="832" y="374"/>
                  </a:lnTo>
                  <a:lnTo>
                    <a:pt x="828" y="384"/>
                  </a:lnTo>
                  <a:lnTo>
                    <a:pt x="824" y="394"/>
                  </a:lnTo>
                  <a:lnTo>
                    <a:pt x="822" y="398"/>
                  </a:lnTo>
                  <a:lnTo>
                    <a:pt x="819" y="402"/>
                  </a:lnTo>
                  <a:lnTo>
                    <a:pt x="816" y="405"/>
                  </a:lnTo>
                  <a:lnTo>
                    <a:pt x="811" y="407"/>
                  </a:lnTo>
                  <a:lnTo>
                    <a:pt x="807" y="407"/>
                  </a:lnTo>
                  <a:lnTo>
                    <a:pt x="803" y="406"/>
                  </a:lnTo>
                  <a:lnTo>
                    <a:pt x="800" y="403"/>
                  </a:lnTo>
                  <a:lnTo>
                    <a:pt x="798" y="401"/>
                  </a:lnTo>
                  <a:lnTo>
                    <a:pt x="792" y="396"/>
                  </a:lnTo>
                  <a:lnTo>
                    <a:pt x="784" y="393"/>
                  </a:lnTo>
                  <a:lnTo>
                    <a:pt x="779" y="392"/>
                  </a:lnTo>
                  <a:lnTo>
                    <a:pt x="773" y="392"/>
                  </a:lnTo>
                  <a:lnTo>
                    <a:pt x="767" y="393"/>
                  </a:lnTo>
                  <a:lnTo>
                    <a:pt x="762" y="394"/>
                  </a:lnTo>
                  <a:lnTo>
                    <a:pt x="757" y="394"/>
                  </a:lnTo>
                  <a:lnTo>
                    <a:pt x="751" y="394"/>
                  </a:lnTo>
                  <a:lnTo>
                    <a:pt x="749" y="393"/>
                  </a:lnTo>
                  <a:lnTo>
                    <a:pt x="747" y="392"/>
                  </a:lnTo>
                  <a:lnTo>
                    <a:pt x="746" y="391"/>
                  </a:lnTo>
                  <a:lnTo>
                    <a:pt x="744" y="387"/>
                  </a:lnTo>
                  <a:lnTo>
                    <a:pt x="743" y="385"/>
                  </a:lnTo>
                  <a:lnTo>
                    <a:pt x="743" y="383"/>
                  </a:lnTo>
                  <a:lnTo>
                    <a:pt x="743" y="380"/>
                  </a:lnTo>
                  <a:lnTo>
                    <a:pt x="744" y="378"/>
                  </a:lnTo>
                  <a:lnTo>
                    <a:pt x="748" y="374"/>
                  </a:lnTo>
                  <a:lnTo>
                    <a:pt x="752" y="370"/>
                  </a:lnTo>
                  <a:lnTo>
                    <a:pt x="759" y="366"/>
                  </a:lnTo>
                  <a:lnTo>
                    <a:pt x="763" y="362"/>
                  </a:lnTo>
                  <a:lnTo>
                    <a:pt x="766" y="360"/>
                  </a:lnTo>
                  <a:lnTo>
                    <a:pt x="767" y="357"/>
                  </a:lnTo>
                  <a:lnTo>
                    <a:pt x="768" y="355"/>
                  </a:lnTo>
                  <a:lnTo>
                    <a:pt x="769" y="351"/>
                  </a:lnTo>
                  <a:lnTo>
                    <a:pt x="771" y="346"/>
                  </a:lnTo>
                  <a:lnTo>
                    <a:pt x="772" y="342"/>
                  </a:lnTo>
                  <a:lnTo>
                    <a:pt x="772" y="340"/>
                  </a:lnTo>
                  <a:lnTo>
                    <a:pt x="771" y="339"/>
                  </a:lnTo>
                  <a:lnTo>
                    <a:pt x="769" y="336"/>
                  </a:lnTo>
                  <a:lnTo>
                    <a:pt x="768" y="334"/>
                  </a:lnTo>
                  <a:lnTo>
                    <a:pt x="765" y="333"/>
                  </a:lnTo>
                  <a:lnTo>
                    <a:pt x="765" y="332"/>
                  </a:lnTo>
                  <a:lnTo>
                    <a:pt x="765" y="331"/>
                  </a:lnTo>
                  <a:lnTo>
                    <a:pt x="765" y="330"/>
                  </a:lnTo>
                  <a:lnTo>
                    <a:pt x="769" y="328"/>
                  </a:lnTo>
                  <a:lnTo>
                    <a:pt x="774" y="325"/>
                  </a:lnTo>
                  <a:lnTo>
                    <a:pt x="779" y="321"/>
                  </a:lnTo>
                  <a:lnTo>
                    <a:pt x="783" y="316"/>
                  </a:lnTo>
                  <a:lnTo>
                    <a:pt x="784" y="314"/>
                  </a:lnTo>
                  <a:lnTo>
                    <a:pt x="785" y="312"/>
                  </a:lnTo>
                  <a:lnTo>
                    <a:pt x="784" y="309"/>
                  </a:lnTo>
                  <a:lnTo>
                    <a:pt x="783" y="307"/>
                  </a:lnTo>
                  <a:lnTo>
                    <a:pt x="778" y="299"/>
                  </a:lnTo>
                  <a:lnTo>
                    <a:pt x="773" y="295"/>
                  </a:lnTo>
                  <a:lnTo>
                    <a:pt x="768" y="293"/>
                  </a:lnTo>
                  <a:lnTo>
                    <a:pt x="764" y="292"/>
                  </a:lnTo>
                  <a:lnTo>
                    <a:pt x="760" y="291"/>
                  </a:lnTo>
                  <a:lnTo>
                    <a:pt x="756" y="290"/>
                  </a:lnTo>
                  <a:lnTo>
                    <a:pt x="751" y="288"/>
                  </a:lnTo>
                  <a:lnTo>
                    <a:pt x="746" y="284"/>
                  </a:lnTo>
                  <a:lnTo>
                    <a:pt x="742" y="281"/>
                  </a:lnTo>
                  <a:lnTo>
                    <a:pt x="738" y="279"/>
                  </a:lnTo>
                  <a:lnTo>
                    <a:pt x="735" y="277"/>
                  </a:lnTo>
                  <a:lnTo>
                    <a:pt x="734" y="276"/>
                  </a:lnTo>
                  <a:lnTo>
                    <a:pt x="733" y="274"/>
                  </a:lnTo>
                  <a:lnTo>
                    <a:pt x="732" y="271"/>
                  </a:lnTo>
                  <a:lnTo>
                    <a:pt x="742" y="264"/>
                  </a:lnTo>
                  <a:lnTo>
                    <a:pt x="752" y="256"/>
                  </a:lnTo>
                  <a:lnTo>
                    <a:pt x="752" y="254"/>
                  </a:lnTo>
                  <a:lnTo>
                    <a:pt x="751" y="251"/>
                  </a:lnTo>
                  <a:lnTo>
                    <a:pt x="749" y="250"/>
                  </a:lnTo>
                  <a:lnTo>
                    <a:pt x="746" y="248"/>
                  </a:lnTo>
                  <a:lnTo>
                    <a:pt x="739" y="245"/>
                  </a:lnTo>
                  <a:lnTo>
                    <a:pt x="730" y="243"/>
                  </a:lnTo>
                  <a:lnTo>
                    <a:pt x="724" y="248"/>
                  </a:lnTo>
                  <a:lnTo>
                    <a:pt x="714" y="258"/>
                  </a:lnTo>
                  <a:lnTo>
                    <a:pt x="702" y="274"/>
                  </a:lnTo>
                  <a:lnTo>
                    <a:pt x="707" y="287"/>
                  </a:lnTo>
                  <a:lnTo>
                    <a:pt x="702" y="301"/>
                  </a:lnTo>
                  <a:lnTo>
                    <a:pt x="691" y="315"/>
                  </a:lnTo>
                  <a:lnTo>
                    <a:pt x="678" y="328"/>
                  </a:lnTo>
                  <a:lnTo>
                    <a:pt x="663" y="341"/>
                  </a:lnTo>
                  <a:lnTo>
                    <a:pt x="659" y="353"/>
                  </a:lnTo>
                  <a:lnTo>
                    <a:pt x="651" y="367"/>
                  </a:lnTo>
                  <a:lnTo>
                    <a:pt x="663" y="375"/>
                  </a:lnTo>
                  <a:lnTo>
                    <a:pt x="663" y="385"/>
                  </a:lnTo>
                  <a:lnTo>
                    <a:pt x="657" y="399"/>
                  </a:lnTo>
                  <a:lnTo>
                    <a:pt x="665" y="407"/>
                  </a:lnTo>
                  <a:lnTo>
                    <a:pt x="668" y="427"/>
                  </a:lnTo>
                  <a:lnTo>
                    <a:pt x="659" y="442"/>
                  </a:lnTo>
                  <a:lnTo>
                    <a:pt x="646" y="452"/>
                  </a:lnTo>
                  <a:lnTo>
                    <a:pt x="646" y="470"/>
                  </a:lnTo>
                  <a:lnTo>
                    <a:pt x="634" y="470"/>
                  </a:lnTo>
                  <a:lnTo>
                    <a:pt x="631" y="452"/>
                  </a:lnTo>
                  <a:lnTo>
                    <a:pt x="637" y="436"/>
                  </a:lnTo>
                  <a:lnTo>
                    <a:pt x="644" y="427"/>
                  </a:lnTo>
                  <a:lnTo>
                    <a:pt x="644" y="408"/>
                  </a:lnTo>
                  <a:lnTo>
                    <a:pt x="642" y="395"/>
                  </a:lnTo>
                  <a:lnTo>
                    <a:pt x="634" y="378"/>
                  </a:lnTo>
                  <a:lnTo>
                    <a:pt x="620" y="373"/>
                  </a:lnTo>
                  <a:lnTo>
                    <a:pt x="605" y="365"/>
                  </a:lnTo>
                  <a:lnTo>
                    <a:pt x="609" y="352"/>
                  </a:lnTo>
                  <a:lnTo>
                    <a:pt x="620" y="356"/>
                  </a:lnTo>
                  <a:lnTo>
                    <a:pt x="637" y="356"/>
                  </a:lnTo>
                  <a:lnTo>
                    <a:pt x="646" y="345"/>
                  </a:lnTo>
                  <a:lnTo>
                    <a:pt x="648" y="331"/>
                  </a:lnTo>
                  <a:lnTo>
                    <a:pt x="657" y="326"/>
                  </a:lnTo>
                  <a:lnTo>
                    <a:pt x="671" y="313"/>
                  </a:lnTo>
                  <a:lnTo>
                    <a:pt x="681" y="298"/>
                  </a:lnTo>
                  <a:lnTo>
                    <a:pt x="688" y="281"/>
                  </a:lnTo>
                  <a:lnTo>
                    <a:pt x="689" y="258"/>
                  </a:lnTo>
                  <a:lnTo>
                    <a:pt x="700" y="241"/>
                  </a:lnTo>
                  <a:lnTo>
                    <a:pt x="706" y="238"/>
                  </a:lnTo>
                  <a:lnTo>
                    <a:pt x="693" y="234"/>
                  </a:lnTo>
                  <a:lnTo>
                    <a:pt x="679" y="232"/>
                  </a:lnTo>
                  <a:lnTo>
                    <a:pt x="667" y="229"/>
                  </a:lnTo>
                  <a:lnTo>
                    <a:pt x="657" y="226"/>
                  </a:lnTo>
                  <a:lnTo>
                    <a:pt x="645" y="223"/>
                  </a:lnTo>
                  <a:lnTo>
                    <a:pt x="641" y="222"/>
                  </a:lnTo>
                  <a:lnTo>
                    <a:pt x="638" y="223"/>
                  </a:lnTo>
                  <a:lnTo>
                    <a:pt x="633" y="222"/>
                  </a:lnTo>
                  <a:lnTo>
                    <a:pt x="623" y="217"/>
                  </a:lnTo>
                  <a:lnTo>
                    <a:pt x="613" y="214"/>
                  </a:lnTo>
                  <a:lnTo>
                    <a:pt x="609" y="212"/>
                  </a:lnTo>
                  <a:lnTo>
                    <a:pt x="606" y="209"/>
                  </a:lnTo>
                  <a:lnTo>
                    <a:pt x="603" y="205"/>
                  </a:lnTo>
                  <a:lnTo>
                    <a:pt x="601" y="199"/>
                  </a:lnTo>
                  <a:lnTo>
                    <a:pt x="601" y="196"/>
                  </a:lnTo>
                  <a:lnTo>
                    <a:pt x="601" y="193"/>
                  </a:lnTo>
                  <a:lnTo>
                    <a:pt x="604" y="190"/>
                  </a:lnTo>
                  <a:lnTo>
                    <a:pt x="605" y="187"/>
                  </a:lnTo>
                  <a:lnTo>
                    <a:pt x="609" y="180"/>
                  </a:lnTo>
                  <a:lnTo>
                    <a:pt x="612" y="174"/>
                  </a:lnTo>
                  <a:lnTo>
                    <a:pt x="614" y="163"/>
                  </a:lnTo>
                  <a:lnTo>
                    <a:pt x="614" y="154"/>
                  </a:lnTo>
                  <a:lnTo>
                    <a:pt x="614" y="144"/>
                  </a:lnTo>
                  <a:lnTo>
                    <a:pt x="614" y="133"/>
                  </a:lnTo>
                  <a:lnTo>
                    <a:pt x="617" y="123"/>
                  </a:lnTo>
                  <a:lnTo>
                    <a:pt x="620" y="112"/>
                  </a:lnTo>
                  <a:lnTo>
                    <a:pt x="614" y="106"/>
                  </a:lnTo>
                  <a:lnTo>
                    <a:pt x="609" y="101"/>
                  </a:lnTo>
                  <a:lnTo>
                    <a:pt x="607" y="97"/>
                  </a:lnTo>
                  <a:lnTo>
                    <a:pt x="603" y="96"/>
                  </a:lnTo>
                  <a:lnTo>
                    <a:pt x="598" y="96"/>
                  </a:lnTo>
                  <a:lnTo>
                    <a:pt x="594" y="97"/>
                  </a:lnTo>
                  <a:lnTo>
                    <a:pt x="583" y="101"/>
                  </a:lnTo>
                  <a:lnTo>
                    <a:pt x="575" y="105"/>
                  </a:lnTo>
                  <a:lnTo>
                    <a:pt x="567" y="111"/>
                  </a:lnTo>
                  <a:lnTo>
                    <a:pt x="560" y="122"/>
                  </a:lnTo>
                  <a:lnTo>
                    <a:pt x="548" y="128"/>
                  </a:lnTo>
                  <a:lnTo>
                    <a:pt x="538" y="135"/>
                  </a:lnTo>
                  <a:lnTo>
                    <a:pt x="530" y="141"/>
                  </a:lnTo>
                  <a:lnTo>
                    <a:pt x="523" y="147"/>
                  </a:lnTo>
                  <a:lnTo>
                    <a:pt x="521" y="149"/>
                  </a:lnTo>
                  <a:lnTo>
                    <a:pt x="518" y="148"/>
                  </a:lnTo>
                  <a:lnTo>
                    <a:pt x="514" y="147"/>
                  </a:lnTo>
                  <a:lnTo>
                    <a:pt x="511" y="144"/>
                  </a:lnTo>
                  <a:lnTo>
                    <a:pt x="507" y="142"/>
                  </a:lnTo>
                  <a:lnTo>
                    <a:pt x="503" y="141"/>
                  </a:lnTo>
                  <a:lnTo>
                    <a:pt x="501" y="140"/>
                  </a:lnTo>
                  <a:lnTo>
                    <a:pt x="498" y="141"/>
                  </a:lnTo>
                  <a:lnTo>
                    <a:pt x="491" y="155"/>
                  </a:lnTo>
                  <a:lnTo>
                    <a:pt x="485" y="167"/>
                  </a:lnTo>
                  <a:lnTo>
                    <a:pt x="483" y="167"/>
                  </a:lnTo>
                  <a:lnTo>
                    <a:pt x="481" y="165"/>
                  </a:lnTo>
                  <a:lnTo>
                    <a:pt x="478" y="162"/>
                  </a:lnTo>
                  <a:lnTo>
                    <a:pt x="475" y="159"/>
                  </a:lnTo>
                  <a:lnTo>
                    <a:pt x="472" y="155"/>
                  </a:lnTo>
                  <a:lnTo>
                    <a:pt x="469" y="152"/>
                  </a:lnTo>
                  <a:lnTo>
                    <a:pt x="466" y="150"/>
                  </a:lnTo>
                  <a:lnTo>
                    <a:pt x="465" y="150"/>
                  </a:lnTo>
                  <a:lnTo>
                    <a:pt x="463" y="155"/>
                  </a:lnTo>
                  <a:lnTo>
                    <a:pt x="461" y="157"/>
                  </a:lnTo>
                  <a:lnTo>
                    <a:pt x="459" y="159"/>
                  </a:lnTo>
                  <a:lnTo>
                    <a:pt x="456" y="160"/>
                  </a:lnTo>
                  <a:lnTo>
                    <a:pt x="449" y="160"/>
                  </a:lnTo>
                  <a:lnTo>
                    <a:pt x="443" y="157"/>
                  </a:lnTo>
                  <a:lnTo>
                    <a:pt x="429" y="150"/>
                  </a:lnTo>
                  <a:lnTo>
                    <a:pt x="420" y="147"/>
                  </a:lnTo>
                  <a:lnTo>
                    <a:pt x="417" y="149"/>
                  </a:lnTo>
                  <a:lnTo>
                    <a:pt x="413" y="153"/>
                  </a:lnTo>
                  <a:lnTo>
                    <a:pt x="411" y="158"/>
                  </a:lnTo>
                  <a:lnTo>
                    <a:pt x="409" y="162"/>
                  </a:lnTo>
                  <a:lnTo>
                    <a:pt x="406" y="174"/>
                  </a:lnTo>
                  <a:lnTo>
                    <a:pt x="404" y="183"/>
                  </a:lnTo>
                  <a:lnTo>
                    <a:pt x="404" y="190"/>
                  </a:lnTo>
                  <a:lnTo>
                    <a:pt x="404" y="198"/>
                  </a:lnTo>
                  <a:lnTo>
                    <a:pt x="404" y="208"/>
                  </a:lnTo>
                  <a:lnTo>
                    <a:pt x="404" y="215"/>
                  </a:lnTo>
                  <a:lnTo>
                    <a:pt x="391" y="225"/>
                  </a:lnTo>
                  <a:lnTo>
                    <a:pt x="378" y="234"/>
                  </a:lnTo>
                  <a:lnTo>
                    <a:pt x="377" y="237"/>
                  </a:lnTo>
                  <a:lnTo>
                    <a:pt x="376" y="238"/>
                  </a:lnTo>
                  <a:lnTo>
                    <a:pt x="375" y="239"/>
                  </a:lnTo>
                  <a:lnTo>
                    <a:pt x="373" y="239"/>
                  </a:lnTo>
                  <a:lnTo>
                    <a:pt x="369" y="239"/>
                  </a:lnTo>
                  <a:lnTo>
                    <a:pt x="364" y="237"/>
                  </a:lnTo>
                  <a:lnTo>
                    <a:pt x="359" y="234"/>
                  </a:lnTo>
                  <a:lnTo>
                    <a:pt x="353" y="233"/>
                  </a:lnTo>
                  <a:lnTo>
                    <a:pt x="347" y="231"/>
                  </a:lnTo>
                  <a:lnTo>
                    <a:pt x="342" y="231"/>
                  </a:lnTo>
                  <a:lnTo>
                    <a:pt x="333" y="233"/>
                  </a:lnTo>
                  <a:lnTo>
                    <a:pt x="325" y="237"/>
                  </a:lnTo>
                  <a:lnTo>
                    <a:pt x="317" y="240"/>
                  </a:lnTo>
                  <a:lnTo>
                    <a:pt x="307" y="241"/>
                  </a:lnTo>
                  <a:lnTo>
                    <a:pt x="297" y="240"/>
                  </a:lnTo>
                  <a:lnTo>
                    <a:pt x="290" y="237"/>
                  </a:lnTo>
                  <a:lnTo>
                    <a:pt x="282" y="233"/>
                  </a:lnTo>
                  <a:lnTo>
                    <a:pt x="272" y="231"/>
                  </a:lnTo>
                  <a:lnTo>
                    <a:pt x="262" y="232"/>
                  </a:lnTo>
                  <a:lnTo>
                    <a:pt x="254" y="233"/>
                  </a:lnTo>
                  <a:lnTo>
                    <a:pt x="245" y="236"/>
                  </a:lnTo>
                  <a:lnTo>
                    <a:pt x="236" y="238"/>
                  </a:lnTo>
                  <a:lnTo>
                    <a:pt x="227" y="241"/>
                  </a:lnTo>
                  <a:lnTo>
                    <a:pt x="220" y="244"/>
                  </a:lnTo>
                  <a:lnTo>
                    <a:pt x="216" y="245"/>
                  </a:lnTo>
                  <a:lnTo>
                    <a:pt x="212" y="245"/>
                  </a:lnTo>
                  <a:lnTo>
                    <a:pt x="208" y="245"/>
                  </a:lnTo>
                  <a:lnTo>
                    <a:pt x="204" y="244"/>
                  </a:lnTo>
                  <a:lnTo>
                    <a:pt x="201" y="243"/>
                  </a:lnTo>
                  <a:lnTo>
                    <a:pt x="199" y="241"/>
                  </a:lnTo>
                  <a:lnTo>
                    <a:pt x="196" y="239"/>
                  </a:lnTo>
                  <a:lnTo>
                    <a:pt x="195" y="237"/>
                  </a:lnTo>
                  <a:lnTo>
                    <a:pt x="193" y="230"/>
                  </a:lnTo>
                  <a:lnTo>
                    <a:pt x="193" y="224"/>
                  </a:lnTo>
                  <a:lnTo>
                    <a:pt x="193" y="217"/>
                  </a:lnTo>
                  <a:lnTo>
                    <a:pt x="193" y="210"/>
                  </a:lnTo>
                  <a:lnTo>
                    <a:pt x="192" y="203"/>
                  </a:lnTo>
                  <a:lnTo>
                    <a:pt x="190" y="196"/>
                  </a:lnTo>
                  <a:lnTo>
                    <a:pt x="186" y="207"/>
                  </a:lnTo>
                  <a:lnTo>
                    <a:pt x="182" y="219"/>
                  </a:lnTo>
                  <a:lnTo>
                    <a:pt x="176" y="230"/>
                  </a:lnTo>
                  <a:lnTo>
                    <a:pt x="171" y="241"/>
                  </a:lnTo>
                  <a:lnTo>
                    <a:pt x="166" y="248"/>
                  </a:lnTo>
                  <a:lnTo>
                    <a:pt x="159" y="255"/>
                  </a:lnTo>
                  <a:lnTo>
                    <a:pt x="157" y="258"/>
                  </a:lnTo>
                  <a:lnTo>
                    <a:pt x="155" y="261"/>
                  </a:lnTo>
                  <a:lnTo>
                    <a:pt x="155" y="264"/>
                  </a:lnTo>
                  <a:lnTo>
                    <a:pt x="155" y="268"/>
                  </a:lnTo>
                  <a:lnTo>
                    <a:pt x="164" y="279"/>
                  </a:lnTo>
                  <a:lnTo>
                    <a:pt x="174" y="289"/>
                  </a:lnTo>
                  <a:lnTo>
                    <a:pt x="176" y="293"/>
                  </a:lnTo>
                  <a:lnTo>
                    <a:pt x="176" y="298"/>
                  </a:lnTo>
                  <a:lnTo>
                    <a:pt x="176" y="302"/>
                  </a:lnTo>
                  <a:lnTo>
                    <a:pt x="175" y="308"/>
                  </a:lnTo>
                  <a:lnTo>
                    <a:pt x="171" y="316"/>
                  </a:lnTo>
                  <a:lnTo>
                    <a:pt x="168" y="327"/>
                  </a:lnTo>
                  <a:lnTo>
                    <a:pt x="164" y="340"/>
                  </a:lnTo>
                  <a:lnTo>
                    <a:pt x="158" y="352"/>
                  </a:lnTo>
                  <a:lnTo>
                    <a:pt x="153" y="364"/>
                  </a:lnTo>
                  <a:lnTo>
                    <a:pt x="149" y="374"/>
                  </a:lnTo>
                  <a:lnTo>
                    <a:pt x="147" y="378"/>
                  </a:lnTo>
                  <a:lnTo>
                    <a:pt x="144" y="383"/>
                  </a:lnTo>
                  <a:lnTo>
                    <a:pt x="144" y="389"/>
                  </a:lnTo>
                  <a:lnTo>
                    <a:pt x="145" y="395"/>
                  </a:lnTo>
                  <a:lnTo>
                    <a:pt x="147" y="401"/>
                  </a:lnTo>
                  <a:lnTo>
                    <a:pt x="150" y="407"/>
                  </a:lnTo>
                  <a:lnTo>
                    <a:pt x="153" y="412"/>
                  </a:lnTo>
                  <a:lnTo>
                    <a:pt x="157" y="416"/>
                  </a:lnTo>
                  <a:lnTo>
                    <a:pt x="168" y="423"/>
                  </a:lnTo>
                  <a:lnTo>
                    <a:pt x="181" y="430"/>
                  </a:lnTo>
                  <a:lnTo>
                    <a:pt x="184" y="432"/>
                  </a:lnTo>
                  <a:lnTo>
                    <a:pt x="186" y="436"/>
                  </a:lnTo>
                  <a:lnTo>
                    <a:pt x="186" y="440"/>
                  </a:lnTo>
                  <a:lnTo>
                    <a:pt x="185" y="443"/>
                  </a:lnTo>
                  <a:lnTo>
                    <a:pt x="179" y="452"/>
                  </a:lnTo>
                  <a:lnTo>
                    <a:pt x="174" y="461"/>
                  </a:lnTo>
                  <a:lnTo>
                    <a:pt x="171" y="466"/>
                  </a:lnTo>
                  <a:lnTo>
                    <a:pt x="167" y="470"/>
                  </a:lnTo>
                  <a:lnTo>
                    <a:pt x="162" y="474"/>
                  </a:lnTo>
                  <a:lnTo>
                    <a:pt x="157" y="476"/>
                  </a:lnTo>
                  <a:lnTo>
                    <a:pt x="147" y="481"/>
                  </a:lnTo>
                  <a:lnTo>
                    <a:pt x="137" y="487"/>
                  </a:lnTo>
                  <a:lnTo>
                    <a:pt x="123" y="496"/>
                  </a:lnTo>
                  <a:lnTo>
                    <a:pt x="110" y="505"/>
                  </a:lnTo>
                  <a:lnTo>
                    <a:pt x="99" y="513"/>
                  </a:lnTo>
                  <a:lnTo>
                    <a:pt x="88" y="519"/>
                  </a:lnTo>
                  <a:lnTo>
                    <a:pt x="80" y="522"/>
                  </a:lnTo>
                  <a:lnTo>
                    <a:pt x="71" y="524"/>
                  </a:lnTo>
                  <a:lnTo>
                    <a:pt x="65" y="525"/>
                  </a:lnTo>
                  <a:lnTo>
                    <a:pt x="58" y="525"/>
                  </a:lnTo>
                  <a:lnTo>
                    <a:pt x="52" y="525"/>
                  </a:lnTo>
                  <a:lnTo>
                    <a:pt x="46" y="527"/>
                  </a:lnTo>
                  <a:lnTo>
                    <a:pt x="39" y="530"/>
                  </a:lnTo>
                  <a:lnTo>
                    <a:pt x="33" y="535"/>
                  </a:lnTo>
                  <a:lnTo>
                    <a:pt x="27" y="539"/>
                  </a:lnTo>
                  <a:lnTo>
                    <a:pt x="22" y="542"/>
                  </a:lnTo>
                  <a:lnTo>
                    <a:pt x="17" y="543"/>
                  </a:lnTo>
                  <a:lnTo>
                    <a:pt x="12" y="544"/>
                  </a:lnTo>
                  <a:lnTo>
                    <a:pt x="8" y="546"/>
                  </a:lnTo>
                  <a:lnTo>
                    <a:pt x="4" y="548"/>
                  </a:lnTo>
                  <a:lnTo>
                    <a:pt x="2" y="551"/>
                  </a:lnTo>
                  <a:lnTo>
                    <a:pt x="0" y="558"/>
                  </a:lnTo>
                  <a:lnTo>
                    <a:pt x="0" y="563"/>
                  </a:lnTo>
                  <a:lnTo>
                    <a:pt x="2" y="566"/>
                  </a:lnTo>
                  <a:lnTo>
                    <a:pt x="5" y="568"/>
                  </a:lnTo>
                  <a:lnTo>
                    <a:pt x="8" y="570"/>
                  </a:lnTo>
                  <a:lnTo>
                    <a:pt x="13" y="572"/>
                  </a:lnTo>
                  <a:lnTo>
                    <a:pt x="17" y="576"/>
                  </a:lnTo>
                  <a:lnTo>
                    <a:pt x="20" y="579"/>
                  </a:lnTo>
                  <a:lnTo>
                    <a:pt x="23" y="583"/>
                  </a:lnTo>
                  <a:lnTo>
                    <a:pt x="25" y="589"/>
                  </a:lnTo>
                  <a:lnTo>
                    <a:pt x="29" y="595"/>
                  </a:lnTo>
                  <a:lnTo>
                    <a:pt x="33" y="600"/>
                  </a:lnTo>
                  <a:lnTo>
                    <a:pt x="37" y="605"/>
                  </a:lnTo>
                  <a:lnTo>
                    <a:pt x="46" y="614"/>
                  </a:lnTo>
                  <a:lnTo>
                    <a:pt x="55" y="622"/>
                  </a:lnTo>
                  <a:lnTo>
                    <a:pt x="59" y="627"/>
                  </a:lnTo>
                  <a:lnTo>
                    <a:pt x="61" y="631"/>
                  </a:lnTo>
                  <a:lnTo>
                    <a:pt x="63" y="635"/>
                  </a:lnTo>
                  <a:lnTo>
                    <a:pt x="63" y="639"/>
                  </a:lnTo>
                  <a:lnTo>
                    <a:pt x="63" y="644"/>
                  </a:lnTo>
                  <a:lnTo>
                    <a:pt x="63" y="649"/>
                  </a:lnTo>
                  <a:lnTo>
                    <a:pt x="65" y="654"/>
                  </a:lnTo>
                  <a:lnTo>
                    <a:pt x="68" y="660"/>
                  </a:lnTo>
                  <a:lnTo>
                    <a:pt x="70" y="662"/>
                  </a:lnTo>
                  <a:lnTo>
                    <a:pt x="72" y="664"/>
                  </a:lnTo>
                  <a:lnTo>
                    <a:pt x="74" y="664"/>
                  </a:lnTo>
                  <a:lnTo>
                    <a:pt x="76" y="665"/>
                  </a:lnTo>
                  <a:lnTo>
                    <a:pt x="81" y="664"/>
                  </a:lnTo>
                  <a:lnTo>
                    <a:pt x="85" y="662"/>
                  </a:lnTo>
                  <a:lnTo>
                    <a:pt x="90" y="660"/>
                  </a:lnTo>
                  <a:lnTo>
                    <a:pt x="95" y="656"/>
                  </a:lnTo>
                  <a:lnTo>
                    <a:pt x="101" y="654"/>
                  </a:lnTo>
                  <a:lnTo>
                    <a:pt x="107" y="653"/>
                  </a:lnTo>
                  <a:lnTo>
                    <a:pt x="117" y="652"/>
                  </a:lnTo>
                  <a:lnTo>
                    <a:pt x="124" y="651"/>
                  </a:lnTo>
                  <a:lnTo>
                    <a:pt x="127" y="651"/>
                  </a:lnTo>
                  <a:lnTo>
                    <a:pt x="130" y="652"/>
                  </a:lnTo>
                  <a:lnTo>
                    <a:pt x="132" y="655"/>
                  </a:lnTo>
                  <a:lnTo>
                    <a:pt x="133" y="660"/>
                  </a:lnTo>
                  <a:lnTo>
                    <a:pt x="140" y="682"/>
                  </a:lnTo>
                  <a:lnTo>
                    <a:pt x="145" y="701"/>
                  </a:lnTo>
                  <a:lnTo>
                    <a:pt x="147" y="710"/>
                  </a:lnTo>
                  <a:lnTo>
                    <a:pt x="147" y="718"/>
                  </a:lnTo>
                  <a:lnTo>
                    <a:pt x="145" y="721"/>
                  </a:lnTo>
                  <a:lnTo>
                    <a:pt x="144" y="724"/>
                  </a:lnTo>
                  <a:lnTo>
                    <a:pt x="143" y="728"/>
                  </a:lnTo>
                  <a:lnTo>
                    <a:pt x="140" y="731"/>
                  </a:lnTo>
                  <a:lnTo>
                    <a:pt x="135" y="735"/>
                  </a:lnTo>
                  <a:lnTo>
                    <a:pt x="131" y="739"/>
                  </a:lnTo>
                  <a:lnTo>
                    <a:pt x="127" y="744"/>
                  </a:lnTo>
                  <a:lnTo>
                    <a:pt x="124" y="748"/>
                  </a:lnTo>
                  <a:lnTo>
                    <a:pt x="121" y="757"/>
                  </a:lnTo>
                  <a:lnTo>
                    <a:pt x="118" y="766"/>
                  </a:lnTo>
                  <a:lnTo>
                    <a:pt x="116" y="775"/>
                  </a:lnTo>
                  <a:lnTo>
                    <a:pt x="114" y="785"/>
                  </a:lnTo>
                  <a:lnTo>
                    <a:pt x="109" y="795"/>
                  </a:lnTo>
                  <a:lnTo>
                    <a:pt x="104" y="804"/>
                  </a:lnTo>
                  <a:lnTo>
                    <a:pt x="95" y="816"/>
                  </a:lnTo>
                  <a:lnTo>
                    <a:pt x="89" y="827"/>
                  </a:lnTo>
                  <a:lnTo>
                    <a:pt x="85" y="832"/>
                  </a:lnTo>
                  <a:lnTo>
                    <a:pt x="80" y="837"/>
                  </a:lnTo>
                  <a:lnTo>
                    <a:pt x="73" y="841"/>
                  </a:lnTo>
                  <a:lnTo>
                    <a:pt x="65" y="846"/>
                  </a:lnTo>
                  <a:lnTo>
                    <a:pt x="60" y="848"/>
                  </a:lnTo>
                  <a:lnTo>
                    <a:pt x="57" y="851"/>
                  </a:lnTo>
                  <a:lnTo>
                    <a:pt x="55" y="854"/>
                  </a:lnTo>
                  <a:lnTo>
                    <a:pt x="54" y="857"/>
                  </a:lnTo>
                  <a:lnTo>
                    <a:pt x="54" y="862"/>
                  </a:lnTo>
                  <a:lnTo>
                    <a:pt x="55" y="866"/>
                  </a:lnTo>
                  <a:lnTo>
                    <a:pt x="56" y="870"/>
                  </a:lnTo>
                  <a:lnTo>
                    <a:pt x="59" y="874"/>
                  </a:lnTo>
                  <a:lnTo>
                    <a:pt x="72" y="892"/>
                  </a:lnTo>
                  <a:lnTo>
                    <a:pt x="85" y="909"/>
                  </a:lnTo>
                  <a:lnTo>
                    <a:pt x="90" y="919"/>
                  </a:lnTo>
                  <a:lnTo>
                    <a:pt x="95" y="926"/>
                  </a:lnTo>
                  <a:lnTo>
                    <a:pt x="102" y="933"/>
                  </a:lnTo>
                  <a:lnTo>
                    <a:pt x="108" y="939"/>
                  </a:lnTo>
                  <a:lnTo>
                    <a:pt x="121" y="951"/>
                  </a:lnTo>
                  <a:lnTo>
                    <a:pt x="137" y="965"/>
                  </a:lnTo>
                  <a:lnTo>
                    <a:pt x="148" y="976"/>
                  </a:lnTo>
                  <a:lnTo>
                    <a:pt x="159" y="986"/>
                  </a:lnTo>
                  <a:lnTo>
                    <a:pt x="171" y="995"/>
                  </a:lnTo>
                  <a:lnTo>
                    <a:pt x="184" y="1005"/>
                  </a:lnTo>
                  <a:lnTo>
                    <a:pt x="198" y="1017"/>
                  </a:lnTo>
                  <a:lnTo>
                    <a:pt x="210" y="1028"/>
                  </a:lnTo>
                  <a:lnTo>
                    <a:pt x="217" y="1033"/>
                  </a:lnTo>
                  <a:lnTo>
                    <a:pt x="223" y="1037"/>
                  </a:lnTo>
                  <a:lnTo>
                    <a:pt x="230" y="1041"/>
                  </a:lnTo>
                  <a:lnTo>
                    <a:pt x="239" y="1044"/>
                  </a:lnTo>
                  <a:lnTo>
                    <a:pt x="245" y="1045"/>
                  </a:lnTo>
                  <a:lnTo>
                    <a:pt x="251" y="1045"/>
                  </a:lnTo>
                  <a:lnTo>
                    <a:pt x="256" y="1044"/>
                  </a:lnTo>
                  <a:lnTo>
                    <a:pt x="261" y="1043"/>
                  </a:lnTo>
                  <a:lnTo>
                    <a:pt x="267" y="1043"/>
                  </a:lnTo>
                  <a:lnTo>
                    <a:pt x="272" y="1043"/>
                  </a:lnTo>
                  <a:lnTo>
                    <a:pt x="276" y="1044"/>
                  </a:lnTo>
                  <a:lnTo>
                    <a:pt x="282" y="1048"/>
                  </a:lnTo>
                  <a:lnTo>
                    <a:pt x="285" y="1051"/>
                  </a:lnTo>
                  <a:lnTo>
                    <a:pt x="287" y="1054"/>
                  </a:lnTo>
                  <a:lnTo>
                    <a:pt x="288" y="1057"/>
                  </a:lnTo>
                  <a:lnTo>
                    <a:pt x="289" y="1061"/>
                  </a:lnTo>
                  <a:lnTo>
                    <a:pt x="291" y="1069"/>
                  </a:lnTo>
                  <a:lnTo>
                    <a:pt x="294" y="1077"/>
                  </a:lnTo>
                  <a:lnTo>
                    <a:pt x="299" y="1084"/>
                  </a:lnTo>
                  <a:lnTo>
                    <a:pt x="304" y="1089"/>
                  </a:lnTo>
                  <a:lnTo>
                    <a:pt x="306" y="1092"/>
                  </a:lnTo>
                  <a:lnTo>
                    <a:pt x="308" y="1094"/>
                  </a:lnTo>
                  <a:lnTo>
                    <a:pt x="309" y="1097"/>
                  </a:lnTo>
                  <a:lnTo>
                    <a:pt x="310" y="1102"/>
                  </a:lnTo>
                  <a:lnTo>
                    <a:pt x="310" y="1106"/>
                  </a:lnTo>
                  <a:lnTo>
                    <a:pt x="309" y="1110"/>
                  </a:lnTo>
                  <a:lnTo>
                    <a:pt x="307" y="1114"/>
                  </a:lnTo>
                  <a:lnTo>
                    <a:pt x="305" y="1118"/>
                  </a:lnTo>
                  <a:lnTo>
                    <a:pt x="300" y="1125"/>
                  </a:lnTo>
                  <a:lnTo>
                    <a:pt x="294" y="1133"/>
                  </a:lnTo>
                  <a:lnTo>
                    <a:pt x="289" y="1142"/>
                  </a:lnTo>
                  <a:lnTo>
                    <a:pt x="285" y="1150"/>
                  </a:lnTo>
                  <a:lnTo>
                    <a:pt x="279" y="1158"/>
                  </a:lnTo>
                  <a:lnTo>
                    <a:pt x="273" y="1167"/>
                  </a:lnTo>
                  <a:lnTo>
                    <a:pt x="265" y="1176"/>
                  </a:lnTo>
                  <a:lnTo>
                    <a:pt x="257" y="1184"/>
                  </a:lnTo>
                  <a:lnTo>
                    <a:pt x="249" y="1191"/>
                  </a:lnTo>
                  <a:lnTo>
                    <a:pt x="239" y="1199"/>
                  </a:lnTo>
                  <a:lnTo>
                    <a:pt x="229" y="1207"/>
                  </a:lnTo>
                  <a:lnTo>
                    <a:pt x="220" y="1212"/>
                  </a:lnTo>
                  <a:lnTo>
                    <a:pt x="215" y="1215"/>
                  </a:lnTo>
                  <a:lnTo>
                    <a:pt x="211" y="1220"/>
                  </a:lnTo>
                  <a:lnTo>
                    <a:pt x="208" y="1224"/>
                  </a:lnTo>
                  <a:lnTo>
                    <a:pt x="205" y="1230"/>
                  </a:lnTo>
                  <a:lnTo>
                    <a:pt x="204" y="1235"/>
                  </a:lnTo>
                  <a:lnTo>
                    <a:pt x="204" y="1239"/>
                  </a:lnTo>
                  <a:lnTo>
                    <a:pt x="204" y="1244"/>
                  </a:lnTo>
                  <a:lnTo>
                    <a:pt x="205" y="1248"/>
                  </a:lnTo>
                  <a:lnTo>
                    <a:pt x="207" y="1257"/>
                  </a:lnTo>
                  <a:lnTo>
                    <a:pt x="208" y="1266"/>
                  </a:lnTo>
                  <a:lnTo>
                    <a:pt x="234" y="1266"/>
                  </a:lnTo>
                  <a:lnTo>
                    <a:pt x="259" y="1265"/>
                  </a:lnTo>
                  <a:lnTo>
                    <a:pt x="285" y="1264"/>
                  </a:lnTo>
                  <a:lnTo>
                    <a:pt x="308" y="1263"/>
                  </a:lnTo>
                  <a:lnTo>
                    <a:pt x="329" y="1260"/>
                  </a:lnTo>
                  <a:lnTo>
                    <a:pt x="351" y="1255"/>
                  </a:lnTo>
                  <a:lnTo>
                    <a:pt x="360" y="1253"/>
                  </a:lnTo>
                  <a:lnTo>
                    <a:pt x="369" y="1248"/>
                  </a:lnTo>
                  <a:lnTo>
                    <a:pt x="376" y="1244"/>
                  </a:lnTo>
                  <a:lnTo>
                    <a:pt x="384" y="1240"/>
                  </a:lnTo>
                  <a:lnTo>
                    <a:pt x="387" y="1237"/>
                  </a:lnTo>
                  <a:lnTo>
                    <a:pt x="390" y="1232"/>
                  </a:lnTo>
                  <a:lnTo>
                    <a:pt x="392" y="1228"/>
                  </a:lnTo>
                  <a:lnTo>
                    <a:pt x="393" y="1223"/>
                  </a:lnTo>
                  <a:lnTo>
                    <a:pt x="396" y="1213"/>
                  </a:lnTo>
                  <a:lnTo>
                    <a:pt x="401" y="1205"/>
                  </a:lnTo>
                  <a:lnTo>
                    <a:pt x="409" y="1192"/>
                  </a:lnTo>
                  <a:lnTo>
                    <a:pt x="419" y="1181"/>
                  </a:lnTo>
                  <a:lnTo>
                    <a:pt x="428" y="1172"/>
                  </a:lnTo>
                  <a:lnTo>
                    <a:pt x="440" y="1162"/>
                  </a:lnTo>
                  <a:lnTo>
                    <a:pt x="452" y="1154"/>
                  </a:lnTo>
                  <a:lnTo>
                    <a:pt x="465" y="1146"/>
                  </a:lnTo>
                  <a:lnTo>
                    <a:pt x="479" y="1140"/>
                  </a:lnTo>
                  <a:lnTo>
                    <a:pt x="495" y="1135"/>
                  </a:lnTo>
                  <a:lnTo>
                    <a:pt x="496" y="1125"/>
                  </a:lnTo>
                  <a:lnTo>
                    <a:pt x="496" y="1118"/>
                  </a:lnTo>
                  <a:lnTo>
                    <a:pt x="496" y="1113"/>
                  </a:lnTo>
                  <a:lnTo>
                    <a:pt x="497" y="1110"/>
                  </a:lnTo>
                  <a:lnTo>
                    <a:pt x="499" y="1108"/>
                  </a:lnTo>
                  <a:lnTo>
                    <a:pt x="502" y="1105"/>
                  </a:lnTo>
                  <a:lnTo>
                    <a:pt x="507" y="1101"/>
                  </a:lnTo>
                  <a:lnTo>
                    <a:pt x="512" y="1097"/>
                  </a:lnTo>
                  <a:lnTo>
                    <a:pt x="518" y="1094"/>
                  </a:lnTo>
                  <a:lnTo>
                    <a:pt x="524" y="1092"/>
                  </a:lnTo>
                  <a:lnTo>
                    <a:pt x="538" y="1088"/>
                  </a:lnTo>
                  <a:lnTo>
                    <a:pt x="553" y="1084"/>
                  </a:lnTo>
                  <a:lnTo>
                    <a:pt x="567" y="1080"/>
                  </a:lnTo>
                  <a:lnTo>
                    <a:pt x="582" y="1076"/>
                  </a:lnTo>
                  <a:lnTo>
                    <a:pt x="589" y="1074"/>
                  </a:lnTo>
                  <a:lnTo>
                    <a:pt x="595" y="1071"/>
                  </a:lnTo>
                  <a:lnTo>
                    <a:pt x="601" y="1068"/>
                  </a:lnTo>
                  <a:lnTo>
                    <a:pt x="607" y="1063"/>
                  </a:lnTo>
                  <a:lnTo>
                    <a:pt x="610" y="1060"/>
                  </a:lnTo>
                  <a:lnTo>
                    <a:pt x="612" y="1057"/>
                  </a:lnTo>
                  <a:lnTo>
                    <a:pt x="614" y="1054"/>
                  </a:lnTo>
                  <a:lnTo>
                    <a:pt x="615" y="1051"/>
                  </a:lnTo>
                  <a:lnTo>
                    <a:pt x="616" y="1045"/>
                  </a:lnTo>
                  <a:lnTo>
                    <a:pt x="615" y="1039"/>
                  </a:lnTo>
                  <a:lnTo>
                    <a:pt x="613" y="1033"/>
                  </a:lnTo>
                  <a:lnTo>
                    <a:pt x="612" y="1026"/>
                  </a:lnTo>
                  <a:lnTo>
                    <a:pt x="611" y="1019"/>
                  </a:lnTo>
                  <a:lnTo>
                    <a:pt x="612" y="1010"/>
                  </a:lnTo>
                  <a:lnTo>
                    <a:pt x="623" y="1002"/>
                  </a:lnTo>
                  <a:lnTo>
                    <a:pt x="636" y="994"/>
                  </a:lnTo>
                  <a:lnTo>
                    <a:pt x="642" y="983"/>
                  </a:lnTo>
                  <a:lnTo>
                    <a:pt x="654" y="983"/>
                  </a:lnTo>
                  <a:lnTo>
                    <a:pt x="665" y="983"/>
                  </a:lnTo>
                  <a:lnTo>
                    <a:pt x="668" y="999"/>
                  </a:lnTo>
                  <a:lnTo>
                    <a:pt x="672" y="1013"/>
                  </a:lnTo>
                  <a:lnTo>
                    <a:pt x="675" y="1032"/>
                  </a:lnTo>
                  <a:lnTo>
                    <a:pt x="677" y="1052"/>
                  </a:lnTo>
                  <a:lnTo>
                    <a:pt x="687" y="1055"/>
                  </a:lnTo>
                  <a:lnTo>
                    <a:pt x="695" y="1059"/>
                  </a:lnTo>
                  <a:lnTo>
                    <a:pt x="702" y="1062"/>
                  </a:lnTo>
                  <a:lnTo>
                    <a:pt x="709" y="1067"/>
                  </a:lnTo>
                  <a:lnTo>
                    <a:pt x="723" y="1076"/>
                  </a:lnTo>
                  <a:lnTo>
                    <a:pt x="735" y="1085"/>
                  </a:lnTo>
                  <a:lnTo>
                    <a:pt x="748" y="1094"/>
                  </a:lnTo>
                  <a:lnTo>
                    <a:pt x="761" y="1103"/>
                  </a:lnTo>
                  <a:lnTo>
                    <a:pt x="774" y="1111"/>
                  </a:lnTo>
                  <a:lnTo>
                    <a:pt x="789" y="1117"/>
                  </a:lnTo>
                  <a:lnTo>
                    <a:pt x="807" y="1121"/>
                  </a:lnTo>
                  <a:lnTo>
                    <a:pt x="824" y="1123"/>
                  </a:lnTo>
                  <a:lnTo>
                    <a:pt x="831" y="1125"/>
                  </a:lnTo>
                  <a:lnTo>
                    <a:pt x="839" y="1126"/>
                  </a:lnTo>
                  <a:lnTo>
                    <a:pt x="846" y="1129"/>
                  </a:lnTo>
                  <a:lnTo>
                    <a:pt x="853" y="1135"/>
                  </a:lnTo>
                  <a:lnTo>
                    <a:pt x="857" y="1143"/>
                  </a:lnTo>
                  <a:lnTo>
                    <a:pt x="859" y="1153"/>
                  </a:lnTo>
                  <a:lnTo>
                    <a:pt x="862" y="1156"/>
                  </a:lnTo>
                  <a:lnTo>
                    <a:pt x="866" y="1159"/>
                  </a:lnTo>
                  <a:lnTo>
                    <a:pt x="872" y="1161"/>
                  </a:lnTo>
                  <a:lnTo>
                    <a:pt x="877" y="1164"/>
                  </a:lnTo>
                  <a:lnTo>
                    <a:pt x="882" y="1167"/>
                  </a:lnTo>
                  <a:lnTo>
                    <a:pt x="887" y="1170"/>
                  </a:lnTo>
                  <a:lnTo>
                    <a:pt x="891" y="1173"/>
                  </a:lnTo>
                  <a:lnTo>
                    <a:pt x="894" y="1176"/>
                  </a:lnTo>
                  <a:lnTo>
                    <a:pt x="895" y="1180"/>
                  </a:lnTo>
                  <a:lnTo>
                    <a:pt x="896" y="1185"/>
                  </a:lnTo>
                  <a:lnTo>
                    <a:pt x="896" y="1188"/>
                  </a:lnTo>
                  <a:lnTo>
                    <a:pt x="896" y="1193"/>
                  </a:lnTo>
                  <a:lnTo>
                    <a:pt x="896" y="1197"/>
                  </a:lnTo>
                  <a:lnTo>
                    <a:pt x="896" y="1202"/>
                  </a:lnTo>
                  <a:lnTo>
                    <a:pt x="897" y="1206"/>
                  </a:lnTo>
                  <a:lnTo>
                    <a:pt x="899" y="1210"/>
                  </a:lnTo>
                  <a:lnTo>
                    <a:pt x="907" y="1214"/>
                  </a:lnTo>
                  <a:lnTo>
                    <a:pt x="917" y="1216"/>
                  </a:lnTo>
                  <a:lnTo>
                    <a:pt x="921" y="1220"/>
                  </a:lnTo>
                  <a:lnTo>
                    <a:pt x="926" y="1224"/>
                  </a:lnTo>
                  <a:lnTo>
                    <a:pt x="929" y="1229"/>
                  </a:lnTo>
                  <a:lnTo>
                    <a:pt x="933" y="1235"/>
                  </a:lnTo>
                  <a:lnTo>
                    <a:pt x="940" y="1247"/>
                  </a:lnTo>
                  <a:lnTo>
                    <a:pt x="946" y="1257"/>
                  </a:lnTo>
                  <a:lnTo>
                    <a:pt x="951" y="1257"/>
                  </a:lnTo>
                  <a:lnTo>
                    <a:pt x="954" y="1258"/>
                  </a:lnTo>
                  <a:lnTo>
                    <a:pt x="958" y="1260"/>
                  </a:lnTo>
                  <a:lnTo>
                    <a:pt x="961" y="1261"/>
                  </a:lnTo>
                  <a:lnTo>
                    <a:pt x="963" y="1263"/>
                  </a:lnTo>
                  <a:lnTo>
                    <a:pt x="966" y="1264"/>
                  </a:lnTo>
                  <a:lnTo>
                    <a:pt x="970" y="1264"/>
                  </a:lnTo>
                  <a:lnTo>
                    <a:pt x="976" y="1263"/>
                  </a:lnTo>
                  <a:lnTo>
                    <a:pt x="978" y="1262"/>
                  </a:lnTo>
                  <a:lnTo>
                    <a:pt x="978" y="1260"/>
                  </a:lnTo>
                  <a:lnTo>
                    <a:pt x="978" y="1258"/>
                  </a:lnTo>
                  <a:lnTo>
                    <a:pt x="977" y="1256"/>
                  </a:lnTo>
                  <a:lnTo>
                    <a:pt x="978" y="1253"/>
                  </a:lnTo>
                  <a:lnTo>
                    <a:pt x="979" y="1252"/>
                  </a:lnTo>
                  <a:lnTo>
                    <a:pt x="982" y="1250"/>
                  </a:lnTo>
                  <a:lnTo>
                    <a:pt x="987" y="1252"/>
                  </a:lnTo>
                  <a:lnTo>
                    <a:pt x="1003" y="1262"/>
                  </a:lnTo>
                  <a:lnTo>
                    <a:pt x="1033" y="1286"/>
                  </a:lnTo>
                  <a:lnTo>
                    <a:pt x="1062" y="1309"/>
                  </a:lnTo>
                  <a:lnTo>
                    <a:pt x="1077" y="1322"/>
                  </a:lnTo>
                  <a:lnTo>
                    <a:pt x="1079" y="1330"/>
                  </a:lnTo>
                  <a:lnTo>
                    <a:pt x="1081" y="1339"/>
                  </a:lnTo>
                  <a:lnTo>
                    <a:pt x="1083" y="1346"/>
                  </a:lnTo>
                  <a:lnTo>
                    <a:pt x="1085" y="1355"/>
                  </a:lnTo>
                  <a:lnTo>
                    <a:pt x="1087" y="1371"/>
                  </a:lnTo>
                  <a:lnTo>
                    <a:pt x="1088" y="1387"/>
                  </a:lnTo>
                  <a:lnTo>
                    <a:pt x="1088" y="1405"/>
                  </a:lnTo>
                  <a:lnTo>
                    <a:pt x="1089" y="1423"/>
                  </a:lnTo>
                  <a:lnTo>
                    <a:pt x="1090" y="1442"/>
                  </a:lnTo>
                  <a:lnTo>
                    <a:pt x="1093" y="1463"/>
                  </a:lnTo>
                  <a:lnTo>
                    <a:pt x="1104" y="1480"/>
                  </a:lnTo>
                  <a:lnTo>
                    <a:pt x="1110" y="1503"/>
                  </a:lnTo>
                  <a:lnTo>
                    <a:pt x="1114" y="1524"/>
                  </a:lnTo>
                  <a:lnTo>
                    <a:pt x="1117" y="1544"/>
                  </a:lnTo>
                  <a:lnTo>
                    <a:pt x="1121" y="1561"/>
                  </a:lnTo>
                  <a:lnTo>
                    <a:pt x="1126" y="1580"/>
                  </a:lnTo>
                  <a:lnTo>
                    <a:pt x="1130" y="1598"/>
                  </a:lnTo>
                  <a:lnTo>
                    <a:pt x="1135" y="1618"/>
                  </a:lnTo>
                  <a:lnTo>
                    <a:pt x="1140" y="1638"/>
                  </a:lnTo>
                  <a:lnTo>
                    <a:pt x="1144" y="1648"/>
                  </a:lnTo>
                  <a:lnTo>
                    <a:pt x="1149" y="1658"/>
                  </a:lnTo>
                  <a:lnTo>
                    <a:pt x="1151" y="1664"/>
                  </a:lnTo>
                  <a:lnTo>
                    <a:pt x="1152" y="1670"/>
                  </a:lnTo>
                  <a:lnTo>
                    <a:pt x="1153" y="1678"/>
                  </a:lnTo>
                  <a:lnTo>
                    <a:pt x="1152" y="1686"/>
                  </a:lnTo>
                  <a:lnTo>
                    <a:pt x="1150" y="1689"/>
                  </a:lnTo>
                  <a:lnTo>
                    <a:pt x="1148" y="1693"/>
                  </a:lnTo>
                  <a:lnTo>
                    <a:pt x="1145" y="1696"/>
                  </a:lnTo>
                  <a:lnTo>
                    <a:pt x="1140" y="1698"/>
                  </a:lnTo>
                  <a:lnTo>
                    <a:pt x="1133" y="1704"/>
                  </a:lnTo>
                  <a:lnTo>
                    <a:pt x="1128" y="1710"/>
                  </a:lnTo>
                  <a:lnTo>
                    <a:pt x="1123" y="1720"/>
                  </a:lnTo>
                  <a:lnTo>
                    <a:pt x="1121" y="1732"/>
                  </a:lnTo>
                  <a:lnTo>
                    <a:pt x="1119" y="1744"/>
                  </a:lnTo>
                  <a:lnTo>
                    <a:pt x="1116" y="1755"/>
                  </a:lnTo>
                  <a:lnTo>
                    <a:pt x="1139" y="1757"/>
                  </a:lnTo>
                  <a:lnTo>
                    <a:pt x="1157" y="1760"/>
                  </a:lnTo>
                  <a:lnTo>
                    <a:pt x="1164" y="1762"/>
                  </a:lnTo>
                  <a:lnTo>
                    <a:pt x="1170" y="1763"/>
                  </a:lnTo>
                  <a:lnTo>
                    <a:pt x="1176" y="1765"/>
                  </a:lnTo>
                  <a:lnTo>
                    <a:pt x="1180" y="1768"/>
                  </a:lnTo>
                  <a:lnTo>
                    <a:pt x="1183" y="1771"/>
                  </a:lnTo>
                  <a:lnTo>
                    <a:pt x="1185" y="1776"/>
                  </a:lnTo>
                  <a:lnTo>
                    <a:pt x="1187" y="1781"/>
                  </a:lnTo>
                  <a:lnTo>
                    <a:pt x="1188" y="1787"/>
                  </a:lnTo>
                  <a:lnTo>
                    <a:pt x="1188" y="1804"/>
                  </a:lnTo>
                  <a:lnTo>
                    <a:pt x="1187" y="1827"/>
                  </a:lnTo>
                  <a:lnTo>
                    <a:pt x="1196" y="1829"/>
                  </a:lnTo>
                  <a:lnTo>
                    <a:pt x="1214" y="1835"/>
                  </a:lnTo>
                  <a:lnTo>
                    <a:pt x="1231" y="1840"/>
                  </a:lnTo>
                  <a:lnTo>
                    <a:pt x="1240" y="1844"/>
                  </a:lnTo>
                  <a:lnTo>
                    <a:pt x="1244" y="1855"/>
                  </a:lnTo>
                  <a:lnTo>
                    <a:pt x="1246" y="1868"/>
                  </a:lnTo>
                  <a:lnTo>
                    <a:pt x="1258" y="1868"/>
                  </a:lnTo>
                  <a:lnTo>
                    <a:pt x="1262" y="1873"/>
                  </a:lnTo>
                  <a:lnTo>
                    <a:pt x="1269" y="1885"/>
                  </a:lnTo>
                  <a:lnTo>
                    <a:pt x="1277" y="1897"/>
                  </a:lnTo>
                  <a:lnTo>
                    <a:pt x="1281" y="1903"/>
                  </a:lnTo>
                  <a:lnTo>
                    <a:pt x="1280" y="1918"/>
                  </a:lnTo>
                  <a:lnTo>
                    <a:pt x="1281" y="1932"/>
                  </a:lnTo>
                  <a:lnTo>
                    <a:pt x="1292" y="1937"/>
                  </a:lnTo>
                  <a:lnTo>
                    <a:pt x="1304" y="1943"/>
                  </a:lnTo>
                  <a:lnTo>
                    <a:pt x="1304" y="1950"/>
                  </a:lnTo>
                  <a:lnTo>
                    <a:pt x="1302" y="1956"/>
                  </a:lnTo>
                  <a:lnTo>
                    <a:pt x="1299" y="1962"/>
                  </a:lnTo>
                  <a:lnTo>
                    <a:pt x="1295" y="1966"/>
                  </a:lnTo>
                  <a:lnTo>
                    <a:pt x="1290" y="1971"/>
                  </a:lnTo>
                  <a:lnTo>
                    <a:pt x="1286" y="1975"/>
                  </a:lnTo>
                  <a:lnTo>
                    <a:pt x="1283" y="1980"/>
                  </a:lnTo>
                  <a:lnTo>
                    <a:pt x="1281" y="1985"/>
                  </a:lnTo>
                  <a:lnTo>
                    <a:pt x="1280" y="1993"/>
                  </a:lnTo>
                  <a:lnTo>
                    <a:pt x="1280" y="2002"/>
                  </a:lnTo>
                  <a:lnTo>
                    <a:pt x="1281" y="2011"/>
                  </a:lnTo>
                  <a:lnTo>
                    <a:pt x="1281" y="2020"/>
                  </a:lnTo>
                  <a:lnTo>
                    <a:pt x="1302" y="2013"/>
                  </a:lnTo>
                  <a:lnTo>
                    <a:pt x="1325" y="2004"/>
                  </a:lnTo>
                  <a:lnTo>
                    <a:pt x="1338" y="2001"/>
                  </a:lnTo>
                  <a:lnTo>
                    <a:pt x="1352" y="1999"/>
                  </a:lnTo>
                  <a:lnTo>
                    <a:pt x="1359" y="1999"/>
                  </a:lnTo>
                  <a:lnTo>
                    <a:pt x="1366" y="1999"/>
                  </a:lnTo>
                  <a:lnTo>
                    <a:pt x="1373" y="2000"/>
                  </a:lnTo>
                  <a:lnTo>
                    <a:pt x="1381" y="2002"/>
                  </a:lnTo>
                  <a:lnTo>
                    <a:pt x="1392" y="2014"/>
                  </a:lnTo>
                  <a:lnTo>
                    <a:pt x="1403" y="2022"/>
                  </a:lnTo>
                  <a:lnTo>
                    <a:pt x="1415" y="2033"/>
                  </a:lnTo>
                  <a:lnTo>
                    <a:pt x="1425" y="2042"/>
                  </a:lnTo>
                  <a:lnTo>
                    <a:pt x="1435" y="2054"/>
                  </a:lnTo>
                  <a:lnTo>
                    <a:pt x="1444" y="2066"/>
                  </a:lnTo>
                  <a:lnTo>
                    <a:pt x="1453" y="2077"/>
                  </a:lnTo>
                  <a:lnTo>
                    <a:pt x="1461" y="2090"/>
                  </a:lnTo>
                  <a:lnTo>
                    <a:pt x="1468" y="2103"/>
                  </a:lnTo>
                  <a:lnTo>
                    <a:pt x="1472" y="2111"/>
                  </a:lnTo>
                  <a:lnTo>
                    <a:pt x="1473" y="2119"/>
                  </a:lnTo>
                  <a:lnTo>
                    <a:pt x="1475" y="2127"/>
                  </a:lnTo>
                  <a:lnTo>
                    <a:pt x="1480" y="2137"/>
                  </a:lnTo>
                  <a:lnTo>
                    <a:pt x="1491" y="2142"/>
                  </a:lnTo>
                  <a:lnTo>
                    <a:pt x="1494" y="2154"/>
                  </a:lnTo>
                  <a:lnTo>
                    <a:pt x="1498" y="2167"/>
                  </a:lnTo>
                  <a:lnTo>
                    <a:pt x="1504" y="2174"/>
                  </a:lnTo>
                  <a:lnTo>
                    <a:pt x="1511" y="2180"/>
                  </a:lnTo>
                  <a:lnTo>
                    <a:pt x="1520" y="2186"/>
                  </a:lnTo>
                  <a:lnTo>
                    <a:pt x="1528" y="2191"/>
                  </a:lnTo>
                  <a:lnTo>
                    <a:pt x="1537" y="2196"/>
                  </a:lnTo>
                  <a:lnTo>
                    <a:pt x="1547" y="2202"/>
                  </a:lnTo>
                  <a:lnTo>
                    <a:pt x="1555" y="2207"/>
                  </a:lnTo>
                  <a:lnTo>
                    <a:pt x="1562" y="2213"/>
                  </a:lnTo>
                  <a:lnTo>
                    <a:pt x="1566" y="2221"/>
                  </a:lnTo>
                  <a:lnTo>
                    <a:pt x="1569" y="2231"/>
                  </a:lnTo>
                  <a:lnTo>
                    <a:pt x="1573" y="2238"/>
                  </a:lnTo>
                  <a:lnTo>
                    <a:pt x="1579" y="2243"/>
                  </a:lnTo>
                  <a:lnTo>
                    <a:pt x="1587" y="2250"/>
                  </a:lnTo>
                  <a:lnTo>
                    <a:pt x="1594" y="2255"/>
                  </a:lnTo>
                  <a:lnTo>
                    <a:pt x="1609" y="2267"/>
                  </a:lnTo>
                  <a:lnTo>
                    <a:pt x="1622" y="2278"/>
                  </a:lnTo>
                  <a:lnTo>
                    <a:pt x="1642" y="2304"/>
                  </a:lnTo>
                  <a:lnTo>
                    <a:pt x="1662" y="2332"/>
                  </a:lnTo>
                  <a:lnTo>
                    <a:pt x="1683" y="2361"/>
                  </a:lnTo>
                  <a:lnTo>
                    <a:pt x="1703" y="2390"/>
                  </a:lnTo>
                  <a:lnTo>
                    <a:pt x="1722" y="2419"/>
                  </a:lnTo>
                  <a:lnTo>
                    <a:pt x="1742" y="2447"/>
                  </a:lnTo>
                  <a:lnTo>
                    <a:pt x="1763" y="2475"/>
                  </a:lnTo>
                  <a:lnTo>
                    <a:pt x="1786" y="2500"/>
                  </a:lnTo>
                  <a:lnTo>
                    <a:pt x="1796" y="2510"/>
                  </a:lnTo>
                  <a:lnTo>
                    <a:pt x="1808" y="2518"/>
                  </a:lnTo>
                  <a:lnTo>
                    <a:pt x="1822" y="2526"/>
                  </a:lnTo>
                  <a:lnTo>
                    <a:pt x="1835" y="2533"/>
                  </a:lnTo>
                  <a:lnTo>
                    <a:pt x="1847" y="2542"/>
                  </a:lnTo>
                  <a:lnTo>
                    <a:pt x="1860" y="2550"/>
                  </a:lnTo>
                  <a:lnTo>
                    <a:pt x="1865" y="2555"/>
                  </a:lnTo>
                  <a:lnTo>
                    <a:pt x="1871" y="2560"/>
                  </a:lnTo>
                  <a:lnTo>
                    <a:pt x="1875" y="2565"/>
                  </a:lnTo>
                  <a:lnTo>
                    <a:pt x="1879" y="2571"/>
                  </a:lnTo>
                  <a:lnTo>
                    <a:pt x="1882" y="2583"/>
                  </a:lnTo>
                  <a:lnTo>
                    <a:pt x="1885" y="2595"/>
                  </a:lnTo>
                  <a:lnTo>
                    <a:pt x="1905" y="2593"/>
                  </a:lnTo>
                  <a:lnTo>
                    <a:pt x="1922" y="2592"/>
                  </a:lnTo>
                  <a:lnTo>
                    <a:pt x="1939" y="2592"/>
                  </a:lnTo>
                  <a:lnTo>
                    <a:pt x="1954" y="2593"/>
                  </a:lnTo>
                  <a:lnTo>
                    <a:pt x="1968" y="2595"/>
                  </a:lnTo>
                  <a:lnTo>
                    <a:pt x="1981" y="2599"/>
                  </a:lnTo>
                  <a:lnTo>
                    <a:pt x="1995" y="2605"/>
                  </a:lnTo>
                  <a:lnTo>
                    <a:pt x="2009" y="2612"/>
                  </a:lnTo>
                  <a:lnTo>
                    <a:pt x="2020" y="2625"/>
                  </a:lnTo>
                  <a:lnTo>
                    <a:pt x="2031" y="2635"/>
                  </a:lnTo>
                  <a:lnTo>
                    <a:pt x="2041" y="2636"/>
                  </a:lnTo>
                  <a:lnTo>
                    <a:pt x="2048" y="2635"/>
                  </a:lnTo>
                  <a:lnTo>
                    <a:pt x="2054" y="2632"/>
                  </a:lnTo>
                  <a:lnTo>
                    <a:pt x="2057" y="2629"/>
                  </a:lnTo>
                  <a:lnTo>
                    <a:pt x="2060" y="2622"/>
                  </a:lnTo>
                  <a:lnTo>
                    <a:pt x="2061" y="2618"/>
                  </a:lnTo>
                  <a:lnTo>
                    <a:pt x="2067" y="2617"/>
                  </a:lnTo>
                  <a:lnTo>
                    <a:pt x="2073" y="2617"/>
                  </a:lnTo>
                  <a:lnTo>
                    <a:pt x="2078" y="2618"/>
                  </a:lnTo>
                  <a:lnTo>
                    <a:pt x="2083" y="2619"/>
                  </a:lnTo>
                  <a:lnTo>
                    <a:pt x="2092" y="2623"/>
                  </a:lnTo>
                  <a:lnTo>
                    <a:pt x="2103" y="2624"/>
                  </a:lnTo>
                  <a:lnTo>
                    <a:pt x="2106" y="2633"/>
                  </a:lnTo>
                  <a:lnTo>
                    <a:pt x="2111" y="2643"/>
                  </a:lnTo>
                  <a:lnTo>
                    <a:pt x="2117" y="2651"/>
                  </a:lnTo>
                  <a:lnTo>
                    <a:pt x="2123" y="2661"/>
                  </a:lnTo>
                  <a:lnTo>
                    <a:pt x="2129" y="2669"/>
                  </a:lnTo>
                  <a:lnTo>
                    <a:pt x="2134" y="2677"/>
                  </a:lnTo>
                  <a:lnTo>
                    <a:pt x="2140" y="2685"/>
                  </a:lnTo>
                  <a:lnTo>
                    <a:pt x="2143" y="2694"/>
                  </a:lnTo>
                  <a:lnTo>
                    <a:pt x="2150" y="2722"/>
                  </a:lnTo>
                  <a:lnTo>
                    <a:pt x="2159" y="2761"/>
                  </a:lnTo>
                  <a:lnTo>
                    <a:pt x="2163" y="2781"/>
                  </a:lnTo>
                  <a:lnTo>
                    <a:pt x="2167" y="2798"/>
                  </a:lnTo>
                  <a:lnTo>
                    <a:pt x="2171" y="2804"/>
                  </a:lnTo>
                  <a:lnTo>
                    <a:pt x="2173" y="2811"/>
                  </a:lnTo>
                  <a:lnTo>
                    <a:pt x="2176" y="2815"/>
                  </a:lnTo>
                  <a:lnTo>
                    <a:pt x="2179" y="2817"/>
                  </a:lnTo>
                  <a:lnTo>
                    <a:pt x="2182" y="2819"/>
                  </a:lnTo>
                  <a:lnTo>
                    <a:pt x="2188" y="2819"/>
                  </a:lnTo>
                  <a:lnTo>
                    <a:pt x="2193" y="2819"/>
                  </a:lnTo>
                  <a:lnTo>
                    <a:pt x="2197" y="2818"/>
                  </a:lnTo>
                  <a:lnTo>
                    <a:pt x="2204" y="2817"/>
                  </a:lnTo>
                  <a:lnTo>
                    <a:pt x="2209" y="2817"/>
                  </a:lnTo>
                  <a:lnTo>
                    <a:pt x="2214" y="2817"/>
                  </a:lnTo>
                  <a:lnTo>
                    <a:pt x="2219" y="2817"/>
                  </a:lnTo>
                  <a:lnTo>
                    <a:pt x="2225" y="2835"/>
                  </a:lnTo>
                  <a:lnTo>
                    <a:pt x="2231" y="2833"/>
                  </a:lnTo>
                  <a:lnTo>
                    <a:pt x="2235" y="2832"/>
                  </a:lnTo>
                  <a:lnTo>
                    <a:pt x="2239" y="2830"/>
                  </a:lnTo>
                  <a:lnTo>
                    <a:pt x="2240" y="2828"/>
                  </a:lnTo>
                  <a:lnTo>
                    <a:pt x="2241" y="2826"/>
                  </a:lnTo>
                  <a:lnTo>
                    <a:pt x="2243" y="2823"/>
                  </a:lnTo>
                  <a:lnTo>
                    <a:pt x="2251" y="2823"/>
                  </a:lnTo>
                  <a:lnTo>
                    <a:pt x="2260" y="2823"/>
                  </a:lnTo>
                  <a:lnTo>
                    <a:pt x="2261" y="2831"/>
                  </a:lnTo>
                  <a:lnTo>
                    <a:pt x="2261" y="2837"/>
                  </a:lnTo>
                  <a:lnTo>
                    <a:pt x="2261" y="2840"/>
                  </a:lnTo>
                  <a:lnTo>
                    <a:pt x="2262" y="2843"/>
                  </a:lnTo>
                  <a:lnTo>
                    <a:pt x="2264" y="2845"/>
                  </a:lnTo>
                  <a:lnTo>
                    <a:pt x="2266" y="2847"/>
                  </a:lnTo>
                  <a:lnTo>
                    <a:pt x="2273" y="2850"/>
                  </a:lnTo>
                  <a:lnTo>
                    <a:pt x="2279" y="2851"/>
                  </a:lnTo>
                  <a:lnTo>
                    <a:pt x="2286" y="2851"/>
                  </a:lnTo>
                  <a:lnTo>
                    <a:pt x="2296" y="2853"/>
                  </a:lnTo>
                  <a:lnTo>
                    <a:pt x="2297" y="2861"/>
                  </a:lnTo>
                  <a:lnTo>
                    <a:pt x="2301" y="2869"/>
                  </a:lnTo>
                  <a:lnTo>
                    <a:pt x="2293" y="2877"/>
                  </a:lnTo>
                  <a:lnTo>
                    <a:pt x="2282" y="2884"/>
                  </a:lnTo>
                  <a:lnTo>
                    <a:pt x="2277" y="2887"/>
                  </a:lnTo>
                  <a:lnTo>
                    <a:pt x="2272" y="2891"/>
                  </a:lnTo>
                  <a:lnTo>
                    <a:pt x="2268" y="2896"/>
                  </a:lnTo>
                  <a:lnTo>
                    <a:pt x="2266" y="2899"/>
                  </a:lnTo>
                  <a:lnTo>
                    <a:pt x="2266" y="2908"/>
                  </a:lnTo>
                  <a:lnTo>
                    <a:pt x="2266" y="2917"/>
                  </a:lnTo>
                  <a:lnTo>
                    <a:pt x="2295" y="2916"/>
                  </a:lnTo>
                  <a:lnTo>
                    <a:pt x="2318" y="2917"/>
                  </a:lnTo>
                  <a:lnTo>
                    <a:pt x="2330" y="2917"/>
                  </a:lnTo>
                  <a:lnTo>
                    <a:pt x="2343" y="2916"/>
                  </a:lnTo>
                  <a:lnTo>
                    <a:pt x="2357" y="2914"/>
                  </a:lnTo>
                  <a:lnTo>
                    <a:pt x="2373" y="2911"/>
                  </a:lnTo>
                  <a:lnTo>
                    <a:pt x="2383" y="2899"/>
                  </a:lnTo>
                  <a:lnTo>
                    <a:pt x="2392" y="2898"/>
                  </a:lnTo>
                  <a:lnTo>
                    <a:pt x="2400" y="2899"/>
                  </a:lnTo>
                  <a:lnTo>
                    <a:pt x="2410" y="2900"/>
                  </a:lnTo>
                  <a:lnTo>
                    <a:pt x="2418" y="2899"/>
                  </a:lnTo>
                  <a:lnTo>
                    <a:pt x="2429" y="2914"/>
                  </a:lnTo>
                  <a:lnTo>
                    <a:pt x="2440" y="2932"/>
                  </a:lnTo>
                  <a:lnTo>
                    <a:pt x="2449" y="2951"/>
                  </a:lnTo>
                  <a:lnTo>
                    <a:pt x="2458" y="2973"/>
                  </a:lnTo>
                  <a:lnTo>
                    <a:pt x="2462" y="2984"/>
                  </a:lnTo>
                  <a:lnTo>
                    <a:pt x="2465" y="2996"/>
                  </a:lnTo>
                  <a:lnTo>
                    <a:pt x="2467" y="3006"/>
                  </a:lnTo>
                  <a:lnTo>
                    <a:pt x="2469" y="3018"/>
                  </a:lnTo>
                  <a:lnTo>
                    <a:pt x="2469" y="3030"/>
                  </a:lnTo>
                  <a:lnTo>
                    <a:pt x="2469" y="3041"/>
                  </a:lnTo>
                  <a:lnTo>
                    <a:pt x="2468" y="3052"/>
                  </a:lnTo>
                  <a:lnTo>
                    <a:pt x="2466" y="3064"/>
                  </a:lnTo>
                  <a:lnTo>
                    <a:pt x="2458" y="3074"/>
                  </a:lnTo>
                  <a:lnTo>
                    <a:pt x="2448" y="3087"/>
                  </a:lnTo>
                  <a:lnTo>
                    <a:pt x="2464" y="3092"/>
                  </a:lnTo>
                  <a:lnTo>
                    <a:pt x="2480" y="3098"/>
                  </a:lnTo>
                  <a:lnTo>
                    <a:pt x="2495" y="3102"/>
                  </a:lnTo>
                  <a:lnTo>
                    <a:pt x="2508" y="3108"/>
                  </a:lnTo>
                  <a:lnTo>
                    <a:pt x="2514" y="3111"/>
                  </a:lnTo>
                  <a:lnTo>
                    <a:pt x="2520" y="3116"/>
                  </a:lnTo>
                  <a:lnTo>
                    <a:pt x="2526" y="3120"/>
                  </a:lnTo>
                  <a:lnTo>
                    <a:pt x="2531" y="3125"/>
                  </a:lnTo>
                  <a:lnTo>
                    <a:pt x="2536" y="3131"/>
                  </a:lnTo>
                  <a:lnTo>
                    <a:pt x="2540" y="3137"/>
                  </a:lnTo>
                  <a:lnTo>
                    <a:pt x="2545" y="3143"/>
                  </a:lnTo>
                  <a:lnTo>
                    <a:pt x="2548" y="3152"/>
                  </a:lnTo>
                  <a:lnTo>
                    <a:pt x="2552" y="3162"/>
                  </a:lnTo>
                  <a:lnTo>
                    <a:pt x="2556" y="3171"/>
                  </a:lnTo>
                  <a:lnTo>
                    <a:pt x="2560" y="3178"/>
                  </a:lnTo>
                  <a:lnTo>
                    <a:pt x="2566" y="3187"/>
                  </a:lnTo>
                  <a:lnTo>
                    <a:pt x="2572" y="3197"/>
                  </a:lnTo>
                  <a:lnTo>
                    <a:pt x="2581" y="3207"/>
                  </a:lnTo>
                  <a:lnTo>
                    <a:pt x="2587" y="3210"/>
                  </a:lnTo>
                  <a:lnTo>
                    <a:pt x="2594" y="3212"/>
                  </a:lnTo>
                  <a:lnTo>
                    <a:pt x="2598" y="3214"/>
                  </a:lnTo>
                  <a:lnTo>
                    <a:pt x="2602" y="3212"/>
                  </a:lnTo>
                  <a:lnTo>
                    <a:pt x="2606" y="3212"/>
                  </a:lnTo>
                  <a:lnTo>
                    <a:pt x="2612" y="3210"/>
                  </a:lnTo>
                  <a:lnTo>
                    <a:pt x="2616" y="3205"/>
                  </a:lnTo>
                  <a:lnTo>
                    <a:pt x="2623" y="3199"/>
                  </a:lnTo>
                  <a:lnTo>
                    <a:pt x="2623" y="3187"/>
                  </a:lnTo>
                  <a:lnTo>
                    <a:pt x="2634" y="3184"/>
                  </a:lnTo>
                  <a:lnTo>
                    <a:pt x="2645" y="3183"/>
                  </a:lnTo>
                  <a:lnTo>
                    <a:pt x="2655" y="3183"/>
                  </a:lnTo>
                  <a:lnTo>
                    <a:pt x="2666" y="3185"/>
                  </a:lnTo>
                  <a:lnTo>
                    <a:pt x="2674" y="3188"/>
                  </a:lnTo>
                  <a:lnTo>
                    <a:pt x="2683" y="3193"/>
                  </a:lnTo>
                  <a:lnTo>
                    <a:pt x="2689" y="3199"/>
                  </a:lnTo>
                  <a:lnTo>
                    <a:pt x="2695" y="3205"/>
                  </a:lnTo>
                  <a:lnTo>
                    <a:pt x="2698" y="3212"/>
                  </a:lnTo>
                  <a:lnTo>
                    <a:pt x="2701" y="3220"/>
                  </a:lnTo>
                  <a:lnTo>
                    <a:pt x="2702" y="3227"/>
                  </a:lnTo>
                  <a:lnTo>
                    <a:pt x="2703" y="3234"/>
                  </a:lnTo>
                  <a:lnTo>
                    <a:pt x="2704" y="3251"/>
                  </a:lnTo>
                  <a:lnTo>
                    <a:pt x="2706" y="3269"/>
                  </a:lnTo>
                  <a:lnTo>
                    <a:pt x="2712" y="3294"/>
                  </a:lnTo>
                  <a:lnTo>
                    <a:pt x="2719" y="3321"/>
                  </a:lnTo>
                  <a:lnTo>
                    <a:pt x="2727" y="3348"/>
                  </a:lnTo>
                  <a:lnTo>
                    <a:pt x="2736" y="3375"/>
                  </a:lnTo>
                  <a:lnTo>
                    <a:pt x="2740" y="3387"/>
                  </a:lnTo>
                  <a:lnTo>
                    <a:pt x="2749" y="3406"/>
                  </a:lnTo>
                  <a:lnTo>
                    <a:pt x="2757" y="3425"/>
                  </a:lnTo>
                  <a:lnTo>
                    <a:pt x="2765" y="3439"/>
                  </a:lnTo>
                  <a:lnTo>
                    <a:pt x="2772" y="3448"/>
                  </a:lnTo>
                  <a:lnTo>
                    <a:pt x="2782" y="3458"/>
                  </a:lnTo>
                  <a:lnTo>
                    <a:pt x="2787" y="3462"/>
                  </a:lnTo>
                  <a:lnTo>
                    <a:pt x="2792" y="3468"/>
                  </a:lnTo>
                  <a:lnTo>
                    <a:pt x="2797" y="3474"/>
                  </a:lnTo>
                  <a:lnTo>
                    <a:pt x="2800" y="3480"/>
                  </a:lnTo>
                  <a:lnTo>
                    <a:pt x="2804" y="3493"/>
                  </a:lnTo>
                  <a:lnTo>
                    <a:pt x="2807" y="3505"/>
                  </a:lnTo>
                  <a:lnTo>
                    <a:pt x="2809" y="3517"/>
                  </a:lnTo>
                  <a:lnTo>
                    <a:pt x="2812" y="3529"/>
                  </a:lnTo>
                  <a:lnTo>
                    <a:pt x="2814" y="3556"/>
                  </a:lnTo>
                  <a:lnTo>
                    <a:pt x="2817" y="3585"/>
                  </a:lnTo>
                  <a:lnTo>
                    <a:pt x="2822" y="3607"/>
                  </a:lnTo>
                  <a:lnTo>
                    <a:pt x="2829" y="3628"/>
                  </a:lnTo>
                  <a:lnTo>
                    <a:pt x="2835" y="3647"/>
                  </a:lnTo>
                  <a:lnTo>
                    <a:pt x="2841" y="3667"/>
                  </a:lnTo>
                  <a:lnTo>
                    <a:pt x="2843" y="3677"/>
                  </a:lnTo>
                  <a:lnTo>
                    <a:pt x="2846" y="3686"/>
                  </a:lnTo>
                  <a:lnTo>
                    <a:pt x="2847" y="3697"/>
                  </a:lnTo>
                  <a:lnTo>
                    <a:pt x="2848" y="3708"/>
                  </a:lnTo>
                  <a:lnTo>
                    <a:pt x="2848" y="3719"/>
                  </a:lnTo>
                  <a:lnTo>
                    <a:pt x="2847" y="3731"/>
                  </a:lnTo>
                  <a:lnTo>
                    <a:pt x="2845" y="3743"/>
                  </a:lnTo>
                  <a:lnTo>
                    <a:pt x="2841" y="3756"/>
                  </a:lnTo>
                  <a:lnTo>
                    <a:pt x="2822" y="3758"/>
                  </a:lnTo>
                  <a:lnTo>
                    <a:pt x="2798" y="3760"/>
                  </a:lnTo>
                  <a:lnTo>
                    <a:pt x="2785" y="3761"/>
                  </a:lnTo>
                  <a:lnTo>
                    <a:pt x="2772" y="3763"/>
                  </a:lnTo>
                  <a:lnTo>
                    <a:pt x="2762" y="3765"/>
                  </a:lnTo>
                  <a:lnTo>
                    <a:pt x="2753" y="3767"/>
                  </a:lnTo>
                  <a:lnTo>
                    <a:pt x="2749" y="3774"/>
                  </a:lnTo>
                  <a:lnTo>
                    <a:pt x="2741" y="3780"/>
                  </a:lnTo>
                  <a:lnTo>
                    <a:pt x="2738" y="3790"/>
                  </a:lnTo>
                  <a:lnTo>
                    <a:pt x="2733" y="3798"/>
                  </a:lnTo>
                  <a:lnTo>
                    <a:pt x="2732" y="3802"/>
                  </a:lnTo>
                  <a:lnTo>
                    <a:pt x="2730" y="3808"/>
                  </a:lnTo>
                  <a:lnTo>
                    <a:pt x="2730" y="3813"/>
                  </a:lnTo>
                  <a:lnTo>
                    <a:pt x="2730" y="3819"/>
                  </a:lnTo>
                  <a:lnTo>
                    <a:pt x="2731" y="3824"/>
                  </a:lnTo>
                  <a:lnTo>
                    <a:pt x="2732" y="3827"/>
                  </a:lnTo>
                  <a:lnTo>
                    <a:pt x="2734" y="3830"/>
                  </a:lnTo>
                  <a:lnTo>
                    <a:pt x="2736" y="3832"/>
                  </a:lnTo>
                  <a:lnTo>
                    <a:pt x="2741" y="3837"/>
                  </a:lnTo>
                  <a:lnTo>
                    <a:pt x="2748" y="3842"/>
                  </a:lnTo>
                  <a:lnTo>
                    <a:pt x="2753" y="3847"/>
                  </a:lnTo>
                  <a:lnTo>
                    <a:pt x="2756" y="3854"/>
                  </a:lnTo>
                  <a:lnTo>
                    <a:pt x="2757" y="3858"/>
                  </a:lnTo>
                  <a:lnTo>
                    <a:pt x="2758" y="3862"/>
                  </a:lnTo>
                  <a:lnTo>
                    <a:pt x="2758" y="3867"/>
                  </a:lnTo>
                  <a:lnTo>
                    <a:pt x="2758" y="3872"/>
                  </a:lnTo>
                  <a:lnTo>
                    <a:pt x="2751" y="3879"/>
                  </a:lnTo>
                  <a:lnTo>
                    <a:pt x="2741" y="3884"/>
                  </a:lnTo>
                  <a:lnTo>
                    <a:pt x="2732" y="3906"/>
                  </a:lnTo>
                  <a:lnTo>
                    <a:pt x="2721" y="3933"/>
                  </a:lnTo>
                  <a:lnTo>
                    <a:pt x="2715" y="3947"/>
                  </a:lnTo>
                  <a:lnTo>
                    <a:pt x="2708" y="3959"/>
                  </a:lnTo>
                  <a:lnTo>
                    <a:pt x="2705" y="3963"/>
                  </a:lnTo>
                  <a:lnTo>
                    <a:pt x="2701" y="3967"/>
                  </a:lnTo>
                  <a:lnTo>
                    <a:pt x="2698" y="3970"/>
                  </a:lnTo>
                  <a:lnTo>
                    <a:pt x="2695" y="3973"/>
                  </a:lnTo>
                  <a:lnTo>
                    <a:pt x="2689" y="3976"/>
                  </a:lnTo>
                  <a:lnTo>
                    <a:pt x="2684" y="3977"/>
                  </a:lnTo>
                  <a:lnTo>
                    <a:pt x="2679" y="3977"/>
                  </a:lnTo>
                  <a:lnTo>
                    <a:pt x="2674" y="3977"/>
                  </a:lnTo>
                  <a:lnTo>
                    <a:pt x="2665" y="3977"/>
                  </a:lnTo>
                  <a:lnTo>
                    <a:pt x="2657" y="3977"/>
                  </a:lnTo>
                  <a:lnTo>
                    <a:pt x="2654" y="3977"/>
                  </a:lnTo>
                  <a:lnTo>
                    <a:pt x="2650" y="3978"/>
                  </a:lnTo>
                  <a:lnTo>
                    <a:pt x="2647" y="3979"/>
                  </a:lnTo>
                  <a:lnTo>
                    <a:pt x="2645" y="3981"/>
                  </a:lnTo>
                  <a:lnTo>
                    <a:pt x="2641" y="3984"/>
                  </a:lnTo>
                  <a:lnTo>
                    <a:pt x="2639" y="3988"/>
                  </a:lnTo>
                  <a:lnTo>
                    <a:pt x="2637" y="3995"/>
                  </a:lnTo>
                  <a:lnTo>
                    <a:pt x="2635" y="4001"/>
                  </a:lnTo>
                  <a:lnTo>
                    <a:pt x="2635" y="4006"/>
                  </a:lnTo>
                  <a:lnTo>
                    <a:pt x="2636" y="4011"/>
                  </a:lnTo>
                  <a:lnTo>
                    <a:pt x="2637" y="4016"/>
                  </a:lnTo>
                  <a:lnTo>
                    <a:pt x="2638" y="4022"/>
                  </a:lnTo>
                  <a:lnTo>
                    <a:pt x="2640" y="4029"/>
                  </a:lnTo>
                  <a:lnTo>
                    <a:pt x="2641" y="4035"/>
                  </a:lnTo>
                  <a:lnTo>
                    <a:pt x="2641" y="4041"/>
                  </a:lnTo>
                  <a:lnTo>
                    <a:pt x="2641" y="4049"/>
                  </a:lnTo>
                  <a:lnTo>
                    <a:pt x="2630" y="4061"/>
                  </a:lnTo>
                  <a:lnTo>
                    <a:pt x="2629" y="4066"/>
                  </a:lnTo>
                  <a:lnTo>
                    <a:pt x="2629" y="4072"/>
                  </a:lnTo>
                  <a:lnTo>
                    <a:pt x="2629" y="4079"/>
                  </a:lnTo>
                  <a:lnTo>
                    <a:pt x="2630" y="4084"/>
                  </a:lnTo>
                  <a:lnTo>
                    <a:pt x="2634" y="4096"/>
                  </a:lnTo>
                  <a:lnTo>
                    <a:pt x="2640" y="4105"/>
                  </a:lnTo>
                  <a:lnTo>
                    <a:pt x="2648" y="4115"/>
                  </a:lnTo>
                  <a:lnTo>
                    <a:pt x="2655" y="4122"/>
                  </a:lnTo>
                  <a:lnTo>
                    <a:pt x="2664" y="4128"/>
                  </a:lnTo>
                  <a:lnTo>
                    <a:pt x="2671" y="4131"/>
                  </a:lnTo>
                  <a:lnTo>
                    <a:pt x="2678" y="4133"/>
                  </a:lnTo>
                  <a:lnTo>
                    <a:pt x="2685" y="4133"/>
                  </a:lnTo>
                  <a:lnTo>
                    <a:pt x="2693" y="4133"/>
                  </a:lnTo>
                  <a:lnTo>
                    <a:pt x="2700" y="4132"/>
                  </a:lnTo>
                  <a:lnTo>
                    <a:pt x="2707" y="4131"/>
                  </a:lnTo>
                  <a:lnTo>
                    <a:pt x="2716" y="4131"/>
                  </a:lnTo>
                  <a:lnTo>
                    <a:pt x="2723" y="4131"/>
                  </a:lnTo>
                  <a:lnTo>
                    <a:pt x="2730" y="4131"/>
                  </a:lnTo>
                  <a:lnTo>
                    <a:pt x="2736" y="4143"/>
                  </a:lnTo>
                  <a:lnTo>
                    <a:pt x="2750" y="4145"/>
                  </a:lnTo>
                  <a:lnTo>
                    <a:pt x="2761" y="4147"/>
                  </a:lnTo>
                  <a:lnTo>
                    <a:pt x="2767" y="4148"/>
                  </a:lnTo>
                  <a:lnTo>
                    <a:pt x="2773" y="4148"/>
                  </a:lnTo>
                  <a:lnTo>
                    <a:pt x="2780" y="4147"/>
                  </a:lnTo>
                  <a:lnTo>
                    <a:pt x="2788" y="4143"/>
                  </a:lnTo>
                  <a:lnTo>
                    <a:pt x="2792" y="4140"/>
                  </a:lnTo>
                  <a:lnTo>
                    <a:pt x="2797" y="4135"/>
                  </a:lnTo>
                  <a:lnTo>
                    <a:pt x="2801" y="4129"/>
                  </a:lnTo>
                  <a:lnTo>
                    <a:pt x="2806" y="4120"/>
                  </a:lnTo>
                  <a:lnTo>
                    <a:pt x="2816" y="4101"/>
                  </a:lnTo>
                  <a:lnTo>
                    <a:pt x="2826" y="4079"/>
                  </a:lnTo>
                  <a:lnTo>
                    <a:pt x="2837" y="4055"/>
                  </a:lnTo>
                  <a:lnTo>
                    <a:pt x="2847" y="4033"/>
                  </a:lnTo>
                  <a:lnTo>
                    <a:pt x="2856" y="4015"/>
                  </a:lnTo>
                  <a:lnTo>
                    <a:pt x="2865" y="4001"/>
                  </a:lnTo>
                  <a:lnTo>
                    <a:pt x="2874" y="3990"/>
                  </a:lnTo>
                  <a:lnTo>
                    <a:pt x="2887" y="3977"/>
                  </a:lnTo>
                  <a:lnTo>
                    <a:pt x="2901" y="3964"/>
                  </a:lnTo>
                  <a:lnTo>
                    <a:pt x="2911" y="3955"/>
                  </a:lnTo>
                  <a:lnTo>
                    <a:pt x="2918" y="3953"/>
                  </a:lnTo>
                  <a:lnTo>
                    <a:pt x="2923" y="3951"/>
                  </a:lnTo>
                  <a:lnTo>
                    <a:pt x="2930" y="3950"/>
                  </a:lnTo>
                  <a:lnTo>
                    <a:pt x="2936" y="3950"/>
                  </a:lnTo>
                  <a:lnTo>
                    <a:pt x="2941" y="3949"/>
                  </a:lnTo>
                  <a:lnTo>
                    <a:pt x="2947" y="3948"/>
                  </a:lnTo>
                  <a:lnTo>
                    <a:pt x="2953" y="3947"/>
                  </a:lnTo>
                  <a:lnTo>
                    <a:pt x="2958" y="3944"/>
                  </a:lnTo>
                  <a:lnTo>
                    <a:pt x="2961" y="3935"/>
                  </a:lnTo>
                  <a:lnTo>
                    <a:pt x="2964" y="3926"/>
                  </a:lnTo>
                  <a:lnTo>
                    <a:pt x="2969" y="3920"/>
                  </a:lnTo>
                  <a:lnTo>
                    <a:pt x="2976" y="3915"/>
                  </a:lnTo>
                  <a:lnTo>
                    <a:pt x="2981" y="3912"/>
                  </a:lnTo>
                  <a:lnTo>
                    <a:pt x="2984" y="3909"/>
                  </a:lnTo>
                  <a:lnTo>
                    <a:pt x="2986" y="3905"/>
                  </a:lnTo>
                  <a:lnTo>
                    <a:pt x="2987" y="3902"/>
                  </a:lnTo>
                  <a:lnTo>
                    <a:pt x="2989" y="3895"/>
                  </a:lnTo>
                  <a:lnTo>
                    <a:pt x="2990" y="3886"/>
                  </a:lnTo>
                  <a:lnTo>
                    <a:pt x="2990" y="3879"/>
                  </a:lnTo>
                  <a:lnTo>
                    <a:pt x="2990" y="3871"/>
                  </a:lnTo>
                  <a:lnTo>
                    <a:pt x="2989" y="3855"/>
                  </a:lnTo>
                  <a:lnTo>
                    <a:pt x="2987" y="3841"/>
                  </a:lnTo>
                  <a:lnTo>
                    <a:pt x="2985" y="3825"/>
                  </a:lnTo>
                  <a:lnTo>
                    <a:pt x="2984" y="3809"/>
                  </a:lnTo>
                  <a:lnTo>
                    <a:pt x="2984" y="3800"/>
                  </a:lnTo>
                  <a:lnTo>
                    <a:pt x="2984" y="3792"/>
                  </a:lnTo>
                  <a:lnTo>
                    <a:pt x="2986" y="3783"/>
                  </a:lnTo>
                  <a:lnTo>
                    <a:pt x="2987" y="3774"/>
                  </a:lnTo>
                  <a:lnTo>
                    <a:pt x="2990" y="3764"/>
                  </a:lnTo>
                  <a:lnTo>
                    <a:pt x="2995" y="3757"/>
                  </a:lnTo>
                  <a:lnTo>
                    <a:pt x="3001" y="3750"/>
                  </a:lnTo>
                  <a:lnTo>
                    <a:pt x="3008" y="3745"/>
                  </a:lnTo>
                  <a:lnTo>
                    <a:pt x="3024" y="3735"/>
                  </a:lnTo>
                  <a:lnTo>
                    <a:pt x="3040" y="3727"/>
                  </a:lnTo>
                  <a:lnTo>
                    <a:pt x="3052" y="3714"/>
                  </a:lnTo>
                  <a:lnTo>
                    <a:pt x="3064" y="3702"/>
                  </a:lnTo>
                  <a:lnTo>
                    <a:pt x="3071" y="3700"/>
                  </a:lnTo>
                  <a:lnTo>
                    <a:pt x="3077" y="3698"/>
                  </a:lnTo>
                  <a:lnTo>
                    <a:pt x="3085" y="3697"/>
                  </a:lnTo>
                  <a:lnTo>
                    <a:pt x="3092" y="3697"/>
                  </a:lnTo>
                  <a:lnTo>
                    <a:pt x="3108" y="3697"/>
                  </a:lnTo>
                  <a:lnTo>
                    <a:pt x="3124" y="3698"/>
                  </a:lnTo>
                  <a:lnTo>
                    <a:pt x="3155" y="3703"/>
                  </a:lnTo>
                  <a:lnTo>
                    <a:pt x="3187" y="3709"/>
                  </a:lnTo>
                  <a:lnTo>
                    <a:pt x="3188" y="3697"/>
                  </a:lnTo>
                  <a:lnTo>
                    <a:pt x="3188" y="3686"/>
                  </a:lnTo>
                  <a:lnTo>
                    <a:pt x="3188" y="3676"/>
                  </a:lnTo>
                  <a:lnTo>
                    <a:pt x="3187" y="3666"/>
                  </a:lnTo>
                  <a:lnTo>
                    <a:pt x="3185" y="3648"/>
                  </a:lnTo>
                  <a:lnTo>
                    <a:pt x="3180" y="3631"/>
                  </a:lnTo>
                  <a:lnTo>
                    <a:pt x="3177" y="3615"/>
                  </a:lnTo>
                  <a:lnTo>
                    <a:pt x="3174" y="3598"/>
                  </a:lnTo>
                  <a:lnTo>
                    <a:pt x="3173" y="3589"/>
                  </a:lnTo>
                  <a:lnTo>
                    <a:pt x="3173" y="3579"/>
                  </a:lnTo>
                  <a:lnTo>
                    <a:pt x="3174" y="3567"/>
                  </a:lnTo>
                  <a:lnTo>
                    <a:pt x="3175" y="3557"/>
                  </a:lnTo>
                  <a:lnTo>
                    <a:pt x="3179" y="3546"/>
                  </a:lnTo>
                  <a:lnTo>
                    <a:pt x="3187" y="3527"/>
                  </a:lnTo>
                  <a:lnTo>
                    <a:pt x="3195" y="3508"/>
                  </a:lnTo>
                  <a:lnTo>
                    <a:pt x="3199" y="3497"/>
                  </a:lnTo>
                  <a:lnTo>
                    <a:pt x="3190" y="3495"/>
                  </a:lnTo>
                  <a:lnTo>
                    <a:pt x="3180" y="3492"/>
                  </a:lnTo>
                  <a:lnTo>
                    <a:pt x="3177" y="3479"/>
                  </a:lnTo>
                  <a:lnTo>
                    <a:pt x="3175" y="3468"/>
                  </a:lnTo>
                  <a:lnTo>
                    <a:pt x="3172" y="3462"/>
                  </a:lnTo>
                  <a:lnTo>
                    <a:pt x="3169" y="3456"/>
                  </a:lnTo>
                  <a:lnTo>
                    <a:pt x="3157" y="3457"/>
                  </a:lnTo>
                  <a:lnTo>
                    <a:pt x="3145" y="3456"/>
                  </a:lnTo>
                  <a:lnTo>
                    <a:pt x="3140" y="3452"/>
                  </a:lnTo>
                  <a:lnTo>
                    <a:pt x="3135" y="3446"/>
                  </a:lnTo>
                  <a:lnTo>
                    <a:pt x="3132" y="3441"/>
                  </a:lnTo>
                  <a:lnTo>
                    <a:pt x="3128" y="3435"/>
                  </a:lnTo>
                  <a:lnTo>
                    <a:pt x="3123" y="3423"/>
                  </a:lnTo>
                  <a:lnTo>
                    <a:pt x="3117" y="3415"/>
                  </a:lnTo>
                  <a:lnTo>
                    <a:pt x="3111" y="3412"/>
                  </a:lnTo>
                  <a:lnTo>
                    <a:pt x="3105" y="3409"/>
                  </a:lnTo>
                  <a:lnTo>
                    <a:pt x="3099" y="3407"/>
                  </a:lnTo>
                  <a:lnTo>
                    <a:pt x="3092" y="3406"/>
                  </a:lnTo>
                  <a:lnTo>
                    <a:pt x="3078" y="3403"/>
                  </a:lnTo>
                  <a:lnTo>
                    <a:pt x="3064" y="3398"/>
                  </a:lnTo>
                  <a:lnTo>
                    <a:pt x="3061" y="3392"/>
                  </a:lnTo>
                  <a:lnTo>
                    <a:pt x="3058" y="3387"/>
                  </a:lnTo>
                  <a:lnTo>
                    <a:pt x="3050" y="3383"/>
                  </a:lnTo>
                  <a:lnTo>
                    <a:pt x="3040" y="3379"/>
                  </a:lnTo>
                  <a:lnTo>
                    <a:pt x="3031" y="3377"/>
                  </a:lnTo>
                  <a:lnTo>
                    <a:pt x="3022" y="3375"/>
                  </a:lnTo>
                  <a:lnTo>
                    <a:pt x="3014" y="3373"/>
                  </a:lnTo>
                  <a:lnTo>
                    <a:pt x="3005" y="3370"/>
                  </a:lnTo>
                  <a:lnTo>
                    <a:pt x="3002" y="3368"/>
                  </a:lnTo>
                  <a:lnTo>
                    <a:pt x="2999" y="3364"/>
                  </a:lnTo>
                  <a:lnTo>
                    <a:pt x="2995" y="3361"/>
                  </a:lnTo>
                  <a:lnTo>
                    <a:pt x="2993" y="3357"/>
                  </a:lnTo>
                  <a:lnTo>
                    <a:pt x="2990" y="3342"/>
                  </a:lnTo>
                  <a:lnTo>
                    <a:pt x="2987" y="3327"/>
                  </a:lnTo>
                  <a:lnTo>
                    <a:pt x="2984" y="3326"/>
                  </a:lnTo>
                  <a:lnTo>
                    <a:pt x="2976" y="3322"/>
                  </a:lnTo>
                  <a:lnTo>
                    <a:pt x="2973" y="3320"/>
                  </a:lnTo>
                  <a:lnTo>
                    <a:pt x="2971" y="3317"/>
                  </a:lnTo>
                  <a:lnTo>
                    <a:pt x="2971" y="3316"/>
                  </a:lnTo>
                  <a:lnTo>
                    <a:pt x="2972" y="3313"/>
                  </a:lnTo>
                  <a:lnTo>
                    <a:pt x="2973" y="3311"/>
                  </a:lnTo>
                  <a:lnTo>
                    <a:pt x="2975" y="3310"/>
                  </a:lnTo>
                  <a:lnTo>
                    <a:pt x="2981" y="3305"/>
                  </a:lnTo>
                  <a:lnTo>
                    <a:pt x="2986" y="3297"/>
                  </a:lnTo>
                  <a:lnTo>
                    <a:pt x="2991" y="3289"/>
                  </a:lnTo>
                  <a:lnTo>
                    <a:pt x="2995" y="3279"/>
                  </a:lnTo>
                  <a:lnTo>
                    <a:pt x="3004" y="3260"/>
                  </a:lnTo>
                  <a:lnTo>
                    <a:pt x="3011" y="3245"/>
                  </a:lnTo>
                  <a:lnTo>
                    <a:pt x="3023" y="3221"/>
                  </a:lnTo>
                  <a:lnTo>
                    <a:pt x="3035" y="3195"/>
                  </a:lnTo>
                  <a:lnTo>
                    <a:pt x="3046" y="3170"/>
                  </a:lnTo>
                  <a:lnTo>
                    <a:pt x="3059" y="3144"/>
                  </a:lnTo>
                  <a:lnTo>
                    <a:pt x="3072" y="3119"/>
                  </a:lnTo>
                  <a:lnTo>
                    <a:pt x="3086" y="3096"/>
                  </a:lnTo>
                  <a:lnTo>
                    <a:pt x="3093" y="3084"/>
                  </a:lnTo>
                  <a:lnTo>
                    <a:pt x="3101" y="3072"/>
                  </a:lnTo>
                  <a:lnTo>
                    <a:pt x="3109" y="3062"/>
                  </a:lnTo>
                  <a:lnTo>
                    <a:pt x="3117" y="3051"/>
                  </a:lnTo>
                  <a:lnTo>
                    <a:pt x="3126" y="3042"/>
                  </a:lnTo>
                  <a:lnTo>
                    <a:pt x="3135" y="3035"/>
                  </a:lnTo>
                  <a:lnTo>
                    <a:pt x="3144" y="3030"/>
                  </a:lnTo>
                  <a:lnTo>
                    <a:pt x="3156" y="3025"/>
                  </a:lnTo>
                  <a:lnTo>
                    <a:pt x="3168" y="3022"/>
                  </a:lnTo>
                  <a:lnTo>
                    <a:pt x="3183" y="3020"/>
                  </a:lnTo>
                  <a:lnTo>
                    <a:pt x="3199" y="3019"/>
                  </a:lnTo>
                  <a:lnTo>
                    <a:pt x="3217" y="3017"/>
                  </a:lnTo>
                  <a:lnTo>
                    <a:pt x="3220" y="3025"/>
                  </a:lnTo>
                  <a:lnTo>
                    <a:pt x="3224" y="3036"/>
                  </a:lnTo>
                  <a:lnTo>
                    <a:pt x="3228" y="3046"/>
                  </a:lnTo>
                  <a:lnTo>
                    <a:pt x="3234" y="3051"/>
                  </a:lnTo>
                  <a:lnTo>
                    <a:pt x="3241" y="3055"/>
                  </a:lnTo>
                  <a:lnTo>
                    <a:pt x="3247" y="3058"/>
                  </a:lnTo>
                  <a:lnTo>
                    <a:pt x="3255" y="3060"/>
                  </a:lnTo>
                  <a:lnTo>
                    <a:pt x="3262" y="3062"/>
                  </a:lnTo>
                  <a:lnTo>
                    <a:pt x="3270" y="3063"/>
                  </a:lnTo>
                  <a:lnTo>
                    <a:pt x="3277" y="3064"/>
                  </a:lnTo>
                  <a:lnTo>
                    <a:pt x="3286" y="3066"/>
                  </a:lnTo>
                  <a:lnTo>
                    <a:pt x="3293" y="3069"/>
                  </a:lnTo>
                  <a:lnTo>
                    <a:pt x="3305" y="3081"/>
                  </a:lnTo>
                  <a:lnTo>
                    <a:pt x="3315" y="3092"/>
                  </a:lnTo>
                  <a:lnTo>
                    <a:pt x="3326" y="3096"/>
                  </a:lnTo>
                  <a:lnTo>
                    <a:pt x="3338" y="3097"/>
                  </a:lnTo>
                  <a:lnTo>
                    <a:pt x="3348" y="3097"/>
                  </a:lnTo>
                  <a:lnTo>
                    <a:pt x="3359" y="3096"/>
                  </a:lnTo>
                  <a:lnTo>
                    <a:pt x="3369" y="3093"/>
                  </a:lnTo>
                  <a:lnTo>
                    <a:pt x="3379" y="3092"/>
                  </a:lnTo>
                  <a:lnTo>
                    <a:pt x="3389" y="3092"/>
                  </a:lnTo>
                  <a:lnTo>
                    <a:pt x="3398" y="3092"/>
                  </a:lnTo>
                  <a:lnTo>
                    <a:pt x="3408" y="3101"/>
                  </a:lnTo>
                  <a:lnTo>
                    <a:pt x="3415" y="3110"/>
                  </a:lnTo>
                  <a:lnTo>
                    <a:pt x="3425" y="3110"/>
                  </a:lnTo>
                  <a:lnTo>
                    <a:pt x="3437" y="3109"/>
                  </a:lnTo>
                  <a:lnTo>
                    <a:pt x="3443" y="3108"/>
                  </a:lnTo>
                  <a:lnTo>
                    <a:pt x="3448" y="3108"/>
                  </a:lnTo>
                  <a:lnTo>
                    <a:pt x="3454" y="3108"/>
                  </a:lnTo>
                  <a:lnTo>
                    <a:pt x="3457" y="3110"/>
                  </a:lnTo>
                  <a:lnTo>
                    <a:pt x="3458" y="3124"/>
                  </a:lnTo>
                  <a:lnTo>
                    <a:pt x="3457" y="3140"/>
                  </a:lnTo>
                  <a:lnTo>
                    <a:pt x="3458" y="3142"/>
                  </a:lnTo>
                  <a:lnTo>
                    <a:pt x="3460" y="3143"/>
                  </a:lnTo>
                  <a:lnTo>
                    <a:pt x="3462" y="3143"/>
                  </a:lnTo>
                  <a:lnTo>
                    <a:pt x="3464" y="3143"/>
                  </a:lnTo>
                  <a:lnTo>
                    <a:pt x="3470" y="3144"/>
                  </a:lnTo>
                  <a:lnTo>
                    <a:pt x="3475" y="3145"/>
                  </a:lnTo>
                  <a:lnTo>
                    <a:pt x="3479" y="3150"/>
                  </a:lnTo>
                  <a:lnTo>
                    <a:pt x="3482" y="3156"/>
                  </a:lnTo>
                  <a:lnTo>
                    <a:pt x="3484" y="3162"/>
                  </a:lnTo>
                  <a:lnTo>
                    <a:pt x="3487" y="3169"/>
                  </a:lnTo>
                  <a:lnTo>
                    <a:pt x="3489" y="3184"/>
                  </a:lnTo>
                  <a:lnTo>
                    <a:pt x="3493" y="3199"/>
                  </a:lnTo>
                  <a:lnTo>
                    <a:pt x="3486" y="3202"/>
                  </a:lnTo>
                  <a:lnTo>
                    <a:pt x="3479" y="3204"/>
                  </a:lnTo>
                  <a:lnTo>
                    <a:pt x="3476" y="3205"/>
                  </a:lnTo>
                  <a:lnTo>
                    <a:pt x="3473" y="3206"/>
                  </a:lnTo>
                  <a:lnTo>
                    <a:pt x="3471" y="3208"/>
                  </a:lnTo>
                  <a:lnTo>
                    <a:pt x="3469" y="3210"/>
                  </a:lnTo>
                  <a:lnTo>
                    <a:pt x="3470" y="3220"/>
                  </a:lnTo>
                  <a:lnTo>
                    <a:pt x="3469" y="3228"/>
                  </a:lnTo>
                  <a:lnTo>
                    <a:pt x="3483" y="3240"/>
                  </a:lnTo>
                  <a:lnTo>
                    <a:pt x="3499" y="3253"/>
                  </a:lnTo>
                  <a:lnTo>
                    <a:pt x="3513" y="3266"/>
                  </a:lnTo>
                  <a:lnTo>
                    <a:pt x="3527" y="3280"/>
                  </a:lnTo>
                  <a:lnTo>
                    <a:pt x="3532" y="3290"/>
                  </a:lnTo>
                  <a:lnTo>
                    <a:pt x="3538" y="3303"/>
                  </a:lnTo>
                  <a:lnTo>
                    <a:pt x="3540" y="3308"/>
                  </a:lnTo>
                  <a:lnTo>
                    <a:pt x="3543" y="3313"/>
                  </a:lnTo>
                  <a:lnTo>
                    <a:pt x="3546" y="3319"/>
                  </a:lnTo>
                  <a:lnTo>
                    <a:pt x="3550" y="3322"/>
                  </a:lnTo>
                  <a:lnTo>
                    <a:pt x="3559" y="3326"/>
                  </a:lnTo>
                  <a:lnTo>
                    <a:pt x="3570" y="3328"/>
                  </a:lnTo>
                  <a:lnTo>
                    <a:pt x="3580" y="3330"/>
                  </a:lnTo>
                  <a:lnTo>
                    <a:pt x="3591" y="3331"/>
                  </a:lnTo>
                  <a:lnTo>
                    <a:pt x="3611" y="3333"/>
                  </a:lnTo>
                  <a:lnTo>
                    <a:pt x="3627" y="3334"/>
                  </a:lnTo>
                  <a:lnTo>
                    <a:pt x="3632" y="3311"/>
                  </a:lnTo>
                  <a:lnTo>
                    <a:pt x="3640" y="3285"/>
                  </a:lnTo>
                  <a:lnTo>
                    <a:pt x="3648" y="3256"/>
                  </a:lnTo>
                  <a:lnTo>
                    <a:pt x="3656" y="3227"/>
                  </a:lnTo>
                  <a:lnTo>
                    <a:pt x="3659" y="3212"/>
                  </a:lnTo>
                  <a:lnTo>
                    <a:pt x="3661" y="3198"/>
                  </a:lnTo>
                  <a:lnTo>
                    <a:pt x="3663" y="3183"/>
                  </a:lnTo>
                  <a:lnTo>
                    <a:pt x="3664" y="3168"/>
                  </a:lnTo>
                  <a:lnTo>
                    <a:pt x="3664" y="3154"/>
                  </a:lnTo>
                  <a:lnTo>
                    <a:pt x="3663" y="3140"/>
                  </a:lnTo>
                  <a:lnTo>
                    <a:pt x="3661" y="3127"/>
                  </a:lnTo>
                  <a:lnTo>
                    <a:pt x="3657" y="3116"/>
                  </a:lnTo>
                  <a:close/>
                  <a:moveTo>
                    <a:pt x="954" y="249"/>
                  </a:moveTo>
                  <a:lnTo>
                    <a:pt x="942" y="258"/>
                  </a:lnTo>
                  <a:lnTo>
                    <a:pt x="926" y="280"/>
                  </a:lnTo>
                  <a:lnTo>
                    <a:pt x="911" y="301"/>
                  </a:lnTo>
                  <a:lnTo>
                    <a:pt x="893" y="315"/>
                  </a:lnTo>
                  <a:lnTo>
                    <a:pt x="882" y="346"/>
                  </a:lnTo>
                  <a:lnTo>
                    <a:pt x="882" y="373"/>
                  </a:lnTo>
                  <a:lnTo>
                    <a:pt x="889" y="387"/>
                  </a:lnTo>
                  <a:lnTo>
                    <a:pt x="890" y="424"/>
                  </a:lnTo>
                  <a:lnTo>
                    <a:pt x="883" y="451"/>
                  </a:lnTo>
                  <a:lnTo>
                    <a:pt x="870" y="473"/>
                  </a:lnTo>
                  <a:lnTo>
                    <a:pt x="865" y="445"/>
                  </a:lnTo>
                  <a:lnTo>
                    <a:pt x="873" y="397"/>
                  </a:lnTo>
                  <a:lnTo>
                    <a:pt x="861" y="387"/>
                  </a:lnTo>
                  <a:lnTo>
                    <a:pt x="841" y="407"/>
                  </a:lnTo>
                  <a:lnTo>
                    <a:pt x="831" y="414"/>
                  </a:lnTo>
                  <a:lnTo>
                    <a:pt x="820" y="443"/>
                  </a:lnTo>
                  <a:lnTo>
                    <a:pt x="817" y="420"/>
                  </a:lnTo>
                  <a:lnTo>
                    <a:pt x="831" y="396"/>
                  </a:lnTo>
                  <a:lnTo>
                    <a:pt x="850" y="378"/>
                  </a:lnTo>
                  <a:lnTo>
                    <a:pt x="860" y="373"/>
                  </a:lnTo>
                  <a:lnTo>
                    <a:pt x="863" y="342"/>
                  </a:lnTo>
                  <a:lnTo>
                    <a:pt x="877" y="312"/>
                  </a:lnTo>
                  <a:lnTo>
                    <a:pt x="892" y="295"/>
                  </a:lnTo>
                  <a:lnTo>
                    <a:pt x="912" y="274"/>
                  </a:lnTo>
                  <a:lnTo>
                    <a:pt x="918" y="253"/>
                  </a:lnTo>
                  <a:lnTo>
                    <a:pt x="932" y="241"/>
                  </a:lnTo>
                  <a:lnTo>
                    <a:pt x="952" y="237"/>
                  </a:lnTo>
                  <a:lnTo>
                    <a:pt x="977" y="244"/>
                  </a:lnTo>
                  <a:lnTo>
                    <a:pt x="954" y="249"/>
                  </a:lnTo>
                  <a:close/>
                  <a:moveTo>
                    <a:pt x="1157" y="470"/>
                  </a:moveTo>
                  <a:lnTo>
                    <a:pt x="1146" y="481"/>
                  </a:lnTo>
                  <a:lnTo>
                    <a:pt x="1133" y="488"/>
                  </a:lnTo>
                  <a:lnTo>
                    <a:pt x="1122" y="491"/>
                  </a:lnTo>
                  <a:lnTo>
                    <a:pt x="1109" y="486"/>
                  </a:lnTo>
                  <a:lnTo>
                    <a:pt x="1119" y="484"/>
                  </a:lnTo>
                  <a:lnTo>
                    <a:pt x="1128" y="477"/>
                  </a:lnTo>
                  <a:lnTo>
                    <a:pt x="1142" y="468"/>
                  </a:lnTo>
                  <a:lnTo>
                    <a:pt x="1140" y="452"/>
                  </a:lnTo>
                  <a:lnTo>
                    <a:pt x="1145" y="441"/>
                  </a:lnTo>
                  <a:lnTo>
                    <a:pt x="1156" y="428"/>
                  </a:lnTo>
                  <a:lnTo>
                    <a:pt x="1166" y="440"/>
                  </a:lnTo>
                  <a:lnTo>
                    <a:pt x="1154" y="452"/>
                  </a:lnTo>
                  <a:lnTo>
                    <a:pt x="1157" y="470"/>
                  </a:lnTo>
                  <a:close/>
                  <a:moveTo>
                    <a:pt x="1378" y="493"/>
                  </a:moveTo>
                  <a:lnTo>
                    <a:pt x="1358" y="528"/>
                  </a:lnTo>
                  <a:lnTo>
                    <a:pt x="1338" y="559"/>
                  </a:lnTo>
                  <a:lnTo>
                    <a:pt x="1320" y="576"/>
                  </a:lnTo>
                  <a:lnTo>
                    <a:pt x="1312" y="605"/>
                  </a:lnTo>
                  <a:lnTo>
                    <a:pt x="1328" y="623"/>
                  </a:lnTo>
                  <a:lnTo>
                    <a:pt x="1331" y="647"/>
                  </a:lnTo>
                  <a:lnTo>
                    <a:pt x="1322" y="673"/>
                  </a:lnTo>
                  <a:lnTo>
                    <a:pt x="1314" y="688"/>
                  </a:lnTo>
                  <a:lnTo>
                    <a:pt x="1283" y="671"/>
                  </a:lnTo>
                  <a:lnTo>
                    <a:pt x="1261" y="646"/>
                  </a:lnTo>
                  <a:lnTo>
                    <a:pt x="1275" y="622"/>
                  </a:lnTo>
                  <a:lnTo>
                    <a:pt x="1289" y="605"/>
                  </a:lnTo>
                  <a:lnTo>
                    <a:pt x="1290" y="586"/>
                  </a:lnTo>
                  <a:lnTo>
                    <a:pt x="1281" y="567"/>
                  </a:lnTo>
                  <a:lnTo>
                    <a:pt x="1311" y="551"/>
                  </a:lnTo>
                  <a:lnTo>
                    <a:pt x="1332" y="522"/>
                  </a:lnTo>
                  <a:lnTo>
                    <a:pt x="1352" y="500"/>
                  </a:lnTo>
                  <a:lnTo>
                    <a:pt x="1369" y="465"/>
                  </a:lnTo>
                  <a:lnTo>
                    <a:pt x="1384" y="447"/>
                  </a:lnTo>
                  <a:lnTo>
                    <a:pt x="1398" y="456"/>
                  </a:lnTo>
                  <a:lnTo>
                    <a:pt x="1378" y="493"/>
                  </a:lnTo>
                  <a:close/>
                  <a:moveTo>
                    <a:pt x="1668" y="1040"/>
                  </a:moveTo>
                  <a:lnTo>
                    <a:pt x="1668" y="1032"/>
                  </a:lnTo>
                  <a:lnTo>
                    <a:pt x="1668" y="1022"/>
                  </a:lnTo>
                  <a:lnTo>
                    <a:pt x="1677" y="1017"/>
                  </a:lnTo>
                  <a:lnTo>
                    <a:pt x="1686" y="1010"/>
                  </a:lnTo>
                  <a:lnTo>
                    <a:pt x="1702" y="1018"/>
                  </a:lnTo>
                  <a:lnTo>
                    <a:pt x="1720" y="1024"/>
                  </a:lnTo>
                  <a:lnTo>
                    <a:pt x="1728" y="1028"/>
                  </a:lnTo>
                  <a:lnTo>
                    <a:pt x="1736" y="1034"/>
                  </a:lnTo>
                  <a:lnTo>
                    <a:pt x="1738" y="1036"/>
                  </a:lnTo>
                  <a:lnTo>
                    <a:pt x="1741" y="1039"/>
                  </a:lnTo>
                  <a:lnTo>
                    <a:pt x="1743" y="1042"/>
                  </a:lnTo>
                  <a:lnTo>
                    <a:pt x="1744" y="1046"/>
                  </a:lnTo>
                  <a:lnTo>
                    <a:pt x="1744" y="1050"/>
                  </a:lnTo>
                  <a:lnTo>
                    <a:pt x="1743" y="1053"/>
                  </a:lnTo>
                  <a:lnTo>
                    <a:pt x="1742" y="1056"/>
                  </a:lnTo>
                  <a:lnTo>
                    <a:pt x="1741" y="1060"/>
                  </a:lnTo>
                  <a:lnTo>
                    <a:pt x="1740" y="1063"/>
                  </a:lnTo>
                  <a:lnTo>
                    <a:pt x="1740" y="1068"/>
                  </a:lnTo>
                  <a:lnTo>
                    <a:pt x="1741" y="1071"/>
                  </a:lnTo>
                  <a:lnTo>
                    <a:pt x="1744" y="1075"/>
                  </a:lnTo>
                  <a:lnTo>
                    <a:pt x="1742" y="1082"/>
                  </a:lnTo>
                  <a:lnTo>
                    <a:pt x="1741" y="1088"/>
                  </a:lnTo>
                  <a:lnTo>
                    <a:pt x="1740" y="1091"/>
                  </a:lnTo>
                  <a:lnTo>
                    <a:pt x="1739" y="1092"/>
                  </a:lnTo>
                  <a:lnTo>
                    <a:pt x="1736" y="1093"/>
                  </a:lnTo>
                  <a:lnTo>
                    <a:pt x="1733" y="1093"/>
                  </a:lnTo>
                  <a:lnTo>
                    <a:pt x="1726" y="1075"/>
                  </a:lnTo>
                  <a:lnTo>
                    <a:pt x="1720" y="1071"/>
                  </a:lnTo>
                  <a:lnTo>
                    <a:pt x="1711" y="1068"/>
                  </a:lnTo>
                  <a:lnTo>
                    <a:pt x="1703" y="1063"/>
                  </a:lnTo>
                  <a:lnTo>
                    <a:pt x="1694" y="1060"/>
                  </a:lnTo>
                  <a:lnTo>
                    <a:pt x="1686" y="1057"/>
                  </a:lnTo>
                  <a:lnTo>
                    <a:pt x="1678" y="1053"/>
                  </a:lnTo>
                  <a:lnTo>
                    <a:pt x="1675" y="1050"/>
                  </a:lnTo>
                  <a:lnTo>
                    <a:pt x="1672" y="1048"/>
                  </a:lnTo>
                  <a:lnTo>
                    <a:pt x="1670" y="1044"/>
                  </a:lnTo>
                  <a:lnTo>
                    <a:pt x="1668" y="1040"/>
                  </a:lnTo>
                  <a:close/>
                  <a:moveTo>
                    <a:pt x="1780" y="1381"/>
                  </a:moveTo>
                  <a:lnTo>
                    <a:pt x="1777" y="1392"/>
                  </a:lnTo>
                  <a:lnTo>
                    <a:pt x="1774" y="1401"/>
                  </a:lnTo>
                  <a:lnTo>
                    <a:pt x="1770" y="1409"/>
                  </a:lnTo>
                  <a:lnTo>
                    <a:pt x="1766" y="1415"/>
                  </a:lnTo>
                  <a:lnTo>
                    <a:pt x="1761" y="1419"/>
                  </a:lnTo>
                  <a:lnTo>
                    <a:pt x="1757" y="1424"/>
                  </a:lnTo>
                  <a:lnTo>
                    <a:pt x="1753" y="1426"/>
                  </a:lnTo>
                  <a:lnTo>
                    <a:pt x="1749" y="1427"/>
                  </a:lnTo>
                  <a:lnTo>
                    <a:pt x="1744" y="1427"/>
                  </a:lnTo>
                  <a:lnTo>
                    <a:pt x="1740" y="1426"/>
                  </a:lnTo>
                  <a:lnTo>
                    <a:pt x="1736" y="1425"/>
                  </a:lnTo>
                  <a:lnTo>
                    <a:pt x="1733" y="1422"/>
                  </a:lnTo>
                  <a:lnTo>
                    <a:pt x="1729" y="1418"/>
                  </a:lnTo>
                  <a:lnTo>
                    <a:pt x="1727" y="1414"/>
                  </a:lnTo>
                  <a:lnTo>
                    <a:pt x="1724" y="1409"/>
                  </a:lnTo>
                  <a:lnTo>
                    <a:pt x="1723" y="1404"/>
                  </a:lnTo>
                  <a:lnTo>
                    <a:pt x="1722" y="1397"/>
                  </a:lnTo>
                  <a:lnTo>
                    <a:pt x="1723" y="1391"/>
                  </a:lnTo>
                  <a:lnTo>
                    <a:pt x="1726" y="1384"/>
                  </a:lnTo>
                  <a:lnTo>
                    <a:pt x="1730" y="1378"/>
                  </a:lnTo>
                  <a:lnTo>
                    <a:pt x="1736" y="1374"/>
                  </a:lnTo>
                  <a:lnTo>
                    <a:pt x="1742" y="1367"/>
                  </a:lnTo>
                  <a:lnTo>
                    <a:pt x="1749" y="1363"/>
                  </a:lnTo>
                  <a:lnTo>
                    <a:pt x="1755" y="1359"/>
                  </a:lnTo>
                  <a:lnTo>
                    <a:pt x="1761" y="1356"/>
                  </a:lnTo>
                  <a:lnTo>
                    <a:pt x="1768" y="1354"/>
                  </a:lnTo>
                  <a:lnTo>
                    <a:pt x="1773" y="1354"/>
                  </a:lnTo>
                  <a:lnTo>
                    <a:pt x="1777" y="1356"/>
                  </a:lnTo>
                  <a:lnTo>
                    <a:pt x="1779" y="1357"/>
                  </a:lnTo>
                  <a:lnTo>
                    <a:pt x="1780" y="1359"/>
                  </a:lnTo>
                  <a:lnTo>
                    <a:pt x="1781" y="1361"/>
                  </a:lnTo>
                  <a:lnTo>
                    <a:pt x="1783" y="1364"/>
                  </a:lnTo>
                  <a:lnTo>
                    <a:pt x="1783" y="1372"/>
                  </a:lnTo>
                  <a:lnTo>
                    <a:pt x="1780" y="1381"/>
                  </a:lnTo>
                  <a:close/>
                </a:path>
              </a:pathLst>
            </a:custGeom>
            <a:solidFill>
              <a:srgbClr val="3F8FDE"/>
            </a:solidFill>
            <a:ln w="9525" cap="flat" cmpd="sng" algn="ctr">
              <a:solidFill>
                <a:srgbClr val="FFFFFF"/>
              </a:solidFill>
              <a:prstDash val="solid"/>
            </a:ln>
            <a:effectLst/>
          </p:spPr>
          <p:txBody>
            <a:bodyPr rtlCol="0" anchor="ct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5000" b="0" i="0" u="none" strike="noStrike" kern="0" cap="none" spc="0" normalizeH="0" baseline="0" noProof="0" dirty="0">
                <a:ln>
                  <a:noFill/>
                </a:ln>
                <a:solidFill>
                  <a:srgbClr val="3279D4"/>
                </a:solidFill>
                <a:effectLst/>
                <a:uLnTx/>
                <a:uFillTx/>
                <a:latin typeface="Harmonia Sans Pro"/>
                <a:sym typeface="Harmonia Sans Pro"/>
              </a:endParaRPr>
            </a:p>
          </p:txBody>
        </p:sp>
        <p:sp>
          <p:nvSpPr>
            <p:cNvPr id="62" name="Freeform 6">
              <a:extLst>
                <a:ext uri="{FF2B5EF4-FFF2-40B4-BE49-F238E27FC236}">
                  <a16:creationId xmlns:a16="http://schemas.microsoft.com/office/drawing/2014/main" id="{36D1FDF0-0C0A-17E2-0780-9AC2BDCF0B2E}"/>
                </a:ext>
              </a:extLst>
            </p:cNvPr>
            <p:cNvSpPr>
              <a:spLocks noEditPoints="1"/>
            </p:cNvSpPr>
            <p:nvPr/>
          </p:nvSpPr>
          <p:spPr bwMode="auto">
            <a:xfrm>
              <a:off x="5567895" y="4433211"/>
              <a:ext cx="1984876" cy="2307004"/>
            </a:xfrm>
            <a:custGeom>
              <a:avLst/>
              <a:gdLst>
                <a:gd name="T0" fmla="*/ 819 w 838"/>
                <a:gd name="T1" fmla="*/ 598 h 974"/>
                <a:gd name="T2" fmla="*/ 784 w 838"/>
                <a:gd name="T3" fmla="*/ 551 h 974"/>
                <a:gd name="T4" fmla="*/ 741 w 838"/>
                <a:gd name="T5" fmla="*/ 537 h 974"/>
                <a:gd name="T6" fmla="*/ 703 w 838"/>
                <a:gd name="T7" fmla="*/ 499 h 974"/>
                <a:gd name="T8" fmla="*/ 644 w 838"/>
                <a:gd name="T9" fmla="*/ 468 h 974"/>
                <a:gd name="T10" fmla="*/ 599 w 838"/>
                <a:gd name="T11" fmla="*/ 442 h 974"/>
                <a:gd name="T12" fmla="*/ 569 w 838"/>
                <a:gd name="T13" fmla="*/ 416 h 974"/>
                <a:gd name="T14" fmla="*/ 599 w 838"/>
                <a:gd name="T15" fmla="*/ 376 h 974"/>
                <a:gd name="T16" fmla="*/ 571 w 838"/>
                <a:gd name="T17" fmla="*/ 352 h 974"/>
                <a:gd name="T18" fmla="*/ 500 w 838"/>
                <a:gd name="T19" fmla="*/ 355 h 974"/>
                <a:gd name="T20" fmla="*/ 432 w 838"/>
                <a:gd name="T21" fmla="*/ 300 h 974"/>
                <a:gd name="T22" fmla="*/ 406 w 838"/>
                <a:gd name="T23" fmla="*/ 272 h 974"/>
                <a:gd name="T24" fmla="*/ 382 w 838"/>
                <a:gd name="T25" fmla="*/ 227 h 974"/>
                <a:gd name="T26" fmla="*/ 373 w 838"/>
                <a:gd name="T27" fmla="*/ 196 h 974"/>
                <a:gd name="T28" fmla="*/ 359 w 838"/>
                <a:gd name="T29" fmla="*/ 126 h 974"/>
                <a:gd name="T30" fmla="*/ 323 w 838"/>
                <a:gd name="T31" fmla="*/ 78 h 974"/>
                <a:gd name="T32" fmla="*/ 281 w 838"/>
                <a:gd name="T33" fmla="*/ 40 h 974"/>
                <a:gd name="T34" fmla="*/ 7 w 838"/>
                <a:gd name="T35" fmla="*/ 10 h 974"/>
                <a:gd name="T36" fmla="*/ 21 w 838"/>
                <a:gd name="T37" fmla="*/ 90 h 974"/>
                <a:gd name="T38" fmla="*/ 26 w 838"/>
                <a:gd name="T39" fmla="*/ 135 h 974"/>
                <a:gd name="T40" fmla="*/ 40 w 838"/>
                <a:gd name="T41" fmla="*/ 163 h 974"/>
                <a:gd name="T42" fmla="*/ 70 w 838"/>
                <a:gd name="T43" fmla="*/ 204 h 974"/>
                <a:gd name="T44" fmla="*/ 70 w 838"/>
                <a:gd name="T45" fmla="*/ 237 h 974"/>
                <a:gd name="T46" fmla="*/ 115 w 838"/>
                <a:gd name="T47" fmla="*/ 251 h 974"/>
                <a:gd name="T48" fmla="*/ 144 w 838"/>
                <a:gd name="T49" fmla="*/ 298 h 974"/>
                <a:gd name="T50" fmla="*/ 177 w 838"/>
                <a:gd name="T51" fmla="*/ 331 h 974"/>
                <a:gd name="T52" fmla="*/ 255 w 838"/>
                <a:gd name="T53" fmla="*/ 423 h 974"/>
                <a:gd name="T54" fmla="*/ 302 w 838"/>
                <a:gd name="T55" fmla="*/ 447 h 974"/>
                <a:gd name="T56" fmla="*/ 333 w 838"/>
                <a:gd name="T57" fmla="*/ 452 h 974"/>
                <a:gd name="T58" fmla="*/ 359 w 838"/>
                <a:gd name="T59" fmla="*/ 513 h 974"/>
                <a:gd name="T60" fmla="*/ 377 w 838"/>
                <a:gd name="T61" fmla="*/ 522 h 974"/>
                <a:gd name="T62" fmla="*/ 392 w 838"/>
                <a:gd name="T63" fmla="*/ 530 h 974"/>
                <a:gd name="T64" fmla="*/ 406 w 838"/>
                <a:gd name="T65" fmla="*/ 553 h 974"/>
                <a:gd name="T66" fmla="*/ 451 w 838"/>
                <a:gd name="T67" fmla="*/ 574 h 974"/>
                <a:gd name="T68" fmla="*/ 470 w 838"/>
                <a:gd name="T69" fmla="*/ 619 h 974"/>
                <a:gd name="T70" fmla="*/ 491 w 838"/>
                <a:gd name="T71" fmla="*/ 652 h 974"/>
                <a:gd name="T72" fmla="*/ 524 w 838"/>
                <a:gd name="T73" fmla="*/ 645 h 974"/>
                <a:gd name="T74" fmla="*/ 545 w 838"/>
                <a:gd name="T75" fmla="*/ 719 h 974"/>
                <a:gd name="T76" fmla="*/ 566 w 838"/>
                <a:gd name="T77" fmla="*/ 780 h 974"/>
                <a:gd name="T78" fmla="*/ 559 w 838"/>
                <a:gd name="T79" fmla="*/ 839 h 974"/>
                <a:gd name="T80" fmla="*/ 538 w 838"/>
                <a:gd name="T81" fmla="*/ 863 h 974"/>
                <a:gd name="T82" fmla="*/ 536 w 838"/>
                <a:gd name="T83" fmla="*/ 898 h 974"/>
                <a:gd name="T84" fmla="*/ 512 w 838"/>
                <a:gd name="T85" fmla="*/ 915 h 974"/>
                <a:gd name="T86" fmla="*/ 510 w 838"/>
                <a:gd name="T87" fmla="*/ 938 h 974"/>
                <a:gd name="T88" fmla="*/ 526 w 838"/>
                <a:gd name="T89" fmla="*/ 967 h 974"/>
                <a:gd name="T90" fmla="*/ 559 w 838"/>
                <a:gd name="T91" fmla="*/ 969 h 974"/>
                <a:gd name="T92" fmla="*/ 599 w 838"/>
                <a:gd name="T93" fmla="*/ 905 h 974"/>
                <a:gd name="T94" fmla="*/ 621 w 838"/>
                <a:gd name="T95" fmla="*/ 889 h 974"/>
                <a:gd name="T96" fmla="*/ 623 w 838"/>
                <a:gd name="T97" fmla="*/ 839 h 974"/>
                <a:gd name="T98" fmla="*/ 684 w 838"/>
                <a:gd name="T99" fmla="*/ 823 h 974"/>
                <a:gd name="T100" fmla="*/ 684 w 838"/>
                <a:gd name="T101" fmla="*/ 761 h 974"/>
                <a:gd name="T102" fmla="*/ 666 w 838"/>
                <a:gd name="T103" fmla="*/ 728 h 974"/>
                <a:gd name="T104" fmla="*/ 633 w 838"/>
                <a:gd name="T105" fmla="*/ 709 h 974"/>
                <a:gd name="T106" fmla="*/ 616 w 838"/>
                <a:gd name="T107" fmla="*/ 688 h 974"/>
                <a:gd name="T108" fmla="*/ 654 w 838"/>
                <a:gd name="T109" fmla="*/ 612 h 974"/>
                <a:gd name="T110" fmla="*/ 696 w 838"/>
                <a:gd name="T111" fmla="*/ 593 h 974"/>
                <a:gd name="T112" fmla="*/ 734 w 838"/>
                <a:gd name="T113" fmla="*/ 615 h 974"/>
                <a:gd name="T114" fmla="*/ 772 w 838"/>
                <a:gd name="T115" fmla="*/ 617 h 974"/>
                <a:gd name="T116" fmla="*/ 784 w 838"/>
                <a:gd name="T117" fmla="*/ 648 h 974"/>
                <a:gd name="T118" fmla="*/ 798 w 838"/>
                <a:gd name="T119" fmla="*/ 683 h 974"/>
                <a:gd name="T120" fmla="*/ 836 w 838"/>
                <a:gd name="T121" fmla="*/ 657 h 974"/>
                <a:gd name="T122" fmla="*/ 224 w 838"/>
                <a:gd name="T123" fmla="*/ 43 h 974"/>
                <a:gd name="T124" fmla="*/ 217 w 838"/>
                <a:gd name="T125" fmla="*/ 26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8" h="974">
                  <a:moveTo>
                    <a:pt x="838" y="629"/>
                  </a:moveTo>
                  <a:lnTo>
                    <a:pt x="838" y="624"/>
                  </a:lnTo>
                  <a:lnTo>
                    <a:pt x="836" y="619"/>
                  </a:lnTo>
                  <a:lnTo>
                    <a:pt x="836" y="619"/>
                  </a:lnTo>
                  <a:lnTo>
                    <a:pt x="833" y="617"/>
                  </a:lnTo>
                  <a:lnTo>
                    <a:pt x="831" y="615"/>
                  </a:lnTo>
                  <a:lnTo>
                    <a:pt x="829" y="615"/>
                  </a:lnTo>
                  <a:lnTo>
                    <a:pt x="829" y="612"/>
                  </a:lnTo>
                  <a:lnTo>
                    <a:pt x="826" y="610"/>
                  </a:lnTo>
                  <a:lnTo>
                    <a:pt x="824" y="610"/>
                  </a:lnTo>
                  <a:lnTo>
                    <a:pt x="824" y="608"/>
                  </a:lnTo>
                  <a:lnTo>
                    <a:pt x="824" y="603"/>
                  </a:lnTo>
                  <a:lnTo>
                    <a:pt x="824" y="598"/>
                  </a:lnTo>
                  <a:lnTo>
                    <a:pt x="819" y="598"/>
                  </a:lnTo>
                  <a:lnTo>
                    <a:pt x="803" y="582"/>
                  </a:lnTo>
                  <a:lnTo>
                    <a:pt x="800" y="579"/>
                  </a:lnTo>
                  <a:lnTo>
                    <a:pt x="800" y="574"/>
                  </a:lnTo>
                  <a:lnTo>
                    <a:pt x="798" y="572"/>
                  </a:lnTo>
                  <a:lnTo>
                    <a:pt x="798" y="567"/>
                  </a:lnTo>
                  <a:lnTo>
                    <a:pt x="798" y="565"/>
                  </a:lnTo>
                  <a:lnTo>
                    <a:pt x="795" y="560"/>
                  </a:lnTo>
                  <a:lnTo>
                    <a:pt x="795" y="558"/>
                  </a:lnTo>
                  <a:lnTo>
                    <a:pt x="795" y="558"/>
                  </a:lnTo>
                  <a:lnTo>
                    <a:pt x="793" y="556"/>
                  </a:lnTo>
                  <a:lnTo>
                    <a:pt x="793" y="553"/>
                  </a:lnTo>
                  <a:lnTo>
                    <a:pt x="788" y="553"/>
                  </a:lnTo>
                  <a:lnTo>
                    <a:pt x="784" y="553"/>
                  </a:lnTo>
                  <a:lnTo>
                    <a:pt x="784" y="551"/>
                  </a:lnTo>
                  <a:lnTo>
                    <a:pt x="781" y="548"/>
                  </a:lnTo>
                  <a:lnTo>
                    <a:pt x="779" y="546"/>
                  </a:lnTo>
                  <a:lnTo>
                    <a:pt x="774" y="546"/>
                  </a:lnTo>
                  <a:lnTo>
                    <a:pt x="772" y="544"/>
                  </a:lnTo>
                  <a:lnTo>
                    <a:pt x="767" y="541"/>
                  </a:lnTo>
                  <a:lnTo>
                    <a:pt x="760" y="539"/>
                  </a:lnTo>
                  <a:lnTo>
                    <a:pt x="753" y="539"/>
                  </a:lnTo>
                  <a:lnTo>
                    <a:pt x="751" y="539"/>
                  </a:lnTo>
                  <a:lnTo>
                    <a:pt x="748" y="539"/>
                  </a:lnTo>
                  <a:lnTo>
                    <a:pt x="746" y="539"/>
                  </a:lnTo>
                  <a:lnTo>
                    <a:pt x="744" y="539"/>
                  </a:lnTo>
                  <a:lnTo>
                    <a:pt x="744" y="539"/>
                  </a:lnTo>
                  <a:lnTo>
                    <a:pt x="741" y="539"/>
                  </a:lnTo>
                  <a:lnTo>
                    <a:pt x="741" y="537"/>
                  </a:lnTo>
                  <a:lnTo>
                    <a:pt x="739" y="537"/>
                  </a:lnTo>
                  <a:lnTo>
                    <a:pt x="739" y="534"/>
                  </a:lnTo>
                  <a:lnTo>
                    <a:pt x="739" y="532"/>
                  </a:lnTo>
                  <a:lnTo>
                    <a:pt x="736" y="530"/>
                  </a:lnTo>
                  <a:lnTo>
                    <a:pt x="734" y="527"/>
                  </a:lnTo>
                  <a:lnTo>
                    <a:pt x="729" y="525"/>
                  </a:lnTo>
                  <a:lnTo>
                    <a:pt x="725" y="522"/>
                  </a:lnTo>
                  <a:lnTo>
                    <a:pt x="722" y="518"/>
                  </a:lnTo>
                  <a:lnTo>
                    <a:pt x="720" y="513"/>
                  </a:lnTo>
                  <a:lnTo>
                    <a:pt x="718" y="513"/>
                  </a:lnTo>
                  <a:lnTo>
                    <a:pt x="713" y="511"/>
                  </a:lnTo>
                  <a:lnTo>
                    <a:pt x="710" y="506"/>
                  </a:lnTo>
                  <a:lnTo>
                    <a:pt x="706" y="504"/>
                  </a:lnTo>
                  <a:lnTo>
                    <a:pt x="703" y="499"/>
                  </a:lnTo>
                  <a:lnTo>
                    <a:pt x="699" y="496"/>
                  </a:lnTo>
                  <a:lnTo>
                    <a:pt x="696" y="492"/>
                  </a:lnTo>
                  <a:lnTo>
                    <a:pt x="692" y="489"/>
                  </a:lnTo>
                  <a:lnTo>
                    <a:pt x="687" y="485"/>
                  </a:lnTo>
                  <a:lnTo>
                    <a:pt x="682" y="482"/>
                  </a:lnTo>
                  <a:lnTo>
                    <a:pt x="680" y="480"/>
                  </a:lnTo>
                  <a:lnTo>
                    <a:pt x="675" y="478"/>
                  </a:lnTo>
                  <a:lnTo>
                    <a:pt x="670" y="478"/>
                  </a:lnTo>
                  <a:lnTo>
                    <a:pt x="666" y="475"/>
                  </a:lnTo>
                  <a:lnTo>
                    <a:pt x="663" y="475"/>
                  </a:lnTo>
                  <a:lnTo>
                    <a:pt x="659" y="473"/>
                  </a:lnTo>
                  <a:lnTo>
                    <a:pt x="654" y="473"/>
                  </a:lnTo>
                  <a:lnTo>
                    <a:pt x="649" y="470"/>
                  </a:lnTo>
                  <a:lnTo>
                    <a:pt x="644" y="468"/>
                  </a:lnTo>
                  <a:lnTo>
                    <a:pt x="640" y="463"/>
                  </a:lnTo>
                  <a:lnTo>
                    <a:pt x="635" y="459"/>
                  </a:lnTo>
                  <a:lnTo>
                    <a:pt x="633" y="456"/>
                  </a:lnTo>
                  <a:lnTo>
                    <a:pt x="625" y="452"/>
                  </a:lnTo>
                  <a:lnTo>
                    <a:pt x="623" y="447"/>
                  </a:lnTo>
                  <a:lnTo>
                    <a:pt x="618" y="447"/>
                  </a:lnTo>
                  <a:lnTo>
                    <a:pt x="616" y="444"/>
                  </a:lnTo>
                  <a:lnTo>
                    <a:pt x="614" y="442"/>
                  </a:lnTo>
                  <a:lnTo>
                    <a:pt x="611" y="442"/>
                  </a:lnTo>
                  <a:lnTo>
                    <a:pt x="609" y="442"/>
                  </a:lnTo>
                  <a:lnTo>
                    <a:pt x="607" y="442"/>
                  </a:lnTo>
                  <a:lnTo>
                    <a:pt x="604" y="442"/>
                  </a:lnTo>
                  <a:lnTo>
                    <a:pt x="602" y="442"/>
                  </a:lnTo>
                  <a:lnTo>
                    <a:pt x="599" y="442"/>
                  </a:lnTo>
                  <a:lnTo>
                    <a:pt x="597" y="442"/>
                  </a:lnTo>
                  <a:lnTo>
                    <a:pt x="595" y="440"/>
                  </a:lnTo>
                  <a:lnTo>
                    <a:pt x="592" y="440"/>
                  </a:lnTo>
                  <a:lnTo>
                    <a:pt x="590" y="437"/>
                  </a:lnTo>
                  <a:lnTo>
                    <a:pt x="588" y="435"/>
                  </a:lnTo>
                  <a:lnTo>
                    <a:pt x="583" y="435"/>
                  </a:lnTo>
                  <a:lnTo>
                    <a:pt x="578" y="435"/>
                  </a:lnTo>
                  <a:lnTo>
                    <a:pt x="576" y="433"/>
                  </a:lnTo>
                  <a:lnTo>
                    <a:pt x="573" y="430"/>
                  </a:lnTo>
                  <a:lnTo>
                    <a:pt x="571" y="428"/>
                  </a:lnTo>
                  <a:lnTo>
                    <a:pt x="569" y="426"/>
                  </a:lnTo>
                  <a:lnTo>
                    <a:pt x="569" y="423"/>
                  </a:lnTo>
                  <a:lnTo>
                    <a:pt x="569" y="421"/>
                  </a:lnTo>
                  <a:lnTo>
                    <a:pt x="569" y="416"/>
                  </a:lnTo>
                  <a:lnTo>
                    <a:pt x="569" y="414"/>
                  </a:lnTo>
                  <a:lnTo>
                    <a:pt x="573" y="409"/>
                  </a:lnTo>
                  <a:lnTo>
                    <a:pt x="578" y="407"/>
                  </a:lnTo>
                  <a:lnTo>
                    <a:pt x="578" y="402"/>
                  </a:lnTo>
                  <a:lnTo>
                    <a:pt x="583" y="397"/>
                  </a:lnTo>
                  <a:lnTo>
                    <a:pt x="588" y="393"/>
                  </a:lnTo>
                  <a:lnTo>
                    <a:pt x="590" y="393"/>
                  </a:lnTo>
                  <a:lnTo>
                    <a:pt x="592" y="393"/>
                  </a:lnTo>
                  <a:lnTo>
                    <a:pt x="595" y="390"/>
                  </a:lnTo>
                  <a:lnTo>
                    <a:pt x="597" y="385"/>
                  </a:lnTo>
                  <a:lnTo>
                    <a:pt x="599" y="383"/>
                  </a:lnTo>
                  <a:lnTo>
                    <a:pt x="599" y="381"/>
                  </a:lnTo>
                  <a:lnTo>
                    <a:pt x="599" y="378"/>
                  </a:lnTo>
                  <a:lnTo>
                    <a:pt x="599" y="376"/>
                  </a:lnTo>
                  <a:lnTo>
                    <a:pt x="599" y="374"/>
                  </a:lnTo>
                  <a:lnTo>
                    <a:pt x="599" y="369"/>
                  </a:lnTo>
                  <a:lnTo>
                    <a:pt x="599" y="367"/>
                  </a:lnTo>
                  <a:lnTo>
                    <a:pt x="597" y="364"/>
                  </a:lnTo>
                  <a:lnTo>
                    <a:pt x="597" y="362"/>
                  </a:lnTo>
                  <a:lnTo>
                    <a:pt x="595" y="359"/>
                  </a:lnTo>
                  <a:lnTo>
                    <a:pt x="592" y="355"/>
                  </a:lnTo>
                  <a:lnTo>
                    <a:pt x="590" y="350"/>
                  </a:lnTo>
                  <a:lnTo>
                    <a:pt x="583" y="350"/>
                  </a:lnTo>
                  <a:lnTo>
                    <a:pt x="581" y="350"/>
                  </a:lnTo>
                  <a:lnTo>
                    <a:pt x="578" y="350"/>
                  </a:lnTo>
                  <a:lnTo>
                    <a:pt x="576" y="350"/>
                  </a:lnTo>
                  <a:lnTo>
                    <a:pt x="573" y="350"/>
                  </a:lnTo>
                  <a:lnTo>
                    <a:pt x="571" y="352"/>
                  </a:lnTo>
                  <a:lnTo>
                    <a:pt x="569" y="355"/>
                  </a:lnTo>
                  <a:lnTo>
                    <a:pt x="564" y="357"/>
                  </a:lnTo>
                  <a:lnTo>
                    <a:pt x="562" y="357"/>
                  </a:lnTo>
                  <a:lnTo>
                    <a:pt x="557" y="357"/>
                  </a:lnTo>
                  <a:lnTo>
                    <a:pt x="555" y="357"/>
                  </a:lnTo>
                  <a:lnTo>
                    <a:pt x="550" y="357"/>
                  </a:lnTo>
                  <a:lnTo>
                    <a:pt x="545" y="357"/>
                  </a:lnTo>
                  <a:lnTo>
                    <a:pt x="538" y="355"/>
                  </a:lnTo>
                  <a:lnTo>
                    <a:pt x="533" y="357"/>
                  </a:lnTo>
                  <a:lnTo>
                    <a:pt x="524" y="357"/>
                  </a:lnTo>
                  <a:lnTo>
                    <a:pt x="512" y="357"/>
                  </a:lnTo>
                  <a:lnTo>
                    <a:pt x="512" y="355"/>
                  </a:lnTo>
                  <a:lnTo>
                    <a:pt x="505" y="355"/>
                  </a:lnTo>
                  <a:lnTo>
                    <a:pt x="500" y="355"/>
                  </a:lnTo>
                  <a:lnTo>
                    <a:pt x="498" y="355"/>
                  </a:lnTo>
                  <a:lnTo>
                    <a:pt x="493" y="355"/>
                  </a:lnTo>
                  <a:lnTo>
                    <a:pt x="491" y="355"/>
                  </a:lnTo>
                  <a:lnTo>
                    <a:pt x="488" y="355"/>
                  </a:lnTo>
                  <a:lnTo>
                    <a:pt x="481" y="348"/>
                  </a:lnTo>
                  <a:lnTo>
                    <a:pt x="467" y="336"/>
                  </a:lnTo>
                  <a:lnTo>
                    <a:pt x="453" y="324"/>
                  </a:lnTo>
                  <a:lnTo>
                    <a:pt x="446" y="317"/>
                  </a:lnTo>
                  <a:lnTo>
                    <a:pt x="444" y="312"/>
                  </a:lnTo>
                  <a:lnTo>
                    <a:pt x="441" y="307"/>
                  </a:lnTo>
                  <a:lnTo>
                    <a:pt x="439" y="305"/>
                  </a:lnTo>
                  <a:lnTo>
                    <a:pt x="436" y="303"/>
                  </a:lnTo>
                  <a:lnTo>
                    <a:pt x="434" y="303"/>
                  </a:lnTo>
                  <a:lnTo>
                    <a:pt x="432" y="300"/>
                  </a:lnTo>
                  <a:lnTo>
                    <a:pt x="429" y="298"/>
                  </a:lnTo>
                  <a:lnTo>
                    <a:pt x="427" y="296"/>
                  </a:lnTo>
                  <a:lnTo>
                    <a:pt x="425" y="293"/>
                  </a:lnTo>
                  <a:lnTo>
                    <a:pt x="422" y="291"/>
                  </a:lnTo>
                  <a:lnTo>
                    <a:pt x="422" y="289"/>
                  </a:lnTo>
                  <a:lnTo>
                    <a:pt x="420" y="286"/>
                  </a:lnTo>
                  <a:lnTo>
                    <a:pt x="420" y="281"/>
                  </a:lnTo>
                  <a:lnTo>
                    <a:pt x="420" y="279"/>
                  </a:lnTo>
                  <a:lnTo>
                    <a:pt x="418" y="279"/>
                  </a:lnTo>
                  <a:lnTo>
                    <a:pt x="415" y="277"/>
                  </a:lnTo>
                  <a:lnTo>
                    <a:pt x="415" y="277"/>
                  </a:lnTo>
                  <a:lnTo>
                    <a:pt x="413" y="274"/>
                  </a:lnTo>
                  <a:lnTo>
                    <a:pt x="411" y="274"/>
                  </a:lnTo>
                  <a:lnTo>
                    <a:pt x="406" y="272"/>
                  </a:lnTo>
                  <a:lnTo>
                    <a:pt x="401" y="270"/>
                  </a:lnTo>
                  <a:lnTo>
                    <a:pt x="399" y="270"/>
                  </a:lnTo>
                  <a:lnTo>
                    <a:pt x="396" y="267"/>
                  </a:lnTo>
                  <a:lnTo>
                    <a:pt x="394" y="267"/>
                  </a:lnTo>
                  <a:lnTo>
                    <a:pt x="394" y="265"/>
                  </a:lnTo>
                  <a:lnTo>
                    <a:pt x="392" y="265"/>
                  </a:lnTo>
                  <a:lnTo>
                    <a:pt x="392" y="260"/>
                  </a:lnTo>
                  <a:lnTo>
                    <a:pt x="389" y="258"/>
                  </a:lnTo>
                  <a:lnTo>
                    <a:pt x="389" y="255"/>
                  </a:lnTo>
                  <a:lnTo>
                    <a:pt x="387" y="251"/>
                  </a:lnTo>
                  <a:lnTo>
                    <a:pt x="387" y="244"/>
                  </a:lnTo>
                  <a:lnTo>
                    <a:pt x="385" y="237"/>
                  </a:lnTo>
                  <a:lnTo>
                    <a:pt x="385" y="232"/>
                  </a:lnTo>
                  <a:lnTo>
                    <a:pt x="382" y="227"/>
                  </a:lnTo>
                  <a:lnTo>
                    <a:pt x="380" y="222"/>
                  </a:lnTo>
                  <a:lnTo>
                    <a:pt x="380" y="220"/>
                  </a:lnTo>
                  <a:lnTo>
                    <a:pt x="377" y="218"/>
                  </a:lnTo>
                  <a:lnTo>
                    <a:pt x="375" y="215"/>
                  </a:lnTo>
                  <a:lnTo>
                    <a:pt x="375" y="215"/>
                  </a:lnTo>
                  <a:lnTo>
                    <a:pt x="373" y="215"/>
                  </a:lnTo>
                  <a:lnTo>
                    <a:pt x="373" y="213"/>
                  </a:lnTo>
                  <a:lnTo>
                    <a:pt x="370" y="211"/>
                  </a:lnTo>
                  <a:lnTo>
                    <a:pt x="370" y="211"/>
                  </a:lnTo>
                  <a:lnTo>
                    <a:pt x="370" y="208"/>
                  </a:lnTo>
                  <a:lnTo>
                    <a:pt x="373" y="206"/>
                  </a:lnTo>
                  <a:lnTo>
                    <a:pt x="373" y="206"/>
                  </a:lnTo>
                  <a:lnTo>
                    <a:pt x="373" y="201"/>
                  </a:lnTo>
                  <a:lnTo>
                    <a:pt x="373" y="196"/>
                  </a:lnTo>
                  <a:lnTo>
                    <a:pt x="370" y="189"/>
                  </a:lnTo>
                  <a:lnTo>
                    <a:pt x="370" y="180"/>
                  </a:lnTo>
                  <a:lnTo>
                    <a:pt x="370" y="168"/>
                  </a:lnTo>
                  <a:lnTo>
                    <a:pt x="370" y="161"/>
                  </a:lnTo>
                  <a:lnTo>
                    <a:pt x="370" y="156"/>
                  </a:lnTo>
                  <a:lnTo>
                    <a:pt x="368" y="149"/>
                  </a:lnTo>
                  <a:lnTo>
                    <a:pt x="368" y="144"/>
                  </a:lnTo>
                  <a:lnTo>
                    <a:pt x="366" y="140"/>
                  </a:lnTo>
                  <a:lnTo>
                    <a:pt x="363" y="137"/>
                  </a:lnTo>
                  <a:lnTo>
                    <a:pt x="361" y="135"/>
                  </a:lnTo>
                  <a:lnTo>
                    <a:pt x="361" y="133"/>
                  </a:lnTo>
                  <a:lnTo>
                    <a:pt x="361" y="130"/>
                  </a:lnTo>
                  <a:lnTo>
                    <a:pt x="359" y="128"/>
                  </a:lnTo>
                  <a:lnTo>
                    <a:pt x="359" y="126"/>
                  </a:lnTo>
                  <a:lnTo>
                    <a:pt x="359" y="123"/>
                  </a:lnTo>
                  <a:lnTo>
                    <a:pt x="359" y="118"/>
                  </a:lnTo>
                  <a:lnTo>
                    <a:pt x="359" y="116"/>
                  </a:lnTo>
                  <a:lnTo>
                    <a:pt x="356" y="111"/>
                  </a:lnTo>
                  <a:lnTo>
                    <a:pt x="354" y="107"/>
                  </a:lnTo>
                  <a:lnTo>
                    <a:pt x="351" y="102"/>
                  </a:lnTo>
                  <a:lnTo>
                    <a:pt x="347" y="97"/>
                  </a:lnTo>
                  <a:lnTo>
                    <a:pt x="344" y="92"/>
                  </a:lnTo>
                  <a:lnTo>
                    <a:pt x="340" y="90"/>
                  </a:lnTo>
                  <a:lnTo>
                    <a:pt x="337" y="85"/>
                  </a:lnTo>
                  <a:lnTo>
                    <a:pt x="335" y="83"/>
                  </a:lnTo>
                  <a:lnTo>
                    <a:pt x="328" y="83"/>
                  </a:lnTo>
                  <a:lnTo>
                    <a:pt x="323" y="83"/>
                  </a:lnTo>
                  <a:lnTo>
                    <a:pt x="323" y="78"/>
                  </a:lnTo>
                  <a:lnTo>
                    <a:pt x="323" y="76"/>
                  </a:lnTo>
                  <a:lnTo>
                    <a:pt x="318" y="74"/>
                  </a:lnTo>
                  <a:lnTo>
                    <a:pt x="316" y="74"/>
                  </a:lnTo>
                  <a:lnTo>
                    <a:pt x="311" y="71"/>
                  </a:lnTo>
                  <a:lnTo>
                    <a:pt x="309" y="66"/>
                  </a:lnTo>
                  <a:lnTo>
                    <a:pt x="307" y="64"/>
                  </a:lnTo>
                  <a:lnTo>
                    <a:pt x="302" y="59"/>
                  </a:lnTo>
                  <a:lnTo>
                    <a:pt x="299" y="57"/>
                  </a:lnTo>
                  <a:lnTo>
                    <a:pt x="297" y="52"/>
                  </a:lnTo>
                  <a:lnTo>
                    <a:pt x="295" y="48"/>
                  </a:lnTo>
                  <a:lnTo>
                    <a:pt x="290" y="45"/>
                  </a:lnTo>
                  <a:lnTo>
                    <a:pt x="288" y="43"/>
                  </a:lnTo>
                  <a:lnTo>
                    <a:pt x="283" y="40"/>
                  </a:lnTo>
                  <a:lnTo>
                    <a:pt x="281" y="40"/>
                  </a:lnTo>
                  <a:lnTo>
                    <a:pt x="276" y="38"/>
                  </a:lnTo>
                  <a:lnTo>
                    <a:pt x="274" y="36"/>
                  </a:lnTo>
                  <a:lnTo>
                    <a:pt x="271" y="33"/>
                  </a:lnTo>
                  <a:lnTo>
                    <a:pt x="266" y="31"/>
                  </a:lnTo>
                  <a:lnTo>
                    <a:pt x="264" y="29"/>
                  </a:lnTo>
                  <a:lnTo>
                    <a:pt x="259" y="24"/>
                  </a:lnTo>
                  <a:lnTo>
                    <a:pt x="255" y="19"/>
                  </a:lnTo>
                  <a:lnTo>
                    <a:pt x="250" y="12"/>
                  </a:lnTo>
                  <a:lnTo>
                    <a:pt x="245" y="5"/>
                  </a:lnTo>
                  <a:lnTo>
                    <a:pt x="245" y="0"/>
                  </a:lnTo>
                  <a:lnTo>
                    <a:pt x="0" y="0"/>
                  </a:lnTo>
                  <a:lnTo>
                    <a:pt x="2" y="3"/>
                  </a:lnTo>
                  <a:lnTo>
                    <a:pt x="7" y="7"/>
                  </a:lnTo>
                  <a:lnTo>
                    <a:pt x="7" y="10"/>
                  </a:lnTo>
                  <a:lnTo>
                    <a:pt x="7" y="15"/>
                  </a:lnTo>
                  <a:lnTo>
                    <a:pt x="7" y="17"/>
                  </a:lnTo>
                  <a:lnTo>
                    <a:pt x="9" y="19"/>
                  </a:lnTo>
                  <a:lnTo>
                    <a:pt x="9" y="24"/>
                  </a:lnTo>
                  <a:lnTo>
                    <a:pt x="9" y="29"/>
                  </a:lnTo>
                  <a:lnTo>
                    <a:pt x="9" y="36"/>
                  </a:lnTo>
                  <a:lnTo>
                    <a:pt x="9" y="43"/>
                  </a:lnTo>
                  <a:lnTo>
                    <a:pt x="9" y="48"/>
                  </a:lnTo>
                  <a:lnTo>
                    <a:pt x="11" y="55"/>
                  </a:lnTo>
                  <a:lnTo>
                    <a:pt x="14" y="62"/>
                  </a:lnTo>
                  <a:lnTo>
                    <a:pt x="16" y="69"/>
                  </a:lnTo>
                  <a:lnTo>
                    <a:pt x="18" y="76"/>
                  </a:lnTo>
                  <a:lnTo>
                    <a:pt x="18" y="83"/>
                  </a:lnTo>
                  <a:lnTo>
                    <a:pt x="21" y="90"/>
                  </a:lnTo>
                  <a:lnTo>
                    <a:pt x="21" y="95"/>
                  </a:lnTo>
                  <a:lnTo>
                    <a:pt x="23" y="102"/>
                  </a:lnTo>
                  <a:lnTo>
                    <a:pt x="23" y="109"/>
                  </a:lnTo>
                  <a:lnTo>
                    <a:pt x="26" y="116"/>
                  </a:lnTo>
                  <a:lnTo>
                    <a:pt x="28" y="118"/>
                  </a:lnTo>
                  <a:lnTo>
                    <a:pt x="28" y="123"/>
                  </a:lnTo>
                  <a:lnTo>
                    <a:pt x="30" y="123"/>
                  </a:lnTo>
                  <a:lnTo>
                    <a:pt x="30" y="126"/>
                  </a:lnTo>
                  <a:lnTo>
                    <a:pt x="30" y="130"/>
                  </a:lnTo>
                  <a:lnTo>
                    <a:pt x="30" y="133"/>
                  </a:lnTo>
                  <a:lnTo>
                    <a:pt x="30" y="133"/>
                  </a:lnTo>
                  <a:lnTo>
                    <a:pt x="28" y="135"/>
                  </a:lnTo>
                  <a:lnTo>
                    <a:pt x="28" y="135"/>
                  </a:lnTo>
                  <a:lnTo>
                    <a:pt x="26" y="135"/>
                  </a:lnTo>
                  <a:lnTo>
                    <a:pt x="23" y="137"/>
                  </a:lnTo>
                  <a:lnTo>
                    <a:pt x="23" y="140"/>
                  </a:lnTo>
                  <a:lnTo>
                    <a:pt x="21" y="144"/>
                  </a:lnTo>
                  <a:lnTo>
                    <a:pt x="21" y="147"/>
                  </a:lnTo>
                  <a:lnTo>
                    <a:pt x="18" y="152"/>
                  </a:lnTo>
                  <a:lnTo>
                    <a:pt x="18" y="156"/>
                  </a:lnTo>
                  <a:lnTo>
                    <a:pt x="26" y="156"/>
                  </a:lnTo>
                  <a:lnTo>
                    <a:pt x="30" y="156"/>
                  </a:lnTo>
                  <a:lnTo>
                    <a:pt x="33" y="159"/>
                  </a:lnTo>
                  <a:lnTo>
                    <a:pt x="35" y="159"/>
                  </a:lnTo>
                  <a:lnTo>
                    <a:pt x="37" y="159"/>
                  </a:lnTo>
                  <a:lnTo>
                    <a:pt x="40" y="161"/>
                  </a:lnTo>
                  <a:lnTo>
                    <a:pt x="40" y="161"/>
                  </a:lnTo>
                  <a:lnTo>
                    <a:pt x="40" y="163"/>
                  </a:lnTo>
                  <a:lnTo>
                    <a:pt x="42" y="163"/>
                  </a:lnTo>
                  <a:lnTo>
                    <a:pt x="42" y="166"/>
                  </a:lnTo>
                  <a:lnTo>
                    <a:pt x="42" y="173"/>
                  </a:lnTo>
                  <a:lnTo>
                    <a:pt x="42" y="180"/>
                  </a:lnTo>
                  <a:lnTo>
                    <a:pt x="44" y="180"/>
                  </a:lnTo>
                  <a:lnTo>
                    <a:pt x="49" y="182"/>
                  </a:lnTo>
                  <a:lnTo>
                    <a:pt x="56" y="185"/>
                  </a:lnTo>
                  <a:lnTo>
                    <a:pt x="59" y="187"/>
                  </a:lnTo>
                  <a:lnTo>
                    <a:pt x="59" y="189"/>
                  </a:lnTo>
                  <a:lnTo>
                    <a:pt x="61" y="194"/>
                  </a:lnTo>
                  <a:lnTo>
                    <a:pt x="63" y="194"/>
                  </a:lnTo>
                  <a:lnTo>
                    <a:pt x="66" y="196"/>
                  </a:lnTo>
                  <a:lnTo>
                    <a:pt x="68" y="199"/>
                  </a:lnTo>
                  <a:lnTo>
                    <a:pt x="70" y="204"/>
                  </a:lnTo>
                  <a:lnTo>
                    <a:pt x="70" y="206"/>
                  </a:lnTo>
                  <a:lnTo>
                    <a:pt x="70" y="211"/>
                  </a:lnTo>
                  <a:lnTo>
                    <a:pt x="70" y="215"/>
                  </a:lnTo>
                  <a:lnTo>
                    <a:pt x="75" y="218"/>
                  </a:lnTo>
                  <a:lnTo>
                    <a:pt x="80" y="220"/>
                  </a:lnTo>
                  <a:lnTo>
                    <a:pt x="80" y="222"/>
                  </a:lnTo>
                  <a:lnTo>
                    <a:pt x="77" y="225"/>
                  </a:lnTo>
                  <a:lnTo>
                    <a:pt x="77" y="227"/>
                  </a:lnTo>
                  <a:lnTo>
                    <a:pt x="75" y="227"/>
                  </a:lnTo>
                  <a:lnTo>
                    <a:pt x="75" y="229"/>
                  </a:lnTo>
                  <a:lnTo>
                    <a:pt x="73" y="229"/>
                  </a:lnTo>
                  <a:lnTo>
                    <a:pt x="73" y="232"/>
                  </a:lnTo>
                  <a:lnTo>
                    <a:pt x="70" y="234"/>
                  </a:lnTo>
                  <a:lnTo>
                    <a:pt x="70" y="237"/>
                  </a:lnTo>
                  <a:lnTo>
                    <a:pt x="70" y="239"/>
                  </a:lnTo>
                  <a:lnTo>
                    <a:pt x="70" y="244"/>
                  </a:lnTo>
                  <a:lnTo>
                    <a:pt x="70" y="246"/>
                  </a:lnTo>
                  <a:lnTo>
                    <a:pt x="77" y="244"/>
                  </a:lnTo>
                  <a:lnTo>
                    <a:pt x="85" y="241"/>
                  </a:lnTo>
                  <a:lnTo>
                    <a:pt x="89" y="239"/>
                  </a:lnTo>
                  <a:lnTo>
                    <a:pt x="94" y="239"/>
                  </a:lnTo>
                  <a:lnTo>
                    <a:pt x="96" y="239"/>
                  </a:lnTo>
                  <a:lnTo>
                    <a:pt x="99" y="239"/>
                  </a:lnTo>
                  <a:lnTo>
                    <a:pt x="101" y="239"/>
                  </a:lnTo>
                  <a:lnTo>
                    <a:pt x="103" y="239"/>
                  </a:lnTo>
                  <a:lnTo>
                    <a:pt x="108" y="244"/>
                  </a:lnTo>
                  <a:lnTo>
                    <a:pt x="111" y="246"/>
                  </a:lnTo>
                  <a:lnTo>
                    <a:pt x="115" y="251"/>
                  </a:lnTo>
                  <a:lnTo>
                    <a:pt x="118" y="253"/>
                  </a:lnTo>
                  <a:lnTo>
                    <a:pt x="120" y="258"/>
                  </a:lnTo>
                  <a:lnTo>
                    <a:pt x="125" y="263"/>
                  </a:lnTo>
                  <a:lnTo>
                    <a:pt x="127" y="265"/>
                  </a:lnTo>
                  <a:lnTo>
                    <a:pt x="129" y="270"/>
                  </a:lnTo>
                  <a:lnTo>
                    <a:pt x="132" y="274"/>
                  </a:lnTo>
                  <a:lnTo>
                    <a:pt x="132" y="277"/>
                  </a:lnTo>
                  <a:lnTo>
                    <a:pt x="134" y="279"/>
                  </a:lnTo>
                  <a:lnTo>
                    <a:pt x="134" y="281"/>
                  </a:lnTo>
                  <a:lnTo>
                    <a:pt x="137" y="286"/>
                  </a:lnTo>
                  <a:lnTo>
                    <a:pt x="139" y="289"/>
                  </a:lnTo>
                  <a:lnTo>
                    <a:pt x="139" y="291"/>
                  </a:lnTo>
                  <a:lnTo>
                    <a:pt x="141" y="296"/>
                  </a:lnTo>
                  <a:lnTo>
                    <a:pt x="144" y="298"/>
                  </a:lnTo>
                  <a:lnTo>
                    <a:pt x="146" y="300"/>
                  </a:lnTo>
                  <a:lnTo>
                    <a:pt x="148" y="303"/>
                  </a:lnTo>
                  <a:lnTo>
                    <a:pt x="151" y="305"/>
                  </a:lnTo>
                  <a:lnTo>
                    <a:pt x="153" y="305"/>
                  </a:lnTo>
                  <a:lnTo>
                    <a:pt x="158" y="307"/>
                  </a:lnTo>
                  <a:lnTo>
                    <a:pt x="160" y="310"/>
                  </a:lnTo>
                  <a:lnTo>
                    <a:pt x="163" y="312"/>
                  </a:lnTo>
                  <a:lnTo>
                    <a:pt x="163" y="315"/>
                  </a:lnTo>
                  <a:lnTo>
                    <a:pt x="165" y="317"/>
                  </a:lnTo>
                  <a:lnTo>
                    <a:pt x="165" y="319"/>
                  </a:lnTo>
                  <a:lnTo>
                    <a:pt x="167" y="322"/>
                  </a:lnTo>
                  <a:lnTo>
                    <a:pt x="170" y="324"/>
                  </a:lnTo>
                  <a:lnTo>
                    <a:pt x="172" y="326"/>
                  </a:lnTo>
                  <a:lnTo>
                    <a:pt x="177" y="331"/>
                  </a:lnTo>
                  <a:lnTo>
                    <a:pt x="181" y="333"/>
                  </a:lnTo>
                  <a:lnTo>
                    <a:pt x="188" y="343"/>
                  </a:lnTo>
                  <a:lnTo>
                    <a:pt x="193" y="352"/>
                  </a:lnTo>
                  <a:lnTo>
                    <a:pt x="200" y="362"/>
                  </a:lnTo>
                  <a:lnTo>
                    <a:pt x="207" y="371"/>
                  </a:lnTo>
                  <a:lnTo>
                    <a:pt x="214" y="383"/>
                  </a:lnTo>
                  <a:lnTo>
                    <a:pt x="219" y="393"/>
                  </a:lnTo>
                  <a:lnTo>
                    <a:pt x="226" y="402"/>
                  </a:lnTo>
                  <a:lnTo>
                    <a:pt x="233" y="409"/>
                  </a:lnTo>
                  <a:lnTo>
                    <a:pt x="238" y="414"/>
                  </a:lnTo>
                  <a:lnTo>
                    <a:pt x="240" y="416"/>
                  </a:lnTo>
                  <a:lnTo>
                    <a:pt x="245" y="419"/>
                  </a:lnTo>
                  <a:lnTo>
                    <a:pt x="250" y="421"/>
                  </a:lnTo>
                  <a:lnTo>
                    <a:pt x="255" y="423"/>
                  </a:lnTo>
                  <a:lnTo>
                    <a:pt x="257" y="428"/>
                  </a:lnTo>
                  <a:lnTo>
                    <a:pt x="259" y="428"/>
                  </a:lnTo>
                  <a:lnTo>
                    <a:pt x="262" y="430"/>
                  </a:lnTo>
                  <a:lnTo>
                    <a:pt x="262" y="433"/>
                  </a:lnTo>
                  <a:lnTo>
                    <a:pt x="264" y="435"/>
                  </a:lnTo>
                  <a:lnTo>
                    <a:pt x="264" y="437"/>
                  </a:lnTo>
                  <a:lnTo>
                    <a:pt x="266" y="442"/>
                  </a:lnTo>
                  <a:lnTo>
                    <a:pt x="271" y="442"/>
                  </a:lnTo>
                  <a:lnTo>
                    <a:pt x="278" y="442"/>
                  </a:lnTo>
                  <a:lnTo>
                    <a:pt x="283" y="442"/>
                  </a:lnTo>
                  <a:lnTo>
                    <a:pt x="288" y="442"/>
                  </a:lnTo>
                  <a:lnTo>
                    <a:pt x="292" y="442"/>
                  </a:lnTo>
                  <a:lnTo>
                    <a:pt x="297" y="444"/>
                  </a:lnTo>
                  <a:lnTo>
                    <a:pt x="302" y="447"/>
                  </a:lnTo>
                  <a:lnTo>
                    <a:pt x="307" y="449"/>
                  </a:lnTo>
                  <a:lnTo>
                    <a:pt x="309" y="452"/>
                  </a:lnTo>
                  <a:lnTo>
                    <a:pt x="314" y="456"/>
                  </a:lnTo>
                  <a:lnTo>
                    <a:pt x="316" y="456"/>
                  </a:lnTo>
                  <a:lnTo>
                    <a:pt x="318" y="456"/>
                  </a:lnTo>
                  <a:lnTo>
                    <a:pt x="321" y="454"/>
                  </a:lnTo>
                  <a:lnTo>
                    <a:pt x="321" y="454"/>
                  </a:lnTo>
                  <a:lnTo>
                    <a:pt x="323" y="452"/>
                  </a:lnTo>
                  <a:lnTo>
                    <a:pt x="323" y="449"/>
                  </a:lnTo>
                  <a:lnTo>
                    <a:pt x="325" y="449"/>
                  </a:lnTo>
                  <a:lnTo>
                    <a:pt x="325" y="449"/>
                  </a:lnTo>
                  <a:lnTo>
                    <a:pt x="328" y="449"/>
                  </a:lnTo>
                  <a:lnTo>
                    <a:pt x="330" y="452"/>
                  </a:lnTo>
                  <a:lnTo>
                    <a:pt x="333" y="452"/>
                  </a:lnTo>
                  <a:lnTo>
                    <a:pt x="335" y="452"/>
                  </a:lnTo>
                  <a:lnTo>
                    <a:pt x="337" y="456"/>
                  </a:lnTo>
                  <a:lnTo>
                    <a:pt x="340" y="459"/>
                  </a:lnTo>
                  <a:lnTo>
                    <a:pt x="340" y="461"/>
                  </a:lnTo>
                  <a:lnTo>
                    <a:pt x="342" y="466"/>
                  </a:lnTo>
                  <a:lnTo>
                    <a:pt x="344" y="468"/>
                  </a:lnTo>
                  <a:lnTo>
                    <a:pt x="347" y="470"/>
                  </a:lnTo>
                  <a:lnTo>
                    <a:pt x="349" y="473"/>
                  </a:lnTo>
                  <a:lnTo>
                    <a:pt x="349" y="475"/>
                  </a:lnTo>
                  <a:lnTo>
                    <a:pt x="351" y="485"/>
                  </a:lnTo>
                  <a:lnTo>
                    <a:pt x="354" y="499"/>
                  </a:lnTo>
                  <a:lnTo>
                    <a:pt x="356" y="506"/>
                  </a:lnTo>
                  <a:lnTo>
                    <a:pt x="356" y="511"/>
                  </a:lnTo>
                  <a:lnTo>
                    <a:pt x="359" y="513"/>
                  </a:lnTo>
                  <a:lnTo>
                    <a:pt x="359" y="515"/>
                  </a:lnTo>
                  <a:lnTo>
                    <a:pt x="359" y="518"/>
                  </a:lnTo>
                  <a:lnTo>
                    <a:pt x="361" y="518"/>
                  </a:lnTo>
                  <a:lnTo>
                    <a:pt x="361" y="518"/>
                  </a:lnTo>
                  <a:lnTo>
                    <a:pt x="363" y="518"/>
                  </a:lnTo>
                  <a:lnTo>
                    <a:pt x="366" y="518"/>
                  </a:lnTo>
                  <a:lnTo>
                    <a:pt x="366" y="518"/>
                  </a:lnTo>
                  <a:lnTo>
                    <a:pt x="368" y="518"/>
                  </a:lnTo>
                  <a:lnTo>
                    <a:pt x="370" y="518"/>
                  </a:lnTo>
                  <a:lnTo>
                    <a:pt x="373" y="518"/>
                  </a:lnTo>
                  <a:lnTo>
                    <a:pt x="373" y="518"/>
                  </a:lnTo>
                  <a:lnTo>
                    <a:pt x="375" y="525"/>
                  </a:lnTo>
                  <a:lnTo>
                    <a:pt x="377" y="522"/>
                  </a:lnTo>
                  <a:lnTo>
                    <a:pt x="377" y="522"/>
                  </a:lnTo>
                  <a:lnTo>
                    <a:pt x="380" y="522"/>
                  </a:lnTo>
                  <a:lnTo>
                    <a:pt x="380" y="522"/>
                  </a:lnTo>
                  <a:lnTo>
                    <a:pt x="380" y="520"/>
                  </a:lnTo>
                  <a:lnTo>
                    <a:pt x="382" y="520"/>
                  </a:lnTo>
                  <a:lnTo>
                    <a:pt x="385" y="520"/>
                  </a:lnTo>
                  <a:lnTo>
                    <a:pt x="387" y="520"/>
                  </a:lnTo>
                  <a:lnTo>
                    <a:pt x="387" y="522"/>
                  </a:lnTo>
                  <a:lnTo>
                    <a:pt x="387" y="525"/>
                  </a:lnTo>
                  <a:lnTo>
                    <a:pt x="387" y="525"/>
                  </a:lnTo>
                  <a:lnTo>
                    <a:pt x="387" y="527"/>
                  </a:lnTo>
                  <a:lnTo>
                    <a:pt x="387" y="527"/>
                  </a:lnTo>
                  <a:lnTo>
                    <a:pt x="389" y="527"/>
                  </a:lnTo>
                  <a:lnTo>
                    <a:pt x="392" y="530"/>
                  </a:lnTo>
                  <a:lnTo>
                    <a:pt x="392" y="530"/>
                  </a:lnTo>
                  <a:lnTo>
                    <a:pt x="394" y="530"/>
                  </a:lnTo>
                  <a:lnTo>
                    <a:pt x="399" y="530"/>
                  </a:lnTo>
                  <a:lnTo>
                    <a:pt x="399" y="534"/>
                  </a:lnTo>
                  <a:lnTo>
                    <a:pt x="399" y="537"/>
                  </a:lnTo>
                  <a:lnTo>
                    <a:pt x="396" y="539"/>
                  </a:lnTo>
                  <a:lnTo>
                    <a:pt x="394" y="541"/>
                  </a:lnTo>
                  <a:lnTo>
                    <a:pt x="392" y="541"/>
                  </a:lnTo>
                  <a:lnTo>
                    <a:pt x="392" y="544"/>
                  </a:lnTo>
                  <a:lnTo>
                    <a:pt x="389" y="546"/>
                  </a:lnTo>
                  <a:lnTo>
                    <a:pt x="389" y="546"/>
                  </a:lnTo>
                  <a:lnTo>
                    <a:pt x="389" y="548"/>
                  </a:lnTo>
                  <a:lnTo>
                    <a:pt x="389" y="553"/>
                  </a:lnTo>
                  <a:lnTo>
                    <a:pt x="399" y="551"/>
                  </a:lnTo>
                  <a:lnTo>
                    <a:pt x="406" y="553"/>
                  </a:lnTo>
                  <a:lnTo>
                    <a:pt x="408" y="553"/>
                  </a:lnTo>
                  <a:lnTo>
                    <a:pt x="413" y="551"/>
                  </a:lnTo>
                  <a:lnTo>
                    <a:pt x="418" y="551"/>
                  </a:lnTo>
                  <a:lnTo>
                    <a:pt x="422" y="551"/>
                  </a:lnTo>
                  <a:lnTo>
                    <a:pt x="427" y="546"/>
                  </a:lnTo>
                  <a:lnTo>
                    <a:pt x="429" y="546"/>
                  </a:lnTo>
                  <a:lnTo>
                    <a:pt x="432" y="546"/>
                  </a:lnTo>
                  <a:lnTo>
                    <a:pt x="434" y="546"/>
                  </a:lnTo>
                  <a:lnTo>
                    <a:pt x="436" y="546"/>
                  </a:lnTo>
                  <a:lnTo>
                    <a:pt x="441" y="551"/>
                  </a:lnTo>
                  <a:lnTo>
                    <a:pt x="444" y="558"/>
                  </a:lnTo>
                  <a:lnTo>
                    <a:pt x="448" y="565"/>
                  </a:lnTo>
                  <a:lnTo>
                    <a:pt x="451" y="572"/>
                  </a:lnTo>
                  <a:lnTo>
                    <a:pt x="451" y="574"/>
                  </a:lnTo>
                  <a:lnTo>
                    <a:pt x="453" y="579"/>
                  </a:lnTo>
                  <a:lnTo>
                    <a:pt x="453" y="582"/>
                  </a:lnTo>
                  <a:lnTo>
                    <a:pt x="453" y="586"/>
                  </a:lnTo>
                  <a:lnTo>
                    <a:pt x="453" y="591"/>
                  </a:lnTo>
                  <a:lnTo>
                    <a:pt x="453" y="596"/>
                  </a:lnTo>
                  <a:lnTo>
                    <a:pt x="453" y="598"/>
                  </a:lnTo>
                  <a:lnTo>
                    <a:pt x="453" y="603"/>
                  </a:lnTo>
                  <a:lnTo>
                    <a:pt x="451" y="605"/>
                  </a:lnTo>
                  <a:lnTo>
                    <a:pt x="448" y="610"/>
                  </a:lnTo>
                  <a:lnTo>
                    <a:pt x="453" y="612"/>
                  </a:lnTo>
                  <a:lnTo>
                    <a:pt x="458" y="615"/>
                  </a:lnTo>
                  <a:lnTo>
                    <a:pt x="462" y="615"/>
                  </a:lnTo>
                  <a:lnTo>
                    <a:pt x="467" y="617"/>
                  </a:lnTo>
                  <a:lnTo>
                    <a:pt x="470" y="619"/>
                  </a:lnTo>
                  <a:lnTo>
                    <a:pt x="470" y="619"/>
                  </a:lnTo>
                  <a:lnTo>
                    <a:pt x="472" y="622"/>
                  </a:lnTo>
                  <a:lnTo>
                    <a:pt x="474" y="624"/>
                  </a:lnTo>
                  <a:lnTo>
                    <a:pt x="477" y="626"/>
                  </a:lnTo>
                  <a:lnTo>
                    <a:pt x="477" y="626"/>
                  </a:lnTo>
                  <a:lnTo>
                    <a:pt x="479" y="629"/>
                  </a:lnTo>
                  <a:lnTo>
                    <a:pt x="479" y="634"/>
                  </a:lnTo>
                  <a:lnTo>
                    <a:pt x="481" y="636"/>
                  </a:lnTo>
                  <a:lnTo>
                    <a:pt x="481" y="638"/>
                  </a:lnTo>
                  <a:lnTo>
                    <a:pt x="484" y="641"/>
                  </a:lnTo>
                  <a:lnTo>
                    <a:pt x="486" y="645"/>
                  </a:lnTo>
                  <a:lnTo>
                    <a:pt x="486" y="648"/>
                  </a:lnTo>
                  <a:lnTo>
                    <a:pt x="491" y="652"/>
                  </a:lnTo>
                  <a:lnTo>
                    <a:pt x="491" y="652"/>
                  </a:lnTo>
                  <a:lnTo>
                    <a:pt x="493" y="652"/>
                  </a:lnTo>
                  <a:lnTo>
                    <a:pt x="496" y="655"/>
                  </a:lnTo>
                  <a:lnTo>
                    <a:pt x="498" y="652"/>
                  </a:lnTo>
                  <a:lnTo>
                    <a:pt x="498" y="652"/>
                  </a:lnTo>
                  <a:lnTo>
                    <a:pt x="500" y="652"/>
                  </a:lnTo>
                  <a:lnTo>
                    <a:pt x="500" y="650"/>
                  </a:lnTo>
                  <a:lnTo>
                    <a:pt x="503" y="648"/>
                  </a:lnTo>
                  <a:lnTo>
                    <a:pt x="503" y="645"/>
                  </a:lnTo>
                  <a:lnTo>
                    <a:pt x="507" y="643"/>
                  </a:lnTo>
                  <a:lnTo>
                    <a:pt x="510" y="643"/>
                  </a:lnTo>
                  <a:lnTo>
                    <a:pt x="514" y="643"/>
                  </a:lnTo>
                  <a:lnTo>
                    <a:pt x="517" y="643"/>
                  </a:lnTo>
                  <a:lnTo>
                    <a:pt x="519" y="645"/>
                  </a:lnTo>
                  <a:lnTo>
                    <a:pt x="524" y="645"/>
                  </a:lnTo>
                  <a:lnTo>
                    <a:pt x="524" y="648"/>
                  </a:lnTo>
                  <a:lnTo>
                    <a:pt x="526" y="650"/>
                  </a:lnTo>
                  <a:lnTo>
                    <a:pt x="529" y="652"/>
                  </a:lnTo>
                  <a:lnTo>
                    <a:pt x="529" y="655"/>
                  </a:lnTo>
                  <a:lnTo>
                    <a:pt x="529" y="657"/>
                  </a:lnTo>
                  <a:lnTo>
                    <a:pt x="529" y="659"/>
                  </a:lnTo>
                  <a:lnTo>
                    <a:pt x="529" y="667"/>
                  </a:lnTo>
                  <a:lnTo>
                    <a:pt x="531" y="671"/>
                  </a:lnTo>
                  <a:lnTo>
                    <a:pt x="533" y="681"/>
                  </a:lnTo>
                  <a:lnTo>
                    <a:pt x="533" y="690"/>
                  </a:lnTo>
                  <a:lnTo>
                    <a:pt x="538" y="700"/>
                  </a:lnTo>
                  <a:lnTo>
                    <a:pt x="540" y="709"/>
                  </a:lnTo>
                  <a:lnTo>
                    <a:pt x="540" y="714"/>
                  </a:lnTo>
                  <a:lnTo>
                    <a:pt x="545" y="719"/>
                  </a:lnTo>
                  <a:lnTo>
                    <a:pt x="547" y="726"/>
                  </a:lnTo>
                  <a:lnTo>
                    <a:pt x="550" y="730"/>
                  </a:lnTo>
                  <a:lnTo>
                    <a:pt x="552" y="733"/>
                  </a:lnTo>
                  <a:lnTo>
                    <a:pt x="555" y="737"/>
                  </a:lnTo>
                  <a:lnTo>
                    <a:pt x="557" y="737"/>
                  </a:lnTo>
                  <a:lnTo>
                    <a:pt x="557" y="740"/>
                  </a:lnTo>
                  <a:lnTo>
                    <a:pt x="559" y="742"/>
                  </a:lnTo>
                  <a:lnTo>
                    <a:pt x="562" y="745"/>
                  </a:lnTo>
                  <a:lnTo>
                    <a:pt x="562" y="749"/>
                  </a:lnTo>
                  <a:lnTo>
                    <a:pt x="562" y="754"/>
                  </a:lnTo>
                  <a:lnTo>
                    <a:pt x="564" y="756"/>
                  </a:lnTo>
                  <a:lnTo>
                    <a:pt x="564" y="761"/>
                  </a:lnTo>
                  <a:lnTo>
                    <a:pt x="564" y="771"/>
                  </a:lnTo>
                  <a:lnTo>
                    <a:pt x="566" y="780"/>
                  </a:lnTo>
                  <a:lnTo>
                    <a:pt x="569" y="787"/>
                  </a:lnTo>
                  <a:lnTo>
                    <a:pt x="569" y="794"/>
                  </a:lnTo>
                  <a:lnTo>
                    <a:pt x="571" y="801"/>
                  </a:lnTo>
                  <a:lnTo>
                    <a:pt x="573" y="808"/>
                  </a:lnTo>
                  <a:lnTo>
                    <a:pt x="573" y="811"/>
                  </a:lnTo>
                  <a:lnTo>
                    <a:pt x="576" y="815"/>
                  </a:lnTo>
                  <a:lnTo>
                    <a:pt x="576" y="818"/>
                  </a:lnTo>
                  <a:lnTo>
                    <a:pt x="576" y="823"/>
                  </a:lnTo>
                  <a:lnTo>
                    <a:pt x="576" y="827"/>
                  </a:lnTo>
                  <a:lnTo>
                    <a:pt x="576" y="830"/>
                  </a:lnTo>
                  <a:lnTo>
                    <a:pt x="576" y="834"/>
                  </a:lnTo>
                  <a:lnTo>
                    <a:pt x="573" y="839"/>
                  </a:lnTo>
                  <a:lnTo>
                    <a:pt x="569" y="839"/>
                  </a:lnTo>
                  <a:lnTo>
                    <a:pt x="559" y="839"/>
                  </a:lnTo>
                  <a:lnTo>
                    <a:pt x="555" y="841"/>
                  </a:lnTo>
                  <a:lnTo>
                    <a:pt x="552" y="841"/>
                  </a:lnTo>
                  <a:lnTo>
                    <a:pt x="547" y="841"/>
                  </a:lnTo>
                  <a:lnTo>
                    <a:pt x="545" y="841"/>
                  </a:lnTo>
                  <a:lnTo>
                    <a:pt x="545" y="844"/>
                  </a:lnTo>
                  <a:lnTo>
                    <a:pt x="540" y="846"/>
                  </a:lnTo>
                  <a:lnTo>
                    <a:pt x="540" y="851"/>
                  </a:lnTo>
                  <a:lnTo>
                    <a:pt x="538" y="853"/>
                  </a:lnTo>
                  <a:lnTo>
                    <a:pt x="538" y="856"/>
                  </a:lnTo>
                  <a:lnTo>
                    <a:pt x="538" y="856"/>
                  </a:lnTo>
                  <a:lnTo>
                    <a:pt x="538" y="858"/>
                  </a:lnTo>
                  <a:lnTo>
                    <a:pt x="538" y="860"/>
                  </a:lnTo>
                  <a:lnTo>
                    <a:pt x="538" y="863"/>
                  </a:lnTo>
                  <a:lnTo>
                    <a:pt x="538" y="863"/>
                  </a:lnTo>
                  <a:lnTo>
                    <a:pt x="540" y="865"/>
                  </a:lnTo>
                  <a:lnTo>
                    <a:pt x="540" y="865"/>
                  </a:lnTo>
                  <a:lnTo>
                    <a:pt x="540" y="867"/>
                  </a:lnTo>
                  <a:lnTo>
                    <a:pt x="543" y="867"/>
                  </a:lnTo>
                  <a:lnTo>
                    <a:pt x="545" y="870"/>
                  </a:lnTo>
                  <a:lnTo>
                    <a:pt x="547" y="872"/>
                  </a:lnTo>
                  <a:lnTo>
                    <a:pt x="547" y="874"/>
                  </a:lnTo>
                  <a:lnTo>
                    <a:pt x="547" y="874"/>
                  </a:lnTo>
                  <a:lnTo>
                    <a:pt x="547" y="877"/>
                  </a:lnTo>
                  <a:lnTo>
                    <a:pt x="547" y="879"/>
                  </a:lnTo>
                  <a:lnTo>
                    <a:pt x="545" y="882"/>
                  </a:lnTo>
                  <a:lnTo>
                    <a:pt x="540" y="882"/>
                  </a:lnTo>
                  <a:lnTo>
                    <a:pt x="538" y="891"/>
                  </a:lnTo>
                  <a:lnTo>
                    <a:pt x="536" y="898"/>
                  </a:lnTo>
                  <a:lnTo>
                    <a:pt x="533" y="903"/>
                  </a:lnTo>
                  <a:lnTo>
                    <a:pt x="531" y="908"/>
                  </a:lnTo>
                  <a:lnTo>
                    <a:pt x="531" y="910"/>
                  </a:lnTo>
                  <a:lnTo>
                    <a:pt x="529" y="910"/>
                  </a:lnTo>
                  <a:lnTo>
                    <a:pt x="529" y="912"/>
                  </a:lnTo>
                  <a:lnTo>
                    <a:pt x="526" y="912"/>
                  </a:lnTo>
                  <a:lnTo>
                    <a:pt x="524" y="915"/>
                  </a:lnTo>
                  <a:lnTo>
                    <a:pt x="524" y="915"/>
                  </a:lnTo>
                  <a:lnTo>
                    <a:pt x="522" y="915"/>
                  </a:lnTo>
                  <a:lnTo>
                    <a:pt x="519" y="915"/>
                  </a:lnTo>
                  <a:lnTo>
                    <a:pt x="517" y="915"/>
                  </a:lnTo>
                  <a:lnTo>
                    <a:pt x="514" y="915"/>
                  </a:lnTo>
                  <a:lnTo>
                    <a:pt x="514" y="915"/>
                  </a:lnTo>
                  <a:lnTo>
                    <a:pt x="512" y="915"/>
                  </a:lnTo>
                  <a:lnTo>
                    <a:pt x="512" y="915"/>
                  </a:lnTo>
                  <a:lnTo>
                    <a:pt x="510" y="915"/>
                  </a:lnTo>
                  <a:lnTo>
                    <a:pt x="510" y="917"/>
                  </a:lnTo>
                  <a:lnTo>
                    <a:pt x="510" y="917"/>
                  </a:lnTo>
                  <a:lnTo>
                    <a:pt x="507" y="919"/>
                  </a:lnTo>
                  <a:lnTo>
                    <a:pt x="507" y="922"/>
                  </a:lnTo>
                  <a:lnTo>
                    <a:pt x="507" y="924"/>
                  </a:lnTo>
                  <a:lnTo>
                    <a:pt x="507" y="926"/>
                  </a:lnTo>
                  <a:lnTo>
                    <a:pt x="507" y="926"/>
                  </a:lnTo>
                  <a:lnTo>
                    <a:pt x="507" y="929"/>
                  </a:lnTo>
                  <a:lnTo>
                    <a:pt x="510" y="931"/>
                  </a:lnTo>
                  <a:lnTo>
                    <a:pt x="510" y="934"/>
                  </a:lnTo>
                  <a:lnTo>
                    <a:pt x="510" y="936"/>
                  </a:lnTo>
                  <a:lnTo>
                    <a:pt x="510" y="938"/>
                  </a:lnTo>
                  <a:lnTo>
                    <a:pt x="505" y="943"/>
                  </a:lnTo>
                  <a:lnTo>
                    <a:pt x="505" y="945"/>
                  </a:lnTo>
                  <a:lnTo>
                    <a:pt x="505" y="948"/>
                  </a:lnTo>
                  <a:lnTo>
                    <a:pt x="505" y="950"/>
                  </a:lnTo>
                  <a:lnTo>
                    <a:pt x="505" y="950"/>
                  </a:lnTo>
                  <a:lnTo>
                    <a:pt x="507" y="955"/>
                  </a:lnTo>
                  <a:lnTo>
                    <a:pt x="510" y="957"/>
                  </a:lnTo>
                  <a:lnTo>
                    <a:pt x="512" y="962"/>
                  </a:lnTo>
                  <a:lnTo>
                    <a:pt x="514" y="964"/>
                  </a:lnTo>
                  <a:lnTo>
                    <a:pt x="517" y="967"/>
                  </a:lnTo>
                  <a:lnTo>
                    <a:pt x="519" y="967"/>
                  </a:lnTo>
                  <a:lnTo>
                    <a:pt x="522" y="967"/>
                  </a:lnTo>
                  <a:lnTo>
                    <a:pt x="524" y="967"/>
                  </a:lnTo>
                  <a:lnTo>
                    <a:pt x="526" y="967"/>
                  </a:lnTo>
                  <a:lnTo>
                    <a:pt x="529" y="967"/>
                  </a:lnTo>
                  <a:lnTo>
                    <a:pt x="531" y="967"/>
                  </a:lnTo>
                  <a:lnTo>
                    <a:pt x="533" y="967"/>
                  </a:lnTo>
                  <a:lnTo>
                    <a:pt x="536" y="967"/>
                  </a:lnTo>
                  <a:lnTo>
                    <a:pt x="538" y="967"/>
                  </a:lnTo>
                  <a:lnTo>
                    <a:pt x="540" y="971"/>
                  </a:lnTo>
                  <a:lnTo>
                    <a:pt x="545" y="971"/>
                  </a:lnTo>
                  <a:lnTo>
                    <a:pt x="547" y="971"/>
                  </a:lnTo>
                  <a:lnTo>
                    <a:pt x="550" y="974"/>
                  </a:lnTo>
                  <a:lnTo>
                    <a:pt x="552" y="974"/>
                  </a:lnTo>
                  <a:lnTo>
                    <a:pt x="555" y="971"/>
                  </a:lnTo>
                  <a:lnTo>
                    <a:pt x="557" y="971"/>
                  </a:lnTo>
                  <a:lnTo>
                    <a:pt x="557" y="969"/>
                  </a:lnTo>
                  <a:lnTo>
                    <a:pt x="559" y="969"/>
                  </a:lnTo>
                  <a:lnTo>
                    <a:pt x="562" y="967"/>
                  </a:lnTo>
                  <a:lnTo>
                    <a:pt x="562" y="962"/>
                  </a:lnTo>
                  <a:lnTo>
                    <a:pt x="566" y="957"/>
                  </a:lnTo>
                  <a:lnTo>
                    <a:pt x="569" y="950"/>
                  </a:lnTo>
                  <a:lnTo>
                    <a:pt x="573" y="941"/>
                  </a:lnTo>
                  <a:lnTo>
                    <a:pt x="576" y="934"/>
                  </a:lnTo>
                  <a:lnTo>
                    <a:pt x="578" y="926"/>
                  </a:lnTo>
                  <a:lnTo>
                    <a:pt x="581" y="922"/>
                  </a:lnTo>
                  <a:lnTo>
                    <a:pt x="585" y="919"/>
                  </a:lnTo>
                  <a:lnTo>
                    <a:pt x="588" y="915"/>
                  </a:lnTo>
                  <a:lnTo>
                    <a:pt x="592" y="910"/>
                  </a:lnTo>
                  <a:lnTo>
                    <a:pt x="597" y="908"/>
                  </a:lnTo>
                  <a:lnTo>
                    <a:pt x="599" y="905"/>
                  </a:lnTo>
                  <a:lnTo>
                    <a:pt x="599" y="905"/>
                  </a:lnTo>
                  <a:lnTo>
                    <a:pt x="602" y="905"/>
                  </a:lnTo>
                  <a:lnTo>
                    <a:pt x="604" y="905"/>
                  </a:lnTo>
                  <a:lnTo>
                    <a:pt x="607" y="905"/>
                  </a:lnTo>
                  <a:lnTo>
                    <a:pt x="609" y="905"/>
                  </a:lnTo>
                  <a:lnTo>
                    <a:pt x="609" y="903"/>
                  </a:lnTo>
                  <a:lnTo>
                    <a:pt x="611" y="903"/>
                  </a:lnTo>
                  <a:lnTo>
                    <a:pt x="611" y="900"/>
                  </a:lnTo>
                  <a:lnTo>
                    <a:pt x="614" y="896"/>
                  </a:lnTo>
                  <a:lnTo>
                    <a:pt x="616" y="896"/>
                  </a:lnTo>
                  <a:lnTo>
                    <a:pt x="618" y="893"/>
                  </a:lnTo>
                  <a:lnTo>
                    <a:pt x="618" y="891"/>
                  </a:lnTo>
                  <a:lnTo>
                    <a:pt x="621" y="891"/>
                  </a:lnTo>
                  <a:lnTo>
                    <a:pt x="621" y="889"/>
                  </a:lnTo>
                  <a:lnTo>
                    <a:pt x="621" y="889"/>
                  </a:lnTo>
                  <a:lnTo>
                    <a:pt x="621" y="886"/>
                  </a:lnTo>
                  <a:lnTo>
                    <a:pt x="621" y="884"/>
                  </a:lnTo>
                  <a:lnTo>
                    <a:pt x="621" y="882"/>
                  </a:lnTo>
                  <a:lnTo>
                    <a:pt x="621" y="877"/>
                  </a:lnTo>
                  <a:lnTo>
                    <a:pt x="621" y="872"/>
                  </a:lnTo>
                  <a:lnTo>
                    <a:pt x="621" y="867"/>
                  </a:lnTo>
                  <a:lnTo>
                    <a:pt x="621" y="863"/>
                  </a:lnTo>
                  <a:lnTo>
                    <a:pt x="621" y="858"/>
                  </a:lnTo>
                  <a:lnTo>
                    <a:pt x="621" y="853"/>
                  </a:lnTo>
                  <a:lnTo>
                    <a:pt x="621" y="851"/>
                  </a:lnTo>
                  <a:lnTo>
                    <a:pt x="621" y="848"/>
                  </a:lnTo>
                  <a:lnTo>
                    <a:pt x="621" y="844"/>
                  </a:lnTo>
                  <a:lnTo>
                    <a:pt x="621" y="841"/>
                  </a:lnTo>
                  <a:lnTo>
                    <a:pt x="623" y="839"/>
                  </a:lnTo>
                  <a:lnTo>
                    <a:pt x="625" y="837"/>
                  </a:lnTo>
                  <a:lnTo>
                    <a:pt x="628" y="834"/>
                  </a:lnTo>
                  <a:lnTo>
                    <a:pt x="633" y="832"/>
                  </a:lnTo>
                  <a:lnTo>
                    <a:pt x="637" y="830"/>
                  </a:lnTo>
                  <a:lnTo>
                    <a:pt x="642" y="825"/>
                  </a:lnTo>
                  <a:lnTo>
                    <a:pt x="647" y="820"/>
                  </a:lnTo>
                  <a:lnTo>
                    <a:pt x="647" y="820"/>
                  </a:lnTo>
                  <a:lnTo>
                    <a:pt x="649" y="818"/>
                  </a:lnTo>
                  <a:lnTo>
                    <a:pt x="651" y="818"/>
                  </a:lnTo>
                  <a:lnTo>
                    <a:pt x="654" y="818"/>
                  </a:lnTo>
                  <a:lnTo>
                    <a:pt x="661" y="818"/>
                  </a:lnTo>
                  <a:lnTo>
                    <a:pt x="666" y="818"/>
                  </a:lnTo>
                  <a:lnTo>
                    <a:pt x="675" y="820"/>
                  </a:lnTo>
                  <a:lnTo>
                    <a:pt x="684" y="823"/>
                  </a:lnTo>
                  <a:lnTo>
                    <a:pt x="684" y="818"/>
                  </a:lnTo>
                  <a:lnTo>
                    <a:pt x="684" y="815"/>
                  </a:lnTo>
                  <a:lnTo>
                    <a:pt x="684" y="811"/>
                  </a:lnTo>
                  <a:lnTo>
                    <a:pt x="684" y="808"/>
                  </a:lnTo>
                  <a:lnTo>
                    <a:pt x="684" y="801"/>
                  </a:lnTo>
                  <a:lnTo>
                    <a:pt x="682" y="797"/>
                  </a:lnTo>
                  <a:lnTo>
                    <a:pt x="682" y="789"/>
                  </a:lnTo>
                  <a:lnTo>
                    <a:pt x="682" y="785"/>
                  </a:lnTo>
                  <a:lnTo>
                    <a:pt x="680" y="782"/>
                  </a:lnTo>
                  <a:lnTo>
                    <a:pt x="680" y="778"/>
                  </a:lnTo>
                  <a:lnTo>
                    <a:pt x="682" y="775"/>
                  </a:lnTo>
                  <a:lnTo>
                    <a:pt x="682" y="771"/>
                  </a:lnTo>
                  <a:lnTo>
                    <a:pt x="682" y="768"/>
                  </a:lnTo>
                  <a:lnTo>
                    <a:pt x="684" y="761"/>
                  </a:lnTo>
                  <a:lnTo>
                    <a:pt x="687" y="754"/>
                  </a:lnTo>
                  <a:lnTo>
                    <a:pt x="689" y="749"/>
                  </a:lnTo>
                  <a:lnTo>
                    <a:pt x="687" y="749"/>
                  </a:lnTo>
                  <a:lnTo>
                    <a:pt x="682" y="749"/>
                  </a:lnTo>
                  <a:lnTo>
                    <a:pt x="682" y="745"/>
                  </a:lnTo>
                  <a:lnTo>
                    <a:pt x="682" y="740"/>
                  </a:lnTo>
                  <a:lnTo>
                    <a:pt x="680" y="737"/>
                  </a:lnTo>
                  <a:lnTo>
                    <a:pt x="680" y="737"/>
                  </a:lnTo>
                  <a:lnTo>
                    <a:pt x="675" y="737"/>
                  </a:lnTo>
                  <a:lnTo>
                    <a:pt x="673" y="737"/>
                  </a:lnTo>
                  <a:lnTo>
                    <a:pt x="670" y="735"/>
                  </a:lnTo>
                  <a:lnTo>
                    <a:pt x="668" y="733"/>
                  </a:lnTo>
                  <a:lnTo>
                    <a:pt x="668" y="730"/>
                  </a:lnTo>
                  <a:lnTo>
                    <a:pt x="666" y="728"/>
                  </a:lnTo>
                  <a:lnTo>
                    <a:pt x="666" y="726"/>
                  </a:lnTo>
                  <a:lnTo>
                    <a:pt x="663" y="723"/>
                  </a:lnTo>
                  <a:lnTo>
                    <a:pt x="661" y="721"/>
                  </a:lnTo>
                  <a:lnTo>
                    <a:pt x="659" y="721"/>
                  </a:lnTo>
                  <a:lnTo>
                    <a:pt x="656" y="719"/>
                  </a:lnTo>
                  <a:lnTo>
                    <a:pt x="654" y="719"/>
                  </a:lnTo>
                  <a:lnTo>
                    <a:pt x="649" y="719"/>
                  </a:lnTo>
                  <a:lnTo>
                    <a:pt x="647" y="716"/>
                  </a:lnTo>
                  <a:lnTo>
                    <a:pt x="644" y="714"/>
                  </a:lnTo>
                  <a:lnTo>
                    <a:pt x="644" y="714"/>
                  </a:lnTo>
                  <a:lnTo>
                    <a:pt x="642" y="711"/>
                  </a:lnTo>
                  <a:lnTo>
                    <a:pt x="637" y="709"/>
                  </a:lnTo>
                  <a:lnTo>
                    <a:pt x="635" y="709"/>
                  </a:lnTo>
                  <a:lnTo>
                    <a:pt x="633" y="709"/>
                  </a:lnTo>
                  <a:lnTo>
                    <a:pt x="630" y="709"/>
                  </a:lnTo>
                  <a:lnTo>
                    <a:pt x="625" y="707"/>
                  </a:lnTo>
                  <a:lnTo>
                    <a:pt x="625" y="707"/>
                  </a:lnTo>
                  <a:lnTo>
                    <a:pt x="625" y="704"/>
                  </a:lnTo>
                  <a:lnTo>
                    <a:pt x="623" y="704"/>
                  </a:lnTo>
                  <a:lnTo>
                    <a:pt x="623" y="702"/>
                  </a:lnTo>
                  <a:lnTo>
                    <a:pt x="621" y="697"/>
                  </a:lnTo>
                  <a:lnTo>
                    <a:pt x="621" y="693"/>
                  </a:lnTo>
                  <a:lnTo>
                    <a:pt x="621" y="693"/>
                  </a:lnTo>
                  <a:lnTo>
                    <a:pt x="618" y="690"/>
                  </a:lnTo>
                  <a:lnTo>
                    <a:pt x="616" y="690"/>
                  </a:lnTo>
                  <a:lnTo>
                    <a:pt x="616" y="688"/>
                  </a:lnTo>
                  <a:lnTo>
                    <a:pt x="616" y="688"/>
                  </a:lnTo>
                  <a:lnTo>
                    <a:pt x="616" y="688"/>
                  </a:lnTo>
                  <a:lnTo>
                    <a:pt x="616" y="688"/>
                  </a:lnTo>
                  <a:lnTo>
                    <a:pt x="616" y="685"/>
                  </a:lnTo>
                  <a:lnTo>
                    <a:pt x="618" y="685"/>
                  </a:lnTo>
                  <a:lnTo>
                    <a:pt x="621" y="683"/>
                  </a:lnTo>
                  <a:lnTo>
                    <a:pt x="623" y="678"/>
                  </a:lnTo>
                  <a:lnTo>
                    <a:pt x="623" y="676"/>
                  </a:lnTo>
                  <a:lnTo>
                    <a:pt x="625" y="669"/>
                  </a:lnTo>
                  <a:lnTo>
                    <a:pt x="628" y="664"/>
                  </a:lnTo>
                  <a:lnTo>
                    <a:pt x="633" y="657"/>
                  </a:lnTo>
                  <a:lnTo>
                    <a:pt x="637" y="648"/>
                  </a:lnTo>
                  <a:lnTo>
                    <a:pt x="640" y="638"/>
                  </a:lnTo>
                  <a:lnTo>
                    <a:pt x="644" y="629"/>
                  </a:lnTo>
                  <a:lnTo>
                    <a:pt x="649" y="622"/>
                  </a:lnTo>
                  <a:lnTo>
                    <a:pt x="654" y="612"/>
                  </a:lnTo>
                  <a:lnTo>
                    <a:pt x="654" y="610"/>
                  </a:lnTo>
                  <a:lnTo>
                    <a:pt x="659" y="605"/>
                  </a:lnTo>
                  <a:lnTo>
                    <a:pt x="661" y="603"/>
                  </a:lnTo>
                  <a:lnTo>
                    <a:pt x="663" y="598"/>
                  </a:lnTo>
                  <a:lnTo>
                    <a:pt x="666" y="596"/>
                  </a:lnTo>
                  <a:lnTo>
                    <a:pt x="668" y="593"/>
                  </a:lnTo>
                  <a:lnTo>
                    <a:pt x="670" y="591"/>
                  </a:lnTo>
                  <a:lnTo>
                    <a:pt x="675" y="589"/>
                  </a:lnTo>
                  <a:lnTo>
                    <a:pt x="680" y="589"/>
                  </a:lnTo>
                  <a:lnTo>
                    <a:pt x="684" y="586"/>
                  </a:lnTo>
                  <a:lnTo>
                    <a:pt x="689" y="586"/>
                  </a:lnTo>
                  <a:lnTo>
                    <a:pt x="694" y="586"/>
                  </a:lnTo>
                  <a:lnTo>
                    <a:pt x="696" y="589"/>
                  </a:lnTo>
                  <a:lnTo>
                    <a:pt x="696" y="593"/>
                  </a:lnTo>
                  <a:lnTo>
                    <a:pt x="699" y="596"/>
                  </a:lnTo>
                  <a:lnTo>
                    <a:pt x="701" y="598"/>
                  </a:lnTo>
                  <a:lnTo>
                    <a:pt x="703" y="600"/>
                  </a:lnTo>
                  <a:lnTo>
                    <a:pt x="703" y="600"/>
                  </a:lnTo>
                  <a:lnTo>
                    <a:pt x="708" y="600"/>
                  </a:lnTo>
                  <a:lnTo>
                    <a:pt x="710" y="603"/>
                  </a:lnTo>
                  <a:lnTo>
                    <a:pt x="713" y="603"/>
                  </a:lnTo>
                  <a:lnTo>
                    <a:pt x="715" y="603"/>
                  </a:lnTo>
                  <a:lnTo>
                    <a:pt x="718" y="603"/>
                  </a:lnTo>
                  <a:lnTo>
                    <a:pt x="720" y="605"/>
                  </a:lnTo>
                  <a:lnTo>
                    <a:pt x="722" y="608"/>
                  </a:lnTo>
                  <a:lnTo>
                    <a:pt x="727" y="612"/>
                  </a:lnTo>
                  <a:lnTo>
                    <a:pt x="729" y="612"/>
                  </a:lnTo>
                  <a:lnTo>
                    <a:pt x="734" y="615"/>
                  </a:lnTo>
                  <a:lnTo>
                    <a:pt x="736" y="615"/>
                  </a:lnTo>
                  <a:lnTo>
                    <a:pt x="741" y="612"/>
                  </a:lnTo>
                  <a:lnTo>
                    <a:pt x="744" y="612"/>
                  </a:lnTo>
                  <a:lnTo>
                    <a:pt x="746" y="612"/>
                  </a:lnTo>
                  <a:lnTo>
                    <a:pt x="751" y="612"/>
                  </a:lnTo>
                  <a:lnTo>
                    <a:pt x="753" y="612"/>
                  </a:lnTo>
                  <a:lnTo>
                    <a:pt x="755" y="615"/>
                  </a:lnTo>
                  <a:lnTo>
                    <a:pt x="758" y="617"/>
                  </a:lnTo>
                  <a:lnTo>
                    <a:pt x="762" y="617"/>
                  </a:lnTo>
                  <a:lnTo>
                    <a:pt x="765" y="617"/>
                  </a:lnTo>
                  <a:lnTo>
                    <a:pt x="767" y="617"/>
                  </a:lnTo>
                  <a:lnTo>
                    <a:pt x="770" y="617"/>
                  </a:lnTo>
                  <a:lnTo>
                    <a:pt x="772" y="617"/>
                  </a:lnTo>
                  <a:lnTo>
                    <a:pt x="772" y="617"/>
                  </a:lnTo>
                  <a:lnTo>
                    <a:pt x="772" y="624"/>
                  </a:lnTo>
                  <a:lnTo>
                    <a:pt x="772" y="629"/>
                  </a:lnTo>
                  <a:lnTo>
                    <a:pt x="772" y="629"/>
                  </a:lnTo>
                  <a:lnTo>
                    <a:pt x="774" y="629"/>
                  </a:lnTo>
                  <a:lnTo>
                    <a:pt x="774" y="629"/>
                  </a:lnTo>
                  <a:lnTo>
                    <a:pt x="774" y="629"/>
                  </a:lnTo>
                  <a:lnTo>
                    <a:pt x="777" y="629"/>
                  </a:lnTo>
                  <a:lnTo>
                    <a:pt x="779" y="631"/>
                  </a:lnTo>
                  <a:lnTo>
                    <a:pt x="779" y="631"/>
                  </a:lnTo>
                  <a:lnTo>
                    <a:pt x="781" y="634"/>
                  </a:lnTo>
                  <a:lnTo>
                    <a:pt x="781" y="636"/>
                  </a:lnTo>
                  <a:lnTo>
                    <a:pt x="781" y="638"/>
                  </a:lnTo>
                  <a:lnTo>
                    <a:pt x="781" y="643"/>
                  </a:lnTo>
                  <a:lnTo>
                    <a:pt x="784" y="648"/>
                  </a:lnTo>
                  <a:lnTo>
                    <a:pt x="781" y="650"/>
                  </a:lnTo>
                  <a:lnTo>
                    <a:pt x="779" y="650"/>
                  </a:lnTo>
                  <a:lnTo>
                    <a:pt x="779" y="650"/>
                  </a:lnTo>
                  <a:lnTo>
                    <a:pt x="777" y="650"/>
                  </a:lnTo>
                  <a:lnTo>
                    <a:pt x="777" y="652"/>
                  </a:lnTo>
                  <a:lnTo>
                    <a:pt x="777" y="652"/>
                  </a:lnTo>
                  <a:lnTo>
                    <a:pt x="777" y="655"/>
                  </a:lnTo>
                  <a:lnTo>
                    <a:pt x="777" y="659"/>
                  </a:lnTo>
                  <a:lnTo>
                    <a:pt x="781" y="662"/>
                  </a:lnTo>
                  <a:lnTo>
                    <a:pt x="786" y="667"/>
                  </a:lnTo>
                  <a:lnTo>
                    <a:pt x="791" y="671"/>
                  </a:lnTo>
                  <a:lnTo>
                    <a:pt x="795" y="676"/>
                  </a:lnTo>
                  <a:lnTo>
                    <a:pt x="795" y="681"/>
                  </a:lnTo>
                  <a:lnTo>
                    <a:pt x="798" y="683"/>
                  </a:lnTo>
                  <a:lnTo>
                    <a:pt x="798" y="685"/>
                  </a:lnTo>
                  <a:lnTo>
                    <a:pt x="800" y="688"/>
                  </a:lnTo>
                  <a:lnTo>
                    <a:pt x="800" y="690"/>
                  </a:lnTo>
                  <a:lnTo>
                    <a:pt x="803" y="690"/>
                  </a:lnTo>
                  <a:lnTo>
                    <a:pt x="805" y="693"/>
                  </a:lnTo>
                  <a:lnTo>
                    <a:pt x="810" y="693"/>
                  </a:lnTo>
                  <a:lnTo>
                    <a:pt x="812" y="693"/>
                  </a:lnTo>
                  <a:lnTo>
                    <a:pt x="814" y="693"/>
                  </a:lnTo>
                  <a:lnTo>
                    <a:pt x="821" y="695"/>
                  </a:lnTo>
                  <a:lnTo>
                    <a:pt x="826" y="695"/>
                  </a:lnTo>
                  <a:lnTo>
                    <a:pt x="829" y="688"/>
                  </a:lnTo>
                  <a:lnTo>
                    <a:pt x="831" y="678"/>
                  </a:lnTo>
                  <a:lnTo>
                    <a:pt x="833" y="669"/>
                  </a:lnTo>
                  <a:lnTo>
                    <a:pt x="836" y="657"/>
                  </a:lnTo>
                  <a:lnTo>
                    <a:pt x="838" y="652"/>
                  </a:lnTo>
                  <a:lnTo>
                    <a:pt x="838" y="648"/>
                  </a:lnTo>
                  <a:lnTo>
                    <a:pt x="838" y="643"/>
                  </a:lnTo>
                  <a:lnTo>
                    <a:pt x="838" y="638"/>
                  </a:lnTo>
                  <a:lnTo>
                    <a:pt x="838" y="634"/>
                  </a:lnTo>
                  <a:lnTo>
                    <a:pt x="838" y="629"/>
                  </a:lnTo>
                  <a:close/>
                  <a:moveTo>
                    <a:pt x="233" y="24"/>
                  </a:moveTo>
                  <a:lnTo>
                    <a:pt x="231" y="29"/>
                  </a:lnTo>
                  <a:lnTo>
                    <a:pt x="231" y="31"/>
                  </a:lnTo>
                  <a:lnTo>
                    <a:pt x="231" y="33"/>
                  </a:lnTo>
                  <a:lnTo>
                    <a:pt x="229" y="38"/>
                  </a:lnTo>
                  <a:lnTo>
                    <a:pt x="229" y="40"/>
                  </a:lnTo>
                  <a:lnTo>
                    <a:pt x="226" y="40"/>
                  </a:lnTo>
                  <a:lnTo>
                    <a:pt x="224" y="43"/>
                  </a:lnTo>
                  <a:lnTo>
                    <a:pt x="224" y="43"/>
                  </a:lnTo>
                  <a:lnTo>
                    <a:pt x="222" y="43"/>
                  </a:lnTo>
                  <a:lnTo>
                    <a:pt x="222" y="43"/>
                  </a:lnTo>
                  <a:lnTo>
                    <a:pt x="219" y="43"/>
                  </a:lnTo>
                  <a:lnTo>
                    <a:pt x="217" y="43"/>
                  </a:lnTo>
                  <a:lnTo>
                    <a:pt x="217" y="43"/>
                  </a:lnTo>
                  <a:lnTo>
                    <a:pt x="214" y="40"/>
                  </a:lnTo>
                  <a:lnTo>
                    <a:pt x="214" y="38"/>
                  </a:lnTo>
                  <a:lnTo>
                    <a:pt x="214" y="38"/>
                  </a:lnTo>
                  <a:lnTo>
                    <a:pt x="214" y="36"/>
                  </a:lnTo>
                  <a:lnTo>
                    <a:pt x="214" y="33"/>
                  </a:lnTo>
                  <a:lnTo>
                    <a:pt x="214" y="31"/>
                  </a:lnTo>
                  <a:lnTo>
                    <a:pt x="214" y="29"/>
                  </a:lnTo>
                  <a:lnTo>
                    <a:pt x="217" y="26"/>
                  </a:lnTo>
                  <a:lnTo>
                    <a:pt x="217" y="26"/>
                  </a:lnTo>
                  <a:lnTo>
                    <a:pt x="219" y="24"/>
                  </a:lnTo>
                  <a:lnTo>
                    <a:pt x="222" y="22"/>
                  </a:lnTo>
                  <a:lnTo>
                    <a:pt x="224" y="19"/>
                  </a:lnTo>
                  <a:lnTo>
                    <a:pt x="226" y="19"/>
                  </a:lnTo>
                  <a:lnTo>
                    <a:pt x="229" y="19"/>
                  </a:lnTo>
                  <a:lnTo>
                    <a:pt x="229" y="19"/>
                  </a:lnTo>
                  <a:lnTo>
                    <a:pt x="231" y="19"/>
                  </a:lnTo>
                  <a:lnTo>
                    <a:pt x="231" y="19"/>
                  </a:lnTo>
                  <a:lnTo>
                    <a:pt x="231" y="19"/>
                  </a:lnTo>
                  <a:lnTo>
                    <a:pt x="233" y="22"/>
                  </a:lnTo>
                  <a:lnTo>
                    <a:pt x="233" y="22"/>
                  </a:lnTo>
                  <a:lnTo>
                    <a:pt x="233" y="24"/>
                  </a:lnTo>
                  <a:close/>
                </a:path>
              </a:pathLst>
            </a:custGeom>
            <a:solidFill>
              <a:srgbClr val="3F8FDE"/>
            </a:solidFill>
            <a:ln w="9525" cap="flat" cmpd="sng" algn="ctr">
              <a:noFill/>
              <a:prstDash val="solid"/>
            </a:ln>
            <a:effectLst/>
          </p:spPr>
          <p:txBody>
            <a:bodyPr rtlCol="0" anchor="ct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5000" b="0" i="0" u="none" strike="noStrike" kern="0" cap="none" spc="0" normalizeH="0" baseline="0" noProof="0">
                <a:ln>
                  <a:noFill/>
                </a:ln>
                <a:solidFill>
                  <a:srgbClr val="3279D4"/>
                </a:solidFill>
                <a:effectLst/>
                <a:uLnTx/>
                <a:uFillTx/>
                <a:latin typeface="Harmonia Sans Pro"/>
                <a:sym typeface="Harmonia Sans Pro"/>
              </a:endParaRPr>
            </a:p>
          </p:txBody>
        </p:sp>
        <p:sp>
          <p:nvSpPr>
            <p:cNvPr id="63" name="Freeform 49">
              <a:extLst>
                <a:ext uri="{FF2B5EF4-FFF2-40B4-BE49-F238E27FC236}">
                  <a16:creationId xmlns:a16="http://schemas.microsoft.com/office/drawing/2014/main" id="{3481F627-B952-6392-79B5-C6244E70F7DF}"/>
                </a:ext>
              </a:extLst>
            </p:cNvPr>
            <p:cNvSpPr>
              <a:spLocks/>
            </p:cNvSpPr>
            <p:nvPr/>
          </p:nvSpPr>
          <p:spPr bwMode="auto">
            <a:xfrm>
              <a:off x="6154466" y="-1607511"/>
              <a:ext cx="122392" cy="128655"/>
            </a:xfrm>
            <a:custGeom>
              <a:avLst/>
              <a:gdLst>
                <a:gd name="T0" fmla="*/ 105 w 158"/>
                <a:gd name="T1" fmla="*/ 117 h 159"/>
                <a:gd name="T2" fmla="*/ 113 w 158"/>
                <a:gd name="T3" fmla="*/ 117 h 159"/>
                <a:gd name="T4" fmla="*/ 122 w 158"/>
                <a:gd name="T5" fmla="*/ 116 h 159"/>
                <a:gd name="T6" fmla="*/ 132 w 158"/>
                <a:gd name="T7" fmla="*/ 115 h 159"/>
                <a:gd name="T8" fmla="*/ 141 w 158"/>
                <a:gd name="T9" fmla="*/ 112 h 159"/>
                <a:gd name="T10" fmla="*/ 145 w 158"/>
                <a:gd name="T11" fmla="*/ 109 h 159"/>
                <a:gd name="T12" fmla="*/ 150 w 158"/>
                <a:gd name="T13" fmla="*/ 106 h 159"/>
                <a:gd name="T14" fmla="*/ 153 w 158"/>
                <a:gd name="T15" fmla="*/ 103 h 159"/>
                <a:gd name="T16" fmla="*/ 156 w 158"/>
                <a:gd name="T17" fmla="*/ 99 h 159"/>
                <a:gd name="T18" fmla="*/ 157 w 158"/>
                <a:gd name="T19" fmla="*/ 95 h 159"/>
                <a:gd name="T20" fmla="*/ 158 w 158"/>
                <a:gd name="T21" fmla="*/ 89 h 159"/>
                <a:gd name="T22" fmla="*/ 158 w 158"/>
                <a:gd name="T23" fmla="*/ 83 h 159"/>
                <a:gd name="T24" fmla="*/ 157 w 158"/>
                <a:gd name="T25" fmla="*/ 77 h 159"/>
                <a:gd name="T26" fmla="*/ 150 w 158"/>
                <a:gd name="T27" fmla="*/ 68 h 159"/>
                <a:gd name="T28" fmla="*/ 140 w 158"/>
                <a:gd name="T29" fmla="*/ 58 h 159"/>
                <a:gd name="T30" fmla="*/ 117 w 158"/>
                <a:gd name="T31" fmla="*/ 18 h 159"/>
                <a:gd name="T32" fmla="*/ 105 w 158"/>
                <a:gd name="T33" fmla="*/ 18 h 159"/>
                <a:gd name="T34" fmla="*/ 92 w 158"/>
                <a:gd name="T35" fmla="*/ 18 h 159"/>
                <a:gd name="T36" fmla="*/ 89 w 158"/>
                <a:gd name="T37" fmla="*/ 9 h 159"/>
                <a:gd name="T38" fmla="*/ 87 w 158"/>
                <a:gd name="T39" fmla="*/ 0 h 159"/>
                <a:gd name="T40" fmla="*/ 77 w 158"/>
                <a:gd name="T41" fmla="*/ 0 h 159"/>
                <a:gd name="T42" fmla="*/ 69 w 158"/>
                <a:gd name="T43" fmla="*/ 0 h 159"/>
                <a:gd name="T44" fmla="*/ 65 w 158"/>
                <a:gd name="T45" fmla="*/ 16 h 159"/>
                <a:gd name="T46" fmla="*/ 63 w 158"/>
                <a:gd name="T47" fmla="*/ 30 h 159"/>
                <a:gd name="T48" fmla="*/ 62 w 158"/>
                <a:gd name="T49" fmla="*/ 36 h 159"/>
                <a:gd name="T50" fmla="*/ 62 w 158"/>
                <a:gd name="T51" fmla="*/ 45 h 159"/>
                <a:gd name="T52" fmla="*/ 63 w 158"/>
                <a:gd name="T53" fmla="*/ 53 h 159"/>
                <a:gd name="T54" fmla="*/ 64 w 158"/>
                <a:gd name="T55" fmla="*/ 64 h 159"/>
                <a:gd name="T56" fmla="*/ 69 w 158"/>
                <a:gd name="T57" fmla="*/ 78 h 159"/>
                <a:gd name="T58" fmla="*/ 75 w 158"/>
                <a:gd name="T59" fmla="*/ 94 h 159"/>
                <a:gd name="T60" fmla="*/ 60 w 158"/>
                <a:gd name="T61" fmla="*/ 83 h 159"/>
                <a:gd name="T62" fmla="*/ 49 w 158"/>
                <a:gd name="T63" fmla="*/ 77 h 159"/>
                <a:gd name="T64" fmla="*/ 43 w 158"/>
                <a:gd name="T65" fmla="*/ 74 h 159"/>
                <a:gd name="T66" fmla="*/ 38 w 158"/>
                <a:gd name="T67" fmla="*/ 73 h 159"/>
                <a:gd name="T68" fmla="*/ 34 w 158"/>
                <a:gd name="T69" fmla="*/ 73 h 159"/>
                <a:gd name="T70" fmla="*/ 30 w 158"/>
                <a:gd name="T71" fmla="*/ 73 h 159"/>
                <a:gd name="T72" fmla="*/ 26 w 158"/>
                <a:gd name="T73" fmla="*/ 75 h 159"/>
                <a:gd name="T74" fmla="*/ 22 w 158"/>
                <a:gd name="T75" fmla="*/ 78 h 159"/>
                <a:gd name="T76" fmla="*/ 19 w 158"/>
                <a:gd name="T77" fmla="*/ 82 h 159"/>
                <a:gd name="T78" fmla="*/ 16 w 158"/>
                <a:gd name="T79" fmla="*/ 87 h 159"/>
                <a:gd name="T80" fmla="*/ 8 w 158"/>
                <a:gd name="T81" fmla="*/ 100 h 159"/>
                <a:gd name="T82" fmla="*/ 0 w 158"/>
                <a:gd name="T83" fmla="*/ 117 h 159"/>
                <a:gd name="T84" fmla="*/ 9 w 158"/>
                <a:gd name="T85" fmla="*/ 124 h 159"/>
                <a:gd name="T86" fmla="*/ 22 w 158"/>
                <a:gd name="T87" fmla="*/ 135 h 159"/>
                <a:gd name="T88" fmla="*/ 36 w 158"/>
                <a:gd name="T89" fmla="*/ 146 h 159"/>
                <a:gd name="T90" fmla="*/ 47 w 158"/>
                <a:gd name="T91" fmla="*/ 153 h 159"/>
                <a:gd name="T92" fmla="*/ 47 w 158"/>
                <a:gd name="T93" fmla="*/ 158 h 159"/>
                <a:gd name="T94" fmla="*/ 53 w 158"/>
                <a:gd name="T95" fmla="*/ 159 h 159"/>
                <a:gd name="T96" fmla="*/ 59 w 158"/>
                <a:gd name="T97" fmla="*/ 159 h 159"/>
                <a:gd name="T98" fmla="*/ 66 w 158"/>
                <a:gd name="T99" fmla="*/ 159 h 159"/>
                <a:gd name="T100" fmla="*/ 72 w 158"/>
                <a:gd name="T101" fmla="*/ 158 h 159"/>
                <a:gd name="T102" fmla="*/ 79 w 158"/>
                <a:gd name="T103" fmla="*/ 157 h 159"/>
                <a:gd name="T104" fmla="*/ 86 w 158"/>
                <a:gd name="T105" fmla="*/ 156 h 159"/>
                <a:gd name="T106" fmla="*/ 92 w 158"/>
                <a:gd name="T107" fmla="*/ 157 h 159"/>
                <a:gd name="T108" fmla="*/ 99 w 158"/>
                <a:gd name="T109" fmla="*/ 158 h 159"/>
                <a:gd name="T110" fmla="*/ 102 w 158"/>
                <a:gd name="T111" fmla="*/ 155 h 159"/>
                <a:gd name="T112" fmla="*/ 103 w 158"/>
                <a:gd name="T113" fmla="*/ 149 h 159"/>
                <a:gd name="T114" fmla="*/ 104 w 158"/>
                <a:gd name="T115" fmla="*/ 143 h 159"/>
                <a:gd name="T116" fmla="*/ 105 w 158"/>
                <a:gd name="T117" fmla="*/ 141 h 159"/>
                <a:gd name="T118" fmla="*/ 105 w 158"/>
                <a:gd name="T119" fmla="*/ 129 h 159"/>
                <a:gd name="T120" fmla="*/ 105 w 158"/>
                <a:gd name="T121" fmla="*/ 11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59">
                  <a:moveTo>
                    <a:pt x="105" y="117"/>
                  </a:moveTo>
                  <a:lnTo>
                    <a:pt x="113" y="117"/>
                  </a:lnTo>
                  <a:lnTo>
                    <a:pt x="122" y="116"/>
                  </a:lnTo>
                  <a:lnTo>
                    <a:pt x="132" y="115"/>
                  </a:lnTo>
                  <a:lnTo>
                    <a:pt x="141" y="112"/>
                  </a:lnTo>
                  <a:lnTo>
                    <a:pt x="145" y="109"/>
                  </a:lnTo>
                  <a:lnTo>
                    <a:pt x="150" y="106"/>
                  </a:lnTo>
                  <a:lnTo>
                    <a:pt x="153" y="103"/>
                  </a:lnTo>
                  <a:lnTo>
                    <a:pt x="156" y="99"/>
                  </a:lnTo>
                  <a:lnTo>
                    <a:pt x="157" y="95"/>
                  </a:lnTo>
                  <a:lnTo>
                    <a:pt x="158" y="89"/>
                  </a:lnTo>
                  <a:lnTo>
                    <a:pt x="158" y="83"/>
                  </a:lnTo>
                  <a:lnTo>
                    <a:pt x="157" y="77"/>
                  </a:lnTo>
                  <a:lnTo>
                    <a:pt x="150" y="68"/>
                  </a:lnTo>
                  <a:lnTo>
                    <a:pt x="140" y="58"/>
                  </a:lnTo>
                  <a:lnTo>
                    <a:pt x="117" y="18"/>
                  </a:lnTo>
                  <a:lnTo>
                    <a:pt x="105" y="18"/>
                  </a:lnTo>
                  <a:lnTo>
                    <a:pt x="92" y="18"/>
                  </a:lnTo>
                  <a:lnTo>
                    <a:pt x="89" y="9"/>
                  </a:lnTo>
                  <a:lnTo>
                    <a:pt x="87" y="0"/>
                  </a:lnTo>
                  <a:lnTo>
                    <a:pt x="77" y="0"/>
                  </a:lnTo>
                  <a:lnTo>
                    <a:pt x="69" y="0"/>
                  </a:lnTo>
                  <a:lnTo>
                    <a:pt x="65" y="16"/>
                  </a:lnTo>
                  <a:lnTo>
                    <a:pt x="63" y="30"/>
                  </a:lnTo>
                  <a:lnTo>
                    <a:pt x="62" y="36"/>
                  </a:lnTo>
                  <a:lnTo>
                    <a:pt x="62" y="45"/>
                  </a:lnTo>
                  <a:lnTo>
                    <a:pt x="63" y="53"/>
                  </a:lnTo>
                  <a:lnTo>
                    <a:pt x="64" y="64"/>
                  </a:lnTo>
                  <a:lnTo>
                    <a:pt x="69" y="78"/>
                  </a:lnTo>
                  <a:lnTo>
                    <a:pt x="75" y="94"/>
                  </a:lnTo>
                  <a:lnTo>
                    <a:pt x="60" y="83"/>
                  </a:lnTo>
                  <a:lnTo>
                    <a:pt x="49" y="77"/>
                  </a:lnTo>
                  <a:lnTo>
                    <a:pt x="43" y="74"/>
                  </a:lnTo>
                  <a:lnTo>
                    <a:pt x="38" y="73"/>
                  </a:lnTo>
                  <a:lnTo>
                    <a:pt x="34" y="73"/>
                  </a:lnTo>
                  <a:lnTo>
                    <a:pt x="30" y="73"/>
                  </a:lnTo>
                  <a:lnTo>
                    <a:pt x="26" y="75"/>
                  </a:lnTo>
                  <a:lnTo>
                    <a:pt x="22" y="78"/>
                  </a:lnTo>
                  <a:lnTo>
                    <a:pt x="19" y="82"/>
                  </a:lnTo>
                  <a:lnTo>
                    <a:pt x="16" y="87"/>
                  </a:lnTo>
                  <a:lnTo>
                    <a:pt x="8" y="100"/>
                  </a:lnTo>
                  <a:lnTo>
                    <a:pt x="0" y="117"/>
                  </a:lnTo>
                  <a:lnTo>
                    <a:pt x="9" y="124"/>
                  </a:lnTo>
                  <a:lnTo>
                    <a:pt x="22" y="135"/>
                  </a:lnTo>
                  <a:lnTo>
                    <a:pt x="36" y="146"/>
                  </a:lnTo>
                  <a:lnTo>
                    <a:pt x="47" y="153"/>
                  </a:lnTo>
                  <a:lnTo>
                    <a:pt x="47" y="158"/>
                  </a:lnTo>
                  <a:lnTo>
                    <a:pt x="53" y="159"/>
                  </a:lnTo>
                  <a:lnTo>
                    <a:pt x="59" y="159"/>
                  </a:lnTo>
                  <a:lnTo>
                    <a:pt x="66" y="159"/>
                  </a:lnTo>
                  <a:lnTo>
                    <a:pt x="72" y="158"/>
                  </a:lnTo>
                  <a:lnTo>
                    <a:pt x="79" y="157"/>
                  </a:lnTo>
                  <a:lnTo>
                    <a:pt x="86" y="156"/>
                  </a:lnTo>
                  <a:lnTo>
                    <a:pt x="92" y="157"/>
                  </a:lnTo>
                  <a:lnTo>
                    <a:pt x="99" y="158"/>
                  </a:lnTo>
                  <a:lnTo>
                    <a:pt x="102" y="155"/>
                  </a:lnTo>
                  <a:lnTo>
                    <a:pt x="103" y="149"/>
                  </a:lnTo>
                  <a:lnTo>
                    <a:pt x="104" y="143"/>
                  </a:lnTo>
                  <a:lnTo>
                    <a:pt x="105" y="141"/>
                  </a:lnTo>
                  <a:lnTo>
                    <a:pt x="105" y="129"/>
                  </a:lnTo>
                  <a:lnTo>
                    <a:pt x="105" y="117"/>
                  </a:lnTo>
                  <a:close/>
                </a:path>
              </a:pathLst>
            </a:custGeom>
            <a:solidFill>
              <a:srgbClr val="D5D6D9"/>
            </a:solidFill>
            <a:ln w="3175" cmpd="sng">
              <a:solidFill>
                <a:srgbClr val="FFFFFF"/>
              </a:solidFill>
              <a:round/>
              <a:headEnd/>
              <a:tailEnd/>
            </a:ln>
            <a:effectLst/>
          </p:spPr>
          <p:txBody>
            <a:bodyPr/>
            <a:lstStyle/>
            <a:p>
              <a:pPr marL="0" marR="0" lvl="0" indent="0" algn="ctr" defTabSz="8255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0000"/>
                </a:solidFill>
                <a:effectLst/>
                <a:uLnTx/>
                <a:uFillTx/>
                <a:latin typeface="Arial" charset="0"/>
                <a:cs typeface="Arial" charset="0"/>
                <a:sym typeface="Harmonia Sans Pro"/>
              </a:endParaRPr>
            </a:p>
          </p:txBody>
        </p:sp>
        <p:pic>
          <p:nvPicPr>
            <p:cNvPr id="64" name="Affidea_logos_Black_Shadow-04.png">
              <a:extLst>
                <a:ext uri="{FF2B5EF4-FFF2-40B4-BE49-F238E27FC236}">
                  <a16:creationId xmlns:a16="http://schemas.microsoft.com/office/drawing/2014/main" id="{576559CE-09A6-C015-5045-0375DAEC32E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674590" y="1399113"/>
              <a:ext cx="398248" cy="401460"/>
            </a:xfrm>
            <a:prstGeom prst="rect">
              <a:avLst/>
            </a:prstGeom>
            <a:noFill/>
            <a:ln>
              <a:noFill/>
            </a:ln>
          </p:spPr>
        </p:pic>
        <p:pic>
          <p:nvPicPr>
            <p:cNvPr id="65" name="Affidea_logos_Black_Shadow-04.png">
              <a:extLst>
                <a:ext uri="{FF2B5EF4-FFF2-40B4-BE49-F238E27FC236}">
                  <a16:creationId xmlns:a16="http://schemas.microsoft.com/office/drawing/2014/main" id="{89859F46-EB17-123A-A315-940EA404BAA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16056" y="17512"/>
              <a:ext cx="398248" cy="401460"/>
            </a:xfrm>
            <a:prstGeom prst="rect">
              <a:avLst/>
            </a:prstGeom>
            <a:noFill/>
            <a:ln>
              <a:noFill/>
            </a:ln>
          </p:spPr>
        </p:pic>
        <p:pic>
          <p:nvPicPr>
            <p:cNvPr id="66" name="Affidea_logos_Black_Shadow-04.png">
              <a:extLst>
                <a:ext uri="{FF2B5EF4-FFF2-40B4-BE49-F238E27FC236}">
                  <a16:creationId xmlns:a16="http://schemas.microsoft.com/office/drawing/2014/main" id="{752D87E5-653B-0339-9AD6-68127A91B06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8019" y="4375219"/>
              <a:ext cx="398248" cy="401460"/>
            </a:xfrm>
            <a:prstGeom prst="rect">
              <a:avLst/>
            </a:prstGeom>
            <a:noFill/>
            <a:ln>
              <a:noFill/>
            </a:ln>
          </p:spPr>
        </p:pic>
        <p:pic>
          <p:nvPicPr>
            <p:cNvPr id="67" name="Affidea_logos_Black_Shadow-04.png">
              <a:extLst>
                <a:ext uri="{FF2B5EF4-FFF2-40B4-BE49-F238E27FC236}">
                  <a16:creationId xmlns:a16="http://schemas.microsoft.com/office/drawing/2014/main" id="{1FDB48D2-C0B3-CB23-9924-84C7A4E4F53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625431" y="2206825"/>
              <a:ext cx="398248" cy="401460"/>
            </a:xfrm>
            <a:prstGeom prst="rect">
              <a:avLst/>
            </a:prstGeom>
            <a:noFill/>
            <a:ln>
              <a:noFill/>
            </a:ln>
          </p:spPr>
        </p:pic>
        <p:pic>
          <p:nvPicPr>
            <p:cNvPr id="68" name="Affidea_logos_Black_Shadow-04.png">
              <a:extLst>
                <a:ext uri="{FF2B5EF4-FFF2-40B4-BE49-F238E27FC236}">
                  <a16:creationId xmlns:a16="http://schemas.microsoft.com/office/drawing/2014/main" id="{D10E8B7C-5E99-EE38-EDFE-3EE5005A133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11189" y="211419"/>
              <a:ext cx="398248" cy="401460"/>
            </a:xfrm>
            <a:prstGeom prst="rect">
              <a:avLst/>
            </a:prstGeom>
            <a:noFill/>
            <a:ln>
              <a:noFill/>
            </a:ln>
          </p:spPr>
        </p:pic>
        <p:pic>
          <p:nvPicPr>
            <p:cNvPr id="69" name="Affidea_logos_Black_Shadow-04.png">
              <a:extLst>
                <a:ext uri="{FF2B5EF4-FFF2-40B4-BE49-F238E27FC236}">
                  <a16:creationId xmlns:a16="http://schemas.microsoft.com/office/drawing/2014/main" id="{4CE01036-07D7-C1A6-30AF-55D54434B86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503804" y="3209125"/>
              <a:ext cx="398248" cy="401460"/>
            </a:xfrm>
            <a:prstGeom prst="rect">
              <a:avLst/>
            </a:prstGeom>
            <a:noFill/>
            <a:ln>
              <a:noFill/>
            </a:ln>
          </p:spPr>
        </p:pic>
        <p:pic>
          <p:nvPicPr>
            <p:cNvPr id="70" name="Affidea_logos_Black_Shadow-04.png">
              <a:extLst>
                <a:ext uri="{FF2B5EF4-FFF2-40B4-BE49-F238E27FC236}">
                  <a16:creationId xmlns:a16="http://schemas.microsoft.com/office/drawing/2014/main" id="{A8898B49-EF39-C176-A8DA-840B5A8E756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726687" y="3737468"/>
              <a:ext cx="398248" cy="401460"/>
            </a:xfrm>
            <a:prstGeom prst="rect">
              <a:avLst/>
            </a:prstGeom>
            <a:noFill/>
            <a:ln>
              <a:noFill/>
            </a:ln>
          </p:spPr>
        </p:pic>
        <p:pic>
          <p:nvPicPr>
            <p:cNvPr id="71" name="Affidea_logos_Black_Shadow-04.png">
              <a:extLst>
                <a:ext uri="{FF2B5EF4-FFF2-40B4-BE49-F238E27FC236}">
                  <a16:creationId xmlns:a16="http://schemas.microsoft.com/office/drawing/2014/main" id="{BA23C166-1293-EA80-2A26-E97C651D9FB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01541" y="3665839"/>
              <a:ext cx="398248" cy="401460"/>
            </a:xfrm>
            <a:prstGeom prst="rect">
              <a:avLst/>
            </a:prstGeom>
            <a:noFill/>
            <a:ln>
              <a:noFill/>
            </a:ln>
          </p:spPr>
        </p:pic>
        <p:pic>
          <p:nvPicPr>
            <p:cNvPr id="72" name="Affidea_logos_Black_Shadow-04.png">
              <a:extLst>
                <a:ext uri="{FF2B5EF4-FFF2-40B4-BE49-F238E27FC236}">
                  <a16:creationId xmlns:a16="http://schemas.microsoft.com/office/drawing/2014/main" id="{5147E058-F283-43CC-C31A-7B5C10ED531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141381" y="4200936"/>
              <a:ext cx="398248" cy="401460"/>
            </a:xfrm>
            <a:prstGeom prst="rect">
              <a:avLst/>
            </a:prstGeom>
            <a:noFill/>
            <a:ln>
              <a:noFill/>
            </a:ln>
          </p:spPr>
        </p:pic>
        <p:pic>
          <p:nvPicPr>
            <p:cNvPr id="73" name="Affidea_logos_Black_Shadow-04.png">
              <a:extLst>
                <a:ext uri="{FF2B5EF4-FFF2-40B4-BE49-F238E27FC236}">
                  <a16:creationId xmlns:a16="http://schemas.microsoft.com/office/drawing/2014/main" id="{E30FB5B7-A1E6-6A38-90F0-431828FDCBF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558145" y="4094380"/>
              <a:ext cx="398248" cy="401460"/>
            </a:xfrm>
            <a:prstGeom prst="rect">
              <a:avLst/>
            </a:prstGeom>
            <a:noFill/>
            <a:ln>
              <a:noFill/>
            </a:ln>
          </p:spPr>
        </p:pic>
        <p:pic>
          <p:nvPicPr>
            <p:cNvPr id="74" name="Affidea_logos_Black_Shadow-04.png">
              <a:extLst>
                <a:ext uri="{FF2B5EF4-FFF2-40B4-BE49-F238E27FC236}">
                  <a16:creationId xmlns:a16="http://schemas.microsoft.com/office/drawing/2014/main" id="{11A6EF43-C1F4-2BC6-8137-9120AC1B03E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927825" y="3155413"/>
              <a:ext cx="398248" cy="401460"/>
            </a:xfrm>
            <a:prstGeom prst="rect">
              <a:avLst/>
            </a:prstGeom>
            <a:noFill/>
            <a:ln>
              <a:noFill/>
            </a:ln>
          </p:spPr>
        </p:pic>
        <p:pic>
          <p:nvPicPr>
            <p:cNvPr id="75" name="Affidea_logos_Black_Shadow-04.png">
              <a:extLst>
                <a:ext uri="{FF2B5EF4-FFF2-40B4-BE49-F238E27FC236}">
                  <a16:creationId xmlns:a16="http://schemas.microsoft.com/office/drawing/2014/main" id="{80D3AF6E-907E-93DA-D11F-C63CF00EBA4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163941" y="5934973"/>
              <a:ext cx="398248" cy="401460"/>
            </a:xfrm>
            <a:prstGeom prst="rect">
              <a:avLst/>
            </a:prstGeom>
            <a:noFill/>
            <a:ln>
              <a:noFill/>
            </a:ln>
          </p:spPr>
        </p:pic>
        <p:pic>
          <p:nvPicPr>
            <p:cNvPr id="76" name="Affidea_logos_Black_Shadow-04.png">
              <a:extLst>
                <a:ext uri="{FF2B5EF4-FFF2-40B4-BE49-F238E27FC236}">
                  <a16:creationId xmlns:a16="http://schemas.microsoft.com/office/drawing/2014/main" id="{F00DF1DA-1AC1-B957-B14F-64431A07250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697604" y="5719121"/>
              <a:ext cx="398248" cy="401460"/>
            </a:xfrm>
            <a:prstGeom prst="rect">
              <a:avLst/>
            </a:prstGeom>
            <a:noFill/>
            <a:ln>
              <a:noFill/>
            </a:ln>
          </p:spPr>
        </p:pic>
        <p:pic>
          <p:nvPicPr>
            <p:cNvPr id="77" name="Affidea_logos_Black_Shadow-04.png">
              <a:extLst>
                <a:ext uri="{FF2B5EF4-FFF2-40B4-BE49-F238E27FC236}">
                  <a16:creationId xmlns:a16="http://schemas.microsoft.com/office/drawing/2014/main" id="{2A030367-AA97-6D93-3681-5823857C943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827390" y="4734140"/>
              <a:ext cx="398248" cy="401460"/>
            </a:xfrm>
            <a:prstGeom prst="rect">
              <a:avLst/>
            </a:prstGeom>
            <a:noFill/>
            <a:ln>
              <a:noFill/>
            </a:ln>
          </p:spPr>
        </p:pic>
      </p:grpSp>
      <p:sp>
        <p:nvSpPr>
          <p:cNvPr id="78" name="Rectangle 77">
            <a:extLst>
              <a:ext uri="{FF2B5EF4-FFF2-40B4-BE49-F238E27FC236}">
                <a16:creationId xmlns:a16="http://schemas.microsoft.com/office/drawing/2014/main" id="{929C24C5-9257-548E-439F-60E35C009863}"/>
              </a:ext>
            </a:extLst>
          </p:cNvPr>
          <p:cNvSpPr/>
          <p:nvPr/>
        </p:nvSpPr>
        <p:spPr>
          <a:xfrm>
            <a:off x="6648451" y="5386649"/>
            <a:ext cx="192808" cy="118862"/>
          </a:xfrm>
          <a:prstGeom prst="rect">
            <a:avLst/>
          </a:prstGeom>
          <a:solidFill>
            <a:srgbClr val="3F8FDE"/>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54000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800" b="0" i="0" u="none" strike="noStrike" kern="1200" cap="none" spc="0" normalizeH="0" baseline="0" noProof="0" dirty="0" err="1">
                <a:ln>
                  <a:noFill/>
                </a:ln>
                <a:solidFill>
                  <a:srgbClr val="000000"/>
                </a:solidFill>
                <a:effectLst/>
                <a:uLnTx/>
                <a:uFillTx/>
                <a:latin typeface="+mj-lt"/>
                <a:ea typeface="+mn-ea"/>
                <a:cs typeface="Arial" panose="020B0604020202020204" pitchFamily="34" charset="0"/>
              </a:rPr>
              <a:t>Affide</a:t>
            </a:r>
            <a:r>
              <a:rPr kumimoji="0" lang="lt-LT"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a</a:t>
            </a:r>
            <a:endParaRPr kumimoji="0" lang="en-GB"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sp>
        <p:nvSpPr>
          <p:cNvPr id="79" name="Oval 78">
            <a:extLst>
              <a:ext uri="{FF2B5EF4-FFF2-40B4-BE49-F238E27FC236}">
                <a16:creationId xmlns:a16="http://schemas.microsoft.com/office/drawing/2014/main" id="{DEDEF6E4-F60C-4624-D5A5-A12FAA8A7E61}"/>
              </a:ext>
            </a:extLst>
          </p:cNvPr>
          <p:cNvSpPr/>
          <p:nvPr/>
        </p:nvSpPr>
        <p:spPr>
          <a:xfrm>
            <a:off x="7845560" y="5410954"/>
            <a:ext cx="81818" cy="8930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lt-LT"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Centrinis biuras (Nyderlanduose)</a:t>
            </a:r>
            <a:endParaRPr kumimoji="0" lang="en-GB"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sp>
        <p:nvSpPr>
          <p:cNvPr id="81" name="TextBox 80">
            <a:extLst>
              <a:ext uri="{FF2B5EF4-FFF2-40B4-BE49-F238E27FC236}">
                <a16:creationId xmlns:a16="http://schemas.microsoft.com/office/drawing/2014/main" id="{100EC0C9-8D18-20CC-C114-F6730BA20D1A}"/>
              </a:ext>
            </a:extLst>
          </p:cNvPr>
          <p:cNvSpPr txBox="1"/>
          <p:nvPr/>
        </p:nvSpPr>
        <p:spPr>
          <a:xfrm>
            <a:off x="289234" y="809223"/>
            <a:ext cx="5491080" cy="645750"/>
          </a:xfrm>
          <a:prstGeom prst="rect">
            <a:avLst/>
          </a:prstGeom>
          <a:noFill/>
        </p:spPr>
        <p:txBody>
          <a:bodyPr wrap="square">
            <a:spAutoFit/>
          </a:bodyPr>
          <a:lstStyle/>
          <a:p>
            <a:pPr>
              <a:lnSpc>
                <a:spcPct val="130000"/>
              </a:lnSpc>
              <a:spcBef>
                <a:spcPts val="800"/>
              </a:spcBef>
              <a:buClr>
                <a:srgbClr val="4181D0"/>
              </a:buClr>
              <a:buSzPct val="96000"/>
              <a:defRPr/>
            </a:pPr>
            <a:r>
              <a:rPr lang="en-US" altLang="ro-RO" sz="1400" b="1" dirty="0" err="1">
                <a:solidFill>
                  <a:schemeClr val="bg1">
                    <a:lumMod val="50000"/>
                  </a:schemeClr>
                </a:solidFill>
                <a:latin typeface="+mj-lt"/>
              </a:rPr>
              <a:t>Affidea</a:t>
            </a:r>
            <a:r>
              <a:rPr lang="en-US" altLang="ro-RO" sz="1400" dirty="0">
                <a:solidFill>
                  <a:schemeClr val="bg1">
                    <a:lumMod val="50000"/>
                  </a:schemeClr>
                </a:solidFill>
                <a:latin typeface="+mj-lt"/>
              </a:rPr>
              <a:t> </a:t>
            </a:r>
            <a:r>
              <a:rPr lang="lt-LT" altLang="ro-RO" sz="1400" dirty="0">
                <a:solidFill>
                  <a:schemeClr val="bg1">
                    <a:lumMod val="50000"/>
                  </a:schemeClr>
                </a:solidFill>
                <a:latin typeface="+mj-lt"/>
              </a:rPr>
              <a:t>yra Europoje pirmaujanti pažangių diagnostinio vaizdinimo, ambulatorinių ir vėžio gydymo paslaugų teikėja.</a:t>
            </a:r>
            <a:endParaRPr lang="en-US" altLang="ro-RO" sz="1400" dirty="0">
              <a:solidFill>
                <a:schemeClr val="bg1">
                  <a:lumMod val="50000"/>
                </a:schemeClr>
              </a:solidFill>
              <a:latin typeface="+mj-lt"/>
            </a:endParaRPr>
          </a:p>
        </p:txBody>
      </p:sp>
      <p:sp>
        <p:nvSpPr>
          <p:cNvPr id="3" name="Oval 2">
            <a:extLst>
              <a:ext uri="{FF2B5EF4-FFF2-40B4-BE49-F238E27FC236}">
                <a16:creationId xmlns:a16="http://schemas.microsoft.com/office/drawing/2014/main" id="{091B0EA7-B8E9-8E47-55C4-2EF69B13C55C}"/>
              </a:ext>
            </a:extLst>
          </p:cNvPr>
          <p:cNvSpPr/>
          <p:nvPr/>
        </p:nvSpPr>
        <p:spPr>
          <a:xfrm>
            <a:off x="6842895" y="2455395"/>
            <a:ext cx="81818" cy="8930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endParaRPr kumimoji="0" lang="en-GB" sz="8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spTree>
    <p:extLst>
      <p:ext uri="{BB962C8B-B14F-4D97-AF65-F5344CB8AC3E}">
        <p14:creationId xmlns:p14="http://schemas.microsoft.com/office/powerpoint/2010/main" val="1607178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err="1"/>
              <a:t>Apie</a:t>
            </a:r>
            <a:r>
              <a:rPr lang="lt-LT" sz="2400" dirty="0"/>
              <a:t> </a:t>
            </a:r>
            <a:r>
              <a:rPr lang="lt-LT" sz="2400" b="1" dirty="0" err="1"/>
              <a:t>Affidea</a:t>
            </a:r>
            <a:r>
              <a:rPr lang="lt-LT" sz="2400" b="1" dirty="0"/>
              <a:t> </a:t>
            </a:r>
            <a:r>
              <a:rPr lang="en-US" sz="2400" b="1" dirty="0" err="1"/>
              <a:t>Lietuva</a:t>
            </a:r>
            <a:endParaRPr lang="en-GB" sz="2400" b="1" dirty="0"/>
          </a:p>
        </p:txBody>
      </p:sp>
      <p:sp>
        <p:nvSpPr>
          <p:cNvPr id="3" name="Slide Number Placeholder 2"/>
          <p:cNvSpPr>
            <a:spLocks noGrp="1"/>
          </p:cNvSpPr>
          <p:nvPr>
            <p:ph type="sldNum" sz="quarter" idx="12"/>
          </p:nvPr>
        </p:nvSpPr>
        <p:spPr/>
        <p:txBody>
          <a:bodyPr/>
          <a:lstStyle/>
          <a:p>
            <a:fld id="{E3411C27-C9F6-407B-B9E6-485D74C397C0}" type="slidenum">
              <a:rPr lang="en-GB" smtClean="0"/>
              <a:t>4</a:t>
            </a:fld>
            <a:endParaRPr lang="en-GB"/>
          </a:p>
        </p:txBody>
      </p:sp>
      <p:sp>
        <p:nvSpPr>
          <p:cNvPr id="4" name="AutoShape 2"/>
          <p:cNvSpPr>
            <a:spLocks noChangeArrowheads="1"/>
          </p:cNvSpPr>
          <p:nvPr/>
        </p:nvSpPr>
        <p:spPr bwMode="auto">
          <a:xfrm>
            <a:off x="3997325" y="2679514"/>
            <a:ext cx="1860550" cy="1592262"/>
          </a:xfrm>
          <a:prstGeom prst="hexagon">
            <a:avLst>
              <a:gd name="adj" fmla="val 29212"/>
              <a:gd name="vf" fmla="val 115470"/>
            </a:avLst>
          </a:prstGeom>
          <a:solidFill>
            <a:srgbClr val="DDDEE1"/>
          </a:solidFill>
          <a:ln w="3175">
            <a:noFill/>
            <a:miter lim="800000"/>
            <a:headEnd/>
            <a:tailEnd/>
          </a:ln>
          <a:effectLst/>
        </p:spPr>
        <p:txBody>
          <a:bodyPr wrap="none" lIns="98082" tIns="49041" rIns="98082" bIns="49041" anchor="ctr"/>
          <a:lstStyle>
            <a:lvl1pPr marL="125413" indent="-125413" defTabSz="881063">
              <a:defRPr sz="1200">
                <a:solidFill>
                  <a:schemeClr val="tx1"/>
                </a:solidFill>
                <a:latin typeface="Arial" panose="020B0604020202020204" pitchFamily="34" charset="0"/>
              </a:defRPr>
            </a:lvl1pPr>
            <a:lvl2pPr marL="360363" indent="-111125" defTabSz="881063">
              <a:defRPr sz="1200">
                <a:solidFill>
                  <a:schemeClr val="tx1"/>
                </a:solidFill>
                <a:latin typeface="Arial" panose="020B0604020202020204" pitchFamily="34" charset="0"/>
              </a:defRPr>
            </a:lvl2pPr>
            <a:lvl3pPr marL="739775" indent="-192088" defTabSz="881063">
              <a:defRPr sz="1200">
                <a:solidFill>
                  <a:schemeClr val="tx1"/>
                </a:solidFill>
                <a:latin typeface="Arial" panose="020B0604020202020204" pitchFamily="34" charset="0"/>
              </a:defRPr>
            </a:lvl3pPr>
            <a:lvl4pPr marL="973138" indent="-111125" defTabSz="881063">
              <a:defRPr sz="1200">
                <a:solidFill>
                  <a:schemeClr val="tx1"/>
                </a:solidFill>
                <a:latin typeface="Arial" panose="020B0604020202020204" pitchFamily="34" charset="0"/>
              </a:defRPr>
            </a:lvl4pPr>
            <a:lvl5pPr marL="1352550" indent="-192088" defTabSz="881063">
              <a:defRPr sz="1200">
                <a:solidFill>
                  <a:schemeClr val="tx1"/>
                </a:solidFill>
                <a:latin typeface="Arial" panose="020B0604020202020204" pitchFamily="34" charset="0"/>
              </a:defRPr>
            </a:lvl5pPr>
            <a:lvl6pPr marL="1809750" indent="-192088" defTabSz="881063" eaLnBrk="0" fontAlgn="base" hangingPunct="0">
              <a:spcBef>
                <a:spcPct val="0"/>
              </a:spcBef>
              <a:spcAft>
                <a:spcPct val="0"/>
              </a:spcAft>
              <a:defRPr sz="1200">
                <a:solidFill>
                  <a:schemeClr val="tx1"/>
                </a:solidFill>
                <a:latin typeface="Arial" panose="020B0604020202020204" pitchFamily="34" charset="0"/>
              </a:defRPr>
            </a:lvl6pPr>
            <a:lvl7pPr marL="2266950" indent="-192088" defTabSz="881063" eaLnBrk="0" fontAlgn="base" hangingPunct="0">
              <a:spcBef>
                <a:spcPct val="0"/>
              </a:spcBef>
              <a:spcAft>
                <a:spcPct val="0"/>
              </a:spcAft>
              <a:defRPr sz="1200">
                <a:solidFill>
                  <a:schemeClr val="tx1"/>
                </a:solidFill>
                <a:latin typeface="Arial" panose="020B0604020202020204" pitchFamily="34" charset="0"/>
              </a:defRPr>
            </a:lvl7pPr>
            <a:lvl8pPr marL="2724150" indent="-192088" defTabSz="881063" eaLnBrk="0" fontAlgn="base" hangingPunct="0">
              <a:spcBef>
                <a:spcPct val="0"/>
              </a:spcBef>
              <a:spcAft>
                <a:spcPct val="0"/>
              </a:spcAft>
              <a:defRPr sz="1200">
                <a:solidFill>
                  <a:schemeClr val="tx1"/>
                </a:solidFill>
                <a:latin typeface="Arial" panose="020B0604020202020204" pitchFamily="34" charset="0"/>
              </a:defRPr>
            </a:lvl8pPr>
            <a:lvl9pPr marL="3181350" indent="-192088" defTabSz="881063" eaLnBrk="0" fontAlgn="base" hangingPunct="0">
              <a:spcBef>
                <a:spcPct val="0"/>
              </a:spcBef>
              <a:spcAft>
                <a:spcPct val="0"/>
              </a:spcAft>
              <a:defRPr sz="1200">
                <a:solidFill>
                  <a:schemeClr val="tx1"/>
                </a:solidFill>
                <a:latin typeface="Arial" panose="020B0604020202020204" pitchFamily="34" charset="0"/>
              </a:defRPr>
            </a:lvl9pPr>
          </a:lstStyle>
          <a:p>
            <a:pPr algn="ctr"/>
            <a:r>
              <a:rPr lang="lt-LT" altLang="hu-HU" sz="2400" b="1" noProof="1">
                <a:solidFill>
                  <a:srgbClr val="585454"/>
                </a:solidFill>
                <a:latin typeface="+mn-lt"/>
              </a:rPr>
              <a:t>Affidea</a:t>
            </a:r>
          </a:p>
          <a:p>
            <a:pPr algn="ctr"/>
            <a:r>
              <a:rPr lang="lt-LT" altLang="hu-HU" sz="2400" b="1" noProof="1">
                <a:solidFill>
                  <a:srgbClr val="585454"/>
                </a:solidFill>
                <a:latin typeface="+mn-lt"/>
              </a:rPr>
              <a:t>Lietuva</a:t>
            </a:r>
            <a:endParaRPr lang="hu-HU" altLang="hu-HU" sz="2400" b="1" noProof="1">
              <a:solidFill>
                <a:srgbClr val="585454"/>
              </a:solidFill>
              <a:latin typeface="+mn-lt"/>
            </a:endParaRPr>
          </a:p>
        </p:txBody>
      </p:sp>
      <p:sp>
        <p:nvSpPr>
          <p:cNvPr id="5" name="AutoShape 3"/>
          <p:cNvSpPr>
            <a:spLocks noChangeArrowheads="1"/>
          </p:cNvSpPr>
          <p:nvPr/>
        </p:nvSpPr>
        <p:spPr bwMode="auto">
          <a:xfrm>
            <a:off x="3997325" y="4417826"/>
            <a:ext cx="1860550" cy="1592263"/>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p>
            <a:pPr algn="ctr" defTabSz="981075">
              <a:spcBef>
                <a:spcPct val="0"/>
              </a:spcBef>
            </a:pPr>
            <a:r>
              <a:rPr lang="lt-LT" altLang="hu-HU" sz="2800" noProof="1">
                <a:solidFill>
                  <a:schemeClr val="bg1"/>
                </a:solidFill>
              </a:rPr>
              <a:t>42K</a:t>
            </a:r>
          </a:p>
          <a:p>
            <a:pPr algn="ctr" defTabSz="981075">
              <a:spcBef>
                <a:spcPct val="0"/>
              </a:spcBef>
            </a:pPr>
            <a:r>
              <a:rPr lang="lt-LT" altLang="hu-HU" sz="1400" noProof="1">
                <a:solidFill>
                  <a:schemeClr val="bg1"/>
                </a:solidFill>
              </a:rPr>
              <a:t>Pacientų per</a:t>
            </a:r>
          </a:p>
          <a:p>
            <a:pPr algn="ctr" defTabSz="981075">
              <a:spcBef>
                <a:spcPct val="0"/>
              </a:spcBef>
            </a:pPr>
            <a:r>
              <a:rPr lang="lt-LT" altLang="hu-HU" sz="1400" noProof="1">
                <a:solidFill>
                  <a:schemeClr val="bg1"/>
                </a:solidFill>
              </a:rPr>
              <a:t>metus</a:t>
            </a:r>
            <a:endParaRPr lang="hu-HU" altLang="hu-HU" sz="1400" noProof="1">
              <a:solidFill>
                <a:schemeClr val="bg1"/>
              </a:solidFill>
            </a:endParaRPr>
          </a:p>
        </p:txBody>
      </p:sp>
      <p:sp>
        <p:nvSpPr>
          <p:cNvPr id="6" name="AutoShape 4"/>
          <p:cNvSpPr>
            <a:spLocks noChangeArrowheads="1"/>
          </p:cNvSpPr>
          <p:nvPr/>
        </p:nvSpPr>
        <p:spPr bwMode="auto">
          <a:xfrm>
            <a:off x="3997325" y="942789"/>
            <a:ext cx="1860550" cy="1592262"/>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p>
            <a:pPr algn="ctr" defTabSz="981075">
              <a:spcBef>
                <a:spcPct val="0"/>
              </a:spcBef>
            </a:pPr>
            <a:r>
              <a:rPr lang="lt-LT" altLang="hu-HU" sz="2800" noProof="1">
                <a:solidFill>
                  <a:schemeClr val="bg1"/>
                </a:solidFill>
              </a:rPr>
              <a:t>17</a:t>
            </a:r>
            <a:br>
              <a:rPr lang="lt-LT" altLang="hu-HU" sz="1400" noProof="1">
                <a:solidFill>
                  <a:schemeClr val="bg1"/>
                </a:solidFill>
              </a:rPr>
            </a:br>
            <a:r>
              <a:rPr lang="lt-LT" altLang="hu-HU" sz="1400" noProof="1">
                <a:solidFill>
                  <a:schemeClr val="bg1"/>
                </a:solidFill>
              </a:rPr>
              <a:t>Diagnostikos centrų</a:t>
            </a:r>
          </a:p>
          <a:p>
            <a:pPr algn="ctr" defTabSz="981075">
              <a:spcBef>
                <a:spcPct val="0"/>
              </a:spcBef>
            </a:pPr>
            <a:r>
              <a:rPr lang="lt-LT" altLang="hu-HU" sz="1400" noProof="1">
                <a:solidFill>
                  <a:schemeClr val="bg1"/>
                </a:solidFill>
              </a:rPr>
              <a:t>Ir klinikų</a:t>
            </a:r>
          </a:p>
        </p:txBody>
      </p:sp>
      <p:sp>
        <p:nvSpPr>
          <p:cNvPr id="7" name="AutoShape 5"/>
          <p:cNvSpPr>
            <a:spLocks noChangeArrowheads="1"/>
          </p:cNvSpPr>
          <p:nvPr/>
        </p:nvSpPr>
        <p:spPr bwMode="auto">
          <a:xfrm>
            <a:off x="5508625" y="1803214"/>
            <a:ext cx="1860550" cy="1592262"/>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lvl1pPr defTabSz="981075">
              <a:spcBef>
                <a:spcPct val="20000"/>
              </a:spcBef>
              <a:defRPr sz="1500">
                <a:solidFill>
                  <a:schemeClr val="tx1"/>
                </a:solidFill>
                <a:latin typeface="Arial" panose="020B0604020202020204" pitchFamily="34" charset="0"/>
              </a:defRPr>
            </a:lvl1pPr>
            <a:lvl2pPr marL="490538" indent="-184150" defTabSz="981075">
              <a:spcBef>
                <a:spcPct val="20000"/>
              </a:spcBef>
              <a:buClr>
                <a:schemeClr val="tx2"/>
              </a:buClr>
              <a:buFont typeface="Wingdings" panose="05000000000000000000" pitchFamily="2" charset="2"/>
              <a:buChar char="§"/>
              <a:defRPr sz="1500">
                <a:solidFill>
                  <a:schemeClr val="tx1"/>
                </a:solidFill>
                <a:latin typeface="Arial" panose="020B0604020202020204" pitchFamily="34" charset="0"/>
              </a:defRPr>
            </a:lvl2pPr>
            <a:lvl3pPr marL="981075" indent="-174625" defTabSz="981075">
              <a:spcBef>
                <a:spcPct val="20000"/>
              </a:spcBef>
              <a:buClr>
                <a:schemeClr val="tx2"/>
              </a:buClr>
              <a:buChar char="–"/>
              <a:defRPr sz="1300">
                <a:solidFill>
                  <a:schemeClr val="tx1"/>
                </a:solidFill>
                <a:latin typeface="Arial" panose="020B0604020202020204" pitchFamily="34" charset="0"/>
              </a:defRPr>
            </a:lvl3pPr>
            <a:lvl4pPr marL="1471613" indent="-190500" defTabSz="981075">
              <a:spcBef>
                <a:spcPct val="20000"/>
              </a:spcBef>
              <a:buClr>
                <a:schemeClr val="tx2"/>
              </a:buClr>
              <a:buFont typeface="Wingdings" panose="05000000000000000000" pitchFamily="2" charset="2"/>
              <a:buChar char="§"/>
              <a:defRPr sz="1100">
                <a:solidFill>
                  <a:schemeClr val="tx1"/>
                </a:solidFill>
                <a:latin typeface="Arial" panose="020B0604020202020204" pitchFamily="34" charset="0"/>
              </a:defRPr>
            </a:lvl4pPr>
            <a:lvl5pPr marL="1962150" indent="-190500" defTabSz="981075">
              <a:spcBef>
                <a:spcPct val="20000"/>
              </a:spcBef>
              <a:buClr>
                <a:schemeClr val="tx2"/>
              </a:buClr>
              <a:buChar char="–"/>
              <a:defRPr sz="1100">
                <a:solidFill>
                  <a:schemeClr val="tx1"/>
                </a:solidFill>
                <a:latin typeface="Arial" panose="020B0604020202020204" pitchFamily="34" charset="0"/>
              </a:defRPr>
            </a:lvl5pPr>
            <a:lvl6pPr marL="2419350" indent="-190500" defTabSz="981075" eaLnBrk="0" fontAlgn="base" hangingPunct="0">
              <a:spcBef>
                <a:spcPct val="20000"/>
              </a:spcBef>
              <a:spcAft>
                <a:spcPct val="0"/>
              </a:spcAft>
              <a:buClr>
                <a:schemeClr val="tx2"/>
              </a:buClr>
              <a:buChar char="–"/>
              <a:defRPr sz="1100">
                <a:solidFill>
                  <a:schemeClr val="tx1"/>
                </a:solidFill>
                <a:latin typeface="Arial" panose="020B0604020202020204" pitchFamily="34" charset="0"/>
              </a:defRPr>
            </a:lvl6pPr>
            <a:lvl7pPr marL="2876550" indent="-190500" defTabSz="981075" eaLnBrk="0" fontAlgn="base" hangingPunct="0">
              <a:spcBef>
                <a:spcPct val="20000"/>
              </a:spcBef>
              <a:spcAft>
                <a:spcPct val="0"/>
              </a:spcAft>
              <a:buClr>
                <a:schemeClr val="tx2"/>
              </a:buClr>
              <a:buChar char="–"/>
              <a:defRPr sz="1100">
                <a:solidFill>
                  <a:schemeClr val="tx1"/>
                </a:solidFill>
                <a:latin typeface="Arial" panose="020B0604020202020204" pitchFamily="34" charset="0"/>
              </a:defRPr>
            </a:lvl7pPr>
            <a:lvl8pPr marL="3333750" indent="-190500" defTabSz="981075" eaLnBrk="0" fontAlgn="base" hangingPunct="0">
              <a:spcBef>
                <a:spcPct val="20000"/>
              </a:spcBef>
              <a:spcAft>
                <a:spcPct val="0"/>
              </a:spcAft>
              <a:buClr>
                <a:schemeClr val="tx2"/>
              </a:buClr>
              <a:buChar char="–"/>
              <a:defRPr sz="1100">
                <a:solidFill>
                  <a:schemeClr val="tx1"/>
                </a:solidFill>
                <a:latin typeface="Arial" panose="020B0604020202020204" pitchFamily="34" charset="0"/>
              </a:defRPr>
            </a:lvl8pPr>
            <a:lvl9pPr marL="3790950" indent="-190500" defTabSz="981075" eaLnBrk="0" fontAlgn="base" hangingPunct="0">
              <a:spcBef>
                <a:spcPct val="20000"/>
              </a:spcBef>
              <a:spcAft>
                <a:spcPct val="0"/>
              </a:spcAft>
              <a:buClr>
                <a:schemeClr val="tx2"/>
              </a:buClr>
              <a:buChar char="–"/>
              <a:defRPr sz="1100">
                <a:solidFill>
                  <a:schemeClr val="tx1"/>
                </a:solidFill>
                <a:latin typeface="Arial" panose="020B0604020202020204" pitchFamily="34" charset="0"/>
              </a:defRPr>
            </a:lvl9pPr>
          </a:lstStyle>
          <a:p>
            <a:pPr algn="ctr">
              <a:spcBef>
                <a:spcPct val="0"/>
              </a:spcBef>
            </a:pPr>
            <a:r>
              <a:rPr lang="lt-LT" altLang="hu-HU" sz="2800" noProof="1">
                <a:solidFill>
                  <a:schemeClr val="bg1"/>
                </a:solidFill>
                <a:latin typeface="+mn-lt"/>
              </a:rPr>
              <a:t>1000</a:t>
            </a:r>
          </a:p>
          <a:p>
            <a:pPr algn="ctr">
              <a:spcBef>
                <a:spcPct val="0"/>
              </a:spcBef>
            </a:pPr>
            <a:r>
              <a:rPr lang="lt-LT" altLang="hu-HU" sz="1400" noProof="1">
                <a:solidFill>
                  <a:schemeClr val="bg1"/>
                </a:solidFill>
                <a:latin typeface="+mn-lt"/>
              </a:rPr>
              <a:t>Profesionalų</a:t>
            </a:r>
            <a:endParaRPr lang="hu-HU" altLang="hu-HU" sz="1400" noProof="1">
              <a:solidFill>
                <a:schemeClr val="bg1"/>
              </a:solidFill>
              <a:latin typeface="+mn-lt"/>
            </a:endParaRPr>
          </a:p>
        </p:txBody>
      </p:sp>
      <p:sp>
        <p:nvSpPr>
          <p:cNvPr id="8" name="AutoShape 6"/>
          <p:cNvSpPr>
            <a:spLocks noChangeArrowheads="1"/>
          </p:cNvSpPr>
          <p:nvPr/>
        </p:nvSpPr>
        <p:spPr bwMode="auto">
          <a:xfrm>
            <a:off x="2487613" y="1803214"/>
            <a:ext cx="1860550" cy="1592262"/>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p>
            <a:pPr algn="ctr" defTabSz="981075">
              <a:spcBef>
                <a:spcPct val="0"/>
              </a:spcBef>
            </a:pPr>
            <a:r>
              <a:rPr lang="lt-LT" altLang="hu-HU" sz="2800" noProof="1">
                <a:solidFill>
                  <a:schemeClr val="bg1"/>
                </a:solidFill>
              </a:rPr>
              <a:t>250K</a:t>
            </a:r>
          </a:p>
          <a:p>
            <a:pPr algn="ctr" defTabSz="981075">
              <a:spcBef>
                <a:spcPct val="0"/>
              </a:spcBef>
            </a:pPr>
            <a:r>
              <a:rPr lang="lt-LT" altLang="hu-HU" sz="1400" noProof="1">
                <a:solidFill>
                  <a:schemeClr val="bg1"/>
                </a:solidFill>
              </a:rPr>
              <a:t>Tyrimų per</a:t>
            </a:r>
          </a:p>
          <a:p>
            <a:pPr algn="ctr" defTabSz="981075">
              <a:spcBef>
                <a:spcPct val="0"/>
              </a:spcBef>
            </a:pPr>
            <a:r>
              <a:rPr lang="lt-LT" altLang="hu-HU" sz="1400" noProof="1">
                <a:solidFill>
                  <a:schemeClr val="bg1"/>
                </a:solidFill>
              </a:rPr>
              <a:t>metus</a:t>
            </a:r>
            <a:endParaRPr lang="hu-HU" altLang="hu-HU" sz="1400" noProof="1">
              <a:solidFill>
                <a:schemeClr val="bg1"/>
              </a:solidFill>
            </a:endParaRPr>
          </a:p>
        </p:txBody>
      </p:sp>
      <p:sp>
        <p:nvSpPr>
          <p:cNvPr id="9" name="AutoShape 7"/>
          <p:cNvSpPr>
            <a:spLocks noChangeArrowheads="1"/>
          </p:cNvSpPr>
          <p:nvPr/>
        </p:nvSpPr>
        <p:spPr bwMode="auto">
          <a:xfrm>
            <a:off x="5508625" y="3541526"/>
            <a:ext cx="1860550" cy="1592263"/>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p>
            <a:pPr algn="ctr" defTabSz="981075">
              <a:spcBef>
                <a:spcPct val="0"/>
              </a:spcBef>
            </a:pPr>
            <a:r>
              <a:rPr lang="lt-LT" altLang="hu-HU" sz="2800" noProof="1">
                <a:solidFill>
                  <a:schemeClr val="bg1"/>
                </a:solidFill>
              </a:rPr>
              <a:t>9</a:t>
            </a:r>
          </a:p>
          <a:p>
            <a:pPr algn="ctr" defTabSz="981075">
              <a:spcBef>
                <a:spcPct val="0"/>
              </a:spcBef>
            </a:pPr>
            <a:r>
              <a:rPr lang="lt-LT" altLang="hu-HU" sz="1400" noProof="1">
                <a:solidFill>
                  <a:schemeClr val="bg1"/>
                </a:solidFill>
              </a:rPr>
              <a:t>Miestai</a:t>
            </a:r>
            <a:endParaRPr lang="hu-HU" altLang="hu-HU" sz="1400" noProof="1">
              <a:solidFill>
                <a:schemeClr val="bg1"/>
              </a:solidFill>
            </a:endParaRPr>
          </a:p>
        </p:txBody>
      </p:sp>
      <p:sp>
        <p:nvSpPr>
          <p:cNvPr id="10" name="AutoShape 8"/>
          <p:cNvSpPr>
            <a:spLocks noChangeArrowheads="1"/>
          </p:cNvSpPr>
          <p:nvPr/>
        </p:nvSpPr>
        <p:spPr bwMode="auto">
          <a:xfrm>
            <a:off x="2487613" y="3541526"/>
            <a:ext cx="1860550" cy="1592263"/>
          </a:xfrm>
          <a:prstGeom prst="hexagon">
            <a:avLst>
              <a:gd name="adj" fmla="val 29212"/>
              <a:gd name="vf" fmla="val 115470"/>
            </a:avLst>
          </a:prstGeom>
          <a:solidFill>
            <a:srgbClr val="418FDE"/>
          </a:solidFill>
          <a:ln w="3175">
            <a:noFill/>
            <a:miter lim="800000"/>
            <a:headEnd type="none" w="sm" len="sm"/>
            <a:tailEnd type="none" w="sm" len="sm"/>
          </a:ln>
          <a:effectLst/>
        </p:spPr>
        <p:txBody>
          <a:bodyPr wrap="none" lIns="98082" tIns="49041" rIns="98082" bIns="49041" anchor="ctr"/>
          <a:lstStyle/>
          <a:p>
            <a:pPr algn="ctr" defTabSz="981075">
              <a:spcBef>
                <a:spcPct val="0"/>
              </a:spcBef>
            </a:pPr>
            <a:r>
              <a:rPr lang="lt-LT" altLang="hu-HU" sz="2800" noProof="1">
                <a:solidFill>
                  <a:schemeClr val="bg1"/>
                </a:solidFill>
              </a:rPr>
              <a:t>70</a:t>
            </a:r>
          </a:p>
          <a:p>
            <a:pPr algn="ctr" defTabSz="981075">
              <a:spcBef>
                <a:spcPct val="0"/>
              </a:spcBef>
            </a:pPr>
            <a:r>
              <a:rPr lang="lt-LT" altLang="hu-HU" sz="1400" noProof="1">
                <a:solidFill>
                  <a:schemeClr val="bg1"/>
                </a:solidFill>
              </a:rPr>
              <a:t>Įrangos</a:t>
            </a:r>
            <a:endParaRPr lang="en-US" altLang="hu-HU" sz="1400" noProof="1">
              <a:solidFill>
                <a:schemeClr val="bg1"/>
              </a:solidFill>
            </a:endParaRPr>
          </a:p>
          <a:p>
            <a:pPr algn="ctr" defTabSz="981075">
              <a:spcBef>
                <a:spcPct val="0"/>
              </a:spcBef>
            </a:pPr>
            <a:r>
              <a:rPr lang="en-US" altLang="hu-HU" sz="1400" noProof="1">
                <a:solidFill>
                  <a:schemeClr val="bg1"/>
                </a:solidFill>
              </a:rPr>
              <a:t>vienet</a:t>
            </a:r>
            <a:r>
              <a:rPr lang="lt-LT" altLang="hu-HU" sz="1400" noProof="1">
                <a:solidFill>
                  <a:schemeClr val="bg1"/>
                </a:solidFill>
              </a:rPr>
              <a:t>ų</a:t>
            </a:r>
            <a:endParaRPr lang="hu-HU" altLang="hu-HU" sz="1400" noProof="1">
              <a:solidFill>
                <a:schemeClr val="bg1"/>
              </a:solidFill>
            </a:endParaRPr>
          </a:p>
        </p:txBody>
      </p:sp>
    </p:spTree>
    <p:extLst>
      <p:ext uri="{BB962C8B-B14F-4D97-AF65-F5344CB8AC3E}">
        <p14:creationId xmlns:p14="http://schemas.microsoft.com/office/powerpoint/2010/main" val="1829733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t-LT" sz="2400" dirty="0">
                <a:solidFill>
                  <a:srgbClr val="4181D0"/>
                </a:solidFill>
              </a:rPr>
              <a:t>Apie </a:t>
            </a:r>
            <a:r>
              <a:rPr lang="en-GB" sz="2400" b="1" dirty="0">
                <a:solidFill>
                  <a:srgbClr val="4181D0"/>
                </a:solidFill>
              </a:rPr>
              <a:t>Affidea</a:t>
            </a:r>
            <a:r>
              <a:rPr lang="en-GB" sz="2400" dirty="0">
                <a:solidFill>
                  <a:srgbClr val="4181D0"/>
                </a:solidFill>
              </a:rPr>
              <a:t> </a:t>
            </a:r>
            <a:r>
              <a:rPr lang="lt-LT" sz="2400" dirty="0">
                <a:solidFill>
                  <a:srgbClr val="4181D0"/>
                </a:solidFill>
              </a:rPr>
              <a:t>Lietuva </a:t>
            </a:r>
            <a:endParaRPr lang="en-US" sz="2400" dirty="0"/>
          </a:p>
        </p:txBody>
      </p:sp>
      <p:sp>
        <p:nvSpPr>
          <p:cNvPr id="9" name="Slide Number Placeholder 8"/>
          <p:cNvSpPr>
            <a:spLocks noGrp="1"/>
          </p:cNvSpPr>
          <p:nvPr>
            <p:ph type="sldNum" sz="quarter" idx="12"/>
          </p:nvPr>
        </p:nvSpPr>
        <p:spPr/>
        <p:txBody>
          <a:bodyPr/>
          <a:lstStyle/>
          <a:p>
            <a:fld id="{E3411C27-C9F6-407B-B9E6-485D74C397C0}" type="slidenum">
              <a:rPr lang="en-GB" smtClean="0"/>
              <a:t>5</a:t>
            </a:fld>
            <a:endParaRPr lang="en-GB"/>
          </a:p>
        </p:txBody>
      </p:sp>
      <p:sp>
        <p:nvSpPr>
          <p:cNvPr id="5" name="Rectangle 4"/>
          <p:cNvSpPr/>
          <p:nvPr/>
        </p:nvSpPr>
        <p:spPr>
          <a:xfrm>
            <a:off x="416251" y="1054093"/>
            <a:ext cx="9088508" cy="48635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21" name="Picture 20" descr="Map&#10;&#10;Description automatically generated">
            <a:extLst>
              <a:ext uri="{FF2B5EF4-FFF2-40B4-BE49-F238E27FC236}">
                <a16:creationId xmlns:a16="http://schemas.microsoft.com/office/drawing/2014/main" id="{B06EBA3E-49FD-40ED-B239-664F841F0F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4159" y="1741119"/>
            <a:ext cx="4850600" cy="3820528"/>
          </a:xfrm>
          <a:prstGeom prst="rect">
            <a:avLst/>
          </a:prstGeom>
        </p:spPr>
      </p:pic>
      <p:pic>
        <p:nvPicPr>
          <p:cNvPr id="39" name="Picture 38">
            <a:extLst>
              <a:ext uri="{FF2B5EF4-FFF2-40B4-BE49-F238E27FC236}">
                <a16:creationId xmlns:a16="http://schemas.microsoft.com/office/drawing/2014/main" id="{EE0605B3-59EA-45E1-919E-CB0CE4065B90}"/>
              </a:ext>
            </a:extLst>
          </p:cNvPr>
          <p:cNvPicPr>
            <a:picLocks noChangeAspect="1"/>
          </p:cNvPicPr>
          <p:nvPr/>
        </p:nvPicPr>
        <p:blipFill>
          <a:blip r:embed="rId4"/>
          <a:stretch>
            <a:fillRect/>
          </a:stretch>
        </p:blipFill>
        <p:spPr>
          <a:xfrm>
            <a:off x="6784547" y="4474975"/>
            <a:ext cx="454494" cy="439344"/>
          </a:xfrm>
          <a:prstGeom prst="rect">
            <a:avLst/>
          </a:prstGeom>
        </p:spPr>
      </p:pic>
      <p:pic>
        <p:nvPicPr>
          <p:cNvPr id="41" name="Picture 40">
            <a:extLst>
              <a:ext uri="{FF2B5EF4-FFF2-40B4-BE49-F238E27FC236}">
                <a16:creationId xmlns:a16="http://schemas.microsoft.com/office/drawing/2014/main" id="{354561C3-8CCB-4C6A-85D4-7363EB53CC24}"/>
              </a:ext>
            </a:extLst>
          </p:cNvPr>
          <p:cNvPicPr>
            <a:picLocks noChangeAspect="1"/>
          </p:cNvPicPr>
          <p:nvPr/>
        </p:nvPicPr>
        <p:blipFill>
          <a:blip r:embed="rId5"/>
          <a:stretch>
            <a:fillRect/>
          </a:stretch>
        </p:blipFill>
        <p:spPr>
          <a:xfrm>
            <a:off x="5252238" y="3158807"/>
            <a:ext cx="386129" cy="359630"/>
          </a:xfrm>
          <a:prstGeom prst="rect">
            <a:avLst/>
          </a:prstGeom>
        </p:spPr>
      </p:pic>
      <p:sp>
        <p:nvSpPr>
          <p:cNvPr id="6" name="Content Placeholder 8">
            <a:extLst>
              <a:ext uri="{FF2B5EF4-FFF2-40B4-BE49-F238E27FC236}">
                <a16:creationId xmlns:a16="http://schemas.microsoft.com/office/drawing/2014/main" id="{C0714FFC-C2E2-BAA3-E7AC-7DD6C190BC7D}"/>
              </a:ext>
            </a:extLst>
          </p:cNvPr>
          <p:cNvSpPr txBox="1">
            <a:spLocks/>
          </p:cNvSpPr>
          <p:nvPr/>
        </p:nvSpPr>
        <p:spPr>
          <a:xfrm>
            <a:off x="616804" y="1133449"/>
            <a:ext cx="4324961" cy="2464344"/>
          </a:xfrm>
          <a:prstGeom prst="rect">
            <a:avLst/>
          </a:prstGeom>
        </p:spPr>
        <p:txBody>
          <a:bodyPr vert="horz" wrap="square" lIns="91440" tIns="45720" rIns="91440" bIns="45720" rtlCol="0" anchor="t">
            <a:noAutofit/>
          </a:bodyPr>
          <a:lstStyle>
            <a:lvl1pPr marL="185730" indent="-185730" algn="l" defTabSz="742920" rtl="0" eaLnBrk="1" latinLnBrk="0" hangingPunct="1">
              <a:lnSpc>
                <a:spcPct val="90000"/>
              </a:lnSpc>
              <a:spcBef>
                <a:spcPts val="812"/>
              </a:spcBef>
              <a:buClr>
                <a:srgbClr val="418FDE"/>
              </a:buClr>
              <a:buFont typeface="Arial" panose="020B0604020202020204" pitchFamily="34" charset="0"/>
              <a:buChar char="•"/>
              <a:defRPr sz="1200" kern="1200">
                <a:solidFill>
                  <a:srgbClr val="52585F"/>
                </a:solidFill>
                <a:latin typeface="+mn-lt"/>
                <a:ea typeface="+mn-ea"/>
                <a:cs typeface="+mn-cs"/>
              </a:defRPr>
            </a:lvl1pPr>
            <a:lvl2pPr marL="557191" indent="-185730" algn="l" defTabSz="742920" rtl="0" eaLnBrk="1" latinLnBrk="0" hangingPunct="1">
              <a:lnSpc>
                <a:spcPct val="90000"/>
              </a:lnSpc>
              <a:spcBef>
                <a:spcPts val="406"/>
              </a:spcBef>
              <a:buClr>
                <a:srgbClr val="418FDE"/>
              </a:buClr>
              <a:buFont typeface="Arial" panose="020B0604020202020204" pitchFamily="34" charset="0"/>
              <a:buChar char="•"/>
              <a:defRPr sz="1150" kern="1200">
                <a:solidFill>
                  <a:srgbClr val="52585F"/>
                </a:solidFill>
                <a:latin typeface="+mn-lt"/>
                <a:ea typeface="+mn-ea"/>
                <a:cs typeface="+mn-cs"/>
              </a:defRPr>
            </a:lvl2pPr>
            <a:lvl3pPr marL="928651" indent="-185730" algn="l" defTabSz="742920" rtl="0" eaLnBrk="1" latinLnBrk="0" hangingPunct="1">
              <a:lnSpc>
                <a:spcPct val="90000"/>
              </a:lnSpc>
              <a:spcBef>
                <a:spcPts val="406"/>
              </a:spcBef>
              <a:buClr>
                <a:srgbClr val="418FDE"/>
              </a:buClr>
              <a:buFont typeface="Arial" panose="020B0604020202020204" pitchFamily="34" charset="0"/>
              <a:buChar char="•"/>
              <a:defRPr sz="1100" kern="1200">
                <a:solidFill>
                  <a:srgbClr val="52585F"/>
                </a:solidFill>
                <a:latin typeface="+mn-lt"/>
                <a:ea typeface="+mn-ea"/>
                <a:cs typeface="+mn-cs"/>
              </a:defRPr>
            </a:lvl3pPr>
            <a:lvl4pPr marL="1300111" indent="-185730" algn="l" defTabSz="742920" rtl="0" eaLnBrk="1" latinLnBrk="0" hangingPunct="1">
              <a:lnSpc>
                <a:spcPct val="90000"/>
              </a:lnSpc>
              <a:spcBef>
                <a:spcPts val="406"/>
              </a:spcBef>
              <a:buClr>
                <a:srgbClr val="418FDE"/>
              </a:buClr>
              <a:buFont typeface="Arial" panose="020B0604020202020204" pitchFamily="34" charset="0"/>
              <a:buChar char="•"/>
              <a:defRPr sz="1050" kern="1200">
                <a:solidFill>
                  <a:srgbClr val="52585F"/>
                </a:solidFill>
                <a:latin typeface="+mn-lt"/>
                <a:ea typeface="+mn-ea"/>
                <a:cs typeface="+mn-cs"/>
              </a:defRPr>
            </a:lvl4pPr>
            <a:lvl5pPr marL="1671571" indent="-185730" algn="l" defTabSz="742920" rtl="0" eaLnBrk="1" latinLnBrk="0" hangingPunct="1">
              <a:lnSpc>
                <a:spcPct val="90000"/>
              </a:lnSpc>
              <a:spcBef>
                <a:spcPts val="406"/>
              </a:spcBef>
              <a:buClr>
                <a:srgbClr val="418FDE"/>
              </a:buClr>
              <a:buFont typeface="Arial" panose="020B0604020202020204" pitchFamily="34" charset="0"/>
              <a:buChar char="•"/>
              <a:defRPr sz="1000" kern="1200">
                <a:solidFill>
                  <a:srgbClr val="52585F"/>
                </a:solidFill>
                <a:latin typeface="+mn-lt"/>
                <a:ea typeface="+mn-ea"/>
                <a:cs typeface="+mn-cs"/>
              </a:defRPr>
            </a:lvl5pPr>
            <a:lvl6pPr marL="204303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49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5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1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indent="0" latinLnBrk="1">
              <a:lnSpc>
                <a:spcPct val="110000"/>
              </a:lnSpc>
              <a:buClr>
                <a:srgbClr val="4181D0"/>
              </a:buClr>
              <a:buSzPct val="96000"/>
              <a:buFont typeface="Arial" panose="020B0604020202020204" pitchFamily="34" charset="0"/>
              <a:buNone/>
              <a:defRPr/>
            </a:pPr>
            <a:r>
              <a:rPr lang="lt-LT" altLang="ro-RO" sz="1400" b="1" dirty="0">
                <a:solidFill>
                  <a:srgbClr val="408CDA"/>
                </a:solidFill>
                <a:latin typeface="+mj-lt"/>
              </a:rPr>
              <a:t>Apžvalga</a:t>
            </a:r>
            <a:endParaRPr lang="en-US" altLang="ro-RO" sz="1400" b="1" dirty="0">
              <a:solidFill>
                <a:srgbClr val="408CDA"/>
              </a:solidFill>
              <a:latin typeface="+mj-lt"/>
            </a:endParaRPr>
          </a:p>
          <a:p>
            <a:pPr marL="179705" indent="-179705" latinLnBrk="1">
              <a:lnSpc>
                <a:spcPct val="100000"/>
              </a:lnSpc>
              <a:spcBef>
                <a:spcPts val="800"/>
              </a:spcBef>
              <a:buClr>
                <a:srgbClr val="4181D0"/>
              </a:buClr>
              <a:buSzPct val="96000"/>
              <a:buFont typeface="Wingdings" panose="05000000000000000000" pitchFamily="2" charset="2"/>
              <a:buChar char="§"/>
              <a:defRPr/>
            </a:pPr>
            <a:r>
              <a:rPr lang="lt-LT" altLang="ro-RO" b="1" dirty="0">
                <a:latin typeface="+mj-lt"/>
              </a:rPr>
              <a:t>Vadovas</a:t>
            </a:r>
            <a:r>
              <a:rPr lang="en-US" altLang="ro-RO" b="1" dirty="0">
                <a:latin typeface="+mj-lt"/>
              </a:rPr>
              <a:t>: </a:t>
            </a:r>
            <a:r>
              <a:rPr lang="en-US" altLang="ro-RO" dirty="0">
                <a:latin typeface="+mj-lt"/>
              </a:rPr>
              <a:t>Vitalijus Orlovas</a:t>
            </a:r>
          </a:p>
          <a:p>
            <a:pPr marL="179705" indent="-179705" latinLnBrk="1">
              <a:lnSpc>
                <a:spcPct val="100000"/>
              </a:lnSpc>
              <a:spcBef>
                <a:spcPts val="800"/>
              </a:spcBef>
              <a:buClr>
                <a:srgbClr val="4181D0"/>
              </a:buClr>
              <a:buSzPct val="96000"/>
              <a:buFont typeface="Wingdings" panose="05000000000000000000" pitchFamily="2" charset="2"/>
              <a:buChar char="§"/>
              <a:defRPr/>
            </a:pPr>
            <a:r>
              <a:rPr lang="lt-LT" altLang="ro-RO" b="1" dirty="0">
                <a:latin typeface="+mj-lt"/>
              </a:rPr>
              <a:t>Darbuotojų skaičius</a:t>
            </a:r>
            <a:r>
              <a:rPr lang="en-US" altLang="ro-RO" b="1" dirty="0">
                <a:latin typeface="+mj-lt"/>
              </a:rPr>
              <a:t>: </a:t>
            </a:r>
            <a:r>
              <a:rPr lang="lt-LT" altLang="ro-RO" dirty="0">
                <a:latin typeface="+mj-lt"/>
              </a:rPr>
              <a:t>1200</a:t>
            </a:r>
            <a:r>
              <a:rPr lang="en-US" altLang="ro-RO" dirty="0">
                <a:latin typeface="+mj-lt"/>
              </a:rPr>
              <a:t>, </a:t>
            </a:r>
            <a:r>
              <a:rPr lang="lt-LT" altLang="ro-RO" dirty="0">
                <a:latin typeface="+mj-lt"/>
              </a:rPr>
              <a:t>iš jų </a:t>
            </a:r>
            <a:r>
              <a:rPr lang="en-US" altLang="ro-RO" dirty="0">
                <a:latin typeface="+mj-lt"/>
              </a:rPr>
              <a:t>500 </a:t>
            </a:r>
            <a:r>
              <a:rPr lang="lt-LT" altLang="ro-RO" dirty="0">
                <a:latin typeface="+mj-lt"/>
              </a:rPr>
              <a:t>gydytojų</a:t>
            </a:r>
            <a:endParaRPr lang="en-US" altLang="ro-RO" dirty="0">
              <a:latin typeface="+mj-lt"/>
            </a:endParaRPr>
          </a:p>
          <a:p>
            <a:pPr marL="179705" indent="-179705">
              <a:lnSpc>
                <a:spcPct val="100000"/>
              </a:lnSpc>
              <a:spcBef>
                <a:spcPts val="800"/>
              </a:spcBef>
              <a:buClr>
                <a:srgbClr val="4181D0"/>
              </a:buClr>
              <a:buSzPct val="96000"/>
              <a:buFont typeface="Wingdings" panose="05000000000000000000" pitchFamily="2" charset="2"/>
              <a:buChar char="§"/>
              <a:defRPr/>
            </a:pPr>
            <a:r>
              <a:rPr lang="lt-LT" altLang="ro-RO" b="1" dirty="0">
                <a:latin typeface="+mj-lt"/>
              </a:rPr>
              <a:t>Klinikų ir centrų skaičius</a:t>
            </a:r>
            <a:r>
              <a:rPr lang="en-US" altLang="ro-RO" b="1" dirty="0">
                <a:latin typeface="+mj-lt"/>
              </a:rPr>
              <a:t>: </a:t>
            </a:r>
            <a:r>
              <a:rPr lang="lt-LT" altLang="ro-RO" dirty="0">
                <a:latin typeface="+mj-lt"/>
              </a:rPr>
              <a:t>1</a:t>
            </a:r>
            <a:r>
              <a:rPr lang="en-US" altLang="ro-RO" dirty="0">
                <a:latin typeface="+mj-lt"/>
              </a:rPr>
              <a:t>7</a:t>
            </a:r>
            <a:endParaRPr lang="en-US" dirty="0"/>
          </a:p>
          <a:p>
            <a:pPr marL="179705" indent="-179705" latinLnBrk="1">
              <a:lnSpc>
                <a:spcPct val="100000"/>
              </a:lnSpc>
              <a:spcBef>
                <a:spcPts val="800"/>
              </a:spcBef>
              <a:buClr>
                <a:srgbClr val="4181D0"/>
              </a:buClr>
              <a:buSzPct val="96000"/>
              <a:buFont typeface="Wingdings" panose="05000000000000000000" pitchFamily="2" charset="2"/>
              <a:buChar char="§"/>
              <a:defRPr/>
            </a:pPr>
            <a:r>
              <a:rPr lang="en-US" altLang="ro-RO" b="1" dirty="0">
                <a:latin typeface="+mj-lt"/>
              </a:rPr>
              <a:t>NPS (2022): 85</a:t>
            </a:r>
          </a:p>
          <a:p>
            <a:pPr marL="179705" indent="-179705" latinLnBrk="1">
              <a:lnSpc>
                <a:spcPct val="100000"/>
              </a:lnSpc>
              <a:spcBef>
                <a:spcPts val="800"/>
              </a:spcBef>
              <a:buClr>
                <a:srgbClr val="4181D0"/>
              </a:buClr>
              <a:buSzPct val="96000"/>
              <a:buFont typeface="Wingdings" panose="05000000000000000000" pitchFamily="2" charset="2"/>
              <a:buChar char="§"/>
              <a:defRPr/>
            </a:pPr>
            <a:r>
              <a:rPr lang="lt-LT" altLang="ro-RO" b="1" dirty="0">
                <a:latin typeface="+mj-lt"/>
              </a:rPr>
              <a:t>Padėtis rinkoje</a:t>
            </a:r>
            <a:r>
              <a:rPr lang="en-US" altLang="ro-RO" b="1" dirty="0">
                <a:latin typeface="+mj-lt"/>
              </a:rPr>
              <a:t>: #2 (#1 tarp </a:t>
            </a:r>
            <a:r>
              <a:rPr lang="en-US" altLang="ro-RO" b="1" dirty="0" err="1">
                <a:latin typeface="+mj-lt"/>
              </a:rPr>
              <a:t>diagnostikos</a:t>
            </a:r>
            <a:r>
              <a:rPr lang="en-US" altLang="ro-RO" b="1" dirty="0">
                <a:latin typeface="+mj-lt"/>
              </a:rPr>
              <a:t> </a:t>
            </a:r>
            <a:r>
              <a:rPr lang="en-US" altLang="ro-RO" b="1" dirty="0" err="1">
                <a:latin typeface="+mj-lt"/>
              </a:rPr>
              <a:t>centr</a:t>
            </a:r>
            <a:r>
              <a:rPr lang="lt-LT" altLang="ro-RO" b="1" dirty="0">
                <a:latin typeface="+mj-lt"/>
              </a:rPr>
              <a:t>ų</a:t>
            </a:r>
            <a:r>
              <a:rPr lang="en-US" altLang="ro-RO" b="1" dirty="0">
                <a:latin typeface="+mj-lt"/>
              </a:rPr>
              <a:t>)</a:t>
            </a:r>
            <a:endParaRPr lang="en-US" dirty="0">
              <a:latin typeface="+mj-lt"/>
            </a:endParaRPr>
          </a:p>
        </p:txBody>
      </p:sp>
      <p:sp>
        <p:nvSpPr>
          <p:cNvPr id="7" name="Content Placeholder 8">
            <a:extLst>
              <a:ext uri="{FF2B5EF4-FFF2-40B4-BE49-F238E27FC236}">
                <a16:creationId xmlns:a16="http://schemas.microsoft.com/office/drawing/2014/main" id="{EC94B2D6-5719-AD4E-B28F-B9942318E671}"/>
              </a:ext>
            </a:extLst>
          </p:cNvPr>
          <p:cNvSpPr txBox="1">
            <a:spLocks/>
          </p:cNvSpPr>
          <p:nvPr/>
        </p:nvSpPr>
        <p:spPr>
          <a:xfrm>
            <a:off x="561417" y="3386963"/>
            <a:ext cx="1816004" cy="262947"/>
          </a:xfrm>
          <a:prstGeom prst="rect">
            <a:avLst/>
          </a:prstGeom>
        </p:spPr>
        <p:txBody>
          <a:bodyPr vert="horz" wrap="square" lIns="74295" tIns="37148" rIns="74295" bIns="37148" rtlCol="0" anchor="t">
            <a:normAutofit fontScale="92500" lnSpcReduction="10000"/>
          </a:bodyPr>
          <a:lstStyle>
            <a:lvl1pPr marL="185730" indent="-185730" algn="l" defTabSz="742920" rtl="0" eaLnBrk="1" latinLnBrk="0" hangingPunct="1">
              <a:lnSpc>
                <a:spcPct val="90000"/>
              </a:lnSpc>
              <a:spcBef>
                <a:spcPts val="812"/>
              </a:spcBef>
              <a:buClr>
                <a:srgbClr val="3F8FDE"/>
              </a:buClr>
              <a:buFont typeface="Arial" panose="020B0604020202020204" pitchFamily="34" charset="0"/>
              <a:buChar char="•"/>
              <a:defRPr sz="1200" kern="1200">
                <a:solidFill>
                  <a:srgbClr val="52585F"/>
                </a:solidFill>
                <a:latin typeface="+mn-lt"/>
                <a:ea typeface="+mn-ea"/>
                <a:cs typeface="+mn-cs"/>
              </a:defRPr>
            </a:lvl1pPr>
            <a:lvl2pPr marL="557191" indent="-185730" algn="l" defTabSz="742920" rtl="0" eaLnBrk="1" latinLnBrk="0" hangingPunct="1">
              <a:lnSpc>
                <a:spcPct val="90000"/>
              </a:lnSpc>
              <a:spcBef>
                <a:spcPts val="406"/>
              </a:spcBef>
              <a:buClr>
                <a:srgbClr val="3F8FDE"/>
              </a:buClr>
              <a:buFont typeface="Arial" panose="020B0604020202020204" pitchFamily="34" charset="0"/>
              <a:buChar char="•"/>
              <a:defRPr sz="1150" kern="1200">
                <a:solidFill>
                  <a:srgbClr val="52585F"/>
                </a:solidFill>
                <a:latin typeface="+mn-lt"/>
                <a:ea typeface="+mn-ea"/>
                <a:cs typeface="+mn-cs"/>
              </a:defRPr>
            </a:lvl2pPr>
            <a:lvl3pPr marL="928651" indent="-185730" algn="l" defTabSz="742920" rtl="0" eaLnBrk="1" latinLnBrk="0" hangingPunct="1">
              <a:lnSpc>
                <a:spcPct val="90000"/>
              </a:lnSpc>
              <a:spcBef>
                <a:spcPts val="406"/>
              </a:spcBef>
              <a:buClr>
                <a:srgbClr val="3F8FDE"/>
              </a:buClr>
              <a:buFont typeface="Arial" panose="020B0604020202020204" pitchFamily="34" charset="0"/>
              <a:buChar char="•"/>
              <a:defRPr sz="1100" kern="1200">
                <a:solidFill>
                  <a:srgbClr val="52585F"/>
                </a:solidFill>
                <a:latin typeface="+mn-lt"/>
                <a:ea typeface="+mn-ea"/>
                <a:cs typeface="+mn-cs"/>
              </a:defRPr>
            </a:lvl3pPr>
            <a:lvl4pPr marL="1300111" indent="-185730" algn="l" defTabSz="742920" rtl="0" eaLnBrk="1" latinLnBrk="0" hangingPunct="1">
              <a:lnSpc>
                <a:spcPct val="90000"/>
              </a:lnSpc>
              <a:spcBef>
                <a:spcPts val="406"/>
              </a:spcBef>
              <a:buClr>
                <a:srgbClr val="3F8FDE"/>
              </a:buClr>
              <a:buFont typeface="Arial" panose="020B0604020202020204" pitchFamily="34" charset="0"/>
              <a:buChar char="•"/>
              <a:defRPr sz="1050" kern="1200">
                <a:solidFill>
                  <a:srgbClr val="52585F"/>
                </a:solidFill>
                <a:latin typeface="+mn-lt"/>
                <a:ea typeface="+mn-ea"/>
                <a:cs typeface="+mn-cs"/>
              </a:defRPr>
            </a:lvl4pPr>
            <a:lvl5pPr marL="1671571" indent="-185730" algn="l" defTabSz="742920" rtl="0" eaLnBrk="1" latinLnBrk="0" hangingPunct="1">
              <a:lnSpc>
                <a:spcPct val="90000"/>
              </a:lnSpc>
              <a:spcBef>
                <a:spcPts val="406"/>
              </a:spcBef>
              <a:buClr>
                <a:srgbClr val="3F8FDE"/>
              </a:buClr>
              <a:buFont typeface="Arial" panose="020B0604020202020204" pitchFamily="34" charset="0"/>
              <a:buChar char="•"/>
              <a:defRPr sz="1000" kern="1200">
                <a:solidFill>
                  <a:srgbClr val="52585F"/>
                </a:solidFill>
                <a:latin typeface="+mn-lt"/>
                <a:ea typeface="+mn-ea"/>
                <a:cs typeface="+mn-cs"/>
              </a:defRPr>
            </a:lvl5pPr>
            <a:lvl6pPr marL="204303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49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5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1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indent="0">
              <a:lnSpc>
                <a:spcPct val="100000"/>
              </a:lnSpc>
              <a:spcBef>
                <a:spcPts val="0"/>
              </a:spcBef>
              <a:buNone/>
              <a:defRPr/>
            </a:pPr>
            <a:r>
              <a:rPr lang="lt-LT" sz="1400" b="1" dirty="0">
                <a:solidFill>
                  <a:srgbClr val="4181D0"/>
                </a:solidFill>
                <a:ea typeface="+mn-lt"/>
                <a:cs typeface="+mn-lt"/>
              </a:rPr>
              <a:t>Pokyčiai ir pasiekimai</a:t>
            </a:r>
            <a:endParaRPr lang="en-US" sz="1400" dirty="0"/>
          </a:p>
        </p:txBody>
      </p:sp>
      <p:sp>
        <p:nvSpPr>
          <p:cNvPr id="10" name="Content Placeholder 8">
            <a:extLst>
              <a:ext uri="{FF2B5EF4-FFF2-40B4-BE49-F238E27FC236}">
                <a16:creationId xmlns:a16="http://schemas.microsoft.com/office/drawing/2014/main" id="{4FA2FC61-E046-787A-91EE-A13070D85653}"/>
              </a:ext>
            </a:extLst>
          </p:cNvPr>
          <p:cNvSpPr txBox="1">
            <a:spLocks/>
          </p:cNvSpPr>
          <p:nvPr/>
        </p:nvSpPr>
        <p:spPr>
          <a:xfrm>
            <a:off x="628039" y="3708242"/>
            <a:ext cx="5692077" cy="2106621"/>
          </a:xfrm>
          <a:prstGeom prst="rect">
            <a:avLst/>
          </a:prstGeom>
        </p:spPr>
        <p:txBody>
          <a:bodyPr vert="horz" wrap="square" lIns="91440" tIns="45720" rIns="91440" bIns="45720" rtlCol="0" anchor="t">
            <a:normAutofit fontScale="92500"/>
          </a:bodyPr>
          <a:lstStyle>
            <a:lvl1pPr marL="185730" indent="-185730" algn="l" defTabSz="742920" rtl="0" eaLnBrk="1" latinLnBrk="0" hangingPunct="1">
              <a:lnSpc>
                <a:spcPct val="90000"/>
              </a:lnSpc>
              <a:spcBef>
                <a:spcPts val="812"/>
              </a:spcBef>
              <a:buClr>
                <a:srgbClr val="418FDE"/>
              </a:buClr>
              <a:buFont typeface="Arial" panose="020B0604020202020204" pitchFamily="34" charset="0"/>
              <a:buChar char="•"/>
              <a:defRPr sz="1200" kern="1200">
                <a:solidFill>
                  <a:srgbClr val="52585F"/>
                </a:solidFill>
                <a:latin typeface="+mn-lt"/>
                <a:ea typeface="+mn-ea"/>
                <a:cs typeface="+mn-cs"/>
              </a:defRPr>
            </a:lvl1pPr>
            <a:lvl2pPr marL="557191" indent="-185730" algn="l" defTabSz="742920" rtl="0" eaLnBrk="1" latinLnBrk="0" hangingPunct="1">
              <a:lnSpc>
                <a:spcPct val="90000"/>
              </a:lnSpc>
              <a:spcBef>
                <a:spcPts val="406"/>
              </a:spcBef>
              <a:buClr>
                <a:srgbClr val="418FDE"/>
              </a:buClr>
              <a:buFont typeface="Arial" panose="020B0604020202020204" pitchFamily="34" charset="0"/>
              <a:buChar char="•"/>
              <a:defRPr sz="1150" kern="1200">
                <a:solidFill>
                  <a:srgbClr val="52585F"/>
                </a:solidFill>
                <a:latin typeface="+mn-lt"/>
                <a:ea typeface="+mn-ea"/>
                <a:cs typeface="+mn-cs"/>
              </a:defRPr>
            </a:lvl2pPr>
            <a:lvl3pPr marL="928651" indent="-185730" algn="l" defTabSz="742920" rtl="0" eaLnBrk="1" latinLnBrk="0" hangingPunct="1">
              <a:lnSpc>
                <a:spcPct val="90000"/>
              </a:lnSpc>
              <a:spcBef>
                <a:spcPts val="406"/>
              </a:spcBef>
              <a:buClr>
                <a:srgbClr val="418FDE"/>
              </a:buClr>
              <a:buFont typeface="Arial" panose="020B0604020202020204" pitchFamily="34" charset="0"/>
              <a:buChar char="•"/>
              <a:defRPr sz="1100" kern="1200">
                <a:solidFill>
                  <a:srgbClr val="52585F"/>
                </a:solidFill>
                <a:latin typeface="+mn-lt"/>
                <a:ea typeface="+mn-ea"/>
                <a:cs typeface="+mn-cs"/>
              </a:defRPr>
            </a:lvl3pPr>
            <a:lvl4pPr marL="1300111" indent="-185730" algn="l" defTabSz="742920" rtl="0" eaLnBrk="1" latinLnBrk="0" hangingPunct="1">
              <a:lnSpc>
                <a:spcPct val="90000"/>
              </a:lnSpc>
              <a:spcBef>
                <a:spcPts val="406"/>
              </a:spcBef>
              <a:buClr>
                <a:srgbClr val="418FDE"/>
              </a:buClr>
              <a:buFont typeface="Arial" panose="020B0604020202020204" pitchFamily="34" charset="0"/>
              <a:buChar char="•"/>
              <a:defRPr sz="1050" kern="1200">
                <a:solidFill>
                  <a:srgbClr val="52585F"/>
                </a:solidFill>
                <a:latin typeface="+mn-lt"/>
                <a:ea typeface="+mn-ea"/>
                <a:cs typeface="+mn-cs"/>
              </a:defRPr>
            </a:lvl4pPr>
            <a:lvl5pPr marL="1671571" indent="-185730" algn="l" defTabSz="742920" rtl="0" eaLnBrk="1" latinLnBrk="0" hangingPunct="1">
              <a:lnSpc>
                <a:spcPct val="90000"/>
              </a:lnSpc>
              <a:spcBef>
                <a:spcPts val="406"/>
              </a:spcBef>
              <a:buClr>
                <a:srgbClr val="418FDE"/>
              </a:buClr>
              <a:buFont typeface="Arial" panose="020B0604020202020204" pitchFamily="34" charset="0"/>
              <a:buChar char="•"/>
              <a:defRPr sz="1000" kern="1200">
                <a:solidFill>
                  <a:srgbClr val="52585F"/>
                </a:solidFill>
                <a:latin typeface="+mn-lt"/>
                <a:ea typeface="+mn-ea"/>
                <a:cs typeface="+mn-cs"/>
              </a:defRPr>
            </a:lvl5pPr>
            <a:lvl6pPr marL="204303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49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5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11" indent="-185730" algn="l" defTabSz="74292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179705" indent="-179705">
              <a:lnSpc>
                <a:spcPct val="130000"/>
              </a:lnSpc>
              <a:spcBef>
                <a:spcPts val="800"/>
              </a:spcBef>
              <a:buClr>
                <a:srgbClr val="4181D0"/>
              </a:buClr>
              <a:buSzPct val="96000"/>
              <a:buFont typeface="Wingdings" panose="05000000000000000000" pitchFamily="2" charset="2"/>
              <a:buChar char="§"/>
              <a:defRPr/>
            </a:pPr>
            <a:r>
              <a:rPr lang="lt-LT" altLang="ro-RO" sz="1400" b="1" dirty="0" err="1">
                <a:latin typeface="+mj-lt"/>
              </a:rPr>
              <a:t>Affidea</a:t>
            </a:r>
            <a:r>
              <a:rPr lang="lt-LT" altLang="ro-RO" sz="1400" b="1" dirty="0">
                <a:latin typeface="+mj-lt"/>
              </a:rPr>
              <a:t> Lietuva </a:t>
            </a:r>
            <a:r>
              <a:rPr lang="lt-LT" altLang="ro-RO" sz="1400" dirty="0">
                <a:latin typeface="+mj-lt"/>
              </a:rPr>
              <a:t>teikia plataus spektro paslaugas.</a:t>
            </a:r>
          </a:p>
          <a:p>
            <a:pPr marL="179705" indent="-179705">
              <a:lnSpc>
                <a:spcPct val="130000"/>
              </a:lnSpc>
              <a:spcBef>
                <a:spcPts val="800"/>
              </a:spcBef>
              <a:buClr>
                <a:srgbClr val="4181D0"/>
              </a:buClr>
              <a:buSzPct val="96000"/>
              <a:buFont typeface="Wingdings" panose="05000000000000000000" pitchFamily="2" charset="2"/>
              <a:buChar char="§"/>
              <a:defRPr/>
            </a:pPr>
            <a:r>
              <a:rPr lang="lt-LT" altLang="ro-RO" sz="1400" b="1" dirty="0">
                <a:latin typeface="+mj-lt"/>
              </a:rPr>
              <a:t>Affidea Lietuva </a:t>
            </a:r>
            <a:r>
              <a:rPr lang="lt-LT" altLang="ro-RO" sz="1400" dirty="0">
                <a:latin typeface="+mj-lt"/>
              </a:rPr>
              <a:t>turi 17 centrų visoje šalyje, apima visus didžiausius miestus.</a:t>
            </a:r>
          </a:p>
          <a:p>
            <a:pPr marL="179705" indent="-179705">
              <a:lnSpc>
                <a:spcPct val="130000"/>
              </a:lnSpc>
              <a:spcBef>
                <a:spcPts val="800"/>
              </a:spcBef>
              <a:buClr>
                <a:srgbClr val="4181D0"/>
              </a:buClr>
              <a:buSzPct val="96000"/>
              <a:buFont typeface="Wingdings" panose="05000000000000000000" pitchFamily="2" charset="2"/>
              <a:buChar char="§"/>
              <a:defRPr/>
            </a:pPr>
            <a:r>
              <a:rPr lang="lt-LT" altLang="ro-RO" sz="1400" dirty="0">
                <a:latin typeface="+mj-lt"/>
              </a:rPr>
              <a:t>5 visiškai integruotos sveikatos priežiūros klinikos didžiuosiuose miestuose.</a:t>
            </a:r>
          </a:p>
          <a:p>
            <a:pPr marL="179705" indent="-179705">
              <a:lnSpc>
                <a:spcPct val="130000"/>
              </a:lnSpc>
              <a:spcBef>
                <a:spcPts val="800"/>
              </a:spcBef>
              <a:buClr>
                <a:srgbClr val="4181D0"/>
              </a:buClr>
              <a:buSzPct val="96000"/>
              <a:buFont typeface="Wingdings" panose="05000000000000000000" pitchFamily="2" charset="2"/>
              <a:buChar char="§"/>
              <a:defRPr/>
            </a:pPr>
            <a:r>
              <a:rPr lang="lt-LT" altLang="ro-RO" sz="1400" dirty="0">
                <a:latin typeface="+mj-lt"/>
              </a:rPr>
              <a:t>Pereinama nuo tik diagnostikos centrų ir skiepijimo paslaugų prie klinikų, kuriose teikiama pirminė sveikatos priežiūra, gydytojų specialistų konsultacijos, dienos chirurgija, sporto medicina, estetinė dermatologija ir t. t.</a:t>
            </a:r>
            <a:endParaRPr lang="en-US" altLang="ro-RO" sz="1300" dirty="0">
              <a:latin typeface="+mj-lt"/>
            </a:endParaRPr>
          </a:p>
        </p:txBody>
      </p:sp>
      <p:sp>
        <p:nvSpPr>
          <p:cNvPr id="3" name="Title 1">
            <a:extLst>
              <a:ext uri="{FF2B5EF4-FFF2-40B4-BE49-F238E27FC236}">
                <a16:creationId xmlns:a16="http://schemas.microsoft.com/office/drawing/2014/main" id="{1141AD06-9490-F50F-6B85-1650CAFD8D4B}"/>
              </a:ext>
            </a:extLst>
          </p:cNvPr>
          <p:cNvSpPr txBox="1">
            <a:spLocks/>
          </p:cNvSpPr>
          <p:nvPr/>
        </p:nvSpPr>
        <p:spPr>
          <a:xfrm>
            <a:off x="5219378" y="2588963"/>
            <a:ext cx="386129" cy="359630"/>
          </a:xfrm>
          <a:prstGeom prst="rect">
            <a:avLst/>
          </a:prstGeom>
        </p:spPr>
        <p:txBody>
          <a:bodyPr vert="horz" lIns="91440" tIns="45720" rIns="91440" bIns="45720" rtlCol="0" anchor="t">
            <a:normAutofit/>
          </a:bodyPr>
          <a:lst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a:lstStyle>
          <a:p>
            <a:r>
              <a:rPr lang="lt-LT" sz="1600" dirty="0">
                <a:solidFill>
                  <a:schemeClr val="bg1"/>
                </a:solidFill>
              </a:rPr>
              <a:t>4</a:t>
            </a:r>
            <a:endParaRPr lang="en-US" sz="1800" dirty="0">
              <a:solidFill>
                <a:schemeClr val="bg1"/>
              </a:solidFill>
            </a:endParaRPr>
          </a:p>
        </p:txBody>
      </p:sp>
      <p:sp>
        <p:nvSpPr>
          <p:cNvPr id="8" name="Title 1">
            <a:extLst>
              <a:ext uri="{FF2B5EF4-FFF2-40B4-BE49-F238E27FC236}">
                <a16:creationId xmlns:a16="http://schemas.microsoft.com/office/drawing/2014/main" id="{19A4F99E-8F3C-59F6-69FE-18F9F120823B}"/>
              </a:ext>
            </a:extLst>
          </p:cNvPr>
          <p:cNvSpPr txBox="1">
            <a:spLocks/>
          </p:cNvSpPr>
          <p:nvPr/>
        </p:nvSpPr>
        <p:spPr>
          <a:xfrm>
            <a:off x="5550917" y="3107068"/>
            <a:ext cx="386129" cy="359630"/>
          </a:xfrm>
          <a:prstGeom prst="rect">
            <a:avLst/>
          </a:prstGeom>
        </p:spPr>
        <p:txBody>
          <a:bodyPr vert="horz" lIns="91440" tIns="45720" rIns="91440" bIns="45720" rtlCol="0" anchor="t">
            <a:normAutofit/>
          </a:bodyPr>
          <a:lst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a:lstStyle>
          <a:p>
            <a:r>
              <a:rPr lang="lt-LT" sz="1600" dirty="0">
                <a:solidFill>
                  <a:schemeClr val="bg1"/>
                </a:solidFill>
              </a:rPr>
              <a:t>1</a:t>
            </a:r>
            <a:endParaRPr lang="en-US" sz="1800" dirty="0">
              <a:solidFill>
                <a:schemeClr val="bg1"/>
              </a:solidFill>
            </a:endParaRPr>
          </a:p>
        </p:txBody>
      </p:sp>
      <p:sp>
        <p:nvSpPr>
          <p:cNvPr id="11" name="Title 1">
            <a:extLst>
              <a:ext uri="{FF2B5EF4-FFF2-40B4-BE49-F238E27FC236}">
                <a16:creationId xmlns:a16="http://schemas.microsoft.com/office/drawing/2014/main" id="{6AF9DC35-BFD8-62AE-636F-0F48DA488873}"/>
              </a:ext>
            </a:extLst>
          </p:cNvPr>
          <p:cNvSpPr txBox="1">
            <a:spLocks/>
          </p:cNvSpPr>
          <p:nvPr/>
        </p:nvSpPr>
        <p:spPr>
          <a:xfrm>
            <a:off x="6591482" y="2441045"/>
            <a:ext cx="386129" cy="359630"/>
          </a:xfrm>
          <a:prstGeom prst="rect">
            <a:avLst/>
          </a:prstGeom>
        </p:spPr>
        <p:txBody>
          <a:bodyPr vert="horz" lIns="91440" tIns="45720" rIns="91440" bIns="45720" rtlCol="0" anchor="t">
            <a:normAutofit/>
          </a:bodyPr>
          <a:lst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a:lstStyle>
          <a:p>
            <a:r>
              <a:rPr lang="lt-LT" sz="1600" dirty="0">
                <a:solidFill>
                  <a:schemeClr val="bg1"/>
                </a:solidFill>
              </a:rPr>
              <a:t>1</a:t>
            </a:r>
            <a:endParaRPr lang="en-US" sz="1800" dirty="0">
              <a:solidFill>
                <a:schemeClr val="bg1"/>
              </a:solidFill>
            </a:endParaRPr>
          </a:p>
        </p:txBody>
      </p:sp>
      <p:sp>
        <p:nvSpPr>
          <p:cNvPr id="12" name="Title 1">
            <a:extLst>
              <a:ext uri="{FF2B5EF4-FFF2-40B4-BE49-F238E27FC236}">
                <a16:creationId xmlns:a16="http://schemas.microsoft.com/office/drawing/2014/main" id="{294A9A35-461F-8246-3D6C-0C9D45D5DA41}"/>
              </a:ext>
            </a:extLst>
          </p:cNvPr>
          <p:cNvSpPr txBox="1">
            <a:spLocks/>
          </p:cNvSpPr>
          <p:nvPr/>
        </p:nvSpPr>
        <p:spPr>
          <a:xfrm>
            <a:off x="7641332" y="2717492"/>
            <a:ext cx="386129" cy="359630"/>
          </a:xfrm>
          <a:prstGeom prst="rect">
            <a:avLst/>
          </a:prstGeom>
        </p:spPr>
        <p:txBody>
          <a:bodyPr vert="horz" lIns="91440" tIns="45720" rIns="91440" bIns="45720" rtlCol="0" anchor="t">
            <a:normAutofit/>
          </a:bodyPr>
          <a:lst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a:lstStyle>
          <a:p>
            <a:r>
              <a:rPr lang="lt-LT" sz="1600" dirty="0">
                <a:solidFill>
                  <a:schemeClr val="bg1"/>
                </a:solidFill>
              </a:rPr>
              <a:t>1</a:t>
            </a:r>
            <a:endParaRPr lang="en-US" sz="1800" dirty="0">
              <a:solidFill>
                <a:schemeClr val="bg1"/>
              </a:solidFill>
            </a:endParaRPr>
          </a:p>
        </p:txBody>
      </p:sp>
      <p:sp>
        <p:nvSpPr>
          <p:cNvPr id="13" name="Title 1">
            <a:extLst>
              <a:ext uri="{FF2B5EF4-FFF2-40B4-BE49-F238E27FC236}">
                <a16:creationId xmlns:a16="http://schemas.microsoft.com/office/drawing/2014/main" id="{E417A911-9138-2C6E-A8C3-999DDF688221}"/>
              </a:ext>
            </a:extLst>
          </p:cNvPr>
          <p:cNvSpPr txBox="1">
            <a:spLocks/>
          </p:cNvSpPr>
          <p:nvPr/>
        </p:nvSpPr>
        <p:spPr>
          <a:xfrm>
            <a:off x="7147920" y="3510280"/>
            <a:ext cx="386129" cy="359630"/>
          </a:xfrm>
          <a:prstGeom prst="rect">
            <a:avLst/>
          </a:prstGeom>
        </p:spPr>
        <p:txBody>
          <a:bodyPr vert="horz" lIns="91440" tIns="45720" rIns="91440" bIns="45720" rtlCol="0" anchor="t">
            <a:normAutofit/>
          </a:bodyPr>
          <a:lst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a:lstStyle>
          <a:p>
            <a:r>
              <a:rPr lang="lt-LT" sz="1600" dirty="0">
                <a:solidFill>
                  <a:schemeClr val="bg1"/>
                </a:solidFill>
              </a:rPr>
              <a:t>2</a:t>
            </a:r>
            <a:endParaRPr lang="en-US" sz="1800" dirty="0">
              <a:solidFill>
                <a:schemeClr val="bg1"/>
              </a:solidFill>
            </a:endParaRPr>
          </a:p>
        </p:txBody>
      </p:sp>
      <p:sp>
        <p:nvSpPr>
          <p:cNvPr id="14" name="Title 1">
            <a:extLst>
              <a:ext uri="{FF2B5EF4-FFF2-40B4-BE49-F238E27FC236}">
                <a16:creationId xmlns:a16="http://schemas.microsoft.com/office/drawing/2014/main" id="{9D6BAFC8-A7AC-83C4-80E2-C3A11BB62467}"/>
              </a:ext>
            </a:extLst>
          </p:cNvPr>
          <p:cNvSpPr txBox="1">
            <a:spLocks/>
          </p:cNvSpPr>
          <p:nvPr/>
        </p:nvSpPr>
        <p:spPr>
          <a:xfrm>
            <a:off x="8654199" y="3069370"/>
            <a:ext cx="386129" cy="279886"/>
          </a:xfrm>
          <a:prstGeom prst="rect">
            <a:avLst/>
          </a:prstGeom>
        </p:spPr>
        <p:txBody>
          <a:bodyPr vert="horz" lIns="91440" tIns="45720" rIns="91440" bIns="45720" rtlCol="0" anchor="t">
            <a:normAutofit fontScale="92500" lnSpcReduction="10000"/>
          </a:bodyPr>
          <a:lst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a:lstStyle>
          <a:p>
            <a:r>
              <a:rPr lang="lt-LT" sz="1600" dirty="0">
                <a:solidFill>
                  <a:schemeClr val="bg1"/>
                </a:solidFill>
              </a:rPr>
              <a:t>1</a:t>
            </a:r>
            <a:endParaRPr lang="en-US" sz="1800" dirty="0">
              <a:solidFill>
                <a:schemeClr val="bg1"/>
              </a:solidFill>
            </a:endParaRPr>
          </a:p>
        </p:txBody>
      </p:sp>
      <p:sp>
        <p:nvSpPr>
          <p:cNvPr id="15" name="Title 1">
            <a:extLst>
              <a:ext uri="{FF2B5EF4-FFF2-40B4-BE49-F238E27FC236}">
                <a16:creationId xmlns:a16="http://schemas.microsoft.com/office/drawing/2014/main" id="{598879F6-6B3C-4EDF-1C2E-B53F4E97B6E2}"/>
              </a:ext>
            </a:extLst>
          </p:cNvPr>
          <p:cNvSpPr txBox="1">
            <a:spLocks/>
          </p:cNvSpPr>
          <p:nvPr/>
        </p:nvSpPr>
        <p:spPr>
          <a:xfrm>
            <a:off x="8143835" y="4216682"/>
            <a:ext cx="386129" cy="359630"/>
          </a:xfrm>
          <a:prstGeom prst="rect">
            <a:avLst/>
          </a:prstGeom>
        </p:spPr>
        <p:txBody>
          <a:bodyPr vert="horz" lIns="91440" tIns="45720" rIns="91440" bIns="45720" rtlCol="0" anchor="t">
            <a:normAutofit/>
          </a:bodyPr>
          <a:lst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a:lstStyle>
          <a:p>
            <a:r>
              <a:rPr lang="lt-LT" sz="1600" dirty="0">
                <a:solidFill>
                  <a:schemeClr val="bg1"/>
                </a:solidFill>
              </a:rPr>
              <a:t>6</a:t>
            </a:r>
            <a:endParaRPr lang="en-US" sz="1800" dirty="0">
              <a:solidFill>
                <a:schemeClr val="bg1"/>
              </a:solidFill>
            </a:endParaRPr>
          </a:p>
        </p:txBody>
      </p:sp>
      <p:sp>
        <p:nvSpPr>
          <p:cNvPr id="16" name="Title 1">
            <a:extLst>
              <a:ext uri="{FF2B5EF4-FFF2-40B4-BE49-F238E27FC236}">
                <a16:creationId xmlns:a16="http://schemas.microsoft.com/office/drawing/2014/main" id="{223838E0-0D00-C372-294A-DF805B7D3901}"/>
              </a:ext>
            </a:extLst>
          </p:cNvPr>
          <p:cNvSpPr txBox="1">
            <a:spLocks/>
          </p:cNvSpPr>
          <p:nvPr/>
        </p:nvSpPr>
        <p:spPr>
          <a:xfrm>
            <a:off x="7079459" y="4484495"/>
            <a:ext cx="386129" cy="359630"/>
          </a:xfrm>
          <a:prstGeom prst="rect">
            <a:avLst/>
          </a:prstGeom>
        </p:spPr>
        <p:txBody>
          <a:bodyPr vert="horz" lIns="91440" tIns="45720" rIns="91440" bIns="45720" rtlCol="0" anchor="t">
            <a:normAutofit/>
          </a:bodyPr>
          <a:lst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a:lstStyle>
          <a:p>
            <a:r>
              <a:rPr lang="lt-LT" sz="1600" dirty="0">
                <a:solidFill>
                  <a:schemeClr val="bg1"/>
                </a:solidFill>
              </a:rPr>
              <a:t>1</a:t>
            </a:r>
            <a:endParaRPr lang="en-US" sz="1800" dirty="0">
              <a:solidFill>
                <a:schemeClr val="bg1"/>
              </a:solidFill>
            </a:endParaRPr>
          </a:p>
        </p:txBody>
      </p:sp>
      <p:sp>
        <p:nvSpPr>
          <p:cNvPr id="17" name="Title 1">
            <a:extLst>
              <a:ext uri="{FF2B5EF4-FFF2-40B4-BE49-F238E27FC236}">
                <a16:creationId xmlns:a16="http://schemas.microsoft.com/office/drawing/2014/main" id="{E05C350F-3DC0-3AC5-0B1C-53A4A0814A10}"/>
              </a:ext>
            </a:extLst>
          </p:cNvPr>
          <p:cNvSpPr txBox="1">
            <a:spLocks/>
          </p:cNvSpPr>
          <p:nvPr/>
        </p:nvSpPr>
        <p:spPr>
          <a:xfrm>
            <a:off x="7417762" y="4886196"/>
            <a:ext cx="386129" cy="359630"/>
          </a:xfrm>
          <a:prstGeom prst="rect">
            <a:avLst/>
          </a:prstGeom>
        </p:spPr>
        <p:txBody>
          <a:bodyPr vert="horz" lIns="91440" tIns="45720" rIns="91440" bIns="45720" rtlCol="0" anchor="t">
            <a:normAutofit/>
          </a:bodyPr>
          <a:lst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a:lstStyle>
          <a:p>
            <a:r>
              <a:rPr lang="lt-LT" sz="1600" dirty="0">
                <a:solidFill>
                  <a:schemeClr val="bg1"/>
                </a:solidFill>
              </a:rPr>
              <a:t>1</a:t>
            </a:r>
            <a:endParaRPr lang="en-US" sz="1800" dirty="0">
              <a:solidFill>
                <a:schemeClr val="bg1"/>
              </a:solidFill>
            </a:endParaRPr>
          </a:p>
        </p:txBody>
      </p:sp>
    </p:spTree>
    <p:extLst>
      <p:ext uri="{BB962C8B-B14F-4D97-AF65-F5344CB8AC3E}">
        <p14:creationId xmlns:p14="http://schemas.microsoft.com/office/powerpoint/2010/main" val="324049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411C27-C9F6-407B-B9E6-485D74C397C0}" type="slidenum">
              <a:rPr lang="en-GB" smtClean="0"/>
              <a:pPr/>
              <a:t>6</a:t>
            </a:fld>
            <a:endParaRPr lang="en-GB" dirty="0"/>
          </a:p>
        </p:txBody>
      </p:sp>
      <p:sp>
        <p:nvSpPr>
          <p:cNvPr id="2" name="Title 1"/>
          <p:cNvSpPr>
            <a:spLocks noGrp="1"/>
          </p:cNvSpPr>
          <p:nvPr>
            <p:ph type="title" idx="4294967295"/>
          </p:nvPr>
        </p:nvSpPr>
        <p:spPr>
          <a:xfrm>
            <a:off x="265817" y="365125"/>
            <a:ext cx="9332913" cy="436563"/>
          </a:xfrm>
        </p:spPr>
        <p:txBody>
          <a:bodyPr>
            <a:normAutofit/>
          </a:bodyPr>
          <a:lstStyle/>
          <a:p>
            <a:r>
              <a:rPr lang="lt-LT" sz="2400" dirty="0"/>
              <a:t>Mumis pasitiki vis daugiau pacientų. </a:t>
            </a:r>
            <a:endParaRPr lang="en-US" sz="2400" dirty="0"/>
          </a:p>
        </p:txBody>
      </p:sp>
      <p:sp>
        <p:nvSpPr>
          <p:cNvPr id="5" name="Rectangle 4">
            <a:extLst>
              <a:ext uri="{FF2B5EF4-FFF2-40B4-BE49-F238E27FC236}">
                <a16:creationId xmlns:a16="http://schemas.microsoft.com/office/drawing/2014/main" id="{916B5007-887F-42C2-457A-7B46101D8C0C}"/>
              </a:ext>
            </a:extLst>
          </p:cNvPr>
          <p:cNvSpPr/>
          <p:nvPr/>
        </p:nvSpPr>
        <p:spPr>
          <a:xfrm>
            <a:off x="537028" y="1465943"/>
            <a:ext cx="8708571" cy="4688114"/>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sz="1600" dirty="0"/>
          </a:p>
        </p:txBody>
      </p:sp>
      <p:grpSp>
        <p:nvGrpSpPr>
          <p:cNvPr id="7" name="Group 6">
            <a:extLst>
              <a:ext uri="{FF2B5EF4-FFF2-40B4-BE49-F238E27FC236}">
                <a16:creationId xmlns:a16="http://schemas.microsoft.com/office/drawing/2014/main" id="{8AF25F81-3513-381E-495B-9D7BE15DF62E}"/>
              </a:ext>
            </a:extLst>
          </p:cNvPr>
          <p:cNvGrpSpPr/>
          <p:nvPr/>
        </p:nvGrpSpPr>
        <p:grpSpPr>
          <a:xfrm>
            <a:off x="5217894" y="2165248"/>
            <a:ext cx="1352601" cy="523220"/>
            <a:chOff x="9737382" y="1932528"/>
            <a:chExt cx="1352601" cy="523220"/>
          </a:xfrm>
        </p:grpSpPr>
        <p:sp>
          <p:nvSpPr>
            <p:cNvPr id="8" name="TextBox 7">
              <a:extLst>
                <a:ext uri="{FF2B5EF4-FFF2-40B4-BE49-F238E27FC236}">
                  <a16:creationId xmlns:a16="http://schemas.microsoft.com/office/drawing/2014/main" id="{953E4549-6CA3-702B-4B3A-43080EF88792}"/>
                </a:ext>
              </a:extLst>
            </p:cNvPr>
            <p:cNvSpPr txBox="1"/>
            <p:nvPr/>
          </p:nvSpPr>
          <p:spPr>
            <a:xfrm>
              <a:off x="9964194" y="1932528"/>
              <a:ext cx="1125789" cy="523220"/>
            </a:xfrm>
            <a:prstGeom prst="rect">
              <a:avLst/>
            </a:prstGeom>
            <a:noFill/>
          </p:spPr>
          <p:txBody>
            <a:bodyPr wrap="square" rtlCol="0">
              <a:spAutoFit/>
            </a:bodyPr>
            <a:lstStyle/>
            <a:p>
              <a:r>
                <a:rPr lang="en-GB" sz="1200" dirty="0"/>
                <a:t> </a:t>
              </a:r>
              <a:r>
                <a:rPr lang="lt-LT" sz="1600" dirty="0">
                  <a:solidFill>
                    <a:srgbClr val="418FDE"/>
                  </a:solidFill>
                </a:rPr>
                <a:t>14,4</a:t>
              </a:r>
              <a:r>
                <a:rPr lang="en-GB" sz="1600" dirty="0">
                  <a:solidFill>
                    <a:srgbClr val="418FDE"/>
                  </a:solidFill>
                </a:rPr>
                <a:t>%</a:t>
              </a:r>
              <a:endParaRPr lang="en-GB" sz="2400" dirty="0">
                <a:solidFill>
                  <a:srgbClr val="418FDE"/>
                </a:solidFill>
              </a:endParaRPr>
            </a:p>
            <a:p>
              <a:r>
                <a:rPr lang="en-GB" sz="1200" dirty="0"/>
                <a:t> </a:t>
              </a:r>
              <a:endParaRPr lang="en-GB" sz="1200" dirty="0">
                <a:solidFill>
                  <a:srgbClr val="52585F"/>
                </a:solidFill>
              </a:endParaRPr>
            </a:p>
          </p:txBody>
        </p:sp>
        <p:sp>
          <p:nvSpPr>
            <p:cNvPr id="9" name="Isosceles Triangle 8">
              <a:extLst>
                <a:ext uri="{FF2B5EF4-FFF2-40B4-BE49-F238E27FC236}">
                  <a16:creationId xmlns:a16="http://schemas.microsoft.com/office/drawing/2014/main" id="{CFFC45E9-B46B-A650-FFF4-8B3564F31481}"/>
                </a:ext>
              </a:extLst>
            </p:cNvPr>
            <p:cNvSpPr/>
            <p:nvPr/>
          </p:nvSpPr>
          <p:spPr>
            <a:xfrm>
              <a:off x="9737382" y="1932528"/>
              <a:ext cx="226812" cy="246870"/>
            </a:xfrm>
            <a:prstGeom prst="triangle">
              <a:avLst/>
            </a:prstGeom>
            <a:solidFill>
              <a:srgbClr val="418FDE"/>
            </a:solidFill>
            <a:ln>
              <a:solidFill>
                <a:srgbClr val="418F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10" name="Group 9">
            <a:extLst>
              <a:ext uri="{FF2B5EF4-FFF2-40B4-BE49-F238E27FC236}">
                <a16:creationId xmlns:a16="http://schemas.microsoft.com/office/drawing/2014/main" id="{B5214D67-2CC7-B4BC-5F2C-8F34EBB80A51}"/>
              </a:ext>
            </a:extLst>
          </p:cNvPr>
          <p:cNvGrpSpPr/>
          <p:nvPr/>
        </p:nvGrpSpPr>
        <p:grpSpPr>
          <a:xfrm flipH="1">
            <a:off x="2960551" y="3058307"/>
            <a:ext cx="4093391" cy="2457122"/>
            <a:chOff x="3698563" y="2934888"/>
            <a:chExt cx="3022959" cy="1589590"/>
          </a:xfrm>
        </p:grpSpPr>
        <p:grpSp>
          <p:nvGrpSpPr>
            <p:cNvPr id="11" name="Group 10">
              <a:extLst>
                <a:ext uri="{FF2B5EF4-FFF2-40B4-BE49-F238E27FC236}">
                  <a16:creationId xmlns:a16="http://schemas.microsoft.com/office/drawing/2014/main" id="{F8C04C33-0244-960C-5D80-E4A248432BB2}"/>
                </a:ext>
              </a:extLst>
            </p:cNvPr>
            <p:cNvGrpSpPr/>
            <p:nvPr/>
          </p:nvGrpSpPr>
          <p:grpSpPr>
            <a:xfrm>
              <a:off x="3716263" y="3039710"/>
              <a:ext cx="3005259" cy="1484768"/>
              <a:chOff x="4646593" y="2724813"/>
              <a:chExt cx="3969692" cy="1961253"/>
            </a:xfrm>
          </p:grpSpPr>
          <p:cxnSp>
            <p:nvCxnSpPr>
              <p:cNvPr id="16" name="Straight Connector 15">
                <a:extLst>
                  <a:ext uri="{FF2B5EF4-FFF2-40B4-BE49-F238E27FC236}">
                    <a16:creationId xmlns:a16="http://schemas.microsoft.com/office/drawing/2014/main" id="{F0F679E1-4249-5BF7-FB75-AA54D730D41D}"/>
                  </a:ext>
                </a:extLst>
              </p:cNvPr>
              <p:cNvCxnSpPr>
                <a:cxnSpLocks/>
              </p:cNvCxnSpPr>
              <p:nvPr/>
            </p:nvCxnSpPr>
            <p:spPr>
              <a:xfrm flipH="1">
                <a:off x="6622011" y="2724813"/>
                <a:ext cx="1" cy="1961253"/>
              </a:xfrm>
              <a:prstGeom prst="line">
                <a:avLst/>
              </a:prstGeom>
              <a:ln w="12700">
                <a:solidFill>
                  <a:srgbClr val="9FA5AF"/>
                </a:solidFill>
              </a:ln>
            </p:spPr>
            <p:style>
              <a:lnRef idx="1">
                <a:schemeClr val="accent1"/>
              </a:lnRef>
              <a:fillRef idx="0">
                <a:schemeClr val="accent1"/>
              </a:fillRef>
              <a:effectRef idx="0">
                <a:schemeClr val="accent1"/>
              </a:effectRef>
              <a:fontRef idx="minor">
                <a:schemeClr val="tx1"/>
              </a:fontRef>
            </p:style>
          </p:cxnSp>
          <p:sp>
            <p:nvSpPr>
              <p:cNvPr id="17" name="Trapezoid 16">
                <a:extLst>
                  <a:ext uri="{FF2B5EF4-FFF2-40B4-BE49-F238E27FC236}">
                    <a16:creationId xmlns:a16="http://schemas.microsoft.com/office/drawing/2014/main" id="{BEB8FFAA-3C5F-B39F-F0D3-1C5C0B5D5657}"/>
                  </a:ext>
                </a:extLst>
              </p:cNvPr>
              <p:cNvSpPr/>
              <p:nvPr/>
            </p:nvSpPr>
            <p:spPr>
              <a:xfrm rot="5400000">
                <a:off x="4922577" y="2684033"/>
                <a:ext cx="1423452" cy="1975419"/>
              </a:xfrm>
              <a:prstGeom prst="trapezoid">
                <a:avLst/>
              </a:prstGeom>
              <a:solidFill>
                <a:srgbClr val="418FDE"/>
              </a:solidFill>
              <a:ln w="9525" algn="ctr">
                <a:noFill/>
                <a:round/>
                <a:headEnd/>
                <a:tailEnd/>
              </a:ln>
            </p:spPr>
            <p:txBody>
              <a:bodyPr/>
              <a:lstStyle/>
              <a:p>
                <a:pPr algn="ctr">
                  <a:lnSpc>
                    <a:spcPct val="90000"/>
                  </a:lnSpc>
                  <a:spcBef>
                    <a:spcPct val="50000"/>
                  </a:spcBef>
                </a:pPr>
                <a:endParaRPr lang="en-GB" sz="1000">
                  <a:solidFill>
                    <a:schemeClr val="tx1"/>
                  </a:solidFill>
                  <a:latin typeface="Arial" panose="020B0604020202020204" pitchFamily="34" charset="0"/>
                  <a:cs typeface="Arial" panose="020B0604020202020204" pitchFamily="34" charset="0"/>
                </a:endParaRPr>
              </a:p>
            </p:txBody>
          </p:sp>
          <p:sp>
            <p:nvSpPr>
              <p:cNvPr id="18" name="Trapezoid 17">
                <a:extLst>
                  <a:ext uri="{FF2B5EF4-FFF2-40B4-BE49-F238E27FC236}">
                    <a16:creationId xmlns:a16="http://schemas.microsoft.com/office/drawing/2014/main" id="{2BE50BCD-FA9F-888C-CA06-C93BE6A50918}"/>
                  </a:ext>
                </a:extLst>
              </p:cNvPr>
              <p:cNvSpPr/>
              <p:nvPr/>
            </p:nvSpPr>
            <p:spPr>
              <a:xfrm rot="5400000">
                <a:off x="7275071" y="2684031"/>
                <a:ext cx="707010" cy="1975419"/>
              </a:xfrm>
              <a:prstGeom prst="trapezoid">
                <a:avLst/>
              </a:prstGeom>
              <a:solidFill>
                <a:srgbClr val="8AB6E6"/>
              </a:solidFill>
              <a:ln w="9525" algn="ctr">
                <a:noFill/>
                <a:round/>
                <a:headEnd/>
                <a:tailEnd/>
              </a:ln>
            </p:spPr>
            <p:txBody>
              <a:bodyPr/>
              <a:lstStyle/>
              <a:p>
                <a:pPr algn="ctr">
                  <a:lnSpc>
                    <a:spcPct val="90000"/>
                  </a:lnSpc>
                  <a:spcBef>
                    <a:spcPct val="50000"/>
                  </a:spcBef>
                </a:pPr>
                <a:endParaRPr lang="en-GB" sz="1000">
                  <a:latin typeface="Arial" panose="020B0604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9B1AA095-4EF6-138B-E7A4-9DE325FF3FA5}"/>
                </a:ext>
              </a:extLst>
            </p:cNvPr>
            <p:cNvSpPr txBox="1"/>
            <p:nvPr/>
          </p:nvSpPr>
          <p:spPr>
            <a:xfrm>
              <a:off x="3698563" y="3562540"/>
              <a:ext cx="1488353" cy="426473"/>
            </a:xfrm>
            <a:prstGeom prst="rect">
              <a:avLst/>
            </a:prstGeom>
            <a:noFill/>
          </p:spPr>
          <p:txBody>
            <a:bodyPr wrap="square" rtlCol="0">
              <a:spAutoFit/>
            </a:bodyPr>
            <a:lstStyle/>
            <a:p>
              <a:pPr algn="ctr"/>
              <a:r>
                <a:rPr lang="lt-LT" sz="1600" dirty="0">
                  <a:solidFill>
                    <a:schemeClr val="bg1"/>
                  </a:solidFill>
                </a:rPr>
                <a:t>513 989</a:t>
              </a:r>
              <a:endParaRPr lang="en-GB" sz="1600" dirty="0">
                <a:solidFill>
                  <a:schemeClr val="bg1"/>
                </a:solidFill>
              </a:endParaRPr>
            </a:p>
          </p:txBody>
        </p:sp>
        <p:sp>
          <p:nvSpPr>
            <p:cNvPr id="13" name="TextBox 12">
              <a:extLst>
                <a:ext uri="{FF2B5EF4-FFF2-40B4-BE49-F238E27FC236}">
                  <a16:creationId xmlns:a16="http://schemas.microsoft.com/office/drawing/2014/main" id="{62903DA6-B490-F503-25D4-FC75B98AC7CB}"/>
                </a:ext>
              </a:extLst>
            </p:cNvPr>
            <p:cNvSpPr txBox="1"/>
            <p:nvPr/>
          </p:nvSpPr>
          <p:spPr>
            <a:xfrm>
              <a:off x="5205772" y="3543055"/>
              <a:ext cx="1488353" cy="426473"/>
            </a:xfrm>
            <a:prstGeom prst="rect">
              <a:avLst/>
            </a:prstGeom>
            <a:noFill/>
          </p:spPr>
          <p:txBody>
            <a:bodyPr wrap="square" rtlCol="0">
              <a:spAutoFit/>
            </a:bodyPr>
            <a:lstStyle/>
            <a:p>
              <a:pPr algn="ctr"/>
              <a:r>
                <a:rPr lang="lt-LT" sz="1600" dirty="0">
                  <a:solidFill>
                    <a:schemeClr val="bg1"/>
                  </a:solidFill>
                </a:rPr>
                <a:t>449 417</a:t>
              </a:r>
              <a:endParaRPr lang="en-GB" sz="1600" dirty="0">
                <a:solidFill>
                  <a:schemeClr val="bg1"/>
                </a:solidFill>
              </a:endParaRPr>
            </a:p>
          </p:txBody>
        </p:sp>
        <p:sp>
          <p:nvSpPr>
            <p:cNvPr id="14" name="TextBox 13">
              <a:extLst>
                <a:ext uri="{FF2B5EF4-FFF2-40B4-BE49-F238E27FC236}">
                  <a16:creationId xmlns:a16="http://schemas.microsoft.com/office/drawing/2014/main" id="{E5D9F08F-1C0C-9F78-1FEE-F5C17C11CE77}"/>
                </a:ext>
              </a:extLst>
            </p:cNvPr>
            <p:cNvSpPr txBox="1"/>
            <p:nvPr/>
          </p:nvSpPr>
          <p:spPr>
            <a:xfrm>
              <a:off x="4226108" y="2934888"/>
              <a:ext cx="898822" cy="387704"/>
            </a:xfrm>
            <a:prstGeom prst="rect">
              <a:avLst/>
            </a:prstGeom>
            <a:noFill/>
          </p:spPr>
          <p:txBody>
            <a:bodyPr wrap="square" rtlCol="0">
              <a:spAutoFit/>
            </a:bodyPr>
            <a:lstStyle/>
            <a:p>
              <a:r>
                <a:rPr lang="lt-LT" sz="1400" dirty="0">
                  <a:solidFill>
                    <a:srgbClr val="418FDE"/>
                  </a:solidFill>
                </a:rPr>
                <a:t>2023</a:t>
              </a:r>
              <a:endParaRPr lang="en-GB" sz="1400" dirty="0">
                <a:solidFill>
                  <a:srgbClr val="418FDE"/>
                </a:solidFill>
              </a:endParaRPr>
            </a:p>
          </p:txBody>
        </p:sp>
        <p:sp>
          <p:nvSpPr>
            <p:cNvPr id="15" name="TextBox 14">
              <a:extLst>
                <a:ext uri="{FF2B5EF4-FFF2-40B4-BE49-F238E27FC236}">
                  <a16:creationId xmlns:a16="http://schemas.microsoft.com/office/drawing/2014/main" id="{0AA582D0-4A7C-5E82-C1E7-8B4E582CA383}"/>
                </a:ext>
              </a:extLst>
            </p:cNvPr>
            <p:cNvSpPr txBox="1"/>
            <p:nvPr/>
          </p:nvSpPr>
          <p:spPr>
            <a:xfrm>
              <a:off x="5653586" y="2952370"/>
              <a:ext cx="933584" cy="387704"/>
            </a:xfrm>
            <a:prstGeom prst="rect">
              <a:avLst/>
            </a:prstGeom>
            <a:noFill/>
          </p:spPr>
          <p:txBody>
            <a:bodyPr wrap="square" rtlCol="0">
              <a:spAutoFit/>
            </a:bodyPr>
            <a:lstStyle/>
            <a:p>
              <a:r>
                <a:rPr lang="lt-LT" sz="1400" dirty="0">
                  <a:solidFill>
                    <a:srgbClr val="418FDE"/>
                  </a:solidFill>
                </a:rPr>
                <a:t>2022</a:t>
              </a:r>
              <a:endParaRPr lang="en-GB" sz="1400" dirty="0">
                <a:solidFill>
                  <a:srgbClr val="418FDE"/>
                </a:solidFill>
              </a:endParaRPr>
            </a:p>
          </p:txBody>
        </p:sp>
      </p:grpSp>
      <p:sp>
        <p:nvSpPr>
          <p:cNvPr id="19" name="TextBox 18">
            <a:extLst>
              <a:ext uri="{FF2B5EF4-FFF2-40B4-BE49-F238E27FC236}">
                <a16:creationId xmlns:a16="http://schemas.microsoft.com/office/drawing/2014/main" id="{B6B61437-B182-C7EE-748B-399F11E10154}"/>
              </a:ext>
            </a:extLst>
          </p:cNvPr>
          <p:cNvSpPr txBox="1"/>
          <p:nvPr/>
        </p:nvSpPr>
        <p:spPr>
          <a:xfrm>
            <a:off x="791733" y="1860759"/>
            <a:ext cx="1875134" cy="400110"/>
          </a:xfrm>
          <a:prstGeom prst="rect">
            <a:avLst/>
          </a:prstGeom>
          <a:noFill/>
        </p:spPr>
        <p:txBody>
          <a:bodyPr wrap="square">
            <a:spAutoFit/>
          </a:bodyPr>
          <a:lstStyle/>
          <a:p>
            <a:r>
              <a:rPr lang="lt-LT" sz="2000" dirty="0">
                <a:solidFill>
                  <a:srgbClr val="5D646F"/>
                </a:solidFill>
              </a:rPr>
              <a:t>Apsilankymai</a:t>
            </a:r>
            <a:endParaRPr lang="en-US" sz="1400" dirty="0">
              <a:solidFill>
                <a:srgbClr val="5D646F"/>
              </a:solidFill>
            </a:endParaRPr>
          </a:p>
        </p:txBody>
      </p:sp>
    </p:spTree>
    <p:extLst>
      <p:ext uri="{BB962C8B-B14F-4D97-AF65-F5344CB8AC3E}">
        <p14:creationId xmlns:p14="http://schemas.microsoft.com/office/powerpoint/2010/main" val="5032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62DC0B3-94D2-61F7-4460-B1765F48A5FC}"/>
              </a:ext>
            </a:extLst>
          </p:cNvPr>
          <p:cNvSpPr/>
          <p:nvPr/>
        </p:nvSpPr>
        <p:spPr>
          <a:xfrm>
            <a:off x="737308" y="801385"/>
            <a:ext cx="8431383" cy="38612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hu-HU"/>
          </a:p>
        </p:txBody>
      </p:sp>
      <p:grpSp>
        <p:nvGrpSpPr>
          <p:cNvPr id="31" name="Group 30">
            <a:extLst>
              <a:ext uri="{FF2B5EF4-FFF2-40B4-BE49-F238E27FC236}">
                <a16:creationId xmlns:a16="http://schemas.microsoft.com/office/drawing/2014/main" id="{0A84B747-517F-A12D-A73B-DFE8C619B5AB}"/>
              </a:ext>
            </a:extLst>
          </p:cNvPr>
          <p:cNvGrpSpPr/>
          <p:nvPr/>
        </p:nvGrpSpPr>
        <p:grpSpPr>
          <a:xfrm>
            <a:off x="5277852" y="912016"/>
            <a:ext cx="3699232" cy="3727419"/>
            <a:chOff x="3490350" y="1479265"/>
            <a:chExt cx="3699232" cy="3727419"/>
          </a:xfrm>
        </p:grpSpPr>
        <p:sp>
          <p:nvSpPr>
            <p:cNvPr id="7" name="TextBox 6">
              <a:extLst>
                <a:ext uri="{FF2B5EF4-FFF2-40B4-BE49-F238E27FC236}">
                  <a16:creationId xmlns:a16="http://schemas.microsoft.com/office/drawing/2014/main" id="{725E0987-9162-BA28-D747-C2D38AAA82FC}"/>
                </a:ext>
              </a:extLst>
            </p:cNvPr>
            <p:cNvSpPr txBox="1"/>
            <p:nvPr/>
          </p:nvSpPr>
          <p:spPr>
            <a:xfrm>
              <a:off x="4435021" y="1731955"/>
              <a:ext cx="2291811" cy="317459"/>
            </a:xfrm>
            <a:prstGeom prst="rect">
              <a:avLst/>
            </a:prstGeom>
            <a:noFill/>
          </p:spPr>
          <p:txBody>
            <a:bodyPr wrap="square" rtlCol="0">
              <a:spAutoFit/>
            </a:bodyPr>
            <a:lstStyle/>
            <a:p>
              <a:r>
                <a:rPr lang="lt-LT" sz="1463" dirty="0">
                  <a:solidFill>
                    <a:srgbClr val="52585F"/>
                  </a:solidFill>
                  <a:latin typeface="Harmonia Sans W1G" panose="020B0502030402020204" pitchFamily="34" charset="0"/>
                </a:rPr>
                <a:t>Rentgeno aparatai</a:t>
              </a:r>
              <a:endParaRPr lang="en-US" sz="1463" dirty="0">
                <a:solidFill>
                  <a:srgbClr val="52585F"/>
                </a:solidFill>
                <a:latin typeface="Harmonia Sans W1G" panose="020B0502030402020204" pitchFamily="34" charset="0"/>
              </a:endParaRPr>
            </a:p>
          </p:txBody>
        </p:sp>
        <p:sp>
          <p:nvSpPr>
            <p:cNvPr id="9" name="TextBox 8">
              <a:extLst>
                <a:ext uri="{FF2B5EF4-FFF2-40B4-BE49-F238E27FC236}">
                  <a16:creationId xmlns:a16="http://schemas.microsoft.com/office/drawing/2014/main" id="{D4A88379-E34B-7AB8-4789-6D59BEA9FEC7}"/>
                </a:ext>
              </a:extLst>
            </p:cNvPr>
            <p:cNvSpPr txBox="1"/>
            <p:nvPr/>
          </p:nvSpPr>
          <p:spPr>
            <a:xfrm>
              <a:off x="4413684" y="2486729"/>
              <a:ext cx="2291811" cy="317459"/>
            </a:xfrm>
            <a:prstGeom prst="rect">
              <a:avLst/>
            </a:prstGeom>
            <a:noFill/>
          </p:spPr>
          <p:txBody>
            <a:bodyPr wrap="square" rtlCol="0">
              <a:spAutoFit/>
            </a:bodyPr>
            <a:lstStyle/>
            <a:p>
              <a:r>
                <a:rPr lang="lt-LT" sz="1463" dirty="0" err="1">
                  <a:solidFill>
                    <a:srgbClr val="52585F"/>
                  </a:solidFill>
                  <a:latin typeface="Harmonia Sans W1G" panose="020B0502030402020204" pitchFamily="34" charset="0"/>
                </a:rPr>
                <a:t>Mamografai</a:t>
              </a:r>
              <a:endParaRPr lang="en-US" sz="1463" dirty="0">
                <a:solidFill>
                  <a:srgbClr val="52585F"/>
                </a:solidFill>
                <a:latin typeface="Harmonia Sans W1G" panose="020B0502030402020204" pitchFamily="34" charset="0"/>
              </a:endParaRPr>
            </a:p>
          </p:txBody>
        </p:sp>
        <p:sp>
          <p:nvSpPr>
            <p:cNvPr id="10" name="TextBox 9">
              <a:extLst>
                <a:ext uri="{FF2B5EF4-FFF2-40B4-BE49-F238E27FC236}">
                  <a16:creationId xmlns:a16="http://schemas.microsoft.com/office/drawing/2014/main" id="{B364A222-E3D6-5754-622F-F8BEC95256FA}"/>
                </a:ext>
              </a:extLst>
            </p:cNvPr>
            <p:cNvSpPr txBox="1"/>
            <p:nvPr/>
          </p:nvSpPr>
          <p:spPr>
            <a:xfrm>
              <a:off x="4413684" y="3178537"/>
              <a:ext cx="2291811" cy="317459"/>
            </a:xfrm>
            <a:prstGeom prst="rect">
              <a:avLst/>
            </a:prstGeom>
            <a:noFill/>
          </p:spPr>
          <p:txBody>
            <a:bodyPr wrap="square" rtlCol="0">
              <a:spAutoFit/>
            </a:bodyPr>
            <a:lstStyle/>
            <a:p>
              <a:r>
                <a:rPr lang="lt-LT" sz="1463" dirty="0">
                  <a:solidFill>
                    <a:srgbClr val="52585F"/>
                  </a:solidFill>
                  <a:latin typeface="Harmonia Sans W1G" panose="020B0502030402020204" pitchFamily="34" charset="0"/>
                </a:rPr>
                <a:t>KT aparatai</a:t>
              </a:r>
              <a:endParaRPr lang="en-US" sz="1463" dirty="0">
                <a:solidFill>
                  <a:srgbClr val="52585F"/>
                </a:solidFill>
                <a:latin typeface="Harmonia Sans W1G" panose="020B0502030402020204" pitchFamily="34" charset="0"/>
              </a:endParaRPr>
            </a:p>
          </p:txBody>
        </p:sp>
        <p:sp>
          <p:nvSpPr>
            <p:cNvPr id="15" name="TextBox 14">
              <a:extLst>
                <a:ext uri="{FF2B5EF4-FFF2-40B4-BE49-F238E27FC236}">
                  <a16:creationId xmlns:a16="http://schemas.microsoft.com/office/drawing/2014/main" id="{412878F5-B02F-2996-5DD2-4FCC49E86E17}"/>
                </a:ext>
              </a:extLst>
            </p:cNvPr>
            <p:cNvSpPr txBox="1"/>
            <p:nvPr/>
          </p:nvSpPr>
          <p:spPr>
            <a:xfrm>
              <a:off x="4435021" y="3871925"/>
              <a:ext cx="2621316" cy="317459"/>
            </a:xfrm>
            <a:prstGeom prst="rect">
              <a:avLst/>
            </a:prstGeom>
            <a:noFill/>
          </p:spPr>
          <p:txBody>
            <a:bodyPr wrap="square" rtlCol="0">
              <a:spAutoFit/>
            </a:bodyPr>
            <a:lstStyle/>
            <a:p>
              <a:r>
                <a:rPr lang="lt-LT" sz="1463" dirty="0">
                  <a:solidFill>
                    <a:srgbClr val="52585F"/>
                  </a:solidFill>
                  <a:latin typeface="Harmonia Sans W1G" panose="020B0502030402020204" pitchFamily="34" charset="0"/>
                </a:rPr>
                <a:t>MRT aparatai </a:t>
              </a:r>
              <a:r>
                <a:rPr lang="en-US" sz="1463" dirty="0">
                  <a:solidFill>
                    <a:srgbClr val="52585F"/>
                  </a:solidFill>
                  <a:latin typeface="Harmonia Sans W1G" panose="020B0502030402020204" pitchFamily="34" charset="0"/>
                </a:rPr>
                <a:t>(1.5T </a:t>
              </a:r>
              <a:r>
                <a:rPr lang="lt-LT" sz="1463" dirty="0">
                  <a:solidFill>
                    <a:srgbClr val="52585F"/>
                  </a:solidFill>
                  <a:latin typeface="Harmonia Sans W1G" panose="020B0502030402020204" pitchFamily="34" charset="0"/>
                </a:rPr>
                <a:t>ir</a:t>
              </a:r>
              <a:r>
                <a:rPr lang="en-US" sz="1463" dirty="0">
                  <a:solidFill>
                    <a:srgbClr val="52585F"/>
                  </a:solidFill>
                  <a:latin typeface="Harmonia Sans W1G" panose="020B0502030402020204" pitchFamily="34" charset="0"/>
                </a:rPr>
                <a:t> 3T</a:t>
              </a:r>
              <a:r>
                <a:rPr lang="en-US" sz="1463" dirty="0">
                  <a:solidFill>
                    <a:srgbClr val="52585F"/>
                  </a:solidFill>
                </a:rPr>
                <a:t>)</a:t>
              </a:r>
            </a:p>
          </p:txBody>
        </p:sp>
        <p:sp>
          <p:nvSpPr>
            <p:cNvPr id="16" name="TextBox 15">
              <a:extLst>
                <a:ext uri="{FF2B5EF4-FFF2-40B4-BE49-F238E27FC236}">
                  <a16:creationId xmlns:a16="http://schemas.microsoft.com/office/drawing/2014/main" id="{A5FAD96E-82B6-FF30-0832-E85F8A9D0B44}"/>
                </a:ext>
              </a:extLst>
            </p:cNvPr>
            <p:cNvSpPr txBox="1"/>
            <p:nvPr/>
          </p:nvSpPr>
          <p:spPr>
            <a:xfrm>
              <a:off x="4435021" y="4663233"/>
              <a:ext cx="2754561" cy="315471"/>
            </a:xfrm>
            <a:prstGeom prst="rect">
              <a:avLst/>
            </a:prstGeom>
            <a:noFill/>
          </p:spPr>
          <p:txBody>
            <a:bodyPr wrap="square" lIns="91440" tIns="45720" rIns="91440" bIns="45720" rtlCol="0" anchor="t">
              <a:spAutoFit/>
            </a:bodyPr>
            <a:lstStyle/>
            <a:p>
              <a:r>
                <a:rPr lang="lt-LT" sz="1450" dirty="0">
                  <a:solidFill>
                    <a:srgbClr val="52585F"/>
                  </a:solidFill>
                  <a:latin typeface="Harmonia Sans W1G"/>
                </a:rPr>
                <a:t>Ultragarso aparatai </a:t>
              </a:r>
              <a:r>
                <a:rPr lang="en-US" sz="1450" dirty="0">
                  <a:solidFill>
                    <a:srgbClr val="52585F"/>
                  </a:solidFill>
                  <a:latin typeface="Harmonia Sans W1G"/>
                </a:rPr>
                <a:t>(2 ABUS)</a:t>
              </a:r>
              <a:endParaRPr lang="en-US" sz="1463" dirty="0">
                <a:solidFill>
                  <a:srgbClr val="52585F"/>
                </a:solidFill>
                <a:latin typeface="Harmonia Sans W1G" panose="020B0502030402020204" pitchFamily="34" charset="0"/>
              </a:endParaRPr>
            </a:p>
          </p:txBody>
        </p:sp>
        <p:sp>
          <p:nvSpPr>
            <p:cNvPr id="17" name="TextBox 16">
              <a:extLst>
                <a:ext uri="{FF2B5EF4-FFF2-40B4-BE49-F238E27FC236}">
                  <a16:creationId xmlns:a16="http://schemas.microsoft.com/office/drawing/2014/main" id="{33900A89-DAFD-D5A9-E7F2-604D6AF806FA}"/>
                </a:ext>
              </a:extLst>
            </p:cNvPr>
            <p:cNvSpPr txBox="1"/>
            <p:nvPr/>
          </p:nvSpPr>
          <p:spPr>
            <a:xfrm>
              <a:off x="3795944" y="2223841"/>
              <a:ext cx="506887" cy="769441"/>
            </a:xfrm>
            <a:prstGeom prst="rect">
              <a:avLst/>
            </a:prstGeom>
            <a:noFill/>
          </p:spPr>
          <p:txBody>
            <a:bodyPr wrap="square" lIns="91440" tIns="45720" rIns="91440" bIns="45720" rtlCol="0" anchor="t">
              <a:spAutoFit/>
            </a:bodyPr>
            <a:lstStyle/>
            <a:p>
              <a:r>
                <a:rPr lang="en-US" sz="4400" b="1">
                  <a:solidFill>
                    <a:srgbClr val="318CDD"/>
                  </a:solidFill>
                  <a:latin typeface="Harmonia Sans W1G"/>
                </a:rPr>
                <a:t>4</a:t>
              </a:r>
              <a:endParaRPr lang="lt-LT" sz="4400" b="1">
                <a:solidFill>
                  <a:srgbClr val="318CDD"/>
                </a:solidFill>
                <a:latin typeface="Harmonia Sans W1G" panose="020B0502030402020204" pitchFamily="34" charset="0"/>
              </a:endParaRPr>
            </a:p>
          </p:txBody>
        </p:sp>
        <p:sp>
          <p:nvSpPr>
            <p:cNvPr id="18" name="TextBox 17">
              <a:extLst>
                <a:ext uri="{FF2B5EF4-FFF2-40B4-BE49-F238E27FC236}">
                  <a16:creationId xmlns:a16="http://schemas.microsoft.com/office/drawing/2014/main" id="{DAFA954B-F200-A98F-798D-4D60F0060C50}"/>
                </a:ext>
              </a:extLst>
            </p:cNvPr>
            <p:cNvSpPr txBox="1"/>
            <p:nvPr/>
          </p:nvSpPr>
          <p:spPr>
            <a:xfrm>
              <a:off x="3795944" y="2930757"/>
              <a:ext cx="506887" cy="769441"/>
            </a:xfrm>
            <a:prstGeom prst="rect">
              <a:avLst/>
            </a:prstGeom>
            <a:noFill/>
          </p:spPr>
          <p:txBody>
            <a:bodyPr wrap="square" lIns="91440" tIns="45720" rIns="91440" bIns="45720" rtlCol="0" anchor="t">
              <a:spAutoFit/>
            </a:bodyPr>
            <a:lstStyle/>
            <a:p>
              <a:r>
                <a:rPr lang="en-US" sz="4400" b="1">
                  <a:solidFill>
                    <a:srgbClr val="318CDD"/>
                  </a:solidFill>
                  <a:latin typeface="Harmonia Sans W1G"/>
                </a:rPr>
                <a:t>8</a:t>
              </a:r>
              <a:endParaRPr lang="en-US" sz="4400" b="1">
                <a:solidFill>
                  <a:srgbClr val="318CDD"/>
                </a:solidFill>
                <a:latin typeface="Harmonia Sans W1G" panose="020B0502030402020204" pitchFamily="34" charset="0"/>
              </a:endParaRPr>
            </a:p>
          </p:txBody>
        </p:sp>
        <p:sp>
          <p:nvSpPr>
            <p:cNvPr id="19" name="TextBox 18">
              <a:extLst>
                <a:ext uri="{FF2B5EF4-FFF2-40B4-BE49-F238E27FC236}">
                  <a16:creationId xmlns:a16="http://schemas.microsoft.com/office/drawing/2014/main" id="{BD06714B-2123-0654-9BBB-4951F10BC6BD}"/>
                </a:ext>
              </a:extLst>
            </p:cNvPr>
            <p:cNvSpPr txBox="1"/>
            <p:nvPr/>
          </p:nvSpPr>
          <p:spPr>
            <a:xfrm>
              <a:off x="3534924" y="1479265"/>
              <a:ext cx="909085" cy="769441"/>
            </a:xfrm>
            <a:prstGeom prst="rect">
              <a:avLst/>
            </a:prstGeom>
            <a:noFill/>
          </p:spPr>
          <p:txBody>
            <a:bodyPr wrap="square" lIns="91440" tIns="45720" rIns="91440" bIns="45720" rtlCol="0" anchor="t">
              <a:spAutoFit/>
            </a:bodyPr>
            <a:lstStyle/>
            <a:p>
              <a:r>
                <a:rPr lang="en-US" sz="4400" b="1">
                  <a:solidFill>
                    <a:srgbClr val="318CDD"/>
                  </a:solidFill>
                  <a:latin typeface="Harmonia Sans W1G" panose="020B0502030402020204" pitchFamily="34" charset="0"/>
                </a:rPr>
                <a:t>10</a:t>
              </a:r>
            </a:p>
          </p:txBody>
        </p:sp>
        <p:sp>
          <p:nvSpPr>
            <p:cNvPr id="20" name="TextBox 19">
              <a:extLst>
                <a:ext uri="{FF2B5EF4-FFF2-40B4-BE49-F238E27FC236}">
                  <a16:creationId xmlns:a16="http://schemas.microsoft.com/office/drawing/2014/main" id="{CB81013D-2093-89C5-C835-B190499057B1}"/>
                </a:ext>
              </a:extLst>
            </p:cNvPr>
            <p:cNvSpPr txBox="1"/>
            <p:nvPr/>
          </p:nvSpPr>
          <p:spPr>
            <a:xfrm>
              <a:off x="3490350" y="3652074"/>
              <a:ext cx="1118074" cy="769441"/>
            </a:xfrm>
            <a:prstGeom prst="rect">
              <a:avLst/>
            </a:prstGeom>
            <a:noFill/>
          </p:spPr>
          <p:txBody>
            <a:bodyPr wrap="square" lIns="91440" tIns="45720" rIns="91440" bIns="45720" rtlCol="0" anchor="t">
              <a:spAutoFit/>
            </a:bodyPr>
            <a:lstStyle/>
            <a:p>
              <a:r>
                <a:rPr lang="en-US" sz="4400" b="1">
                  <a:solidFill>
                    <a:srgbClr val="318CDD"/>
                  </a:solidFill>
                  <a:latin typeface="Harmonia Sans W1G"/>
                </a:rPr>
                <a:t>12</a:t>
              </a:r>
              <a:endParaRPr lang="lt-LT" sz="4400" b="1">
                <a:solidFill>
                  <a:srgbClr val="318CDD"/>
                </a:solidFill>
                <a:latin typeface="Harmonia Sans W1G" panose="020B0502030402020204" pitchFamily="34" charset="0"/>
              </a:endParaRPr>
            </a:p>
          </p:txBody>
        </p:sp>
        <p:sp>
          <p:nvSpPr>
            <p:cNvPr id="21" name="TextBox 20">
              <a:extLst>
                <a:ext uri="{FF2B5EF4-FFF2-40B4-BE49-F238E27FC236}">
                  <a16:creationId xmlns:a16="http://schemas.microsoft.com/office/drawing/2014/main" id="{43915040-D25F-FD2E-6F43-16269347BF52}"/>
                </a:ext>
              </a:extLst>
            </p:cNvPr>
            <p:cNvSpPr txBox="1"/>
            <p:nvPr/>
          </p:nvSpPr>
          <p:spPr>
            <a:xfrm>
              <a:off x="3519602" y="4437243"/>
              <a:ext cx="1022082" cy="769441"/>
            </a:xfrm>
            <a:prstGeom prst="rect">
              <a:avLst/>
            </a:prstGeom>
            <a:noFill/>
          </p:spPr>
          <p:txBody>
            <a:bodyPr wrap="square" lIns="91440" tIns="45720" rIns="91440" bIns="45720" rtlCol="0" anchor="t">
              <a:spAutoFit/>
            </a:bodyPr>
            <a:lstStyle/>
            <a:p>
              <a:r>
                <a:rPr lang="en-US" sz="4400" b="1">
                  <a:solidFill>
                    <a:srgbClr val="318CDD"/>
                  </a:solidFill>
                  <a:latin typeface="Harmonia Sans W1G"/>
                </a:rPr>
                <a:t>33</a:t>
              </a:r>
              <a:endParaRPr lang="en-US" sz="4400" b="1">
                <a:solidFill>
                  <a:srgbClr val="318CDD"/>
                </a:solidFill>
                <a:latin typeface="Harmonia Sans W1G" panose="020B0502030402020204" pitchFamily="34" charset="0"/>
              </a:endParaRPr>
            </a:p>
          </p:txBody>
        </p:sp>
      </p:grpSp>
      <p:cxnSp>
        <p:nvCxnSpPr>
          <p:cNvPr id="22" name="Straight Connector 21">
            <a:extLst>
              <a:ext uri="{FF2B5EF4-FFF2-40B4-BE49-F238E27FC236}">
                <a16:creationId xmlns:a16="http://schemas.microsoft.com/office/drawing/2014/main" id="{BC603F71-5AD5-CE7C-E03D-8E93E5703B07}"/>
              </a:ext>
            </a:extLst>
          </p:cNvPr>
          <p:cNvCxnSpPr>
            <a:cxnSpLocks/>
            <a:stCxn id="30" idx="0"/>
            <a:endCxn id="30" idx="2"/>
          </p:cNvCxnSpPr>
          <p:nvPr/>
        </p:nvCxnSpPr>
        <p:spPr>
          <a:xfrm>
            <a:off x="4953000" y="801385"/>
            <a:ext cx="0" cy="3861233"/>
          </a:xfrm>
          <a:prstGeom prst="line">
            <a:avLst/>
          </a:prstGeom>
          <a:ln w="28575">
            <a:solidFill>
              <a:srgbClr val="4181D0"/>
            </a:solidFill>
          </a:ln>
        </p:spPr>
        <p:style>
          <a:lnRef idx="3">
            <a:schemeClr val="accent1"/>
          </a:lnRef>
          <a:fillRef idx="0">
            <a:schemeClr val="accent1"/>
          </a:fillRef>
          <a:effectRef idx="2">
            <a:schemeClr val="accent1"/>
          </a:effectRef>
          <a:fontRef idx="minor">
            <a:schemeClr val="tx1"/>
          </a:fontRef>
        </p:style>
      </p:cxnSp>
      <p:grpSp>
        <p:nvGrpSpPr>
          <p:cNvPr id="33" name="Group 32">
            <a:extLst>
              <a:ext uri="{FF2B5EF4-FFF2-40B4-BE49-F238E27FC236}">
                <a16:creationId xmlns:a16="http://schemas.microsoft.com/office/drawing/2014/main" id="{059ECE93-8570-8BBA-78DD-C2BBE5CBFEE1}"/>
              </a:ext>
            </a:extLst>
          </p:cNvPr>
          <p:cNvGrpSpPr/>
          <p:nvPr/>
        </p:nvGrpSpPr>
        <p:grpSpPr>
          <a:xfrm>
            <a:off x="1422380" y="755995"/>
            <a:ext cx="3388760" cy="4030832"/>
            <a:chOff x="80379" y="1388349"/>
            <a:chExt cx="3388760" cy="4030832"/>
          </a:xfrm>
        </p:grpSpPr>
        <p:pic>
          <p:nvPicPr>
            <p:cNvPr id="5" name="Picture 4" descr="Icon&#10;&#10;Description automatically generated">
              <a:extLst>
                <a:ext uri="{FF2B5EF4-FFF2-40B4-BE49-F238E27FC236}">
                  <a16:creationId xmlns:a16="http://schemas.microsoft.com/office/drawing/2014/main" id="{91226BB4-3407-236F-E4F1-A8E1C6E0D5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79" y="2170576"/>
              <a:ext cx="1023528" cy="1001463"/>
            </a:xfrm>
            <a:prstGeom prst="rect">
              <a:avLst/>
            </a:prstGeom>
          </p:spPr>
        </p:pic>
        <p:pic>
          <p:nvPicPr>
            <p:cNvPr id="6" name="Picture 5" descr="Icon&#10;&#10;Description automatically generated">
              <a:extLst>
                <a:ext uri="{FF2B5EF4-FFF2-40B4-BE49-F238E27FC236}">
                  <a16:creationId xmlns:a16="http://schemas.microsoft.com/office/drawing/2014/main" id="{7FE236B2-C1BC-A109-3FD4-9FC00ED4AF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48" y="1388349"/>
              <a:ext cx="1021250" cy="967166"/>
            </a:xfrm>
            <a:prstGeom prst="rect">
              <a:avLst/>
            </a:prstGeom>
          </p:spPr>
        </p:pic>
        <p:sp>
          <p:nvSpPr>
            <p:cNvPr id="8" name="TextBox 7">
              <a:extLst>
                <a:ext uri="{FF2B5EF4-FFF2-40B4-BE49-F238E27FC236}">
                  <a16:creationId xmlns:a16="http://schemas.microsoft.com/office/drawing/2014/main" id="{04FB44BF-4567-2390-5550-2E46CE54B2E4}"/>
                </a:ext>
              </a:extLst>
            </p:cNvPr>
            <p:cNvSpPr txBox="1"/>
            <p:nvPr/>
          </p:nvSpPr>
          <p:spPr>
            <a:xfrm>
              <a:off x="1177327" y="1796234"/>
              <a:ext cx="2291811" cy="317459"/>
            </a:xfrm>
            <a:prstGeom prst="rect">
              <a:avLst/>
            </a:prstGeom>
            <a:noFill/>
          </p:spPr>
          <p:txBody>
            <a:bodyPr wrap="square" rtlCol="0">
              <a:spAutoFit/>
            </a:bodyPr>
            <a:lstStyle/>
            <a:p>
              <a:r>
                <a:rPr lang="lt-LT" sz="1463" dirty="0">
                  <a:solidFill>
                    <a:srgbClr val="52585F"/>
                  </a:solidFill>
                  <a:latin typeface="Harmonia Sans W1G" panose="020B0502030402020204" pitchFamily="34" charset="0"/>
                </a:rPr>
                <a:t>Rentgenas</a:t>
              </a:r>
              <a:endParaRPr lang="en-US" sz="1463" dirty="0">
                <a:solidFill>
                  <a:srgbClr val="52585F"/>
                </a:solidFill>
                <a:latin typeface="Harmonia Sans W1G" panose="020B0502030402020204" pitchFamily="34" charset="0"/>
              </a:endParaRPr>
            </a:p>
          </p:txBody>
        </p:sp>
        <p:sp>
          <p:nvSpPr>
            <p:cNvPr id="11" name="TextBox 10">
              <a:extLst>
                <a:ext uri="{FF2B5EF4-FFF2-40B4-BE49-F238E27FC236}">
                  <a16:creationId xmlns:a16="http://schemas.microsoft.com/office/drawing/2014/main" id="{04EFBB06-5AAD-6A3F-7BBB-768782A51420}"/>
                </a:ext>
              </a:extLst>
            </p:cNvPr>
            <p:cNvSpPr txBox="1"/>
            <p:nvPr/>
          </p:nvSpPr>
          <p:spPr>
            <a:xfrm>
              <a:off x="1177327" y="2541959"/>
              <a:ext cx="2291811" cy="317459"/>
            </a:xfrm>
            <a:prstGeom prst="rect">
              <a:avLst/>
            </a:prstGeom>
            <a:noFill/>
          </p:spPr>
          <p:txBody>
            <a:bodyPr wrap="square" rtlCol="0">
              <a:spAutoFit/>
            </a:bodyPr>
            <a:lstStyle/>
            <a:p>
              <a:r>
                <a:rPr lang="lt-LT" sz="1463" dirty="0" err="1">
                  <a:solidFill>
                    <a:srgbClr val="52585F"/>
                  </a:solidFill>
                  <a:latin typeface="Harmonia Sans W1G" panose="020B0502030402020204" pitchFamily="34" charset="0"/>
                </a:rPr>
                <a:t>Mamografija</a:t>
              </a:r>
              <a:endParaRPr lang="en-US" sz="1463" dirty="0">
                <a:solidFill>
                  <a:srgbClr val="52585F"/>
                </a:solidFill>
                <a:latin typeface="Harmonia Sans W1G" panose="020B0502030402020204" pitchFamily="34" charset="0"/>
              </a:endParaRPr>
            </a:p>
          </p:txBody>
        </p:sp>
        <p:sp>
          <p:nvSpPr>
            <p:cNvPr id="12" name="TextBox 11">
              <a:extLst>
                <a:ext uri="{FF2B5EF4-FFF2-40B4-BE49-F238E27FC236}">
                  <a16:creationId xmlns:a16="http://schemas.microsoft.com/office/drawing/2014/main" id="{9C14E7F6-25FF-0FC0-A3BB-32218E0C9CBC}"/>
                </a:ext>
              </a:extLst>
            </p:cNvPr>
            <p:cNvSpPr txBox="1"/>
            <p:nvPr/>
          </p:nvSpPr>
          <p:spPr>
            <a:xfrm>
              <a:off x="1177328" y="3249351"/>
              <a:ext cx="2291811" cy="317459"/>
            </a:xfrm>
            <a:prstGeom prst="rect">
              <a:avLst/>
            </a:prstGeom>
            <a:noFill/>
          </p:spPr>
          <p:txBody>
            <a:bodyPr wrap="square" rtlCol="0">
              <a:spAutoFit/>
            </a:bodyPr>
            <a:lstStyle/>
            <a:p>
              <a:r>
                <a:rPr lang="lt-LT" sz="1463" dirty="0">
                  <a:solidFill>
                    <a:srgbClr val="52585F"/>
                  </a:solidFill>
                  <a:latin typeface="Harmonia Sans W1G" panose="020B0502030402020204" pitchFamily="34" charset="0"/>
                </a:rPr>
                <a:t>KT</a:t>
              </a:r>
              <a:endParaRPr lang="en-US" sz="1463" dirty="0">
                <a:solidFill>
                  <a:srgbClr val="52585F"/>
                </a:solidFill>
                <a:latin typeface="Harmonia Sans W1G" panose="020B0502030402020204" pitchFamily="34" charset="0"/>
              </a:endParaRPr>
            </a:p>
          </p:txBody>
        </p:sp>
        <p:sp>
          <p:nvSpPr>
            <p:cNvPr id="13" name="TextBox 12">
              <a:extLst>
                <a:ext uri="{FF2B5EF4-FFF2-40B4-BE49-F238E27FC236}">
                  <a16:creationId xmlns:a16="http://schemas.microsoft.com/office/drawing/2014/main" id="{0331569A-B19E-49B2-E76E-1457CEEC0E69}"/>
                </a:ext>
              </a:extLst>
            </p:cNvPr>
            <p:cNvSpPr txBox="1"/>
            <p:nvPr/>
          </p:nvSpPr>
          <p:spPr>
            <a:xfrm>
              <a:off x="1177328" y="3937710"/>
              <a:ext cx="2291811" cy="317459"/>
            </a:xfrm>
            <a:prstGeom prst="rect">
              <a:avLst/>
            </a:prstGeom>
            <a:noFill/>
          </p:spPr>
          <p:txBody>
            <a:bodyPr wrap="square" rtlCol="0">
              <a:spAutoFit/>
            </a:bodyPr>
            <a:lstStyle/>
            <a:p>
              <a:r>
                <a:rPr lang="en-US" sz="1463" dirty="0">
                  <a:solidFill>
                    <a:srgbClr val="52585F"/>
                  </a:solidFill>
                  <a:latin typeface="Harmonia Sans W1G" panose="020B0502030402020204" pitchFamily="34" charset="0"/>
                </a:rPr>
                <a:t>MR</a:t>
              </a:r>
              <a:r>
                <a:rPr lang="lt-LT" sz="1463" dirty="0">
                  <a:solidFill>
                    <a:srgbClr val="52585F"/>
                  </a:solidFill>
                  <a:latin typeface="Harmonia Sans W1G" panose="020B0502030402020204" pitchFamily="34" charset="0"/>
                </a:rPr>
                <a:t>T</a:t>
              </a:r>
              <a:endParaRPr lang="en-US" sz="1463" dirty="0">
                <a:solidFill>
                  <a:srgbClr val="52585F"/>
                </a:solidFill>
                <a:latin typeface="Harmonia Sans W1G" panose="020B0502030402020204" pitchFamily="34" charset="0"/>
              </a:endParaRPr>
            </a:p>
          </p:txBody>
        </p:sp>
        <p:sp>
          <p:nvSpPr>
            <p:cNvPr id="14" name="TextBox 13">
              <a:extLst>
                <a:ext uri="{FF2B5EF4-FFF2-40B4-BE49-F238E27FC236}">
                  <a16:creationId xmlns:a16="http://schemas.microsoft.com/office/drawing/2014/main" id="{ECB001D7-8132-B2D1-BDAE-EF8A102732EE}"/>
                </a:ext>
              </a:extLst>
            </p:cNvPr>
            <p:cNvSpPr txBox="1"/>
            <p:nvPr/>
          </p:nvSpPr>
          <p:spPr>
            <a:xfrm>
              <a:off x="1177327" y="4769015"/>
              <a:ext cx="2291811" cy="317459"/>
            </a:xfrm>
            <a:prstGeom prst="rect">
              <a:avLst/>
            </a:prstGeom>
            <a:noFill/>
          </p:spPr>
          <p:txBody>
            <a:bodyPr wrap="square" rtlCol="0">
              <a:spAutoFit/>
            </a:bodyPr>
            <a:lstStyle/>
            <a:p>
              <a:r>
                <a:rPr lang="lt-LT" sz="1463" dirty="0">
                  <a:solidFill>
                    <a:srgbClr val="52585F"/>
                  </a:solidFill>
                  <a:latin typeface="Harmonia Sans W1G" panose="020B0502030402020204" pitchFamily="34" charset="0"/>
                </a:rPr>
                <a:t>Ultragarsas</a:t>
              </a:r>
              <a:endParaRPr lang="en-US" sz="1463" dirty="0">
                <a:solidFill>
                  <a:srgbClr val="52585F"/>
                </a:solidFill>
                <a:latin typeface="Harmonia Sans W1G" panose="020B0502030402020204" pitchFamily="34" charset="0"/>
              </a:endParaRPr>
            </a:p>
          </p:txBody>
        </p:sp>
        <p:pic>
          <p:nvPicPr>
            <p:cNvPr id="23" name="Picture 22" descr="A picture containing icon&#10;&#10;Description automatically generated">
              <a:extLst>
                <a:ext uri="{FF2B5EF4-FFF2-40B4-BE49-F238E27FC236}">
                  <a16:creationId xmlns:a16="http://schemas.microsoft.com/office/drawing/2014/main" id="{193AD517-B2A2-E1FB-0B05-5810C01B46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271" y="4417718"/>
              <a:ext cx="984636" cy="1001463"/>
            </a:xfrm>
            <a:prstGeom prst="rect">
              <a:avLst/>
            </a:prstGeom>
          </p:spPr>
        </p:pic>
        <p:pic>
          <p:nvPicPr>
            <p:cNvPr id="24" name="Picture 23" descr="Icon&#10;&#10;Description automatically generated">
              <a:extLst>
                <a:ext uri="{FF2B5EF4-FFF2-40B4-BE49-F238E27FC236}">
                  <a16:creationId xmlns:a16="http://schemas.microsoft.com/office/drawing/2014/main" id="{13D9BD3E-9B92-9A7D-EBBD-B5E43E083D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160" y="3001396"/>
              <a:ext cx="790548" cy="813371"/>
            </a:xfrm>
            <a:prstGeom prst="rect">
              <a:avLst/>
            </a:prstGeom>
          </p:spPr>
        </p:pic>
        <p:pic>
          <p:nvPicPr>
            <p:cNvPr id="25" name="Picture 24" descr="Icon&#10;&#10;Description automatically generated">
              <a:extLst>
                <a:ext uri="{FF2B5EF4-FFF2-40B4-BE49-F238E27FC236}">
                  <a16:creationId xmlns:a16="http://schemas.microsoft.com/office/drawing/2014/main" id="{80AA5EDD-3856-942C-3E10-A7A49ACE76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9060" y="3689755"/>
              <a:ext cx="839054" cy="813371"/>
            </a:xfrm>
            <a:prstGeom prst="rect">
              <a:avLst/>
            </a:prstGeom>
          </p:spPr>
        </p:pic>
      </p:grpSp>
      <p:sp>
        <p:nvSpPr>
          <p:cNvPr id="27" name="Title 1">
            <a:extLst>
              <a:ext uri="{FF2B5EF4-FFF2-40B4-BE49-F238E27FC236}">
                <a16:creationId xmlns:a16="http://schemas.microsoft.com/office/drawing/2014/main" id="{4FD080DB-7C61-323E-036F-EE750D5D82F6}"/>
              </a:ext>
            </a:extLst>
          </p:cNvPr>
          <p:cNvSpPr>
            <a:spLocks noGrp="1"/>
          </p:cNvSpPr>
          <p:nvPr>
            <p:ph type="title"/>
          </p:nvPr>
        </p:nvSpPr>
        <p:spPr>
          <a:xfrm>
            <a:off x="284098" y="365129"/>
            <a:ext cx="9332514" cy="436256"/>
          </a:xfrm>
        </p:spPr>
        <p:txBody>
          <a:bodyPr>
            <a:normAutofit/>
          </a:bodyPr>
          <a:lstStyle/>
          <a:p>
            <a:r>
              <a:rPr lang="lt-LT" sz="2000" dirty="0">
                <a:solidFill>
                  <a:srgbClr val="3391E5"/>
                </a:solidFill>
                <a:latin typeface="Harmonia Sans W1G"/>
              </a:rPr>
              <a:t>Radiologija</a:t>
            </a:r>
            <a:endParaRPr lang="lt-LT" sz="2000" dirty="0">
              <a:solidFill>
                <a:srgbClr val="3391E5"/>
              </a:solidFill>
              <a:latin typeface="Harmonia Sans W1G" panose="020B0502030402020204" pitchFamily="34" charset="0"/>
            </a:endParaRPr>
          </a:p>
        </p:txBody>
      </p:sp>
      <p:graphicFrame>
        <p:nvGraphicFramePr>
          <p:cNvPr id="34" name="Table 34">
            <a:extLst>
              <a:ext uri="{FF2B5EF4-FFF2-40B4-BE49-F238E27FC236}">
                <a16:creationId xmlns:a16="http://schemas.microsoft.com/office/drawing/2014/main" id="{0537B5FC-058A-AF66-C07C-3CE02A782A34}"/>
              </a:ext>
            </a:extLst>
          </p:cNvPr>
          <p:cNvGraphicFramePr>
            <a:graphicFrameLocks noGrp="1"/>
          </p:cNvGraphicFramePr>
          <p:nvPr>
            <p:extLst>
              <p:ext uri="{D42A27DB-BD31-4B8C-83A1-F6EECF244321}">
                <p14:modId xmlns:p14="http://schemas.microsoft.com/office/powerpoint/2010/main" val="341546174"/>
              </p:ext>
            </p:extLst>
          </p:nvPr>
        </p:nvGraphicFramePr>
        <p:xfrm>
          <a:off x="1962874" y="4827687"/>
          <a:ext cx="5476995" cy="1571945"/>
        </p:xfrm>
        <a:graphic>
          <a:graphicData uri="http://schemas.openxmlformats.org/drawingml/2006/table">
            <a:tbl>
              <a:tblPr firstRow="1" bandRow="1">
                <a:tableStyleId>{5C22544A-7EE6-4342-B048-85BDC9FD1C3A}</a:tableStyleId>
              </a:tblPr>
              <a:tblGrid>
                <a:gridCol w="1418220">
                  <a:extLst>
                    <a:ext uri="{9D8B030D-6E8A-4147-A177-3AD203B41FA5}">
                      <a16:colId xmlns:a16="http://schemas.microsoft.com/office/drawing/2014/main" val="3121805754"/>
                    </a:ext>
                  </a:extLst>
                </a:gridCol>
                <a:gridCol w="840239">
                  <a:extLst>
                    <a:ext uri="{9D8B030D-6E8A-4147-A177-3AD203B41FA5}">
                      <a16:colId xmlns:a16="http://schemas.microsoft.com/office/drawing/2014/main" val="2790397621"/>
                    </a:ext>
                  </a:extLst>
                </a:gridCol>
                <a:gridCol w="715952">
                  <a:extLst>
                    <a:ext uri="{9D8B030D-6E8A-4147-A177-3AD203B41FA5}">
                      <a16:colId xmlns:a16="http://schemas.microsoft.com/office/drawing/2014/main" val="789834383"/>
                    </a:ext>
                  </a:extLst>
                </a:gridCol>
                <a:gridCol w="793632">
                  <a:extLst>
                    <a:ext uri="{9D8B030D-6E8A-4147-A177-3AD203B41FA5}">
                      <a16:colId xmlns:a16="http://schemas.microsoft.com/office/drawing/2014/main" val="1034577387"/>
                    </a:ext>
                  </a:extLst>
                </a:gridCol>
                <a:gridCol w="687656">
                  <a:extLst>
                    <a:ext uri="{9D8B030D-6E8A-4147-A177-3AD203B41FA5}">
                      <a16:colId xmlns:a16="http://schemas.microsoft.com/office/drawing/2014/main" val="1185434770"/>
                    </a:ext>
                  </a:extLst>
                </a:gridCol>
                <a:gridCol w="1021296">
                  <a:extLst>
                    <a:ext uri="{9D8B030D-6E8A-4147-A177-3AD203B41FA5}">
                      <a16:colId xmlns:a16="http://schemas.microsoft.com/office/drawing/2014/main" val="756407351"/>
                    </a:ext>
                  </a:extLst>
                </a:gridCol>
              </a:tblGrid>
              <a:tr h="0">
                <a:tc rowSpan="2">
                  <a:txBody>
                    <a:bodyPr/>
                    <a:lstStyle/>
                    <a:p>
                      <a:pPr algn="ctr"/>
                      <a:r>
                        <a:rPr lang="lt-LT"/>
                        <a:t>Metai</a:t>
                      </a:r>
                      <a:endParaRPr lang="lt-LT" dirty="0"/>
                    </a:p>
                  </a:txBody>
                  <a:tcPr anchor="ctr">
                    <a:solidFill>
                      <a:srgbClr val="408CDA"/>
                    </a:solidFill>
                  </a:tcPr>
                </a:tc>
                <a:tc gridSpan="2">
                  <a:txBody>
                    <a:bodyPr/>
                    <a:lstStyle/>
                    <a:p>
                      <a:pPr algn="ctr"/>
                      <a:r>
                        <a:rPr lang="lt-LT" dirty="0"/>
                        <a:t>MRT</a:t>
                      </a:r>
                    </a:p>
                  </a:txBody>
                  <a:tcPr anchor="ctr">
                    <a:solidFill>
                      <a:srgbClr val="408CDA"/>
                    </a:solidFill>
                  </a:tcPr>
                </a:tc>
                <a:tc hMerge="1">
                  <a:txBody>
                    <a:bodyPr/>
                    <a:lstStyle/>
                    <a:p>
                      <a:endParaRPr lang="lt-LT"/>
                    </a:p>
                  </a:txBody>
                  <a:tcPr/>
                </a:tc>
                <a:tc gridSpan="3">
                  <a:txBody>
                    <a:bodyPr/>
                    <a:lstStyle/>
                    <a:p>
                      <a:pPr algn="ctr"/>
                      <a:r>
                        <a:rPr lang="lt-LT" dirty="0"/>
                        <a:t>KT</a:t>
                      </a:r>
                    </a:p>
                  </a:txBody>
                  <a:tcPr anchor="ctr">
                    <a:solidFill>
                      <a:srgbClr val="408CDA"/>
                    </a:solidFill>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val="2716442942"/>
                  </a:ext>
                </a:extLst>
              </a:tr>
              <a:tr h="0">
                <a:tc vMerge="1">
                  <a:txBody>
                    <a:bodyPr/>
                    <a:lstStyle/>
                    <a:p>
                      <a:endParaRPr lang="lt-LT"/>
                    </a:p>
                  </a:txBody>
                  <a:tcPr/>
                </a:tc>
                <a:tc>
                  <a:txBody>
                    <a:bodyPr/>
                    <a:lstStyle/>
                    <a:p>
                      <a:pPr algn="r"/>
                      <a:r>
                        <a:rPr lang="lt-LT">
                          <a:solidFill>
                            <a:srgbClr val="52585F"/>
                          </a:solidFill>
                        </a:rPr>
                        <a:t>1,5T</a:t>
                      </a:r>
                      <a:endParaRPr lang="lt-LT" dirty="0">
                        <a:solidFill>
                          <a:srgbClr val="52585F"/>
                        </a:solidFill>
                      </a:endParaRPr>
                    </a:p>
                  </a:txBody>
                  <a:tcPr anchor="b"/>
                </a:tc>
                <a:tc>
                  <a:txBody>
                    <a:bodyPr/>
                    <a:lstStyle/>
                    <a:p>
                      <a:pPr algn="r"/>
                      <a:r>
                        <a:rPr lang="lt-LT">
                          <a:solidFill>
                            <a:srgbClr val="52585F"/>
                          </a:solidFill>
                        </a:rPr>
                        <a:t>3T</a:t>
                      </a:r>
                      <a:endParaRPr lang="lt-LT" dirty="0">
                        <a:solidFill>
                          <a:srgbClr val="52585F"/>
                        </a:solidFill>
                      </a:endParaRPr>
                    </a:p>
                  </a:txBody>
                  <a:tcPr anchor="b"/>
                </a:tc>
                <a:tc>
                  <a:txBody>
                    <a:bodyPr/>
                    <a:lstStyle/>
                    <a:p>
                      <a:pPr algn="r"/>
                      <a:r>
                        <a:rPr lang="lt-LT">
                          <a:solidFill>
                            <a:srgbClr val="52585F"/>
                          </a:solidFill>
                        </a:rPr>
                        <a:t>16sl</a:t>
                      </a:r>
                    </a:p>
                  </a:txBody>
                  <a:tcPr anchor="b"/>
                </a:tc>
                <a:tc>
                  <a:txBody>
                    <a:bodyPr/>
                    <a:lstStyle/>
                    <a:p>
                      <a:pPr algn="r"/>
                      <a:r>
                        <a:rPr lang="lt-LT">
                          <a:solidFill>
                            <a:srgbClr val="52585F"/>
                          </a:solidFill>
                        </a:rPr>
                        <a:t>64sl</a:t>
                      </a:r>
                    </a:p>
                  </a:txBody>
                  <a:tcPr anchor="b"/>
                </a:tc>
                <a:tc>
                  <a:txBody>
                    <a:bodyPr/>
                    <a:lstStyle/>
                    <a:p>
                      <a:pPr algn="r"/>
                      <a:r>
                        <a:rPr lang="lt-LT">
                          <a:solidFill>
                            <a:srgbClr val="52585F"/>
                          </a:solidFill>
                        </a:rPr>
                        <a:t>128sl</a:t>
                      </a:r>
                    </a:p>
                  </a:txBody>
                  <a:tcPr anchor="b"/>
                </a:tc>
                <a:extLst>
                  <a:ext uri="{0D108BD9-81ED-4DB2-BD59-A6C34878D82A}">
                    <a16:rowId xmlns:a16="http://schemas.microsoft.com/office/drawing/2014/main" val="50394495"/>
                  </a:ext>
                </a:extLst>
              </a:tr>
              <a:tr h="0">
                <a:tc>
                  <a:txBody>
                    <a:bodyPr/>
                    <a:lstStyle/>
                    <a:p>
                      <a:r>
                        <a:rPr lang="lt-LT">
                          <a:solidFill>
                            <a:srgbClr val="52585F"/>
                          </a:solidFill>
                        </a:rPr>
                        <a:t>0-5</a:t>
                      </a:r>
                      <a:endParaRPr lang="lt-LT" dirty="0">
                        <a:solidFill>
                          <a:srgbClr val="52585F"/>
                        </a:solidFill>
                      </a:endParaRPr>
                    </a:p>
                  </a:txBody>
                  <a:tcPr/>
                </a:tc>
                <a:tc>
                  <a:txBody>
                    <a:bodyPr/>
                    <a:lstStyle/>
                    <a:p>
                      <a:pPr algn="r"/>
                      <a:r>
                        <a:rPr lang="lt-LT">
                          <a:solidFill>
                            <a:srgbClr val="52585F"/>
                          </a:solidFill>
                        </a:rPr>
                        <a:t>6</a:t>
                      </a:r>
                      <a:endParaRPr lang="lt-LT" dirty="0">
                        <a:solidFill>
                          <a:srgbClr val="52585F"/>
                        </a:solidFill>
                      </a:endParaRPr>
                    </a:p>
                  </a:txBody>
                  <a:tcPr anchor="b"/>
                </a:tc>
                <a:tc>
                  <a:txBody>
                    <a:bodyPr/>
                    <a:lstStyle/>
                    <a:p>
                      <a:pPr algn="r"/>
                      <a:r>
                        <a:rPr lang="lt-LT">
                          <a:solidFill>
                            <a:srgbClr val="52585F"/>
                          </a:solidFill>
                        </a:rPr>
                        <a:t>2</a:t>
                      </a:r>
                      <a:endParaRPr lang="lt-LT" dirty="0">
                        <a:solidFill>
                          <a:srgbClr val="52585F"/>
                        </a:solidFill>
                      </a:endParaRPr>
                    </a:p>
                  </a:txBody>
                  <a:tcPr anchor="b"/>
                </a:tc>
                <a:tc>
                  <a:txBody>
                    <a:bodyPr/>
                    <a:lstStyle/>
                    <a:p>
                      <a:pPr algn="r"/>
                      <a:endParaRPr lang="lt-LT" dirty="0">
                        <a:solidFill>
                          <a:srgbClr val="52585F"/>
                        </a:solidFill>
                      </a:endParaRPr>
                    </a:p>
                  </a:txBody>
                  <a:tcPr anchor="b"/>
                </a:tc>
                <a:tc>
                  <a:txBody>
                    <a:bodyPr/>
                    <a:lstStyle/>
                    <a:p>
                      <a:pPr algn="r"/>
                      <a:endParaRPr lang="lt-LT">
                        <a:solidFill>
                          <a:srgbClr val="52585F"/>
                        </a:solidFill>
                      </a:endParaRPr>
                    </a:p>
                  </a:txBody>
                  <a:tcPr anchor="b"/>
                </a:tc>
                <a:tc>
                  <a:txBody>
                    <a:bodyPr/>
                    <a:lstStyle/>
                    <a:p>
                      <a:pPr algn="r"/>
                      <a:r>
                        <a:rPr lang="lt-LT">
                          <a:solidFill>
                            <a:srgbClr val="52585F"/>
                          </a:solidFill>
                        </a:rPr>
                        <a:t>2</a:t>
                      </a:r>
                    </a:p>
                  </a:txBody>
                  <a:tcPr anchor="b"/>
                </a:tc>
                <a:extLst>
                  <a:ext uri="{0D108BD9-81ED-4DB2-BD59-A6C34878D82A}">
                    <a16:rowId xmlns:a16="http://schemas.microsoft.com/office/drawing/2014/main" val="2209375032"/>
                  </a:ext>
                </a:extLst>
              </a:tr>
              <a:tr h="0">
                <a:tc>
                  <a:txBody>
                    <a:bodyPr/>
                    <a:lstStyle/>
                    <a:p>
                      <a:r>
                        <a:rPr lang="lt-LT">
                          <a:solidFill>
                            <a:srgbClr val="52585F"/>
                          </a:solidFill>
                        </a:rPr>
                        <a:t>6-10</a:t>
                      </a:r>
                    </a:p>
                  </a:txBody>
                  <a:tcPr/>
                </a:tc>
                <a:tc>
                  <a:txBody>
                    <a:bodyPr/>
                    <a:lstStyle/>
                    <a:p>
                      <a:pPr algn="r"/>
                      <a:r>
                        <a:rPr lang="lt-LT">
                          <a:solidFill>
                            <a:srgbClr val="52585F"/>
                          </a:solidFill>
                        </a:rPr>
                        <a:t>4</a:t>
                      </a:r>
                    </a:p>
                  </a:txBody>
                  <a:tcPr anchor="b"/>
                </a:tc>
                <a:tc>
                  <a:txBody>
                    <a:bodyPr/>
                    <a:lstStyle/>
                    <a:p>
                      <a:pPr algn="r"/>
                      <a:endParaRPr lang="lt-LT">
                        <a:solidFill>
                          <a:srgbClr val="52585F"/>
                        </a:solidFill>
                      </a:endParaRPr>
                    </a:p>
                  </a:txBody>
                  <a:tcPr anchor="b"/>
                </a:tc>
                <a:tc>
                  <a:txBody>
                    <a:bodyPr/>
                    <a:lstStyle/>
                    <a:p>
                      <a:pPr algn="r"/>
                      <a:r>
                        <a:rPr lang="lt-LT">
                          <a:solidFill>
                            <a:srgbClr val="52585F"/>
                          </a:solidFill>
                        </a:rPr>
                        <a:t>2</a:t>
                      </a:r>
                    </a:p>
                  </a:txBody>
                  <a:tcPr anchor="b"/>
                </a:tc>
                <a:tc>
                  <a:txBody>
                    <a:bodyPr/>
                    <a:lstStyle/>
                    <a:p>
                      <a:pPr algn="r"/>
                      <a:r>
                        <a:rPr lang="lt-LT">
                          <a:solidFill>
                            <a:srgbClr val="52585F"/>
                          </a:solidFill>
                        </a:rPr>
                        <a:t>3</a:t>
                      </a:r>
                      <a:endParaRPr lang="lt-LT" dirty="0">
                        <a:solidFill>
                          <a:srgbClr val="52585F"/>
                        </a:solidFill>
                      </a:endParaRPr>
                    </a:p>
                  </a:txBody>
                  <a:tcPr anchor="b"/>
                </a:tc>
                <a:tc>
                  <a:txBody>
                    <a:bodyPr/>
                    <a:lstStyle/>
                    <a:p>
                      <a:pPr algn="r"/>
                      <a:r>
                        <a:rPr lang="lt-LT">
                          <a:solidFill>
                            <a:srgbClr val="52585F"/>
                          </a:solidFill>
                        </a:rPr>
                        <a:t>1</a:t>
                      </a:r>
                      <a:endParaRPr lang="lt-LT" dirty="0">
                        <a:solidFill>
                          <a:srgbClr val="52585F"/>
                        </a:solidFill>
                      </a:endParaRPr>
                    </a:p>
                  </a:txBody>
                  <a:tcPr anchor="b"/>
                </a:tc>
                <a:extLst>
                  <a:ext uri="{0D108BD9-81ED-4DB2-BD59-A6C34878D82A}">
                    <a16:rowId xmlns:a16="http://schemas.microsoft.com/office/drawing/2014/main" val="451227123"/>
                  </a:ext>
                </a:extLst>
              </a:tr>
              <a:tr h="214751">
                <a:tc>
                  <a:txBody>
                    <a:bodyPr/>
                    <a:lstStyle/>
                    <a:p>
                      <a:r>
                        <a:rPr lang="lt-LT">
                          <a:solidFill>
                            <a:srgbClr val="52585F"/>
                          </a:solidFill>
                        </a:rPr>
                        <a:t>Iš viso įrangos:</a:t>
                      </a:r>
                      <a:endParaRPr lang="lt-LT" dirty="0">
                        <a:solidFill>
                          <a:srgbClr val="52585F"/>
                        </a:solidFill>
                      </a:endParaRPr>
                    </a:p>
                  </a:txBody>
                  <a:tcPr/>
                </a:tc>
                <a:tc>
                  <a:txBody>
                    <a:bodyPr/>
                    <a:lstStyle/>
                    <a:p>
                      <a:pPr algn="r"/>
                      <a:r>
                        <a:rPr lang="lt-LT">
                          <a:solidFill>
                            <a:srgbClr val="52585F"/>
                          </a:solidFill>
                        </a:rPr>
                        <a:t>10</a:t>
                      </a:r>
                      <a:endParaRPr lang="lt-LT" dirty="0">
                        <a:solidFill>
                          <a:srgbClr val="52585F"/>
                        </a:solidFill>
                      </a:endParaRPr>
                    </a:p>
                  </a:txBody>
                  <a:tcPr anchor="b"/>
                </a:tc>
                <a:tc>
                  <a:txBody>
                    <a:bodyPr/>
                    <a:lstStyle/>
                    <a:p>
                      <a:pPr algn="r"/>
                      <a:r>
                        <a:rPr lang="lt-LT">
                          <a:solidFill>
                            <a:srgbClr val="52585F"/>
                          </a:solidFill>
                        </a:rPr>
                        <a:t>2</a:t>
                      </a:r>
                    </a:p>
                  </a:txBody>
                  <a:tcPr anchor="b"/>
                </a:tc>
                <a:tc>
                  <a:txBody>
                    <a:bodyPr/>
                    <a:lstStyle/>
                    <a:p>
                      <a:pPr algn="r"/>
                      <a:r>
                        <a:rPr lang="lt-LT">
                          <a:solidFill>
                            <a:srgbClr val="52585F"/>
                          </a:solidFill>
                        </a:rPr>
                        <a:t>2</a:t>
                      </a:r>
                    </a:p>
                  </a:txBody>
                  <a:tcPr anchor="b"/>
                </a:tc>
                <a:tc>
                  <a:txBody>
                    <a:bodyPr/>
                    <a:lstStyle/>
                    <a:p>
                      <a:pPr algn="r"/>
                      <a:r>
                        <a:rPr lang="lt-LT">
                          <a:solidFill>
                            <a:srgbClr val="52585F"/>
                          </a:solidFill>
                        </a:rPr>
                        <a:t>3</a:t>
                      </a:r>
                    </a:p>
                  </a:txBody>
                  <a:tcPr anchor="b"/>
                </a:tc>
                <a:tc>
                  <a:txBody>
                    <a:bodyPr/>
                    <a:lstStyle/>
                    <a:p>
                      <a:pPr algn="r"/>
                      <a:r>
                        <a:rPr lang="lt-LT">
                          <a:solidFill>
                            <a:srgbClr val="52585F"/>
                          </a:solidFill>
                        </a:rPr>
                        <a:t>3</a:t>
                      </a:r>
                      <a:endParaRPr lang="lt-LT" dirty="0">
                        <a:solidFill>
                          <a:srgbClr val="52585F"/>
                        </a:solidFill>
                      </a:endParaRPr>
                    </a:p>
                  </a:txBody>
                  <a:tcPr anchor="b"/>
                </a:tc>
                <a:extLst>
                  <a:ext uri="{0D108BD9-81ED-4DB2-BD59-A6C34878D82A}">
                    <a16:rowId xmlns:a16="http://schemas.microsoft.com/office/drawing/2014/main" val="878808320"/>
                  </a:ext>
                </a:extLst>
              </a:tr>
            </a:tbl>
          </a:graphicData>
        </a:graphic>
      </p:graphicFrame>
      <p:sp>
        <p:nvSpPr>
          <p:cNvPr id="2" name="Slide Number Placeholder 1">
            <a:extLst>
              <a:ext uri="{FF2B5EF4-FFF2-40B4-BE49-F238E27FC236}">
                <a16:creationId xmlns:a16="http://schemas.microsoft.com/office/drawing/2014/main" id="{D8C4B094-4464-35ED-473F-CD54E261CE0D}"/>
              </a:ext>
            </a:extLst>
          </p:cNvPr>
          <p:cNvSpPr>
            <a:spLocks noGrp="1"/>
          </p:cNvSpPr>
          <p:nvPr>
            <p:ph type="sldNum" sz="quarter" idx="12"/>
          </p:nvPr>
        </p:nvSpPr>
        <p:spPr/>
        <p:txBody>
          <a:bodyPr/>
          <a:lstStyle/>
          <a:p>
            <a:fld id="{E3411C27-C9F6-407B-B9E6-485D74C397C0}" type="slidenum">
              <a:rPr lang="en-GB" smtClean="0"/>
              <a:t>7</a:t>
            </a:fld>
            <a:endParaRPr lang="en-GB"/>
          </a:p>
        </p:txBody>
      </p:sp>
    </p:spTree>
    <p:extLst>
      <p:ext uri="{BB962C8B-B14F-4D97-AF65-F5344CB8AC3E}">
        <p14:creationId xmlns:p14="http://schemas.microsoft.com/office/powerpoint/2010/main" val="2923523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0919A5D0-B5B0-C2EA-EC01-536BAD411733}"/>
              </a:ext>
            </a:extLst>
          </p:cNvPr>
          <p:cNvPicPr>
            <a:picLocks noChangeAspect="1"/>
          </p:cNvPicPr>
          <p:nvPr/>
        </p:nvPicPr>
        <p:blipFill rotWithShape="1">
          <a:blip r:embed="rId3"/>
          <a:srcRect l="26189" t="23123" r="26583" b="7179"/>
          <a:stretch/>
        </p:blipFill>
        <p:spPr>
          <a:xfrm>
            <a:off x="-9620" y="718269"/>
            <a:ext cx="6179058" cy="5699341"/>
          </a:xfrm>
          <a:prstGeom prst="rect">
            <a:avLst/>
          </a:prstGeom>
        </p:spPr>
      </p:pic>
      <p:sp>
        <p:nvSpPr>
          <p:cNvPr id="63" name="Rectangle: Rounded Corners 62">
            <a:extLst>
              <a:ext uri="{FF2B5EF4-FFF2-40B4-BE49-F238E27FC236}">
                <a16:creationId xmlns:a16="http://schemas.microsoft.com/office/drawing/2014/main" id="{9C6716ED-70FC-1A1F-3CE0-E129C98E1A51}"/>
              </a:ext>
            </a:extLst>
          </p:cNvPr>
          <p:cNvSpPr/>
          <p:nvPr/>
        </p:nvSpPr>
        <p:spPr>
          <a:xfrm>
            <a:off x="5902487" y="1127349"/>
            <a:ext cx="3304476" cy="4575309"/>
          </a:xfrm>
          <a:prstGeom prst="rect">
            <a:avLst/>
          </a:prstGeom>
          <a:solidFill>
            <a:srgbClr val="DD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51" name="Rectangle 50">
            <a:extLst>
              <a:ext uri="{FF2B5EF4-FFF2-40B4-BE49-F238E27FC236}">
                <a16:creationId xmlns:a16="http://schemas.microsoft.com/office/drawing/2014/main" id="{FB20BE21-F7E7-8959-E5BD-B29BE59F0DD0}"/>
              </a:ext>
            </a:extLst>
          </p:cNvPr>
          <p:cNvSpPr/>
          <p:nvPr/>
        </p:nvSpPr>
        <p:spPr>
          <a:xfrm>
            <a:off x="5909582" y="5347251"/>
            <a:ext cx="3297381" cy="370915"/>
          </a:xfrm>
          <a:prstGeom prst="rect">
            <a:avLst/>
          </a:prstGeom>
          <a:solidFill>
            <a:srgbClr val="4181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9" name="Slide Number Placeholder 8"/>
          <p:cNvSpPr>
            <a:spLocks noGrp="1"/>
          </p:cNvSpPr>
          <p:nvPr>
            <p:ph type="sldNum" sz="quarter" idx="12"/>
          </p:nvPr>
        </p:nvSpPr>
        <p:spPr>
          <a:xfrm>
            <a:off x="0" y="6505194"/>
            <a:ext cx="9906000" cy="365125"/>
          </a:xfrm>
        </p:spPr>
        <p:txBody>
          <a:bodyPr/>
          <a:lstStyle/>
          <a:p>
            <a:fld id="{E3411C27-C9F6-407B-B9E6-485D74C397C0}" type="slidenum">
              <a:rPr lang="en-GB" smtClean="0"/>
              <a:t>8</a:t>
            </a:fld>
            <a:endParaRPr lang="en-GB"/>
          </a:p>
        </p:txBody>
      </p:sp>
      <p:graphicFrame>
        <p:nvGraphicFramePr>
          <p:cNvPr id="65" name="Table 65">
            <a:extLst>
              <a:ext uri="{FF2B5EF4-FFF2-40B4-BE49-F238E27FC236}">
                <a16:creationId xmlns:a16="http://schemas.microsoft.com/office/drawing/2014/main" id="{FB532EB2-E3AB-30C0-1F67-08D07BBF0878}"/>
              </a:ext>
            </a:extLst>
          </p:cNvPr>
          <p:cNvGraphicFramePr>
            <a:graphicFrameLocks noGrp="1"/>
          </p:cNvGraphicFramePr>
          <p:nvPr>
            <p:extLst>
              <p:ext uri="{D42A27DB-BD31-4B8C-83A1-F6EECF244321}">
                <p14:modId xmlns:p14="http://schemas.microsoft.com/office/powerpoint/2010/main" val="2169338979"/>
              </p:ext>
            </p:extLst>
          </p:nvPr>
        </p:nvGraphicFramePr>
        <p:xfrm>
          <a:off x="5930720" y="1165306"/>
          <a:ext cx="3297381" cy="4602254"/>
        </p:xfrm>
        <a:graphic>
          <a:graphicData uri="http://schemas.openxmlformats.org/drawingml/2006/table">
            <a:tbl>
              <a:tblPr firstRow="1" bandRow="1">
                <a:tableStyleId>{5C22544A-7EE6-4342-B048-85BDC9FD1C3A}</a:tableStyleId>
              </a:tblPr>
              <a:tblGrid>
                <a:gridCol w="766618">
                  <a:extLst>
                    <a:ext uri="{9D8B030D-6E8A-4147-A177-3AD203B41FA5}">
                      <a16:colId xmlns:a16="http://schemas.microsoft.com/office/drawing/2014/main" val="2162089361"/>
                    </a:ext>
                  </a:extLst>
                </a:gridCol>
                <a:gridCol w="812800">
                  <a:extLst>
                    <a:ext uri="{9D8B030D-6E8A-4147-A177-3AD203B41FA5}">
                      <a16:colId xmlns:a16="http://schemas.microsoft.com/office/drawing/2014/main" val="3974604753"/>
                    </a:ext>
                  </a:extLst>
                </a:gridCol>
                <a:gridCol w="859951">
                  <a:extLst>
                    <a:ext uri="{9D8B030D-6E8A-4147-A177-3AD203B41FA5}">
                      <a16:colId xmlns:a16="http://schemas.microsoft.com/office/drawing/2014/main" val="2149312663"/>
                    </a:ext>
                  </a:extLst>
                </a:gridCol>
                <a:gridCol w="858012">
                  <a:extLst>
                    <a:ext uri="{9D8B030D-6E8A-4147-A177-3AD203B41FA5}">
                      <a16:colId xmlns:a16="http://schemas.microsoft.com/office/drawing/2014/main" val="1901351537"/>
                    </a:ext>
                  </a:extLst>
                </a:gridCol>
              </a:tblGrid>
              <a:tr h="491573">
                <a:tc>
                  <a:txBody>
                    <a:bodyPr/>
                    <a:lstStyle/>
                    <a:p>
                      <a:endParaRPr lang="lt-LT" sz="2000" b="1" dirty="0">
                        <a:solidFill>
                          <a:srgbClr val="4181D0"/>
                        </a:solidFill>
                        <a:latin typeface="Harmonia Sans W1G Semi Bd" panose="020B0602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80455557"/>
                  </a:ext>
                </a:extLst>
              </a:tr>
              <a:tr h="480044">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3641790"/>
                  </a:ext>
                </a:extLst>
              </a:tr>
              <a:tr h="490985">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6466310"/>
                  </a:ext>
                </a:extLst>
              </a:tr>
              <a:tr h="490985">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2405852"/>
                  </a:ext>
                </a:extLst>
              </a:tr>
              <a:tr h="490985">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6655224"/>
                  </a:ext>
                </a:extLst>
              </a:tr>
              <a:tr h="407916">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42920" rtl="0" eaLnBrk="1" fontAlgn="auto" latinLnBrk="0" hangingPunct="1">
                        <a:lnSpc>
                          <a:spcPct val="100000"/>
                        </a:lnSpc>
                        <a:spcBef>
                          <a:spcPts val="0"/>
                        </a:spcBef>
                        <a:spcAft>
                          <a:spcPts val="0"/>
                        </a:spcAft>
                        <a:buClrTx/>
                        <a:buSzTx/>
                        <a:buFontTx/>
                        <a:buNone/>
                        <a:tabLst/>
                        <a:defRPr/>
                      </a:pPr>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75176055"/>
                  </a:ext>
                </a:extLst>
              </a:tr>
              <a:tr h="471136">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9207568"/>
                  </a:ext>
                </a:extLst>
              </a:tr>
              <a:tr h="388899">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98610837"/>
                  </a:ext>
                </a:extLst>
              </a:tr>
              <a:tr h="490985">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2042408"/>
                  </a:ext>
                </a:extLst>
              </a:tr>
              <a:tr h="398746">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lt-LT" sz="900" b="1" dirty="0">
                        <a:solidFill>
                          <a:srgbClr val="4181D0"/>
                        </a:solidFill>
                        <a:latin typeface="Harmonia Sans W1G Semi Bd Cond" panose="020B0606030402020204" pitchFamily="34" charset="0"/>
                      </a:endParaRPr>
                    </a:p>
                  </a:txBody>
                  <a:tcP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6170574"/>
                  </a:ext>
                </a:extLst>
              </a:tr>
            </a:tbl>
          </a:graphicData>
        </a:graphic>
      </p:graphicFrame>
      <p:pic>
        <p:nvPicPr>
          <p:cNvPr id="5" name="Graphic 4" descr="Hospital with solid fill">
            <a:extLst>
              <a:ext uri="{FF2B5EF4-FFF2-40B4-BE49-F238E27FC236}">
                <a16:creationId xmlns:a16="http://schemas.microsoft.com/office/drawing/2014/main" id="{1FDA7677-EED3-AD85-EE58-304600C7A1C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75896" y="138606"/>
            <a:ext cx="554207" cy="554207"/>
          </a:xfrm>
          <a:prstGeom prst="rect">
            <a:avLst/>
          </a:prstGeom>
        </p:spPr>
      </p:pic>
      <p:grpSp>
        <p:nvGrpSpPr>
          <p:cNvPr id="52" name="Group 51">
            <a:extLst>
              <a:ext uri="{FF2B5EF4-FFF2-40B4-BE49-F238E27FC236}">
                <a16:creationId xmlns:a16="http://schemas.microsoft.com/office/drawing/2014/main" id="{535011BD-BB4C-7601-82B6-8D04DB572D67}"/>
              </a:ext>
            </a:extLst>
          </p:cNvPr>
          <p:cNvGrpSpPr/>
          <p:nvPr/>
        </p:nvGrpSpPr>
        <p:grpSpPr>
          <a:xfrm>
            <a:off x="6037216" y="1158747"/>
            <a:ext cx="3019336" cy="4543803"/>
            <a:chOff x="6037216" y="1158747"/>
            <a:chExt cx="3019336" cy="4543803"/>
          </a:xfrm>
        </p:grpSpPr>
        <p:grpSp>
          <p:nvGrpSpPr>
            <p:cNvPr id="288" name="Group 287">
              <a:extLst>
                <a:ext uri="{FF2B5EF4-FFF2-40B4-BE49-F238E27FC236}">
                  <a16:creationId xmlns:a16="http://schemas.microsoft.com/office/drawing/2014/main" id="{3F2FA0BF-D5B6-2A96-C207-EF7C6CD61FC4}"/>
                </a:ext>
              </a:extLst>
            </p:cNvPr>
            <p:cNvGrpSpPr/>
            <p:nvPr/>
          </p:nvGrpSpPr>
          <p:grpSpPr>
            <a:xfrm>
              <a:off x="8510287" y="1192186"/>
              <a:ext cx="546265" cy="4473660"/>
              <a:chOff x="8873028" y="877122"/>
              <a:chExt cx="546265" cy="4473660"/>
            </a:xfrm>
          </p:grpSpPr>
          <p:pic>
            <p:nvPicPr>
              <p:cNvPr id="177" name="Graphic 176" descr="Dental Care with solid fill">
                <a:extLst>
                  <a:ext uri="{FF2B5EF4-FFF2-40B4-BE49-F238E27FC236}">
                    <a16:creationId xmlns:a16="http://schemas.microsoft.com/office/drawing/2014/main" id="{631656D7-7C1D-E37A-7FA4-067580D0F52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924619" y="1335605"/>
                <a:ext cx="432345" cy="432345"/>
              </a:xfrm>
              <a:prstGeom prst="rect">
                <a:avLst/>
              </a:prstGeom>
            </p:spPr>
          </p:pic>
          <p:pic>
            <p:nvPicPr>
              <p:cNvPr id="185" name="Graphic 184" descr="Germ with solid fill">
                <a:extLst>
                  <a:ext uri="{FF2B5EF4-FFF2-40B4-BE49-F238E27FC236}">
                    <a16:creationId xmlns:a16="http://schemas.microsoft.com/office/drawing/2014/main" id="{683993DD-9B66-3360-F358-0A64566C412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922135" y="877122"/>
                <a:ext cx="388852" cy="388852"/>
              </a:xfrm>
              <a:prstGeom prst="rect">
                <a:avLst/>
              </a:prstGeom>
            </p:spPr>
          </p:pic>
          <p:pic>
            <p:nvPicPr>
              <p:cNvPr id="205" name="Graphic 204" descr="Brain in head with solid fill">
                <a:extLst>
                  <a:ext uri="{FF2B5EF4-FFF2-40B4-BE49-F238E27FC236}">
                    <a16:creationId xmlns:a16="http://schemas.microsoft.com/office/drawing/2014/main" id="{12450B62-F968-011F-ED3C-4BF8D0AD05D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975278" y="2819823"/>
                <a:ext cx="356145" cy="356145"/>
              </a:xfrm>
              <a:prstGeom prst="rect">
                <a:avLst/>
              </a:prstGeom>
            </p:spPr>
          </p:pic>
          <p:pic>
            <p:nvPicPr>
              <p:cNvPr id="210" name="Graphic 209">
                <a:extLst>
                  <a:ext uri="{FF2B5EF4-FFF2-40B4-BE49-F238E27FC236}">
                    <a16:creationId xmlns:a16="http://schemas.microsoft.com/office/drawing/2014/main" id="{86BAE3E5-7853-C151-C3E5-0DBFB3658A2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5400000">
                <a:off x="9025187" y="4123681"/>
                <a:ext cx="306163" cy="399886"/>
              </a:xfrm>
              <a:prstGeom prst="rect">
                <a:avLst/>
              </a:prstGeom>
            </p:spPr>
          </p:pic>
          <p:pic>
            <p:nvPicPr>
              <p:cNvPr id="214" name="Graphic 213">
                <a:extLst>
                  <a:ext uri="{FF2B5EF4-FFF2-40B4-BE49-F238E27FC236}">
                    <a16:creationId xmlns:a16="http://schemas.microsoft.com/office/drawing/2014/main" id="{0E2D13C9-56C7-BE6F-B797-BDDD73CD5C9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004690" y="5047918"/>
                <a:ext cx="265006" cy="302864"/>
              </a:xfrm>
              <a:prstGeom prst="rect">
                <a:avLst/>
              </a:prstGeom>
            </p:spPr>
          </p:pic>
          <p:pic>
            <p:nvPicPr>
              <p:cNvPr id="222" name="Graphic 221" descr="Cycling with solid fill">
                <a:extLst>
                  <a:ext uri="{FF2B5EF4-FFF2-40B4-BE49-F238E27FC236}">
                    <a16:creationId xmlns:a16="http://schemas.microsoft.com/office/drawing/2014/main" id="{9B6E21F4-9D08-1047-BA84-C2F7ED0EDB49}"/>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926116" y="4539868"/>
                <a:ext cx="429353" cy="429353"/>
              </a:xfrm>
              <a:prstGeom prst="rect">
                <a:avLst/>
              </a:prstGeom>
            </p:spPr>
          </p:pic>
          <p:pic>
            <p:nvPicPr>
              <p:cNvPr id="224" name="Graphic 223" descr="Care with solid fill">
                <a:extLst>
                  <a:ext uri="{FF2B5EF4-FFF2-40B4-BE49-F238E27FC236}">
                    <a16:creationId xmlns:a16="http://schemas.microsoft.com/office/drawing/2014/main" id="{260191B2-AC8F-B76F-B87D-D448B217630F}"/>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926952" y="3675645"/>
                <a:ext cx="429354" cy="429354"/>
              </a:xfrm>
              <a:prstGeom prst="rect">
                <a:avLst/>
              </a:prstGeom>
            </p:spPr>
          </p:pic>
          <p:pic>
            <p:nvPicPr>
              <p:cNvPr id="228" name="Graphic 227" descr="Eyes with solid fill">
                <a:extLst>
                  <a:ext uri="{FF2B5EF4-FFF2-40B4-BE49-F238E27FC236}">
                    <a16:creationId xmlns:a16="http://schemas.microsoft.com/office/drawing/2014/main" id="{32596177-9199-56F6-5AF0-87C7ADA8BC2D}"/>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8873028" y="3168537"/>
                <a:ext cx="546265" cy="546265"/>
              </a:xfrm>
              <a:prstGeom prst="rect">
                <a:avLst/>
              </a:prstGeom>
            </p:spPr>
          </p:pic>
          <p:pic>
            <p:nvPicPr>
              <p:cNvPr id="242" name="Graphic 241">
                <a:extLst>
                  <a:ext uri="{FF2B5EF4-FFF2-40B4-BE49-F238E27FC236}">
                    <a16:creationId xmlns:a16="http://schemas.microsoft.com/office/drawing/2014/main" id="{F1FDC4CB-DC65-A91A-320D-8FEB91CE8E4C}"/>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9044700" y="2388404"/>
                <a:ext cx="194540" cy="306162"/>
              </a:xfrm>
              <a:prstGeom prst="rect">
                <a:avLst/>
              </a:prstGeom>
            </p:spPr>
          </p:pic>
          <p:pic>
            <p:nvPicPr>
              <p:cNvPr id="272" name="Graphic 271" descr="Stethoscope with solid fill">
                <a:extLst>
                  <a:ext uri="{FF2B5EF4-FFF2-40B4-BE49-F238E27FC236}">
                    <a16:creationId xmlns:a16="http://schemas.microsoft.com/office/drawing/2014/main" id="{CF8A49A9-77D5-84EB-7613-6BFC55E53891}"/>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8943701" y="1842607"/>
                <a:ext cx="394182" cy="394182"/>
              </a:xfrm>
              <a:prstGeom prst="rect">
                <a:avLst/>
              </a:prstGeom>
            </p:spPr>
          </p:pic>
        </p:grpSp>
        <p:grpSp>
          <p:nvGrpSpPr>
            <p:cNvPr id="285" name="Group 284">
              <a:extLst>
                <a:ext uri="{FF2B5EF4-FFF2-40B4-BE49-F238E27FC236}">
                  <a16:creationId xmlns:a16="http://schemas.microsoft.com/office/drawing/2014/main" id="{1189B748-300F-0FE2-F21C-AEC997D2898F}"/>
                </a:ext>
              </a:extLst>
            </p:cNvPr>
            <p:cNvGrpSpPr/>
            <p:nvPr/>
          </p:nvGrpSpPr>
          <p:grpSpPr>
            <a:xfrm>
              <a:off x="6037216" y="1158747"/>
              <a:ext cx="449902" cy="4543803"/>
              <a:chOff x="5476254" y="843683"/>
              <a:chExt cx="449902" cy="4543803"/>
            </a:xfrm>
          </p:grpSpPr>
          <p:pic>
            <p:nvPicPr>
              <p:cNvPr id="165" name="Graphic 164" descr="Sling with solid fill">
                <a:extLst>
                  <a:ext uri="{FF2B5EF4-FFF2-40B4-BE49-F238E27FC236}">
                    <a16:creationId xmlns:a16="http://schemas.microsoft.com/office/drawing/2014/main" id="{B45311D8-AA95-7A8D-1821-C0B47F27AB63}"/>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5476254" y="1806377"/>
                <a:ext cx="449902" cy="449902"/>
              </a:xfrm>
              <a:prstGeom prst="rect">
                <a:avLst/>
              </a:prstGeom>
            </p:spPr>
          </p:pic>
          <p:pic>
            <p:nvPicPr>
              <p:cNvPr id="175" name="Graphic 174" descr="Lungs with virus with solid fill">
                <a:extLst>
                  <a:ext uri="{FF2B5EF4-FFF2-40B4-BE49-F238E27FC236}">
                    <a16:creationId xmlns:a16="http://schemas.microsoft.com/office/drawing/2014/main" id="{FA4DF685-497B-7221-628B-0EBE0385B34F}"/>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5509971" y="843683"/>
                <a:ext cx="402787" cy="402787"/>
              </a:xfrm>
              <a:prstGeom prst="rect">
                <a:avLst/>
              </a:prstGeom>
            </p:spPr>
          </p:pic>
          <p:pic>
            <p:nvPicPr>
              <p:cNvPr id="179" name="Graphic 178" descr="Occupational Therapy with solid fill">
                <a:extLst>
                  <a:ext uri="{FF2B5EF4-FFF2-40B4-BE49-F238E27FC236}">
                    <a16:creationId xmlns:a16="http://schemas.microsoft.com/office/drawing/2014/main" id="{86E9409E-68B2-4D8B-ADC3-2556BF25673C}"/>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5538233" y="3769307"/>
                <a:ext cx="325943" cy="325943"/>
              </a:xfrm>
              <a:prstGeom prst="rect">
                <a:avLst/>
              </a:prstGeom>
            </p:spPr>
          </p:pic>
          <p:pic>
            <p:nvPicPr>
              <p:cNvPr id="183" name="Graphic 182" descr="Covid-19 with solid fill">
                <a:extLst>
                  <a:ext uri="{FF2B5EF4-FFF2-40B4-BE49-F238E27FC236}">
                    <a16:creationId xmlns:a16="http://schemas.microsoft.com/office/drawing/2014/main" id="{78B26E65-0842-179E-AE0F-46BAE8D9B241}"/>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5485606" y="2791053"/>
                <a:ext cx="410924" cy="410924"/>
              </a:xfrm>
              <a:prstGeom prst="rect">
                <a:avLst/>
              </a:prstGeom>
            </p:spPr>
          </p:pic>
          <p:pic>
            <p:nvPicPr>
              <p:cNvPr id="195" name="Graphic 194" descr="Heart with pulse with solid fill">
                <a:extLst>
                  <a:ext uri="{FF2B5EF4-FFF2-40B4-BE49-F238E27FC236}">
                    <a16:creationId xmlns:a16="http://schemas.microsoft.com/office/drawing/2014/main" id="{6E900927-AC1B-EAAB-B747-8DEC4629DC7A}"/>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5509971" y="4597564"/>
                <a:ext cx="402389" cy="402389"/>
              </a:xfrm>
              <a:prstGeom prst="rect">
                <a:avLst/>
              </a:prstGeom>
            </p:spPr>
          </p:pic>
          <p:pic>
            <p:nvPicPr>
              <p:cNvPr id="230" name="Graphic 229" descr="Cut with solid fill">
                <a:extLst>
                  <a:ext uri="{FF2B5EF4-FFF2-40B4-BE49-F238E27FC236}">
                    <a16:creationId xmlns:a16="http://schemas.microsoft.com/office/drawing/2014/main" id="{6E249C34-B617-2683-3ADA-C81F39F2051C}"/>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5503642" y="3289791"/>
                <a:ext cx="381377" cy="381377"/>
              </a:xfrm>
              <a:prstGeom prst="rect">
                <a:avLst/>
              </a:prstGeom>
            </p:spPr>
          </p:pic>
          <p:pic>
            <p:nvPicPr>
              <p:cNvPr id="248" name="Graphic 247">
                <a:extLst>
                  <a:ext uri="{FF2B5EF4-FFF2-40B4-BE49-F238E27FC236}">
                    <a16:creationId xmlns:a16="http://schemas.microsoft.com/office/drawing/2014/main" id="{CC312179-82AE-DF03-21FA-9DC3CB823DA9}"/>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5494518" y="2330715"/>
                <a:ext cx="369254" cy="369254"/>
              </a:xfrm>
              <a:prstGeom prst="rect">
                <a:avLst/>
              </a:prstGeom>
            </p:spPr>
          </p:pic>
          <p:pic>
            <p:nvPicPr>
              <p:cNvPr id="250" name="Graphic 249">
                <a:extLst>
                  <a:ext uri="{FF2B5EF4-FFF2-40B4-BE49-F238E27FC236}">
                    <a16:creationId xmlns:a16="http://schemas.microsoft.com/office/drawing/2014/main" id="{46E0D82B-21F1-8DFF-E5D8-F8E49127E776}"/>
                  </a:ext>
                </a:extLst>
              </p:cNvPr>
              <p:cNvPicPr>
                <a:picLocks noChangeAspect="1"/>
              </p:cNvPicPr>
              <p:nvPr/>
            </p:nvPicPr>
            <p:blipFill>
              <a:blip r:embed="rId40">
                <a:extLst>
                  <a:ext uri="{96DAC541-7B7A-43D3-8B79-37D633B846F1}">
                    <asvg:svgBlip xmlns:asvg="http://schemas.microsoft.com/office/drawing/2016/SVG/main" r:embed="rId41"/>
                  </a:ext>
                </a:extLst>
              </a:blip>
              <a:stretch>
                <a:fillRect/>
              </a:stretch>
            </p:blipFill>
            <p:spPr>
              <a:xfrm>
                <a:off x="5622592" y="4189589"/>
                <a:ext cx="244109" cy="292931"/>
              </a:xfrm>
              <a:prstGeom prst="rect">
                <a:avLst/>
              </a:prstGeom>
            </p:spPr>
          </p:pic>
          <p:pic>
            <p:nvPicPr>
              <p:cNvPr id="278" name="Picture 277" descr="Shape&#10;&#10;Description automatically generated with low confidence">
                <a:extLst>
                  <a:ext uri="{FF2B5EF4-FFF2-40B4-BE49-F238E27FC236}">
                    <a16:creationId xmlns:a16="http://schemas.microsoft.com/office/drawing/2014/main" id="{0102C196-856E-B93B-DEE0-92667A33BED5}"/>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5549290" y="5083659"/>
                <a:ext cx="303827" cy="303827"/>
              </a:xfrm>
              <a:prstGeom prst="rect">
                <a:avLst/>
              </a:prstGeom>
            </p:spPr>
          </p:pic>
          <p:pic>
            <p:nvPicPr>
              <p:cNvPr id="282" name="Graphic 281">
                <a:extLst>
                  <a:ext uri="{FF2B5EF4-FFF2-40B4-BE49-F238E27FC236}">
                    <a16:creationId xmlns:a16="http://schemas.microsoft.com/office/drawing/2014/main" id="{AF83B35B-344C-309A-C802-FB24C7F44C26}"/>
                  </a:ext>
                </a:extLst>
              </p:cNvPr>
              <p:cNvPicPr>
                <a:picLocks noChangeAspect="1"/>
              </p:cNvPicPr>
              <p:nvPr/>
            </p:nvPicPr>
            <p:blipFill>
              <a:blip r:embed="rId43">
                <a:extLst>
                  <a:ext uri="{96DAC541-7B7A-43D3-8B79-37D633B846F1}">
                    <asvg:svgBlip xmlns:asvg="http://schemas.microsoft.com/office/drawing/2016/SVG/main" r:embed="rId44"/>
                  </a:ext>
                </a:extLst>
              </a:blip>
              <a:stretch>
                <a:fillRect/>
              </a:stretch>
            </p:blipFill>
            <p:spPr>
              <a:xfrm>
                <a:off x="5494518" y="1331382"/>
                <a:ext cx="377756" cy="424147"/>
              </a:xfrm>
              <a:prstGeom prst="rect">
                <a:avLst/>
              </a:prstGeom>
            </p:spPr>
          </p:pic>
        </p:grpSp>
        <p:grpSp>
          <p:nvGrpSpPr>
            <p:cNvPr id="33" name="Group 32">
              <a:extLst>
                <a:ext uri="{FF2B5EF4-FFF2-40B4-BE49-F238E27FC236}">
                  <a16:creationId xmlns:a16="http://schemas.microsoft.com/office/drawing/2014/main" id="{2CCCDDDC-9115-3404-384F-B4D7BF56EC59}"/>
                </a:ext>
              </a:extLst>
            </p:cNvPr>
            <p:cNvGrpSpPr/>
            <p:nvPr/>
          </p:nvGrpSpPr>
          <p:grpSpPr>
            <a:xfrm>
              <a:off x="7708810" y="1186401"/>
              <a:ext cx="442356" cy="4479926"/>
              <a:chOff x="7708810" y="1186401"/>
              <a:chExt cx="442356" cy="4479926"/>
            </a:xfrm>
          </p:grpSpPr>
          <p:pic>
            <p:nvPicPr>
              <p:cNvPr id="169" name="Graphic 168" descr="Inpatient with solid fill">
                <a:extLst>
                  <a:ext uri="{FF2B5EF4-FFF2-40B4-BE49-F238E27FC236}">
                    <a16:creationId xmlns:a16="http://schemas.microsoft.com/office/drawing/2014/main" id="{25911363-BF00-599A-7585-F55FE1352FDB}"/>
                  </a:ext>
                </a:extLst>
              </p:cNvPr>
              <p:cNvPicPr>
                <a:picLocks noChangeAspect="1"/>
              </p:cNvPicPr>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7721725" y="1186401"/>
                <a:ext cx="362692" cy="362692"/>
              </a:xfrm>
              <a:prstGeom prst="rect">
                <a:avLst/>
              </a:prstGeom>
            </p:spPr>
          </p:pic>
          <p:pic>
            <p:nvPicPr>
              <p:cNvPr id="171" name="Graphic 170" descr="Weight Gain with solid fill">
                <a:extLst>
                  <a:ext uri="{FF2B5EF4-FFF2-40B4-BE49-F238E27FC236}">
                    <a16:creationId xmlns:a16="http://schemas.microsoft.com/office/drawing/2014/main" id="{8402831B-88AC-25C7-F588-6322A8D2E90E}"/>
                  </a:ext>
                </a:extLst>
              </p:cNvPr>
              <p:cNvPicPr>
                <a:picLocks noChangeAspect="1"/>
              </p:cNvPicPr>
              <p:nvPr/>
            </p:nvPicPr>
            <p:blipFill>
              <a:blip r:embed="rId47">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7728395" y="1640246"/>
                <a:ext cx="405515" cy="405515"/>
              </a:xfrm>
              <a:prstGeom prst="rect">
                <a:avLst/>
              </a:prstGeom>
            </p:spPr>
          </p:pic>
          <p:pic>
            <p:nvPicPr>
              <p:cNvPr id="193" name="Graphic 192" descr="Brain with solid fill">
                <a:extLst>
                  <a:ext uri="{FF2B5EF4-FFF2-40B4-BE49-F238E27FC236}">
                    <a16:creationId xmlns:a16="http://schemas.microsoft.com/office/drawing/2014/main" id="{683B40A7-CA83-8211-5165-E8DC9AD7D4F0}"/>
                  </a:ext>
                </a:extLst>
              </p:cNvPr>
              <p:cNvPicPr>
                <a:picLocks noChangeAspect="1"/>
              </p:cNvPicPr>
              <p:nvPr/>
            </p:nvPicPr>
            <p:blipFill>
              <a:blip r:embed="rId49">
                <a:extLst>
                  <a:ext uri="{28A0092B-C50C-407E-A947-70E740481C1C}">
                    <a14:useLocalDpi xmlns:a14="http://schemas.microsoft.com/office/drawing/2010/main" val="0"/>
                  </a:ext>
                  <a:ext uri="{96DAC541-7B7A-43D3-8B79-37D633B846F1}">
                    <asvg:svgBlip xmlns:asvg="http://schemas.microsoft.com/office/drawing/2016/SVG/main" r:embed="rId50"/>
                  </a:ext>
                </a:extLst>
              </a:blip>
              <a:stretch>
                <a:fillRect/>
              </a:stretch>
            </p:blipFill>
            <p:spPr>
              <a:xfrm>
                <a:off x="7738264" y="3126300"/>
                <a:ext cx="412902" cy="412902"/>
              </a:xfrm>
              <a:prstGeom prst="rect">
                <a:avLst/>
              </a:prstGeom>
            </p:spPr>
          </p:pic>
          <p:pic>
            <p:nvPicPr>
              <p:cNvPr id="203" name="Graphic 202" descr="Baby crawling with solid fill">
                <a:extLst>
                  <a:ext uri="{FF2B5EF4-FFF2-40B4-BE49-F238E27FC236}">
                    <a16:creationId xmlns:a16="http://schemas.microsoft.com/office/drawing/2014/main" id="{57F983A7-7424-BDB1-602E-A6F364B23B2A}"/>
                  </a:ext>
                </a:extLst>
              </p:cNvPr>
              <p:cNvPicPr>
                <a:picLocks noChangeAspect="1"/>
              </p:cNvPicPr>
              <p:nvPr/>
            </p:nvPicPr>
            <p:blipFill>
              <a:blip r:embed="rId51">
                <a:extLst>
                  <a:ext uri="{28A0092B-C50C-407E-A947-70E740481C1C}">
                    <a14:useLocalDpi xmlns:a14="http://schemas.microsoft.com/office/drawing/2010/main" val="0"/>
                  </a:ext>
                  <a:ext uri="{96DAC541-7B7A-43D3-8B79-37D633B846F1}">
                    <asvg:svgBlip xmlns:asvg="http://schemas.microsoft.com/office/drawing/2016/SVG/main" r:embed="rId52"/>
                  </a:ext>
                </a:extLst>
              </a:blip>
              <a:stretch>
                <a:fillRect/>
              </a:stretch>
            </p:blipFill>
            <p:spPr>
              <a:xfrm>
                <a:off x="7731058" y="3996492"/>
                <a:ext cx="378741" cy="378741"/>
              </a:xfrm>
              <a:prstGeom prst="rect">
                <a:avLst/>
              </a:prstGeom>
            </p:spPr>
          </p:pic>
          <p:pic>
            <p:nvPicPr>
              <p:cNvPr id="234" name="Graphic 233" descr="Foot with solid fill">
                <a:extLst>
                  <a:ext uri="{FF2B5EF4-FFF2-40B4-BE49-F238E27FC236}">
                    <a16:creationId xmlns:a16="http://schemas.microsoft.com/office/drawing/2014/main" id="{4DE12A33-9FCE-DA3F-FF5C-D4C9F3EE37EF}"/>
                  </a:ext>
                </a:extLst>
              </p:cNvPr>
              <p:cNvPicPr>
                <a:picLocks noChangeAspect="1"/>
              </p:cNvPicPr>
              <p:nvPr/>
            </p:nvPicPr>
            <p:blipFill>
              <a:blip r:embed="rId53">
                <a:extLst>
                  <a:ext uri="{28A0092B-C50C-407E-A947-70E740481C1C}">
                    <a14:useLocalDpi xmlns:a14="http://schemas.microsoft.com/office/drawing/2010/main" val="0"/>
                  </a:ext>
                  <a:ext uri="{96DAC541-7B7A-43D3-8B79-37D633B846F1}">
                    <asvg:svgBlip xmlns:asvg="http://schemas.microsoft.com/office/drawing/2016/SVG/main" r:embed="rId54"/>
                  </a:ext>
                </a:extLst>
              </a:blip>
              <a:stretch>
                <a:fillRect/>
              </a:stretch>
            </p:blipFill>
            <p:spPr>
              <a:xfrm>
                <a:off x="7772042" y="4483538"/>
                <a:ext cx="319392" cy="319392"/>
              </a:xfrm>
              <a:prstGeom prst="rect">
                <a:avLst/>
              </a:prstGeom>
            </p:spPr>
          </p:pic>
          <p:pic>
            <p:nvPicPr>
              <p:cNvPr id="246" name="Graphic 245">
                <a:extLst>
                  <a:ext uri="{FF2B5EF4-FFF2-40B4-BE49-F238E27FC236}">
                    <a16:creationId xmlns:a16="http://schemas.microsoft.com/office/drawing/2014/main" id="{2496C43B-6517-BA69-A06E-E0F976E05923}"/>
                  </a:ext>
                </a:extLst>
              </p:cNvPr>
              <p:cNvPicPr>
                <a:picLocks noChangeAspect="1"/>
              </p:cNvPicPr>
              <p:nvPr/>
            </p:nvPicPr>
            <p:blipFill>
              <a:blip r:embed="rId55">
                <a:extLst>
                  <a:ext uri="{96DAC541-7B7A-43D3-8B79-37D633B846F1}">
                    <asvg:svgBlip xmlns:asvg="http://schemas.microsoft.com/office/drawing/2016/SVG/main" r:embed="rId56"/>
                  </a:ext>
                </a:extLst>
              </a:blip>
              <a:stretch>
                <a:fillRect/>
              </a:stretch>
            </p:blipFill>
            <p:spPr>
              <a:xfrm>
                <a:off x="7787070" y="2179079"/>
                <a:ext cx="317582" cy="360803"/>
              </a:xfrm>
              <a:prstGeom prst="rect">
                <a:avLst/>
              </a:prstGeom>
            </p:spPr>
          </p:pic>
          <p:pic>
            <p:nvPicPr>
              <p:cNvPr id="260" name="Graphic 259">
                <a:extLst>
                  <a:ext uri="{FF2B5EF4-FFF2-40B4-BE49-F238E27FC236}">
                    <a16:creationId xmlns:a16="http://schemas.microsoft.com/office/drawing/2014/main" id="{748BE126-366B-9EDE-28D4-C478183B8F9E}"/>
                  </a:ext>
                </a:extLst>
              </p:cNvPr>
              <p:cNvPicPr>
                <a:picLocks noChangeAspect="1"/>
              </p:cNvPicPr>
              <p:nvPr/>
            </p:nvPicPr>
            <p:blipFill>
              <a:blip r:embed="rId57">
                <a:extLst>
                  <a:ext uri="{96DAC541-7B7A-43D3-8B79-37D633B846F1}">
                    <asvg:svgBlip xmlns:asvg="http://schemas.microsoft.com/office/drawing/2016/SVG/main" r:embed="rId58"/>
                  </a:ext>
                </a:extLst>
              </a:blip>
              <a:stretch>
                <a:fillRect/>
              </a:stretch>
            </p:blipFill>
            <p:spPr>
              <a:xfrm>
                <a:off x="7776570" y="2664327"/>
                <a:ext cx="308227" cy="328776"/>
              </a:xfrm>
              <a:prstGeom prst="rect">
                <a:avLst/>
              </a:prstGeom>
            </p:spPr>
          </p:pic>
          <p:pic>
            <p:nvPicPr>
              <p:cNvPr id="266" name="Graphic 265">
                <a:extLst>
                  <a:ext uri="{FF2B5EF4-FFF2-40B4-BE49-F238E27FC236}">
                    <a16:creationId xmlns:a16="http://schemas.microsoft.com/office/drawing/2014/main" id="{8CFE300C-2FC0-73F3-36B1-53DB506F165D}"/>
                  </a:ext>
                </a:extLst>
              </p:cNvPr>
              <p:cNvPicPr>
                <a:picLocks noChangeAspect="1"/>
              </p:cNvPicPr>
              <p:nvPr/>
            </p:nvPicPr>
            <p:blipFill>
              <a:blip r:embed="rId59">
                <a:extLst>
                  <a:ext uri="{96DAC541-7B7A-43D3-8B79-37D633B846F1}">
                    <asvg:svgBlip xmlns:asvg="http://schemas.microsoft.com/office/drawing/2016/SVG/main" r:embed="rId60"/>
                  </a:ext>
                </a:extLst>
              </a:blip>
              <a:stretch>
                <a:fillRect/>
              </a:stretch>
            </p:blipFill>
            <p:spPr>
              <a:xfrm>
                <a:off x="7796678" y="3609160"/>
                <a:ext cx="250439" cy="310221"/>
              </a:xfrm>
              <a:prstGeom prst="rect">
                <a:avLst/>
              </a:prstGeom>
            </p:spPr>
          </p:pic>
          <p:pic>
            <p:nvPicPr>
              <p:cNvPr id="270" name="Graphic 269" descr="Skeleton outline">
                <a:extLst>
                  <a:ext uri="{FF2B5EF4-FFF2-40B4-BE49-F238E27FC236}">
                    <a16:creationId xmlns:a16="http://schemas.microsoft.com/office/drawing/2014/main" id="{DC961C34-CF73-BE4B-459A-2630CAE41930}"/>
                  </a:ext>
                </a:extLst>
              </p:cNvPr>
              <p:cNvPicPr>
                <a:picLocks noChangeAspect="1"/>
              </p:cNvPicPr>
              <p:nvPr/>
            </p:nvPicPr>
            <p:blipFill>
              <a:blip r:embed="rId61">
                <a:extLst>
                  <a:ext uri="{28A0092B-C50C-407E-A947-70E740481C1C}">
                    <a14:useLocalDpi xmlns:a14="http://schemas.microsoft.com/office/drawing/2010/main" val="0"/>
                  </a:ext>
                  <a:ext uri="{96DAC541-7B7A-43D3-8B79-37D633B846F1}">
                    <asvg:svgBlip xmlns:asvg="http://schemas.microsoft.com/office/drawing/2016/SVG/main" r:embed="rId62"/>
                  </a:ext>
                </a:extLst>
              </a:blip>
              <a:stretch>
                <a:fillRect/>
              </a:stretch>
            </p:blipFill>
            <p:spPr>
              <a:xfrm>
                <a:off x="7708810" y="4882261"/>
                <a:ext cx="429353" cy="429353"/>
              </a:xfrm>
              <a:prstGeom prst="rect">
                <a:avLst/>
              </a:prstGeom>
            </p:spPr>
          </p:pic>
          <p:pic>
            <p:nvPicPr>
              <p:cNvPr id="268" name="Graphic 267">
                <a:extLst>
                  <a:ext uri="{FF2B5EF4-FFF2-40B4-BE49-F238E27FC236}">
                    <a16:creationId xmlns:a16="http://schemas.microsoft.com/office/drawing/2014/main" id="{5B24FF63-1982-3FDA-C4D8-B1BC01C98D2C}"/>
                  </a:ext>
                </a:extLst>
              </p:cNvPr>
              <p:cNvPicPr>
                <a:picLocks noChangeAspect="1"/>
              </p:cNvPicPr>
              <p:nvPr/>
            </p:nvPicPr>
            <p:blipFill>
              <a:blip r:embed="rId63">
                <a:extLst>
                  <a:ext uri="{96DAC541-7B7A-43D3-8B79-37D633B846F1}">
                    <asvg:svgBlip xmlns:asvg="http://schemas.microsoft.com/office/drawing/2016/SVG/main" r:embed="rId64"/>
                  </a:ext>
                </a:extLst>
              </a:blip>
              <a:stretch>
                <a:fillRect/>
              </a:stretch>
            </p:blipFill>
            <p:spPr>
              <a:xfrm>
                <a:off x="7740207" y="5362500"/>
                <a:ext cx="303827" cy="303827"/>
              </a:xfrm>
              <a:prstGeom prst="rect">
                <a:avLst/>
              </a:prstGeom>
            </p:spPr>
          </p:pic>
        </p:grpSp>
        <p:grpSp>
          <p:nvGrpSpPr>
            <p:cNvPr id="35" name="Group 34">
              <a:extLst>
                <a:ext uri="{FF2B5EF4-FFF2-40B4-BE49-F238E27FC236}">
                  <a16:creationId xmlns:a16="http://schemas.microsoft.com/office/drawing/2014/main" id="{F7E4F7D9-CE31-DDD3-80EA-2114A72B3A9E}"/>
                </a:ext>
              </a:extLst>
            </p:cNvPr>
            <p:cNvGrpSpPr/>
            <p:nvPr/>
          </p:nvGrpSpPr>
          <p:grpSpPr>
            <a:xfrm>
              <a:off x="6883336" y="1181455"/>
              <a:ext cx="489245" cy="4511239"/>
              <a:chOff x="6883336" y="1181455"/>
              <a:chExt cx="489245" cy="4511239"/>
            </a:xfrm>
          </p:grpSpPr>
          <p:pic>
            <p:nvPicPr>
              <p:cNvPr id="274" name="Graphic 273">
                <a:extLst>
                  <a:ext uri="{FF2B5EF4-FFF2-40B4-BE49-F238E27FC236}">
                    <a16:creationId xmlns:a16="http://schemas.microsoft.com/office/drawing/2014/main" id="{8DD32963-48F7-A360-2D3A-14680610A7FA}"/>
                  </a:ext>
                </a:extLst>
              </p:cNvPr>
              <p:cNvPicPr>
                <a:picLocks noChangeAspect="1"/>
              </p:cNvPicPr>
              <p:nvPr/>
            </p:nvPicPr>
            <p:blipFill>
              <a:blip r:embed="rId65">
                <a:extLst>
                  <a:ext uri="{96DAC541-7B7A-43D3-8B79-37D633B846F1}">
                    <asvg:svgBlip xmlns:asvg="http://schemas.microsoft.com/office/drawing/2016/SVG/main" r:embed="rId66"/>
                  </a:ext>
                </a:extLst>
              </a:blip>
              <a:stretch>
                <a:fillRect/>
              </a:stretch>
            </p:blipFill>
            <p:spPr>
              <a:xfrm>
                <a:off x="6940746" y="4913956"/>
                <a:ext cx="337618" cy="337618"/>
              </a:xfrm>
              <a:prstGeom prst="rect">
                <a:avLst/>
              </a:prstGeom>
            </p:spPr>
          </p:pic>
          <p:grpSp>
            <p:nvGrpSpPr>
              <p:cNvPr id="31" name="Group 30">
                <a:extLst>
                  <a:ext uri="{FF2B5EF4-FFF2-40B4-BE49-F238E27FC236}">
                    <a16:creationId xmlns:a16="http://schemas.microsoft.com/office/drawing/2014/main" id="{A89DC6D8-D05B-6664-73E2-2461F88E5B66}"/>
                  </a:ext>
                </a:extLst>
              </p:cNvPr>
              <p:cNvGrpSpPr/>
              <p:nvPr/>
            </p:nvGrpSpPr>
            <p:grpSpPr>
              <a:xfrm>
                <a:off x="6883336" y="1181455"/>
                <a:ext cx="489245" cy="4511239"/>
                <a:chOff x="6883336" y="1181455"/>
                <a:chExt cx="489245" cy="4511239"/>
              </a:xfrm>
            </p:grpSpPr>
            <p:pic>
              <p:nvPicPr>
                <p:cNvPr id="197" name="Graphic 196" descr="IV outline">
                  <a:extLst>
                    <a:ext uri="{FF2B5EF4-FFF2-40B4-BE49-F238E27FC236}">
                      <a16:creationId xmlns:a16="http://schemas.microsoft.com/office/drawing/2014/main" id="{9BA66E83-2329-848A-8CC9-E677A8E6CF35}"/>
                    </a:ext>
                  </a:extLst>
                </p:cNvPr>
                <p:cNvPicPr>
                  <a:picLocks noChangeAspect="1"/>
                </p:cNvPicPr>
                <p:nvPr/>
              </p:nvPicPr>
              <p:blipFill>
                <a:blip r:embed="rId67">
                  <a:extLst>
                    <a:ext uri="{28A0092B-C50C-407E-A947-70E740481C1C}">
                      <a14:useLocalDpi xmlns:a14="http://schemas.microsoft.com/office/drawing/2010/main" val="0"/>
                    </a:ext>
                    <a:ext uri="{96DAC541-7B7A-43D3-8B79-37D633B846F1}">
                      <asvg:svgBlip xmlns:asvg="http://schemas.microsoft.com/office/drawing/2016/SVG/main" r:embed="rId68"/>
                    </a:ext>
                  </a:extLst>
                </a:blip>
                <a:stretch>
                  <a:fillRect/>
                </a:stretch>
              </p:blipFill>
              <p:spPr>
                <a:xfrm>
                  <a:off x="6922604" y="1181455"/>
                  <a:ext cx="373822" cy="373822"/>
                </a:xfrm>
                <a:prstGeom prst="rect">
                  <a:avLst/>
                </a:prstGeom>
              </p:spPr>
            </p:pic>
            <p:pic>
              <p:nvPicPr>
                <p:cNvPr id="212" name="Graphic 211">
                  <a:extLst>
                    <a:ext uri="{FF2B5EF4-FFF2-40B4-BE49-F238E27FC236}">
                      <a16:creationId xmlns:a16="http://schemas.microsoft.com/office/drawing/2014/main" id="{D69CEA21-1CB5-1416-ED97-4B9733CA82AA}"/>
                    </a:ext>
                  </a:extLst>
                </p:cNvPr>
                <p:cNvPicPr>
                  <a:picLocks noChangeAspect="1"/>
                </p:cNvPicPr>
                <p:nvPr/>
              </p:nvPicPr>
              <p:blipFill>
                <a:blip r:embed="rId69">
                  <a:extLst>
                    <a:ext uri="{96DAC541-7B7A-43D3-8B79-37D633B846F1}">
                      <asvg:svgBlip xmlns:asvg="http://schemas.microsoft.com/office/drawing/2016/SVG/main" r:embed="rId70"/>
                    </a:ext>
                  </a:extLst>
                </a:blip>
                <a:stretch>
                  <a:fillRect/>
                </a:stretch>
              </p:blipFill>
              <p:spPr>
                <a:xfrm>
                  <a:off x="6910787" y="1681019"/>
                  <a:ext cx="386676" cy="330286"/>
                </a:xfrm>
                <a:prstGeom prst="rect">
                  <a:avLst/>
                </a:prstGeom>
              </p:spPr>
            </p:pic>
            <p:pic>
              <p:nvPicPr>
                <p:cNvPr id="220" name="Graphic 219" descr="Kidneys with solid fill">
                  <a:extLst>
                    <a:ext uri="{FF2B5EF4-FFF2-40B4-BE49-F238E27FC236}">
                      <a16:creationId xmlns:a16="http://schemas.microsoft.com/office/drawing/2014/main" id="{347A4826-877B-4BA2-BDBE-2C8B6BAF9045}"/>
                    </a:ext>
                  </a:extLst>
                </p:cNvPr>
                <p:cNvPicPr>
                  <a:picLocks noChangeAspect="1"/>
                </p:cNvPicPr>
                <p:nvPr/>
              </p:nvPicPr>
              <p:blipFill>
                <a:blip r:embed="rId71">
                  <a:extLst>
                    <a:ext uri="{28A0092B-C50C-407E-A947-70E740481C1C}">
                      <a14:useLocalDpi xmlns:a14="http://schemas.microsoft.com/office/drawing/2010/main" val="0"/>
                    </a:ext>
                    <a:ext uri="{96DAC541-7B7A-43D3-8B79-37D633B846F1}">
                      <asvg:svgBlip xmlns:asvg="http://schemas.microsoft.com/office/drawing/2016/SVG/main" r:embed="rId72"/>
                    </a:ext>
                  </a:extLst>
                </a:blip>
                <a:stretch>
                  <a:fillRect/>
                </a:stretch>
              </p:blipFill>
              <p:spPr>
                <a:xfrm>
                  <a:off x="6912261" y="3105985"/>
                  <a:ext cx="425515" cy="425515"/>
                </a:xfrm>
                <a:prstGeom prst="rect">
                  <a:avLst/>
                </a:prstGeom>
              </p:spPr>
            </p:pic>
            <p:pic>
              <p:nvPicPr>
                <p:cNvPr id="226" name="Graphic 225" descr="Ear with solid fill">
                  <a:extLst>
                    <a:ext uri="{FF2B5EF4-FFF2-40B4-BE49-F238E27FC236}">
                      <a16:creationId xmlns:a16="http://schemas.microsoft.com/office/drawing/2014/main" id="{EB8D9D82-D221-DDD0-211F-DE0A1EBA1407}"/>
                    </a:ext>
                  </a:extLst>
                </p:cNvPr>
                <p:cNvPicPr>
                  <a:picLocks noChangeAspect="1"/>
                </p:cNvPicPr>
                <p:nvPr/>
              </p:nvPicPr>
              <p:blipFill>
                <a:blip r:embed="rId73">
                  <a:extLst>
                    <a:ext uri="{28A0092B-C50C-407E-A947-70E740481C1C}">
                      <a14:useLocalDpi xmlns:a14="http://schemas.microsoft.com/office/drawing/2010/main" val="0"/>
                    </a:ext>
                    <a:ext uri="{96DAC541-7B7A-43D3-8B79-37D633B846F1}">
                      <asvg:svgBlip xmlns:asvg="http://schemas.microsoft.com/office/drawing/2016/SVG/main" r:embed="rId74"/>
                    </a:ext>
                  </a:extLst>
                </a:blip>
                <a:stretch>
                  <a:fillRect/>
                </a:stretch>
              </p:blipFill>
              <p:spPr>
                <a:xfrm>
                  <a:off x="6883336" y="3946611"/>
                  <a:ext cx="489245" cy="489245"/>
                </a:xfrm>
                <a:prstGeom prst="rect">
                  <a:avLst/>
                </a:prstGeom>
              </p:spPr>
            </p:pic>
            <p:pic>
              <p:nvPicPr>
                <p:cNvPr id="244" name="Graphic 243">
                  <a:extLst>
                    <a:ext uri="{FF2B5EF4-FFF2-40B4-BE49-F238E27FC236}">
                      <a16:creationId xmlns:a16="http://schemas.microsoft.com/office/drawing/2014/main" id="{4DDF083C-D933-8AA3-5A7A-BDE79B6B0526}"/>
                    </a:ext>
                  </a:extLst>
                </p:cNvPr>
                <p:cNvPicPr>
                  <a:picLocks noChangeAspect="1"/>
                </p:cNvPicPr>
                <p:nvPr/>
              </p:nvPicPr>
              <p:blipFill>
                <a:blip r:embed="rId75">
                  <a:extLst>
                    <a:ext uri="{96DAC541-7B7A-43D3-8B79-37D633B846F1}">
                      <asvg:svgBlip xmlns:asvg="http://schemas.microsoft.com/office/drawing/2016/SVG/main" r:embed="rId76"/>
                    </a:ext>
                  </a:extLst>
                </a:blip>
                <a:stretch>
                  <a:fillRect/>
                </a:stretch>
              </p:blipFill>
              <p:spPr>
                <a:xfrm>
                  <a:off x="6955435" y="4475171"/>
                  <a:ext cx="303827" cy="303827"/>
                </a:xfrm>
                <a:prstGeom prst="rect">
                  <a:avLst/>
                </a:prstGeom>
              </p:spPr>
            </p:pic>
            <p:pic>
              <p:nvPicPr>
                <p:cNvPr id="256" name="Graphic 255">
                  <a:extLst>
                    <a:ext uri="{FF2B5EF4-FFF2-40B4-BE49-F238E27FC236}">
                      <a16:creationId xmlns:a16="http://schemas.microsoft.com/office/drawing/2014/main" id="{EBCA15EF-FBA6-BB97-8F8F-CE11EFD80C04}"/>
                    </a:ext>
                  </a:extLst>
                </p:cNvPr>
                <p:cNvPicPr>
                  <a:picLocks noChangeAspect="1"/>
                </p:cNvPicPr>
                <p:nvPr/>
              </p:nvPicPr>
              <p:blipFill>
                <a:blip r:embed="rId77">
                  <a:extLst>
                    <a:ext uri="{96DAC541-7B7A-43D3-8B79-37D633B846F1}">
                      <asvg:svgBlip xmlns:asvg="http://schemas.microsoft.com/office/drawing/2016/SVG/main" r:embed="rId78"/>
                    </a:ext>
                  </a:extLst>
                </a:blip>
                <a:stretch>
                  <a:fillRect/>
                </a:stretch>
              </p:blipFill>
              <p:spPr>
                <a:xfrm>
                  <a:off x="6983136" y="5386532"/>
                  <a:ext cx="263108" cy="306162"/>
                </a:xfrm>
                <a:prstGeom prst="rect">
                  <a:avLst/>
                </a:prstGeom>
              </p:spPr>
            </p:pic>
            <p:pic>
              <p:nvPicPr>
                <p:cNvPr id="258" name="Graphic 257">
                  <a:extLst>
                    <a:ext uri="{FF2B5EF4-FFF2-40B4-BE49-F238E27FC236}">
                      <a16:creationId xmlns:a16="http://schemas.microsoft.com/office/drawing/2014/main" id="{71A64842-DE58-BD1C-DA42-C4FA0D3FA040}"/>
                    </a:ext>
                  </a:extLst>
                </p:cNvPr>
                <p:cNvPicPr>
                  <a:picLocks noChangeAspect="1"/>
                </p:cNvPicPr>
                <p:nvPr/>
              </p:nvPicPr>
              <p:blipFill>
                <a:blip r:embed="rId79">
                  <a:extLst>
                    <a:ext uri="{96DAC541-7B7A-43D3-8B79-37D633B846F1}">
                      <asvg:svgBlip xmlns:asvg="http://schemas.microsoft.com/office/drawing/2016/SVG/main" r:embed="rId80"/>
                    </a:ext>
                  </a:extLst>
                </a:blip>
                <a:stretch>
                  <a:fillRect/>
                </a:stretch>
              </p:blipFill>
              <p:spPr>
                <a:xfrm>
                  <a:off x="6910787" y="2131140"/>
                  <a:ext cx="407806" cy="373822"/>
                </a:xfrm>
                <a:prstGeom prst="rect">
                  <a:avLst/>
                </a:prstGeom>
              </p:spPr>
            </p:pic>
            <p:pic>
              <p:nvPicPr>
                <p:cNvPr id="264" name="Graphic 263">
                  <a:extLst>
                    <a:ext uri="{FF2B5EF4-FFF2-40B4-BE49-F238E27FC236}">
                      <a16:creationId xmlns:a16="http://schemas.microsoft.com/office/drawing/2014/main" id="{F5A650B9-E8C3-C57F-6794-53F2DABFE96E}"/>
                    </a:ext>
                  </a:extLst>
                </p:cNvPr>
                <p:cNvPicPr>
                  <a:picLocks noChangeAspect="1"/>
                </p:cNvPicPr>
                <p:nvPr/>
              </p:nvPicPr>
              <p:blipFill>
                <a:blip r:embed="rId81">
                  <a:extLst>
                    <a:ext uri="{96DAC541-7B7A-43D3-8B79-37D633B846F1}">
                      <asvg:svgBlip xmlns:asvg="http://schemas.microsoft.com/office/drawing/2016/SVG/main" r:embed="rId82"/>
                    </a:ext>
                  </a:extLst>
                </a:blip>
                <a:stretch>
                  <a:fillRect/>
                </a:stretch>
              </p:blipFill>
              <p:spPr>
                <a:xfrm>
                  <a:off x="6926255" y="2688782"/>
                  <a:ext cx="356290" cy="355363"/>
                </a:xfrm>
                <a:prstGeom prst="rect">
                  <a:avLst/>
                </a:prstGeom>
              </p:spPr>
            </p:pic>
            <p:pic>
              <p:nvPicPr>
                <p:cNvPr id="284" name="Graphic 283">
                  <a:extLst>
                    <a:ext uri="{FF2B5EF4-FFF2-40B4-BE49-F238E27FC236}">
                      <a16:creationId xmlns:a16="http://schemas.microsoft.com/office/drawing/2014/main" id="{9A7CE4A9-51B8-C8C3-46C2-E716846A5EA3}"/>
                    </a:ext>
                  </a:extLst>
                </p:cNvPr>
                <p:cNvPicPr>
                  <a:picLocks noChangeAspect="1"/>
                </p:cNvPicPr>
                <p:nvPr/>
              </p:nvPicPr>
              <p:blipFill>
                <a:blip r:embed="rId83">
                  <a:extLst>
                    <a:ext uri="{96DAC541-7B7A-43D3-8B79-37D633B846F1}">
                      <asvg:svgBlip xmlns:asvg="http://schemas.microsoft.com/office/drawing/2016/SVG/main" r:embed="rId84"/>
                    </a:ext>
                  </a:extLst>
                </a:blip>
                <a:stretch>
                  <a:fillRect/>
                </a:stretch>
              </p:blipFill>
              <p:spPr>
                <a:xfrm>
                  <a:off x="6965168" y="3595530"/>
                  <a:ext cx="303827" cy="342139"/>
                </a:xfrm>
                <a:prstGeom prst="rect">
                  <a:avLst/>
                </a:prstGeom>
              </p:spPr>
            </p:pic>
          </p:grpSp>
        </p:grpSp>
      </p:grpSp>
      <p:sp>
        <p:nvSpPr>
          <p:cNvPr id="74" name="Title 1">
            <a:extLst>
              <a:ext uri="{FF2B5EF4-FFF2-40B4-BE49-F238E27FC236}">
                <a16:creationId xmlns:a16="http://schemas.microsoft.com/office/drawing/2014/main" id="{7E664B86-DFA0-04D8-F5EA-4AAB82E83EB7}"/>
              </a:ext>
            </a:extLst>
          </p:cNvPr>
          <p:cNvSpPr>
            <a:spLocks noGrp="1"/>
          </p:cNvSpPr>
          <p:nvPr>
            <p:ph type="title"/>
          </p:nvPr>
        </p:nvSpPr>
        <p:spPr>
          <a:xfrm>
            <a:off x="230264" y="344141"/>
            <a:ext cx="9428033" cy="436256"/>
          </a:xfrm>
        </p:spPr>
        <p:txBody>
          <a:bodyPr>
            <a:normAutofit/>
          </a:bodyPr>
          <a:lstStyle/>
          <a:p>
            <a:r>
              <a:rPr lang="lt-LT" sz="2000" b="1" dirty="0"/>
              <a:t>PANEVĖŽIO AFFIDEA KLINIKA ŠIANDIEN - </a:t>
            </a:r>
            <a:endParaRPr lang="lt-LT" sz="2000" dirty="0">
              <a:solidFill>
                <a:srgbClr val="3391E5"/>
              </a:solidFill>
              <a:latin typeface="Harmonia Sans W1G" panose="020B0502030402020204" pitchFamily="34" charset="0"/>
            </a:endParaRPr>
          </a:p>
        </p:txBody>
      </p:sp>
    </p:spTree>
    <p:extLst>
      <p:ext uri="{BB962C8B-B14F-4D97-AF65-F5344CB8AC3E}">
        <p14:creationId xmlns:p14="http://schemas.microsoft.com/office/powerpoint/2010/main" val="833480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45">
            <a:extLst>
              <a:ext uri="{FF2B5EF4-FFF2-40B4-BE49-F238E27FC236}">
                <a16:creationId xmlns:a16="http://schemas.microsoft.com/office/drawing/2014/main" id="{D4546C82-F2E6-CB44-2867-DFE3B58AFBFC}"/>
              </a:ext>
            </a:extLst>
          </p:cNvPr>
          <p:cNvSpPr>
            <a:spLocks noGrp="1"/>
          </p:cNvSpPr>
          <p:nvPr>
            <p:ph type="title"/>
          </p:nvPr>
        </p:nvSpPr>
        <p:spPr>
          <a:xfrm>
            <a:off x="286743" y="554721"/>
            <a:ext cx="9332514" cy="436256"/>
          </a:xfrm>
        </p:spPr>
        <p:txBody>
          <a:bodyPr>
            <a:normAutofit/>
          </a:bodyPr>
          <a:lstStyle/>
          <a:p>
            <a:r>
              <a:rPr lang="en-US" sz="2400" b="1" i="0" u="none" strike="noStrike" dirty="0">
                <a:solidFill>
                  <a:srgbClr val="418FDE"/>
                </a:solidFill>
                <a:effectLst/>
                <a:latin typeface="Harmonia Sans W1G" panose="020B0502030402020204"/>
              </a:rPr>
              <a:t>Express Care</a:t>
            </a:r>
            <a:r>
              <a:rPr lang="en-US" sz="2400" b="0" i="0" u="none" strike="noStrike" dirty="0">
                <a:solidFill>
                  <a:srgbClr val="418FDE"/>
                </a:solidFill>
                <a:effectLst/>
                <a:latin typeface="Harmonia Sans W1G" panose="020B0502030402020204"/>
              </a:rPr>
              <a:t>®</a:t>
            </a:r>
            <a:r>
              <a:rPr lang="lt-LT" sz="2400" b="0" i="0" u="none" strike="noStrike" dirty="0">
                <a:solidFill>
                  <a:srgbClr val="418FDE"/>
                </a:solidFill>
                <a:effectLst/>
                <a:latin typeface="Harmonia Sans W1G" panose="020B0502030402020204"/>
              </a:rPr>
              <a:t> by Affidea</a:t>
            </a:r>
            <a:endParaRPr lang="lt-LT" sz="2400" dirty="0"/>
          </a:p>
        </p:txBody>
      </p:sp>
      <p:sp>
        <p:nvSpPr>
          <p:cNvPr id="47" name="Content Placeholder 46">
            <a:extLst>
              <a:ext uri="{FF2B5EF4-FFF2-40B4-BE49-F238E27FC236}">
                <a16:creationId xmlns:a16="http://schemas.microsoft.com/office/drawing/2014/main" id="{807F0EA3-8BCC-30D3-CE96-49A56C42C52C}"/>
              </a:ext>
            </a:extLst>
          </p:cNvPr>
          <p:cNvSpPr>
            <a:spLocks noGrp="1"/>
          </p:cNvSpPr>
          <p:nvPr>
            <p:ph idx="1"/>
          </p:nvPr>
        </p:nvSpPr>
        <p:spPr>
          <a:xfrm>
            <a:off x="1305389" y="1401665"/>
            <a:ext cx="8600611" cy="4832022"/>
          </a:xfrm>
        </p:spPr>
        <p:txBody>
          <a:bodyPr>
            <a:normAutofit/>
          </a:bodyPr>
          <a:lstStyle/>
          <a:p>
            <a:pPr marL="0" indent="0">
              <a:lnSpc>
                <a:spcPct val="150000"/>
              </a:lnSpc>
              <a:buNone/>
            </a:pPr>
            <a:r>
              <a:rPr lang="lt-LT" sz="2200" dirty="0"/>
              <a:t>Operatyviai suteikiama medicininė pagalba, esant lengviems galūnių ir minkštųjų audinių sužalojimams, karščiavimams</a:t>
            </a:r>
          </a:p>
          <a:p>
            <a:pPr marL="0" indent="0">
              <a:lnSpc>
                <a:spcPct val="150000"/>
              </a:lnSpc>
              <a:buNone/>
            </a:pPr>
            <a:r>
              <a:rPr lang="lt-LT" sz="2200" dirty="0"/>
              <a:t>Priėmimas be išankstinės registracijos</a:t>
            </a:r>
          </a:p>
          <a:p>
            <a:pPr marL="0" indent="0">
              <a:lnSpc>
                <a:spcPct val="150000"/>
              </a:lnSpc>
              <a:buNone/>
            </a:pPr>
            <a:r>
              <a:rPr lang="lt-LT" sz="2200" dirty="0"/>
              <a:t>Alternatyva skubiosios pagalbos centrams</a:t>
            </a:r>
          </a:p>
          <a:p>
            <a:pPr marL="0" indent="0">
              <a:lnSpc>
                <a:spcPct val="150000"/>
              </a:lnSpc>
              <a:buNone/>
            </a:pPr>
            <a:r>
              <a:rPr lang="lt-LT" sz="2200" dirty="0"/>
              <a:t>Moderni diagnostinė įranga (X-RAY, MRT, KT, ECHO)</a:t>
            </a:r>
          </a:p>
          <a:p>
            <a:pPr marL="0" indent="0">
              <a:lnSpc>
                <a:spcPct val="150000"/>
              </a:lnSpc>
              <a:buNone/>
            </a:pPr>
            <a:r>
              <a:rPr lang="fi-FI" sz="2200" b="0" i="0" u="none" strike="noStrike" dirty="0">
                <a:solidFill>
                  <a:srgbClr val="6E7174"/>
                </a:solidFill>
                <a:effectLst/>
                <a:latin typeface="Harmonia Sans W1G" panose="020B0502030402020204"/>
              </a:rPr>
              <a:t>Vietoje atliekami laboratoriniai tyrimai (kraujo, šlapimo ir kiti)</a:t>
            </a:r>
            <a:r>
              <a:rPr lang="fi-FI" sz="2200" b="0" i="0" dirty="0">
                <a:solidFill>
                  <a:srgbClr val="000000"/>
                </a:solidFill>
                <a:effectLst/>
                <a:latin typeface="Harmonia Sans W1G" panose="020B0502030402020204"/>
              </a:rPr>
              <a:t>​</a:t>
            </a:r>
            <a:endParaRPr lang="lt-LT" sz="2200" b="0" i="0" dirty="0">
              <a:solidFill>
                <a:srgbClr val="000000"/>
              </a:solidFill>
              <a:effectLst/>
              <a:latin typeface="Harmonia Sans W1G" panose="020B0502030402020204"/>
            </a:endParaRPr>
          </a:p>
          <a:p>
            <a:pPr marL="0" indent="0">
              <a:lnSpc>
                <a:spcPct val="150000"/>
              </a:lnSpc>
              <a:buNone/>
            </a:pPr>
            <a:r>
              <a:rPr lang="lt-LT" sz="2200" b="0" i="0" u="none" strike="noStrike" dirty="0">
                <a:solidFill>
                  <a:srgbClr val="6E7174"/>
                </a:solidFill>
                <a:effectLst/>
                <a:latin typeface="Harmonia Sans W1G" panose="020B0502030402020204"/>
              </a:rPr>
              <a:t>Galima </a:t>
            </a:r>
            <a:r>
              <a:rPr lang="en-US" sz="2200" b="0" i="0" u="none" strike="noStrike" dirty="0" err="1">
                <a:solidFill>
                  <a:srgbClr val="6E7174"/>
                </a:solidFill>
                <a:effectLst/>
                <a:latin typeface="Harmonia Sans W1G" panose="020B0502030402020204"/>
              </a:rPr>
              <a:t>atsiskaityti</a:t>
            </a:r>
            <a:r>
              <a:rPr lang="en-US" sz="2200" b="0" i="0" u="none" strike="noStrike" dirty="0">
                <a:solidFill>
                  <a:srgbClr val="6E7174"/>
                </a:solidFill>
                <a:effectLst/>
                <a:latin typeface="Harmonia Sans W1G" panose="020B0502030402020204"/>
              </a:rPr>
              <a:t> ir </a:t>
            </a:r>
            <a:r>
              <a:rPr lang="en-US" sz="2200" b="0" i="0" u="none" strike="noStrike" dirty="0" err="1">
                <a:solidFill>
                  <a:srgbClr val="6E7174"/>
                </a:solidFill>
                <a:effectLst/>
                <a:latin typeface="Harmonia Sans W1G" panose="020B0502030402020204"/>
              </a:rPr>
              <a:t>privačiu</a:t>
            </a:r>
            <a:r>
              <a:rPr lang="en-US" sz="2200" b="0" i="0" u="none" strike="noStrike" dirty="0">
                <a:solidFill>
                  <a:srgbClr val="6E7174"/>
                </a:solidFill>
                <a:effectLst/>
                <a:latin typeface="Harmonia Sans W1G" panose="020B0502030402020204"/>
              </a:rPr>
              <a:t> sveikatos </a:t>
            </a:r>
            <a:r>
              <a:rPr lang="en-US" sz="2200" b="0" i="0" u="none" strike="noStrike" dirty="0" err="1">
                <a:solidFill>
                  <a:srgbClr val="6E7174"/>
                </a:solidFill>
                <a:effectLst/>
                <a:latin typeface="Harmonia Sans W1G" panose="020B0502030402020204"/>
              </a:rPr>
              <a:t>draudimu</a:t>
            </a:r>
            <a:endParaRPr lang="lt-LT" sz="2200" u="none" strike="noStrike" dirty="0">
              <a:solidFill>
                <a:srgbClr val="000000"/>
              </a:solidFill>
              <a:latin typeface="Harmonia Sans W1G" panose="020B0502030402020204"/>
            </a:endParaRPr>
          </a:p>
          <a:p>
            <a:pPr marL="0" indent="0">
              <a:lnSpc>
                <a:spcPct val="150000"/>
              </a:lnSpc>
              <a:buNone/>
            </a:pPr>
            <a:r>
              <a:rPr lang="lt-LT" sz="2200" b="0" i="0" u="none" strike="noStrike" dirty="0">
                <a:solidFill>
                  <a:srgbClr val="6E7174"/>
                </a:solidFill>
                <a:effectLst/>
                <a:latin typeface="Harmonia Sans W1G" panose="020B0502030402020204"/>
              </a:rPr>
              <a:t>Dirbame kiekvieną darbo dieną</a:t>
            </a:r>
            <a:endParaRPr lang="lt-LT" sz="2200" dirty="0"/>
          </a:p>
        </p:txBody>
      </p:sp>
      <p:sp>
        <p:nvSpPr>
          <p:cNvPr id="3" name="Slide Number Placeholder 2">
            <a:extLst>
              <a:ext uri="{FF2B5EF4-FFF2-40B4-BE49-F238E27FC236}">
                <a16:creationId xmlns:a16="http://schemas.microsoft.com/office/drawing/2014/main" id="{DF52E7FA-2547-93C5-860E-E9F91DFB4CFF}"/>
              </a:ext>
            </a:extLst>
          </p:cNvPr>
          <p:cNvSpPr>
            <a:spLocks noGrp="1"/>
          </p:cNvSpPr>
          <p:nvPr>
            <p:ph type="sldNum" sz="quarter" idx="12"/>
          </p:nvPr>
        </p:nvSpPr>
        <p:spPr>
          <a:xfrm>
            <a:off x="0" y="6492875"/>
            <a:ext cx="9906000" cy="365125"/>
          </a:xfrm>
        </p:spPr>
        <p:txBody>
          <a:bodyPr/>
          <a:lstStyle/>
          <a:p>
            <a:fld id="{E3411C27-C9F6-407B-B9E6-485D74C397C0}" type="slidenum">
              <a:rPr lang="en-GB" smtClean="0"/>
              <a:t>9</a:t>
            </a:fld>
            <a:endParaRPr lang="en-GB"/>
          </a:p>
        </p:txBody>
      </p:sp>
      <p:sp>
        <p:nvSpPr>
          <p:cNvPr id="36" name="AutoShape 22" descr="Sling with solid fill">
            <a:extLst>
              <a:ext uri="{FF2B5EF4-FFF2-40B4-BE49-F238E27FC236}">
                <a16:creationId xmlns:a16="http://schemas.microsoft.com/office/drawing/2014/main" id="{2827654D-CD91-ABCA-FAB4-D1CD036DBAAC}"/>
              </a:ext>
            </a:extLst>
          </p:cNvPr>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63" name="Picture 62">
            <a:extLst>
              <a:ext uri="{FF2B5EF4-FFF2-40B4-BE49-F238E27FC236}">
                <a16:creationId xmlns:a16="http://schemas.microsoft.com/office/drawing/2014/main" id="{3B414CF1-69D1-7FF5-FCD1-889A6B810B39}"/>
              </a:ext>
            </a:extLst>
          </p:cNvPr>
          <p:cNvPicPr>
            <a:picLocks noChangeAspect="1"/>
          </p:cNvPicPr>
          <p:nvPr/>
        </p:nvPicPr>
        <p:blipFill rotWithShape="1">
          <a:blip r:embed="rId2"/>
          <a:srcRect l="46923" t="33531" r="50000" b="37868"/>
          <a:stretch/>
        </p:blipFill>
        <p:spPr>
          <a:xfrm>
            <a:off x="464457" y="1359672"/>
            <a:ext cx="840932" cy="4885417"/>
          </a:xfrm>
          <a:prstGeom prst="rect">
            <a:avLst/>
          </a:prstGeom>
        </p:spPr>
      </p:pic>
    </p:spTree>
    <p:extLst>
      <p:ext uri="{BB962C8B-B14F-4D97-AF65-F5344CB8AC3E}">
        <p14:creationId xmlns:p14="http://schemas.microsoft.com/office/powerpoint/2010/main" val="1409445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B86C3-47E0-0EB8-0AF6-AAF6D5A75B1E}"/>
              </a:ext>
            </a:extLst>
          </p:cNvPr>
          <p:cNvSpPr>
            <a:spLocks noGrp="1"/>
          </p:cNvSpPr>
          <p:nvPr>
            <p:ph type="title"/>
          </p:nvPr>
        </p:nvSpPr>
        <p:spPr/>
        <p:txBody>
          <a:bodyPr>
            <a:normAutofit/>
          </a:bodyPr>
          <a:lstStyle/>
          <a:p>
            <a:r>
              <a:rPr lang="lt-LT" sz="2400" b="1" dirty="0"/>
              <a:t>Ką galime pasiūlyti įmonėms?</a:t>
            </a:r>
          </a:p>
        </p:txBody>
      </p:sp>
      <p:sp>
        <p:nvSpPr>
          <p:cNvPr id="3" name="Content Placeholder 2">
            <a:extLst>
              <a:ext uri="{FF2B5EF4-FFF2-40B4-BE49-F238E27FC236}">
                <a16:creationId xmlns:a16="http://schemas.microsoft.com/office/drawing/2014/main" id="{15EBBD27-BF50-3F38-0AA5-B40908C8F1D7}"/>
              </a:ext>
            </a:extLst>
          </p:cNvPr>
          <p:cNvSpPr>
            <a:spLocks noGrp="1"/>
          </p:cNvSpPr>
          <p:nvPr>
            <p:ph idx="1"/>
          </p:nvPr>
        </p:nvSpPr>
        <p:spPr>
          <a:xfrm>
            <a:off x="309781" y="1394116"/>
            <a:ext cx="4643219" cy="5093321"/>
          </a:xfrm>
        </p:spPr>
        <p:txBody>
          <a:bodyPr>
            <a:normAutofit fontScale="85000" lnSpcReduction="10000"/>
          </a:bodyPr>
          <a:lstStyle/>
          <a:p>
            <a:pPr>
              <a:lnSpc>
                <a:spcPct val="110000"/>
              </a:lnSpc>
            </a:pPr>
            <a:r>
              <a:rPr lang="lt-LT" sz="2000" dirty="0"/>
              <a:t>Kokybiškas profesinės sveikatos patikras tiek klinikoje, tiek įmonės patalpose</a:t>
            </a:r>
          </a:p>
          <a:p>
            <a:pPr>
              <a:lnSpc>
                <a:spcPct val="110000"/>
              </a:lnSpc>
            </a:pPr>
            <a:endParaRPr lang="lt-LT" sz="2000" dirty="0"/>
          </a:p>
          <a:p>
            <a:pPr>
              <a:lnSpc>
                <a:spcPct val="110000"/>
              </a:lnSpc>
            </a:pPr>
            <a:r>
              <a:rPr lang="lt-LT" sz="2000" dirty="0"/>
              <a:t>Spec. kainas skiepams, kraujo tyrimų programoms</a:t>
            </a:r>
          </a:p>
          <a:p>
            <a:pPr>
              <a:lnSpc>
                <a:spcPct val="110000"/>
              </a:lnSpc>
            </a:pPr>
            <a:endParaRPr lang="lt-LT" sz="2000" dirty="0"/>
          </a:p>
          <a:p>
            <a:pPr>
              <a:lnSpc>
                <a:spcPct val="110000"/>
              </a:lnSpc>
            </a:pPr>
            <a:r>
              <a:rPr lang="lt-LT" sz="2000" dirty="0"/>
              <a:t>Galimybė už paslaugas atsiskaityti privačiu sveikatos draudimu. Bendradarbiaujame tikriausia su visomis draudimo  bendrovėmis</a:t>
            </a:r>
          </a:p>
          <a:p>
            <a:pPr>
              <a:lnSpc>
                <a:spcPct val="110000"/>
              </a:lnSpc>
            </a:pPr>
            <a:endParaRPr lang="lt-LT" sz="2000" dirty="0"/>
          </a:p>
          <a:p>
            <a:pPr>
              <a:lnSpc>
                <a:spcPct val="110000"/>
              </a:lnSpc>
            </a:pPr>
            <a:r>
              <a:rPr lang="lt-LT" sz="2000" dirty="0"/>
              <a:t>Pirmosios pagalbos mokymai (įmonės patalpose)</a:t>
            </a:r>
          </a:p>
          <a:p>
            <a:pPr>
              <a:lnSpc>
                <a:spcPct val="110000"/>
              </a:lnSpc>
            </a:pPr>
            <a:endParaRPr lang="lt-LT" sz="2000" dirty="0"/>
          </a:p>
          <a:p>
            <a:pPr>
              <a:lnSpc>
                <a:spcPct val="110000"/>
              </a:lnSpc>
            </a:pPr>
            <a:r>
              <a:rPr lang="lt-LT" sz="2000" dirty="0"/>
              <a:t>Paskaitos apie sveiką gyvenseną</a:t>
            </a:r>
          </a:p>
          <a:p>
            <a:pPr marL="0" indent="0">
              <a:lnSpc>
                <a:spcPct val="110000"/>
              </a:lnSpc>
              <a:buNone/>
            </a:pPr>
            <a:endParaRPr lang="lt-LT" sz="2000" dirty="0"/>
          </a:p>
          <a:p>
            <a:pPr>
              <a:lnSpc>
                <a:spcPct val="110000"/>
              </a:lnSpc>
            </a:pPr>
            <a:r>
              <a:rPr lang="lt-LT" sz="2000" dirty="0"/>
              <a:t>Individualius sveikatos paslaugų paketus</a:t>
            </a:r>
          </a:p>
          <a:p>
            <a:pPr marL="0" indent="0">
              <a:lnSpc>
                <a:spcPct val="110000"/>
              </a:lnSpc>
              <a:buNone/>
            </a:pPr>
            <a:endParaRPr lang="lt-LT" sz="2000" dirty="0"/>
          </a:p>
        </p:txBody>
      </p:sp>
      <p:sp>
        <p:nvSpPr>
          <p:cNvPr id="4" name="Slide Number Placeholder 3">
            <a:extLst>
              <a:ext uri="{FF2B5EF4-FFF2-40B4-BE49-F238E27FC236}">
                <a16:creationId xmlns:a16="http://schemas.microsoft.com/office/drawing/2014/main" id="{5EC1742D-3D1B-28C4-D64C-7F5E2E39C608}"/>
              </a:ext>
            </a:extLst>
          </p:cNvPr>
          <p:cNvSpPr>
            <a:spLocks noGrp="1"/>
          </p:cNvSpPr>
          <p:nvPr>
            <p:ph type="sldNum" sz="quarter" idx="12"/>
          </p:nvPr>
        </p:nvSpPr>
        <p:spPr/>
        <p:txBody>
          <a:bodyPr/>
          <a:lstStyle/>
          <a:p>
            <a:fld id="{E3411C27-C9F6-407B-B9E6-485D74C397C0}" type="slidenum">
              <a:rPr lang="en-GB" smtClean="0"/>
              <a:t>10</a:t>
            </a:fld>
            <a:endParaRPr lang="en-GB"/>
          </a:p>
        </p:txBody>
      </p:sp>
      <p:pic>
        <p:nvPicPr>
          <p:cNvPr id="7" name="Picture 6">
            <a:extLst>
              <a:ext uri="{FF2B5EF4-FFF2-40B4-BE49-F238E27FC236}">
                <a16:creationId xmlns:a16="http://schemas.microsoft.com/office/drawing/2014/main" id="{055CB51F-8A70-97BA-7B72-B2EC48575758}"/>
              </a:ext>
            </a:extLst>
          </p:cNvPr>
          <p:cNvPicPr>
            <a:picLocks noChangeAspect="1"/>
          </p:cNvPicPr>
          <p:nvPr/>
        </p:nvPicPr>
        <p:blipFill rotWithShape="1">
          <a:blip r:embed="rId2"/>
          <a:srcRect l="34579" t="13980" r="33773" b="15362"/>
          <a:stretch/>
        </p:blipFill>
        <p:spPr>
          <a:xfrm>
            <a:off x="5542245" y="365129"/>
            <a:ext cx="3971870" cy="5542185"/>
          </a:xfrm>
          <a:prstGeom prst="rect">
            <a:avLst/>
          </a:prstGeom>
        </p:spPr>
      </p:pic>
    </p:spTree>
    <p:extLst>
      <p:ext uri="{BB962C8B-B14F-4D97-AF65-F5344CB8AC3E}">
        <p14:creationId xmlns:p14="http://schemas.microsoft.com/office/powerpoint/2010/main" val="3468704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BC0F365-5631-4162-8535-0DE2796A5465}"/>
              </a:ext>
            </a:extLst>
          </p:cNvPr>
          <p:cNvSpPr>
            <a:spLocks noGrp="1"/>
          </p:cNvSpPr>
          <p:nvPr>
            <p:ph type="title"/>
          </p:nvPr>
        </p:nvSpPr>
        <p:spPr/>
        <p:txBody>
          <a:bodyPr>
            <a:normAutofit/>
          </a:bodyPr>
          <a:lstStyle/>
          <a:p>
            <a:r>
              <a:rPr lang="lt-LT" sz="2000" dirty="0"/>
              <a:t>Akimirkos iš mūsų klinikų gyvenimo</a:t>
            </a:r>
            <a:endParaRPr lang="pt-PT" sz="2000" dirty="0"/>
          </a:p>
        </p:txBody>
      </p:sp>
      <p:sp>
        <p:nvSpPr>
          <p:cNvPr id="2" name="Slide Number Placeholder 1">
            <a:extLst>
              <a:ext uri="{FF2B5EF4-FFF2-40B4-BE49-F238E27FC236}">
                <a16:creationId xmlns:a16="http://schemas.microsoft.com/office/drawing/2014/main" id="{1FC165AB-F55C-B779-4AAC-7C97A0677626}"/>
              </a:ext>
            </a:extLst>
          </p:cNvPr>
          <p:cNvSpPr>
            <a:spLocks noGrp="1"/>
          </p:cNvSpPr>
          <p:nvPr>
            <p:ph type="sldNum" sz="quarter" idx="12"/>
          </p:nvPr>
        </p:nvSpPr>
        <p:spPr/>
        <p:txBody>
          <a:bodyPr/>
          <a:lstStyle/>
          <a:p>
            <a:fld id="{E3411C27-C9F6-407B-B9E6-485D74C397C0}" type="slidenum">
              <a:rPr lang="en-GB" smtClean="0"/>
              <a:t>11</a:t>
            </a:fld>
            <a:endParaRPr lang="en-GB"/>
          </a:p>
        </p:txBody>
      </p:sp>
      <p:pic>
        <p:nvPicPr>
          <p:cNvPr id="9" name="Picture 9" descr="A picture containing indoor, wall, building, ceiling&#10;&#10;Description automatically generated">
            <a:extLst>
              <a:ext uri="{FF2B5EF4-FFF2-40B4-BE49-F238E27FC236}">
                <a16:creationId xmlns:a16="http://schemas.microsoft.com/office/drawing/2014/main" id="{649F08E1-AA3A-A29F-DEF4-84F356084E0B}"/>
              </a:ext>
            </a:extLst>
          </p:cNvPr>
          <p:cNvPicPr>
            <a:picLocks noChangeAspect="1"/>
          </p:cNvPicPr>
          <p:nvPr/>
        </p:nvPicPr>
        <p:blipFill>
          <a:blip r:embed="rId3"/>
          <a:stretch>
            <a:fillRect/>
          </a:stretch>
        </p:blipFill>
        <p:spPr>
          <a:xfrm>
            <a:off x="148497" y="1146748"/>
            <a:ext cx="3025824" cy="4564505"/>
          </a:xfrm>
          <a:prstGeom prst="rect">
            <a:avLst/>
          </a:prstGeom>
        </p:spPr>
      </p:pic>
      <p:pic>
        <p:nvPicPr>
          <p:cNvPr id="10" name="Picture 10" descr="A picture containing wall, indoor, floor&#10;&#10;Description automatically generated">
            <a:extLst>
              <a:ext uri="{FF2B5EF4-FFF2-40B4-BE49-F238E27FC236}">
                <a16:creationId xmlns:a16="http://schemas.microsoft.com/office/drawing/2014/main" id="{7DB4F839-04F7-5F3C-2F1E-EB29CF3B717C}"/>
              </a:ext>
            </a:extLst>
          </p:cNvPr>
          <p:cNvPicPr>
            <a:picLocks noChangeAspect="1"/>
          </p:cNvPicPr>
          <p:nvPr/>
        </p:nvPicPr>
        <p:blipFill>
          <a:blip r:embed="rId4"/>
          <a:stretch>
            <a:fillRect/>
          </a:stretch>
        </p:blipFill>
        <p:spPr>
          <a:xfrm>
            <a:off x="6506825" y="1146747"/>
            <a:ext cx="3025823" cy="4564505"/>
          </a:xfrm>
          <a:prstGeom prst="rect">
            <a:avLst/>
          </a:prstGeom>
        </p:spPr>
      </p:pic>
      <p:pic>
        <p:nvPicPr>
          <p:cNvPr id="4" name="Picture 4" descr="A picture containing indoor, floor, window, room&#10;&#10;Description automatically generated">
            <a:extLst>
              <a:ext uri="{FF2B5EF4-FFF2-40B4-BE49-F238E27FC236}">
                <a16:creationId xmlns:a16="http://schemas.microsoft.com/office/drawing/2014/main" id="{BB269344-AEAF-47B8-EF00-B674BCEB7D9A}"/>
              </a:ext>
            </a:extLst>
          </p:cNvPr>
          <p:cNvPicPr>
            <a:picLocks noChangeAspect="1"/>
          </p:cNvPicPr>
          <p:nvPr/>
        </p:nvPicPr>
        <p:blipFill>
          <a:blip r:embed="rId5"/>
          <a:stretch>
            <a:fillRect/>
          </a:stretch>
        </p:blipFill>
        <p:spPr>
          <a:xfrm>
            <a:off x="3338115" y="1147293"/>
            <a:ext cx="3026120" cy="4564504"/>
          </a:xfrm>
          <a:prstGeom prst="rect">
            <a:avLst/>
          </a:prstGeom>
        </p:spPr>
      </p:pic>
    </p:spTree>
    <p:extLst>
      <p:ext uri="{BB962C8B-B14F-4D97-AF65-F5344CB8AC3E}">
        <p14:creationId xmlns:p14="http://schemas.microsoft.com/office/powerpoint/2010/main" val="2537130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6DE26B-5DB4-B9E1-E267-0F9D79964220}"/>
              </a:ext>
            </a:extLst>
          </p:cNvPr>
          <p:cNvSpPr>
            <a:spLocks noGrp="1"/>
          </p:cNvSpPr>
          <p:nvPr>
            <p:ph type="sldNum" sz="quarter" idx="12"/>
          </p:nvPr>
        </p:nvSpPr>
        <p:spPr/>
        <p:txBody>
          <a:bodyPr/>
          <a:lstStyle/>
          <a:p>
            <a:fld id="{E3411C27-C9F6-407B-B9E6-485D74C397C0}" type="slidenum">
              <a:rPr lang="en-GB" smtClean="0"/>
              <a:pPr/>
              <a:t>12</a:t>
            </a:fld>
            <a:endParaRPr lang="en-GB" dirty="0"/>
          </a:p>
        </p:txBody>
      </p:sp>
      <p:sp>
        <p:nvSpPr>
          <p:cNvPr id="3" name="Title 1">
            <a:extLst>
              <a:ext uri="{FF2B5EF4-FFF2-40B4-BE49-F238E27FC236}">
                <a16:creationId xmlns:a16="http://schemas.microsoft.com/office/drawing/2014/main" id="{52240561-7560-BD70-477D-50168D51C1CC}"/>
              </a:ext>
            </a:extLst>
          </p:cNvPr>
          <p:cNvSpPr txBox="1">
            <a:spLocks/>
          </p:cNvSpPr>
          <p:nvPr/>
        </p:nvSpPr>
        <p:spPr>
          <a:xfrm>
            <a:off x="284097" y="365129"/>
            <a:ext cx="9332514" cy="436256"/>
          </a:xfrm>
          <a:prstGeom prst="rect">
            <a:avLst/>
          </a:prstGeom>
        </p:spPr>
        <p:txBody>
          <a:bodyPr/>
          <a:lstStyle>
            <a:lvl1pPr algn="l" defTabSz="742920" rtl="0" eaLnBrk="1" latinLnBrk="0" hangingPunct="1">
              <a:lnSpc>
                <a:spcPct val="90000"/>
              </a:lnSpc>
              <a:spcBef>
                <a:spcPct val="0"/>
              </a:spcBef>
              <a:buNone/>
              <a:defRPr sz="2200" kern="1200">
                <a:solidFill>
                  <a:srgbClr val="418FDE"/>
                </a:solidFill>
                <a:latin typeface="+mj-lt"/>
                <a:ea typeface="+mj-ea"/>
                <a:cs typeface="+mj-cs"/>
              </a:defRPr>
            </a:lvl1pPr>
          </a:lstStyle>
          <a:p>
            <a:endParaRPr lang="lt-LT" dirty="0"/>
          </a:p>
        </p:txBody>
      </p:sp>
      <p:grpSp>
        <p:nvGrpSpPr>
          <p:cNvPr id="24" name="Group 23">
            <a:extLst>
              <a:ext uri="{FF2B5EF4-FFF2-40B4-BE49-F238E27FC236}">
                <a16:creationId xmlns:a16="http://schemas.microsoft.com/office/drawing/2014/main" id="{CF694667-3F46-C94E-D32D-E343633CF490}"/>
              </a:ext>
            </a:extLst>
          </p:cNvPr>
          <p:cNvGrpSpPr/>
          <p:nvPr/>
        </p:nvGrpSpPr>
        <p:grpSpPr>
          <a:xfrm>
            <a:off x="-18176" y="272990"/>
            <a:ext cx="9883054" cy="6090025"/>
            <a:chOff x="33881" y="221653"/>
            <a:chExt cx="9883054" cy="6090025"/>
          </a:xfrm>
        </p:grpSpPr>
        <p:pic>
          <p:nvPicPr>
            <p:cNvPr id="20" name="Picture 19">
              <a:extLst>
                <a:ext uri="{FF2B5EF4-FFF2-40B4-BE49-F238E27FC236}">
                  <a16:creationId xmlns:a16="http://schemas.microsoft.com/office/drawing/2014/main" id="{BA3D773C-AFC7-AFAC-5538-F5E79F5A97F3}"/>
                </a:ext>
              </a:extLst>
            </p:cNvPr>
            <p:cNvPicPr>
              <a:picLocks noChangeAspect="1"/>
            </p:cNvPicPr>
            <p:nvPr/>
          </p:nvPicPr>
          <p:blipFill>
            <a:blip r:embed="rId2"/>
            <a:stretch>
              <a:fillRect/>
            </a:stretch>
          </p:blipFill>
          <p:spPr>
            <a:xfrm>
              <a:off x="33881" y="221653"/>
              <a:ext cx="9883054" cy="5680908"/>
            </a:xfrm>
            <a:prstGeom prst="rect">
              <a:avLst/>
            </a:prstGeom>
          </p:spPr>
        </p:pic>
        <p:pic>
          <p:nvPicPr>
            <p:cNvPr id="16" name="Picture 15" descr="A picture containing indoor, ceiling&#10;&#10;Description automatically generated">
              <a:extLst>
                <a:ext uri="{FF2B5EF4-FFF2-40B4-BE49-F238E27FC236}">
                  <a16:creationId xmlns:a16="http://schemas.microsoft.com/office/drawing/2014/main" id="{20686926-CE1D-1CC4-07FF-BB33238EF737}"/>
                </a:ext>
              </a:extLst>
            </p:cNvPr>
            <p:cNvPicPr>
              <a:picLocks noChangeAspect="1"/>
            </p:cNvPicPr>
            <p:nvPr/>
          </p:nvPicPr>
          <p:blipFill rotWithShape="1">
            <a:blip r:embed="rId3">
              <a:extLst>
                <a:ext uri="{28A0092B-C50C-407E-A947-70E740481C1C}">
                  <a14:useLocalDpi xmlns:a14="http://schemas.microsoft.com/office/drawing/2010/main" val="0"/>
                </a:ext>
              </a:extLst>
            </a:blip>
            <a:srcRect l="87" t="15036" r="-87" b="3126"/>
            <a:stretch/>
          </p:blipFill>
          <p:spPr>
            <a:xfrm>
              <a:off x="323690" y="3546684"/>
              <a:ext cx="4504852" cy="2764994"/>
            </a:xfrm>
            <a:prstGeom prst="rect">
              <a:avLst/>
            </a:prstGeom>
          </p:spPr>
        </p:pic>
        <p:pic>
          <p:nvPicPr>
            <p:cNvPr id="13" name="Picture 12" descr="A person lifting weights in a gym&#10;&#10;Description automatically generated with low confidence">
              <a:extLst>
                <a:ext uri="{FF2B5EF4-FFF2-40B4-BE49-F238E27FC236}">
                  <a16:creationId xmlns:a16="http://schemas.microsoft.com/office/drawing/2014/main" id="{AB337F1D-B1C5-FA83-07FB-C22373534563}"/>
                </a:ext>
              </a:extLst>
            </p:cNvPr>
            <p:cNvPicPr>
              <a:picLocks noChangeAspect="1"/>
            </p:cNvPicPr>
            <p:nvPr/>
          </p:nvPicPr>
          <p:blipFill rotWithShape="1">
            <a:blip r:embed="rId4">
              <a:extLst>
                <a:ext uri="{28A0092B-C50C-407E-A947-70E740481C1C}">
                  <a14:useLocalDpi xmlns:a14="http://schemas.microsoft.com/office/drawing/2010/main" val="0"/>
                </a:ext>
              </a:extLst>
            </a:blip>
            <a:srcRect l="-360" t="5887" r="20492" b="90"/>
            <a:stretch/>
          </p:blipFill>
          <p:spPr>
            <a:xfrm>
              <a:off x="5000587" y="3544112"/>
              <a:ext cx="3523982" cy="2764995"/>
            </a:xfrm>
            <a:prstGeom prst="rect">
              <a:avLst/>
            </a:prstGeom>
          </p:spPr>
        </p:pic>
      </p:grpSp>
      <p:pic>
        <p:nvPicPr>
          <p:cNvPr id="2050" name="Picture 2" descr="Affidea Lietuva">
            <a:extLst>
              <a:ext uri="{FF2B5EF4-FFF2-40B4-BE49-F238E27FC236}">
                <a16:creationId xmlns:a16="http://schemas.microsoft.com/office/drawing/2014/main" id="{8234B071-6B7A-90CA-379E-A4EFDB6B08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3351" y="365129"/>
            <a:ext cx="3523982" cy="352398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Affidea Lietuva - Sekmadienį vyko tradicija tapęs PINK RUN... | Facebook">
            <a:extLst>
              <a:ext uri="{FF2B5EF4-FFF2-40B4-BE49-F238E27FC236}">
                <a16:creationId xmlns:a16="http://schemas.microsoft.com/office/drawing/2014/main" id="{0B389302-D096-1C76-DF60-E81AFCD5D4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7322" y="241050"/>
            <a:ext cx="3293474" cy="3293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9285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0BCE0-0130-46C7-A8D8-CD883A5B5BC0}"/>
              </a:ext>
            </a:extLst>
          </p:cNvPr>
          <p:cNvSpPr>
            <a:spLocks noGrp="1"/>
          </p:cNvSpPr>
          <p:nvPr>
            <p:ph type="title"/>
          </p:nvPr>
        </p:nvSpPr>
        <p:spPr>
          <a:xfrm>
            <a:off x="0" y="5148072"/>
            <a:ext cx="9906000" cy="970714"/>
          </a:xfrm>
        </p:spPr>
        <p:txBody>
          <a:bodyPr/>
          <a:lstStyle/>
          <a:p>
            <a:r>
              <a:rPr lang="en-GB" sz="1800" dirty="0">
                <a:latin typeface="Harmonia Sans W1G (Body)"/>
              </a:rPr>
              <a:t>— </a:t>
            </a:r>
            <a:r>
              <a:rPr lang="lt-LT" sz="1800" dirty="0">
                <a:solidFill>
                  <a:schemeClr val="bg1"/>
                </a:solidFill>
                <a:latin typeface="Harmonia Sans W1G (Body)"/>
              </a:rPr>
              <a:t>sveikata svarbiausia</a:t>
            </a:r>
            <a:br>
              <a:rPr lang="lt-LT" dirty="0">
                <a:solidFill>
                  <a:schemeClr val="bg1"/>
                </a:solidFill>
              </a:rPr>
            </a:br>
            <a:endParaRPr lang="en-GB" dirty="0"/>
          </a:p>
        </p:txBody>
      </p:sp>
      <p:sp>
        <p:nvSpPr>
          <p:cNvPr id="3" name="Title 1">
            <a:extLst>
              <a:ext uri="{FF2B5EF4-FFF2-40B4-BE49-F238E27FC236}">
                <a16:creationId xmlns:a16="http://schemas.microsoft.com/office/drawing/2014/main" id="{8E3AF31F-8824-735A-7C7E-6B87441BEA07}"/>
              </a:ext>
            </a:extLst>
          </p:cNvPr>
          <p:cNvSpPr txBox="1">
            <a:spLocks/>
          </p:cNvSpPr>
          <p:nvPr/>
        </p:nvSpPr>
        <p:spPr>
          <a:xfrm>
            <a:off x="0" y="2705174"/>
            <a:ext cx="9906000" cy="970714"/>
          </a:xfrm>
          <a:prstGeom prst="rect">
            <a:avLst/>
          </a:prstGeom>
        </p:spPr>
        <p:txBody>
          <a:bodyPr lIns="91440" tIns="45720" rIns="91440" bIns="45720" anchor="ctr"/>
          <a:lstStyle>
            <a:lvl1pPr algn="ctr" defTabSz="742920" rtl="0" eaLnBrk="1" latinLnBrk="0" hangingPunct="1">
              <a:lnSpc>
                <a:spcPct val="90000"/>
              </a:lnSpc>
              <a:spcBef>
                <a:spcPct val="0"/>
              </a:spcBef>
              <a:buNone/>
              <a:defRPr sz="2400" kern="1200">
                <a:solidFill>
                  <a:schemeClr val="bg1"/>
                </a:solidFill>
                <a:latin typeface="Harmonia Sans W1G Semi Bd" panose="020B0602030402020204" pitchFamily="34" charset="0"/>
                <a:ea typeface="+mj-ea"/>
                <a:cs typeface="+mj-cs"/>
              </a:defRPr>
            </a:lvl1pPr>
          </a:lstStyle>
          <a:p>
            <a:r>
              <a:rPr lang="lt-LT" b="1" dirty="0">
                <a:latin typeface="Harmonia Sans W1G (Body)"/>
              </a:rPr>
              <a:t>Gal turite klausimų? </a:t>
            </a:r>
            <a:endParaRPr lang="en-GB" b="1" dirty="0"/>
          </a:p>
        </p:txBody>
      </p:sp>
    </p:spTree>
    <p:extLst>
      <p:ext uri="{BB962C8B-B14F-4D97-AF65-F5344CB8AC3E}">
        <p14:creationId xmlns:p14="http://schemas.microsoft.com/office/powerpoint/2010/main" val="1390356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ffidea">
      <a:majorFont>
        <a:latin typeface="Harmonia Sans W1G"/>
        <a:ea typeface=""/>
        <a:cs typeface=""/>
      </a:majorFont>
      <a:minorFont>
        <a:latin typeface="Harmonia Sans W1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err="1" smtClean="0">
            <a:solidFill>
              <a:srgbClr val="52585F"/>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ffidea">
      <a:majorFont>
        <a:latin typeface="Harmonia Sans W1G"/>
        <a:ea typeface=""/>
        <a:cs typeface=""/>
      </a:majorFont>
      <a:minorFont>
        <a:latin typeface="Harmonia Sans W1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200" dirty="0" err="1" smtClean="0">
            <a:solidFill>
              <a:srgbClr val="52585F"/>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ffidea">
      <a:majorFont>
        <a:latin typeface="Harmonia Sans W1G"/>
        <a:ea typeface=""/>
        <a:cs typeface=""/>
      </a:majorFont>
      <a:minorFont>
        <a:latin typeface="Harmonia Sans W1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200" smtClean="0">
            <a:solidFill>
              <a:srgbClr val="52585F"/>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ffidea">
      <a:majorFont>
        <a:latin typeface="Harmonia Sans W1G"/>
        <a:ea typeface=""/>
        <a:cs typeface=""/>
      </a:majorFont>
      <a:minorFont>
        <a:latin typeface="Harmonia Sans W1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err="1" smtClean="0">
            <a:solidFill>
              <a:srgbClr val="52585F"/>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ffidea">
      <a:majorFont>
        <a:latin typeface="Harmonia Sans W1G"/>
        <a:ea typeface=""/>
        <a:cs typeface=""/>
      </a:majorFont>
      <a:minorFont>
        <a:latin typeface="Harmonia Sans W1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lumMod val="75000"/>
          </a:schemeClr>
        </a:solidFill>
        <a:ln>
          <a:noFill/>
        </a:ln>
      </a:spPr>
      <a:bodyPr rtlCol="0" anchor="ctr"/>
      <a:lstStyle>
        <a:defPPr algn="ctr">
          <a:defRPr sz="9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200" dirty="0" err="1" smtClean="0">
            <a:solidFill>
              <a:srgbClr val="FF000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ffidea">
      <a:majorFont>
        <a:latin typeface="Harmonia Sans W1G"/>
        <a:ea typeface=""/>
        <a:cs typeface=""/>
      </a:majorFont>
      <a:minorFont>
        <a:latin typeface="Harmonia Sans W1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err="1" smtClean="0">
            <a:solidFill>
              <a:srgbClr val="52585F"/>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Affidea Grid 16:9">
  <a:themeElements>
    <a:clrScheme name="Affidea">
      <a:dk1>
        <a:srgbClr val="52585F"/>
      </a:dk1>
      <a:lt1>
        <a:sysClr val="window" lastClr="FFFFFF"/>
      </a:lt1>
      <a:dk2>
        <a:srgbClr val="418FDE"/>
      </a:dk2>
      <a:lt2>
        <a:srgbClr val="F2F2F2"/>
      </a:lt2>
      <a:accent1>
        <a:srgbClr val="033F7B"/>
      </a:accent1>
      <a:accent2>
        <a:srgbClr val="0563C1"/>
      </a:accent2>
      <a:accent3>
        <a:srgbClr val="FFC000"/>
      </a:accent3>
      <a:accent4>
        <a:srgbClr val="A0C7EE"/>
      </a:accent4>
      <a:accent5>
        <a:srgbClr val="82868C"/>
      </a:accent5>
      <a:accent6>
        <a:srgbClr val="A9D18E"/>
      </a:accent6>
      <a:hlink>
        <a:srgbClr val="F4B183"/>
      </a:hlink>
      <a:folHlink>
        <a:srgbClr val="F4B183"/>
      </a:folHlink>
    </a:clrScheme>
    <a:fontScheme name="Custom 1">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B2B4B4"/>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8.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ffidea">
      <a:majorFont>
        <a:latin typeface="Harmonia Sans W1G"/>
        <a:ea typeface=""/>
        <a:cs typeface=""/>
      </a:majorFont>
      <a:minorFont>
        <a:latin typeface="Harmonia Sans W1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200" smtClean="0">
            <a:solidFill>
              <a:srgbClr val="52585F"/>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ffidea">
      <a:majorFont>
        <a:latin typeface="Harmonia Sans W1G"/>
        <a:ea typeface=""/>
        <a:cs typeface=""/>
      </a:majorFont>
      <a:minorFont>
        <a:latin typeface="Harmonia Sans W1G"/>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200" smtClean="0">
            <a:solidFill>
              <a:srgbClr val="52585F"/>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91920B848ACC4E9D0F4A2B80D6B4DA" ma:contentTypeVersion="27" ma:contentTypeDescription="Create a new document." ma:contentTypeScope="" ma:versionID="b548dc23c6db71b3e97f47162f07f379">
  <xsd:schema xmlns:xsd="http://www.w3.org/2001/XMLSchema" xmlns:xs="http://www.w3.org/2001/XMLSchema" xmlns:p="http://schemas.microsoft.com/office/2006/metadata/properties" xmlns:ns2="e8eb3116-5c1b-48d4-ad3c-82e4d4d1fad8" xmlns:ns3="7a6a83fd-9dd2-4c90-91bc-1847c413afb9" targetNamespace="http://schemas.microsoft.com/office/2006/metadata/properties" ma:root="true" ma:fieldsID="20ccd7b7696e2988c1303d2f0243f18d" ns2:_="" ns3:_="">
    <xsd:import namespace="e8eb3116-5c1b-48d4-ad3c-82e4d4d1fad8"/>
    <xsd:import namespace="7a6a83fd-9dd2-4c90-91bc-1847c413afb9"/>
    <xsd:element name="properties">
      <xsd:complexType>
        <xsd:sequence>
          <xsd:element name="documentManagement">
            <xsd:complexType>
              <xsd:all>
                <xsd:element ref="ns2:Komentaras" minOccurs="0"/>
                <xsd:element ref="ns2:APIX" minOccurs="0"/>
                <xsd:element ref="ns2:_Flow_SignoffStatus" minOccurs="0"/>
                <xsd:element ref="ns2:Tikrinta" minOccurs="0"/>
                <xsd:element ref="ns3:SharedWithUsers" minOccurs="0"/>
                <xsd:element ref="ns3:SharedWithDetails" minOccurs="0"/>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eb3116-5c1b-48d4-ad3c-82e4d4d1fad8" elementFormDefault="qualified">
    <xsd:import namespace="http://schemas.microsoft.com/office/2006/documentManagement/types"/>
    <xsd:import namespace="http://schemas.microsoft.com/office/infopath/2007/PartnerControls"/>
    <xsd:element name="Komentaras" ma:index="2" nillable="true" ma:displayName="Komentaras" ma:format="Dropdown" ma:internalName="Komentaras" ma:readOnly="false">
      <xsd:simpleType>
        <xsd:restriction base="dms:Choice">
          <xsd:enumeration value="Įvesta"/>
          <xsd:enumeration value="Choice 2"/>
          <xsd:enumeration value="Choice 3"/>
        </xsd:restriction>
      </xsd:simpleType>
    </xsd:element>
    <xsd:element name="APIX" ma:index="3" nillable="true" ma:displayName="APIX" ma:default="No" ma:description="Ar įkelta į APIX" ma:format="Dropdown" ma:internalName="APIX" ma:readOnly="false">
      <xsd:simpleType>
        <xsd:restriction base="dms:Choice">
          <xsd:enumeration value="Yes"/>
          <xsd:enumeration value="No"/>
        </xsd:restriction>
      </xsd:simpleType>
    </xsd:element>
    <xsd:element name="_Flow_SignoffStatus" ma:index="4" nillable="true" ma:displayName="Atsijungimo būsena" ma:internalName="Atsijungimo_x0020_b_x016b_sena" ma:readOnly="false">
      <xsd:simpleType>
        <xsd:restriction base="dms:Text"/>
      </xsd:simpleType>
    </xsd:element>
    <xsd:element name="Tikrinta" ma:index="5" nillable="true" ma:displayName="Tikrinta" ma:default="1" ma:format="Dropdown" ma:internalName="Tikrinta" ma:readOnly="false">
      <xsd:simpleType>
        <xsd:restriction base="dms:Boolea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hidden="true" ma:internalName="MediaServiceKeyPoints" ma:readOnly="true">
      <xsd:simpleType>
        <xsd:restriction base="dms:Note"/>
      </xsd:simpleType>
    </xsd:element>
    <xsd:element name="MediaServiceOCR" ma:index="15" nillable="true" ma:displayName="Extracted Text" ma:hidden="true" ma:internalName="MediaServiceOCR"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9" nillable="true" ma:displayName="Location" ma:hidden="true" ma:internalName="MediaServiceLocation" ma:readOnly="true">
      <xsd:simpleType>
        <xsd:restriction base="dms:Text"/>
      </xsd:simpleType>
    </xsd:element>
    <xsd:element name="MediaLengthInSeconds" ma:index="21" nillable="true" ma:displayName="Length (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c6d429a-3574-4e18-9342-3b573ad743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a6a83fd-9dd2-4c90-91bc-1847c413afb9" elementFormDefault="qualified">
    <xsd:import namespace="http://schemas.microsoft.com/office/2006/documentManagement/types"/>
    <xsd:import namespace="http://schemas.microsoft.com/office/infopath/2007/PartnerControls"/>
    <xsd:element name="SharedWithUsers" ma:index="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hidden="true" ma:internalName="SharedWithDetails" ma:readOnly="true">
      <xsd:simpleType>
        <xsd:restriction base="dms:Note"/>
      </xsd:simpleType>
    </xsd:element>
    <xsd:element name="TaxCatchAll" ma:index="25" nillable="true" ma:displayName="Taxonomy Catch All Column" ma:hidden="true" ma:list="{e67b6cf9-cf17-40e3-8ce0-b2ee47927863}" ma:internalName="TaxCatchAll" ma:readOnly="false" ma:showField="CatchAllData" ma:web="7a6a83fd-9dd2-4c90-91bc-1847c413af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8eb3116-5c1b-48d4-ad3c-82e4d4d1fad8">
      <Terms xmlns="http://schemas.microsoft.com/office/infopath/2007/PartnerControls"/>
    </lcf76f155ced4ddcb4097134ff3c332f>
    <TaxCatchAll xmlns="7a6a83fd-9dd2-4c90-91bc-1847c413afb9" xsi:nil="true"/>
    <APIX xmlns="e8eb3116-5c1b-48d4-ad3c-82e4d4d1fad8">No</APIX>
    <_Flow_SignoffStatus xmlns="e8eb3116-5c1b-48d4-ad3c-82e4d4d1fad8" xsi:nil="true"/>
    <Tikrinta xmlns="e8eb3116-5c1b-48d4-ad3c-82e4d4d1fad8">true</Tikrinta>
    <SharedWithUsers xmlns="7a6a83fd-9dd2-4c90-91bc-1847c413afb9">
      <UserInfo>
        <DisplayName>Tautvydas Monkeliūnas</DisplayName>
        <AccountId>345</AccountId>
        <AccountType/>
      </UserInfo>
    </SharedWithUsers>
    <Komentaras xmlns="e8eb3116-5c1b-48d4-ad3c-82e4d4d1fad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82E2AB-2057-4485-A5AB-D49D8A4B55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eb3116-5c1b-48d4-ad3c-82e4d4d1fad8"/>
    <ds:schemaRef ds:uri="7a6a83fd-9dd2-4c90-91bc-1847c413af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90DED0E-83D7-48E2-B92C-3EAA0CAE6845}">
  <ds:schemaRefs>
    <ds:schemaRef ds:uri="http://purl.org/dc/terms/"/>
    <ds:schemaRef ds:uri="http://schemas.microsoft.com/office/2006/metadata/properties"/>
    <ds:schemaRef ds:uri="e8eb3116-5c1b-48d4-ad3c-82e4d4d1fad8"/>
    <ds:schemaRef ds:uri="http://purl.org/dc/elements/1.1/"/>
    <ds:schemaRef ds:uri="http://purl.org/dc/dcmitype/"/>
    <ds:schemaRef ds:uri="http://schemas.microsoft.com/office/2006/documentManagement/types"/>
    <ds:schemaRef ds:uri="7a6a83fd-9dd2-4c90-91bc-1847c413afb9"/>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DB9F88C-5DAD-4B49-8EFD-7549DF78BA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201</TotalTime>
  <Words>604</Words>
  <Application>Microsoft Office PowerPoint</Application>
  <PresentationFormat>A4 Paper (210x297 mm)</PresentationFormat>
  <Paragraphs>192</Paragraphs>
  <Slides>13</Slides>
  <Notes>5</Notes>
  <HiddenSlides>0</HiddenSlides>
  <MMClips>0</MMClips>
  <ScaleCrop>false</ScaleCrop>
  <HeadingPairs>
    <vt:vector size="8" baseType="variant">
      <vt:variant>
        <vt:lpstr>Fonts Used</vt:lpstr>
      </vt:variant>
      <vt:variant>
        <vt:i4>10</vt:i4>
      </vt:variant>
      <vt:variant>
        <vt:lpstr>Theme</vt:lpstr>
      </vt:variant>
      <vt:variant>
        <vt:i4>9</vt:i4>
      </vt:variant>
      <vt:variant>
        <vt:lpstr>Embedded OLE Servers</vt:lpstr>
      </vt:variant>
      <vt:variant>
        <vt:i4>1</vt:i4>
      </vt:variant>
      <vt:variant>
        <vt:lpstr>Slide Titles</vt:lpstr>
      </vt:variant>
      <vt:variant>
        <vt:i4>13</vt:i4>
      </vt:variant>
    </vt:vector>
  </HeadingPairs>
  <TitlesOfParts>
    <vt:vector size="33" baseType="lpstr">
      <vt:lpstr>Arial</vt:lpstr>
      <vt:lpstr>Calibri</vt:lpstr>
      <vt:lpstr>Harmonia Sans Pro</vt:lpstr>
      <vt:lpstr>Harmonia Sans W1G</vt:lpstr>
      <vt:lpstr>Harmonia Sans W1G (Body)</vt:lpstr>
      <vt:lpstr>Harmonia Sans W1G Semi Bd</vt:lpstr>
      <vt:lpstr>Harmonia Sans W1G Semi Bd Cond</vt:lpstr>
      <vt:lpstr>Harmonia Sans W1G Semibold</vt:lpstr>
      <vt:lpstr>Trebuchet MS</vt:lpstr>
      <vt:lpstr>Wingdings</vt:lpstr>
      <vt:lpstr>Custom Design</vt:lpstr>
      <vt:lpstr>1_Custom Design</vt:lpstr>
      <vt:lpstr>2_Custom Design</vt:lpstr>
      <vt:lpstr>3_Custom Design</vt:lpstr>
      <vt:lpstr>1_Custom Design</vt:lpstr>
      <vt:lpstr>Custom Design</vt:lpstr>
      <vt:lpstr>1_Affidea Grid 16:9</vt:lpstr>
      <vt:lpstr>1_Custom Design</vt:lpstr>
      <vt:lpstr>1_Custom Design</vt:lpstr>
      <vt:lpstr>think-cell Slide</vt:lpstr>
      <vt:lpstr>Apie Affidea  – kas mes esame?   – kuo galime padėti?</vt:lpstr>
      <vt:lpstr>PowerPoint Presentation</vt:lpstr>
      <vt:lpstr>Apie Affidea</vt:lpstr>
      <vt:lpstr>Apie Affidea Lietuva</vt:lpstr>
      <vt:lpstr>Apie Affidea Lietuva </vt:lpstr>
      <vt:lpstr>Mumis pasitiki vis daugiau pacientų. </vt:lpstr>
      <vt:lpstr>Radiologija</vt:lpstr>
      <vt:lpstr>PANEVĖŽIO AFFIDEA KLINIKA ŠIANDIEN - </vt:lpstr>
      <vt:lpstr>Express Care® by Affidea</vt:lpstr>
      <vt:lpstr>Ką galime pasiūlyti įmonėms?</vt:lpstr>
      <vt:lpstr>Akimirkos iš mūsų klinikų gyvenimo</vt:lpstr>
      <vt:lpstr>PowerPoint Presentation</vt:lpstr>
      <vt:lpstr>— sveikata svarbiausia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Ildikó Kruppa</dc:creator>
  <cp:lastModifiedBy>Deimantė Končiuvienė</cp:lastModifiedBy>
  <cp:revision>124</cp:revision>
  <dcterms:created xsi:type="dcterms:W3CDTF">2017-08-24T14:27:25Z</dcterms:created>
  <dcterms:modified xsi:type="dcterms:W3CDTF">2024-02-07T06:47:02Z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0x0101007491920B848ACC4E9D0F4A2B80D6B4DA</vt:lpwstr>
  </property>
  <property fmtid="{D5CDD505-2E9C-101B-9397-08002B2CF9AE}" pid="3" name="MediaServiceImageTags">
    <vt:lpwstr/>
  </property>
  <property fmtid="{D5CDD505-2E9C-101B-9397-08002B2CF9AE}" pid="4" name="MSIP_Label_21b2650c-58b3-48d9-bc72-f170ff33b3ed_Enabled">
    <vt:lpwstr>true</vt:lpwstr>
  </property>
  <property fmtid="{D5CDD505-2E9C-101B-9397-08002B2CF9AE}" pid="5" name="MSIP_Label_21b2650c-58b3-48d9-bc72-f170ff33b3ed_SetDate">
    <vt:lpwstr>2024-01-26T07:28:40Z</vt:lpwstr>
  </property>
  <property fmtid="{D5CDD505-2E9C-101B-9397-08002B2CF9AE}" pid="6" name="MSIP_Label_21b2650c-58b3-48d9-bc72-f170ff33b3ed_Method">
    <vt:lpwstr>Standard</vt:lpwstr>
  </property>
  <property fmtid="{D5CDD505-2E9C-101B-9397-08002B2CF9AE}" pid="7" name="MSIP_Label_21b2650c-58b3-48d9-bc72-f170ff33b3ed_Name">
    <vt:lpwstr>Confidential.</vt:lpwstr>
  </property>
  <property fmtid="{D5CDD505-2E9C-101B-9397-08002B2CF9AE}" pid="8" name="MSIP_Label_21b2650c-58b3-48d9-bc72-f170ff33b3ed_SiteId">
    <vt:lpwstr>61cea4b1-8a5a-402a-a97b-23d6b1de63fc</vt:lpwstr>
  </property>
  <property fmtid="{D5CDD505-2E9C-101B-9397-08002B2CF9AE}" pid="9" name="MSIP_Label_21b2650c-58b3-48d9-bc72-f170ff33b3ed_ActionId">
    <vt:lpwstr>ca881f61-ad95-4be0-971c-5cdf59781df6</vt:lpwstr>
  </property>
  <property fmtid="{D5CDD505-2E9C-101B-9397-08002B2CF9AE}" pid="10" name="MSIP_Label_21b2650c-58b3-48d9-bc72-f170ff33b3ed_ContentBits">
    <vt:lpwstr>2</vt:lpwstr>
  </property>
  <property fmtid="{D5CDD505-2E9C-101B-9397-08002B2CF9AE}" pid="11" name="ClassificationContentMarkingFooterLocations">
    <vt:lpwstr>Custom Design:3\1_Custom Design:5\2_Custom Design:5\3_Custom Design:3\1_Custom Design:5\Custom Design:3\1_Affidea Grid 16\:9:5\1_Custom Design:5\Office Theme:8\1_Custom Design:5</vt:lpwstr>
  </property>
  <property fmtid="{D5CDD505-2E9C-101B-9397-08002B2CF9AE}" pid="12" name="ClassificationContentMarkingFooterText">
    <vt:lpwstr>Confidential</vt:lpwstr>
  </property>
</Properties>
</file>