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58" r:id="rId7"/>
    <p:sldId id="260" r:id="rId8"/>
    <p:sldId id="266" r:id="rId9"/>
    <p:sldId id="274" r:id="rId10"/>
    <p:sldId id="282" r:id="rId11"/>
    <p:sldId id="283" r:id="rId12"/>
    <p:sldId id="265" r:id="rId13"/>
    <p:sldId id="278" r:id="rId14"/>
    <p:sldId id="259" r:id="rId15"/>
    <p:sldId id="275" r:id="rId16"/>
    <p:sldId id="281" r:id="rId17"/>
    <p:sldId id="272" r:id="rId18"/>
  </p:sldIdLst>
  <p:sldSz cx="12192000" cy="6858000"/>
  <p:notesSz cx="6858000" cy="9144000"/>
  <p:defaultText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98F4"/>
    <a:srgbClr val="C7C1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C8884F-C403-4EF9-A251-CEE25DE7DD73}" v="14" dt="2023-10-18T08:36:05.6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26"/>
  </p:normalViewPr>
  <p:slideViewPr>
    <p:cSldViewPr snapToGrid="0" snapToObjects="1">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rgita Viliūnienė" userId="7890e493-53f4-42ad-879a-f3f61ef3a175" providerId="ADAL" clId="{E6C8884F-C403-4EF9-A251-CEE25DE7DD73}"/>
    <pc:docChg chg="undo custSel modSld">
      <pc:chgData name="Jurgita Viliūnienė" userId="7890e493-53f4-42ad-879a-f3f61ef3a175" providerId="ADAL" clId="{E6C8884F-C403-4EF9-A251-CEE25DE7DD73}" dt="2023-10-19T09:58:00.034" v="252" actId="20577"/>
      <pc:docMkLst>
        <pc:docMk/>
      </pc:docMkLst>
      <pc:sldChg chg="modSp mod">
        <pc:chgData name="Jurgita Viliūnienė" userId="7890e493-53f4-42ad-879a-f3f61ef3a175" providerId="ADAL" clId="{E6C8884F-C403-4EF9-A251-CEE25DE7DD73}" dt="2023-10-16T10:29:47.219" v="44" actId="20577"/>
        <pc:sldMkLst>
          <pc:docMk/>
          <pc:sldMk cId="2384627454" sldId="260"/>
        </pc:sldMkLst>
        <pc:spChg chg="mod">
          <ac:chgData name="Jurgita Viliūnienė" userId="7890e493-53f4-42ad-879a-f3f61ef3a175" providerId="ADAL" clId="{E6C8884F-C403-4EF9-A251-CEE25DE7DD73}" dt="2023-10-16T10:29:47.219" v="44" actId="20577"/>
          <ac:spMkLst>
            <pc:docMk/>
            <pc:sldMk cId="2384627454" sldId="260"/>
            <ac:spMk id="10" creationId="{1B599919-DC1C-15CF-6240-36754B0988DC}"/>
          </ac:spMkLst>
        </pc:spChg>
      </pc:sldChg>
      <pc:sldChg chg="modSp mod">
        <pc:chgData name="Jurgita Viliūnienė" userId="7890e493-53f4-42ad-879a-f3f61ef3a175" providerId="ADAL" clId="{E6C8884F-C403-4EF9-A251-CEE25DE7DD73}" dt="2023-10-19T09:58:00.034" v="252" actId="20577"/>
        <pc:sldMkLst>
          <pc:docMk/>
          <pc:sldMk cId="1355004661" sldId="275"/>
        </pc:sldMkLst>
        <pc:spChg chg="mod">
          <ac:chgData name="Jurgita Viliūnienė" userId="7890e493-53f4-42ad-879a-f3f61ef3a175" providerId="ADAL" clId="{E6C8884F-C403-4EF9-A251-CEE25DE7DD73}" dt="2023-10-19T09:58:00.034" v="252" actId="20577"/>
          <ac:spMkLst>
            <pc:docMk/>
            <pc:sldMk cId="1355004661" sldId="275"/>
            <ac:spMk id="2" creationId="{88DC0005-DFE3-52DB-9052-0BB61CE32FB4}"/>
          </ac:spMkLst>
        </pc:spChg>
      </pc:sldChg>
      <pc:sldChg chg="modSp mod">
        <pc:chgData name="Jurgita Viliūnienė" userId="7890e493-53f4-42ad-879a-f3f61ef3a175" providerId="ADAL" clId="{E6C8884F-C403-4EF9-A251-CEE25DE7DD73}" dt="2023-10-18T08:35:37.242" v="49" actId="20577"/>
        <pc:sldMkLst>
          <pc:docMk/>
          <pc:sldMk cId="3200121129" sldId="281"/>
        </pc:sldMkLst>
        <pc:spChg chg="mod">
          <ac:chgData name="Jurgita Viliūnienė" userId="7890e493-53f4-42ad-879a-f3f61ef3a175" providerId="ADAL" clId="{E6C8884F-C403-4EF9-A251-CEE25DE7DD73}" dt="2023-10-18T08:35:37.242" v="49" actId="20577"/>
          <ac:spMkLst>
            <pc:docMk/>
            <pc:sldMk cId="3200121129" sldId="281"/>
            <ac:spMk id="10" creationId="{1B599919-DC1C-15CF-6240-36754B0988DC}"/>
          </ac:spMkLst>
        </pc:spChg>
      </pc:sldChg>
      <pc:sldChg chg="addSp delSp modSp mod">
        <pc:chgData name="Jurgita Viliūnienė" userId="7890e493-53f4-42ad-879a-f3f61ef3a175" providerId="ADAL" clId="{E6C8884F-C403-4EF9-A251-CEE25DE7DD73}" dt="2023-10-18T10:21:59.679" v="132" actId="113"/>
        <pc:sldMkLst>
          <pc:docMk/>
          <pc:sldMk cId="189420257" sldId="283"/>
        </pc:sldMkLst>
        <pc:spChg chg="del mod">
          <ac:chgData name="Jurgita Viliūnienė" userId="7890e493-53f4-42ad-879a-f3f61ef3a175" providerId="ADAL" clId="{E6C8884F-C403-4EF9-A251-CEE25DE7DD73}" dt="2023-10-18T08:36:37.360" v="55"/>
          <ac:spMkLst>
            <pc:docMk/>
            <pc:sldMk cId="189420257" sldId="283"/>
            <ac:spMk id="2" creationId="{24E5CA8E-048B-64C4-613A-440E8DE454E3}"/>
          </ac:spMkLst>
        </pc:spChg>
        <pc:spChg chg="add mod">
          <ac:chgData name="Jurgita Viliūnienė" userId="7890e493-53f4-42ad-879a-f3f61ef3a175" providerId="ADAL" clId="{E6C8884F-C403-4EF9-A251-CEE25DE7DD73}" dt="2023-10-18T10:21:30.073" v="129" actId="20577"/>
          <ac:spMkLst>
            <pc:docMk/>
            <pc:sldMk cId="189420257" sldId="283"/>
            <ac:spMk id="4" creationId="{A681031E-4FC6-4EAF-018F-1FC2D3B92842}"/>
          </ac:spMkLst>
        </pc:spChg>
        <pc:spChg chg="add mod">
          <ac:chgData name="Jurgita Viliūnienė" userId="7890e493-53f4-42ad-879a-f3f61ef3a175" providerId="ADAL" clId="{E6C8884F-C403-4EF9-A251-CEE25DE7DD73}" dt="2023-10-18T08:39:09.678" v="63" actId="255"/>
          <ac:spMkLst>
            <pc:docMk/>
            <pc:sldMk cId="189420257" sldId="283"/>
            <ac:spMk id="6" creationId="{F4EB0AE3-6FDF-9FBF-E4D3-6080E67C224C}"/>
          </ac:spMkLst>
        </pc:spChg>
        <pc:spChg chg="add mod">
          <ac:chgData name="Jurgita Viliūnienė" userId="7890e493-53f4-42ad-879a-f3f61ef3a175" providerId="ADAL" clId="{E6C8884F-C403-4EF9-A251-CEE25DE7DD73}" dt="2023-10-18T10:20:46.719" v="125" actId="20577"/>
          <ac:spMkLst>
            <pc:docMk/>
            <pc:sldMk cId="189420257" sldId="283"/>
            <ac:spMk id="8" creationId="{6F8863D6-7DC7-1BF8-2EFA-BA9988957986}"/>
          </ac:spMkLst>
        </pc:spChg>
        <pc:spChg chg="add mod">
          <ac:chgData name="Jurgita Viliūnienė" userId="7890e493-53f4-42ad-879a-f3f61ef3a175" providerId="ADAL" clId="{E6C8884F-C403-4EF9-A251-CEE25DE7DD73}" dt="2023-10-18T10:21:59.679" v="132" actId="113"/>
          <ac:spMkLst>
            <pc:docMk/>
            <pc:sldMk cId="189420257" sldId="283"/>
            <ac:spMk id="9" creationId="{9FF5995C-A537-1B57-1D5B-644E6F485324}"/>
          </ac:spMkLst>
        </pc:spChg>
        <pc:spChg chg="del mod">
          <ac:chgData name="Jurgita Viliūnienė" userId="7890e493-53f4-42ad-879a-f3f61ef3a175" providerId="ADAL" clId="{E6C8884F-C403-4EF9-A251-CEE25DE7DD73}" dt="2023-10-18T08:36:37.359" v="53"/>
          <ac:spMkLst>
            <pc:docMk/>
            <pc:sldMk cId="189420257" sldId="283"/>
            <ac:spMk id="21" creationId="{D6D04164-18BE-9A41-972D-8AE156F969C0}"/>
          </ac:spMkLst>
        </pc:spChg>
        <pc:picChg chg="mod">
          <ac:chgData name="Jurgita Viliūnienė" userId="7890e493-53f4-42ad-879a-f3f61ef3a175" providerId="ADAL" clId="{E6C8884F-C403-4EF9-A251-CEE25DE7DD73}" dt="2023-10-18T10:14:52.929" v="75" actId="1076"/>
          <ac:picMkLst>
            <pc:docMk/>
            <pc:sldMk cId="189420257" sldId="283"/>
            <ac:picMk id="3" creationId="{58D238F6-0FB1-434D-9209-4FD8129724F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6E0EF5-B931-4872-9D1A-45EF41CC2F24}"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lt-LT"/>
        </a:p>
      </dgm:t>
    </dgm:pt>
    <dgm:pt modelId="{E15E8F83-ACE7-4E9E-9EE7-DDB74BFA1676}">
      <dgm:prSet phldrT="[Tekstas]" custT="1"/>
      <dgm:spPr>
        <a:solidFill>
          <a:srgbClr val="C7C1F4"/>
        </a:solidFill>
      </dgm:spPr>
      <dgm:t>
        <a:bodyPr/>
        <a:lstStyle/>
        <a:p>
          <a:r>
            <a:rPr lang="lt-LT" sz="1100" dirty="0">
              <a:solidFill>
                <a:schemeClr val="tx1"/>
              </a:solidFill>
              <a:latin typeface="Gordita" panose="020B0604020202020204" charset="-70"/>
              <a:cs typeface="Gordita" panose="020B0604020202020204" charset="-70"/>
            </a:rPr>
            <a:t>Registruotis Užimtumo tarnyboje</a:t>
          </a:r>
        </a:p>
      </dgm:t>
    </dgm:pt>
    <dgm:pt modelId="{987510D9-F9B9-41D0-A74B-DDBE2B37B3A9}" type="parTrans" cxnId="{24F9DA8E-4308-48A3-9A7D-C74B40EC5BB5}">
      <dgm:prSet/>
      <dgm:spPr/>
      <dgm:t>
        <a:bodyPr/>
        <a:lstStyle/>
        <a:p>
          <a:endParaRPr lang="lt-LT" sz="1200"/>
        </a:p>
      </dgm:t>
    </dgm:pt>
    <dgm:pt modelId="{89CAD1A6-A5EA-4EE5-A4F3-BDEE1EFFC236}" type="sibTrans" cxnId="{24F9DA8E-4308-48A3-9A7D-C74B40EC5BB5}">
      <dgm:prSet custT="1"/>
      <dgm:spPr>
        <a:solidFill>
          <a:srgbClr val="A998F4"/>
        </a:solidFill>
      </dgm:spPr>
      <dgm:t>
        <a:bodyPr/>
        <a:lstStyle/>
        <a:p>
          <a:endParaRPr lang="lt-LT" sz="1200"/>
        </a:p>
      </dgm:t>
    </dgm:pt>
    <dgm:pt modelId="{617581E6-8B80-4AEA-A9CE-D4637C9818B9}">
      <dgm:prSet phldrT="[Tekstas]" custT="1"/>
      <dgm:spPr>
        <a:solidFill>
          <a:srgbClr val="C7C1F4"/>
        </a:solidFill>
      </dgm:spPr>
      <dgm:t>
        <a:bodyPr/>
        <a:lstStyle/>
        <a:p>
          <a:pPr algn="l"/>
          <a:r>
            <a:rPr lang="lt-LT" sz="1100" dirty="0">
              <a:solidFill>
                <a:schemeClr val="tx1"/>
              </a:solidFill>
              <a:latin typeface="Gordita" panose="020B0604020202020204" charset="-70"/>
              <a:cs typeface="Gordita" panose="020B0604020202020204" charset="-70"/>
            </a:rPr>
            <a:t>Pateikti:</a:t>
          </a:r>
        </a:p>
        <a:p>
          <a:pPr algn="l"/>
          <a:r>
            <a:rPr lang="lt-LT" sz="1100" i="0" dirty="0">
              <a:solidFill>
                <a:schemeClr val="tx1"/>
              </a:solidFill>
              <a:latin typeface="Gordita" panose="020B0604020202020204" charset="-70"/>
              <a:cs typeface="Gordita" panose="020B0604020202020204" charset="-70"/>
            </a:rPr>
            <a:t>- suderintą su darbdaviu rašytinį patvirtinimą dėl profesinio mokymo teikėjo pasirinkimo;</a:t>
          </a:r>
        </a:p>
        <a:p>
          <a:pPr algn="l"/>
          <a:r>
            <a:rPr lang="lt-LT" sz="1100" i="0" dirty="0">
              <a:solidFill>
                <a:schemeClr val="tx1"/>
              </a:solidFill>
              <a:latin typeface="Gordita" panose="020B0604020202020204" charset="-70"/>
              <a:cs typeface="Gordita" panose="020B0604020202020204" charset="-70"/>
            </a:rPr>
            <a:t>- medicininę pažymą,</a:t>
          </a:r>
        </a:p>
        <a:p>
          <a:pPr algn="l"/>
          <a:r>
            <a:rPr lang="lt-LT" sz="1100" i="0" dirty="0">
              <a:solidFill>
                <a:schemeClr val="tx1"/>
              </a:solidFill>
              <a:latin typeface="Gordita" panose="020B0604020202020204" charset="-70"/>
              <a:cs typeface="Gordita" panose="020B0604020202020204" charset="-70"/>
            </a:rPr>
            <a:t>- prašymą dėl stipendijos dydžio pasirinkimo ir/ar  kelionės išlaidų,</a:t>
          </a:r>
          <a:r>
            <a:rPr lang="en-US" sz="1100" i="0" dirty="0">
              <a:solidFill>
                <a:schemeClr val="tx1"/>
              </a:solidFill>
              <a:latin typeface="Gordita" panose="020B0604020202020204" charset="-70"/>
              <a:cs typeface="Gordita" panose="020B0604020202020204" charset="-70"/>
            </a:rPr>
            <a:t> </a:t>
          </a:r>
          <a:r>
            <a:rPr lang="lt-LT" sz="1100" i="0" dirty="0">
              <a:solidFill>
                <a:schemeClr val="tx1"/>
              </a:solidFill>
              <a:latin typeface="Gordita" panose="020B0604020202020204" charset="-70"/>
              <a:cs typeface="Gordita" panose="020B0604020202020204" charset="-70"/>
            </a:rPr>
            <a:t>apgyvendinimo, sveikatos tikrinimo ir skiepijimo nuo užkrečiamųjų ligų išlaidų kompensavimo;</a:t>
          </a:r>
        </a:p>
        <a:p>
          <a:pPr algn="l"/>
          <a:r>
            <a:rPr lang="lt-LT" sz="1100" i="0" dirty="0">
              <a:solidFill>
                <a:schemeClr val="tx1"/>
              </a:solidFill>
              <a:latin typeface="Gordita" panose="020B0604020202020204" charset="-70"/>
              <a:cs typeface="Gordita" panose="020B0604020202020204" charset="-70"/>
            </a:rPr>
            <a:t>- ESF projekto dalyvio anketą.</a:t>
          </a:r>
        </a:p>
      </dgm:t>
    </dgm:pt>
    <dgm:pt modelId="{DD6D73AA-3896-4699-AB46-4459B07C8CAB}" type="parTrans" cxnId="{F4A2C8D2-0D0E-4B66-A32E-470F7A4AE6EA}">
      <dgm:prSet/>
      <dgm:spPr/>
      <dgm:t>
        <a:bodyPr/>
        <a:lstStyle/>
        <a:p>
          <a:endParaRPr lang="lt-LT" sz="1200"/>
        </a:p>
      </dgm:t>
    </dgm:pt>
    <dgm:pt modelId="{C115112A-6812-4E6C-B270-9322D6295291}" type="sibTrans" cxnId="{F4A2C8D2-0D0E-4B66-A32E-470F7A4AE6EA}">
      <dgm:prSet custT="1"/>
      <dgm:spPr>
        <a:solidFill>
          <a:srgbClr val="A998F4"/>
        </a:solidFill>
      </dgm:spPr>
      <dgm:t>
        <a:bodyPr/>
        <a:lstStyle/>
        <a:p>
          <a:endParaRPr lang="lt-LT" sz="1200"/>
        </a:p>
      </dgm:t>
    </dgm:pt>
    <dgm:pt modelId="{E7FFE4A1-9634-4D99-8CF3-8372747DD37B}">
      <dgm:prSet custT="1"/>
      <dgm:spPr>
        <a:solidFill>
          <a:srgbClr val="C7C1F4"/>
        </a:solidFill>
      </dgm:spPr>
      <dgm:t>
        <a:bodyPr/>
        <a:lstStyle/>
        <a:p>
          <a:pPr>
            <a:buAutoNum type="arabicParenR"/>
          </a:pPr>
          <a:r>
            <a:rPr lang="lt-LT" sz="1100" dirty="0">
              <a:solidFill>
                <a:schemeClr val="tx1"/>
              </a:solidFill>
              <a:latin typeface="Gordita" panose="020B0604020202020204" charset="-70"/>
              <a:cs typeface="Gordita" panose="020B0604020202020204" charset="-70"/>
            </a:rPr>
            <a:t>Pasirašyti trišalę/dvišalę sutartį, I kupono dalį.</a:t>
          </a:r>
        </a:p>
      </dgm:t>
    </dgm:pt>
    <dgm:pt modelId="{5733675B-5997-4CBA-9F10-7A8B6BD9475F}" type="parTrans" cxnId="{EA0880AF-7EB1-497C-87BC-558F1E4C4A12}">
      <dgm:prSet/>
      <dgm:spPr/>
      <dgm:t>
        <a:bodyPr/>
        <a:lstStyle/>
        <a:p>
          <a:endParaRPr lang="lt-LT" sz="1200"/>
        </a:p>
      </dgm:t>
    </dgm:pt>
    <dgm:pt modelId="{01089DAD-4AEF-42F2-8074-6D9EEAD0C48E}" type="sibTrans" cxnId="{EA0880AF-7EB1-497C-87BC-558F1E4C4A12}">
      <dgm:prSet custT="1"/>
      <dgm:spPr>
        <a:solidFill>
          <a:srgbClr val="A998F4"/>
        </a:solidFill>
      </dgm:spPr>
      <dgm:t>
        <a:bodyPr/>
        <a:lstStyle/>
        <a:p>
          <a:endParaRPr lang="lt-LT" sz="1200"/>
        </a:p>
      </dgm:t>
    </dgm:pt>
    <dgm:pt modelId="{92B47F11-7AB2-40D5-B86A-6D0EC682D516}">
      <dgm:prSet custT="1"/>
      <dgm:spPr>
        <a:solidFill>
          <a:srgbClr val="C7C1F4"/>
        </a:solidFill>
      </dgm:spPr>
      <dgm:t>
        <a:bodyPr/>
        <a:lstStyle/>
        <a:p>
          <a:pPr>
            <a:buAutoNum type="arabicParenR"/>
          </a:pPr>
          <a:r>
            <a:rPr lang="lt-LT" sz="1100" dirty="0">
              <a:solidFill>
                <a:schemeClr val="tx1"/>
              </a:solidFill>
              <a:latin typeface="Gordita" panose="020B0604020202020204" charset="-70"/>
              <a:cs typeface="Gordita" panose="020B0604020202020204" charset="-70"/>
            </a:rPr>
            <a:t>Su mokymo teikėju pasirašoma II kupono dalis ir profesinio mokymo sutartis;</a:t>
          </a:r>
        </a:p>
      </dgm:t>
    </dgm:pt>
    <dgm:pt modelId="{14FDC769-C32A-4F47-805F-832E6DEA756C}" type="parTrans" cxnId="{542F170C-8DEF-4FE6-BBC4-F300528A4174}">
      <dgm:prSet/>
      <dgm:spPr/>
      <dgm:t>
        <a:bodyPr/>
        <a:lstStyle/>
        <a:p>
          <a:endParaRPr lang="lt-LT" sz="1200"/>
        </a:p>
      </dgm:t>
    </dgm:pt>
    <dgm:pt modelId="{0466A5B3-3988-4A21-9D46-A3AD1E3F04A4}" type="sibTrans" cxnId="{542F170C-8DEF-4FE6-BBC4-F300528A4174}">
      <dgm:prSet custT="1"/>
      <dgm:spPr>
        <a:solidFill>
          <a:srgbClr val="A998F4"/>
        </a:solidFill>
      </dgm:spPr>
      <dgm:t>
        <a:bodyPr/>
        <a:lstStyle/>
        <a:p>
          <a:endParaRPr lang="lt-LT" sz="1200"/>
        </a:p>
      </dgm:t>
    </dgm:pt>
    <dgm:pt modelId="{D116F367-59B6-4F5E-AB61-FBCBD6CC9648}">
      <dgm:prSet custT="1"/>
      <dgm:spPr>
        <a:solidFill>
          <a:srgbClr val="C7C1F4"/>
        </a:solidFill>
      </dgm:spPr>
      <dgm:t>
        <a:bodyPr/>
        <a:lstStyle/>
        <a:p>
          <a:pPr>
            <a:buAutoNum type="arabicParenR"/>
          </a:pPr>
          <a:r>
            <a:rPr lang="lt-LT" sz="1100">
              <a:solidFill>
                <a:schemeClr val="tx1"/>
              </a:solidFill>
              <a:latin typeface="Gordita" panose="020B0604020202020204" charset="-70"/>
              <a:cs typeface="Gordita" panose="020B0604020202020204" charset="-70"/>
            </a:rPr>
            <a:t>Dalyvauti priemonėje.</a:t>
          </a:r>
        </a:p>
      </dgm:t>
    </dgm:pt>
    <dgm:pt modelId="{7F562226-9535-4C7C-AF86-85BB265DF828}" type="parTrans" cxnId="{BEDD9FEE-02D7-497D-A197-261281F62C6E}">
      <dgm:prSet/>
      <dgm:spPr/>
      <dgm:t>
        <a:bodyPr/>
        <a:lstStyle/>
        <a:p>
          <a:endParaRPr lang="lt-LT" sz="1200"/>
        </a:p>
      </dgm:t>
    </dgm:pt>
    <dgm:pt modelId="{03ED4300-4C33-4034-A46E-F5B6C79D51C2}" type="sibTrans" cxnId="{BEDD9FEE-02D7-497D-A197-261281F62C6E}">
      <dgm:prSet/>
      <dgm:spPr/>
      <dgm:t>
        <a:bodyPr/>
        <a:lstStyle/>
        <a:p>
          <a:endParaRPr lang="lt-LT" sz="1200"/>
        </a:p>
      </dgm:t>
    </dgm:pt>
    <dgm:pt modelId="{69DD6CDE-7B8D-422B-8F4E-4F204E0B99FA}" type="pres">
      <dgm:prSet presAssocID="{E56E0EF5-B931-4872-9D1A-45EF41CC2F24}" presName="CompostProcess" presStyleCnt="0">
        <dgm:presLayoutVars>
          <dgm:dir/>
          <dgm:resizeHandles val="exact"/>
        </dgm:presLayoutVars>
      </dgm:prSet>
      <dgm:spPr/>
    </dgm:pt>
    <dgm:pt modelId="{95E865A4-1DBB-41CD-A1E0-B8136BF563FD}" type="pres">
      <dgm:prSet presAssocID="{E56E0EF5-B931-4872-9D1A-45EF41CC2F24}" presName="arrow" presStyleLbl="bgShp" presStyleIdx="0" presStyleCnt="1"/>
      <dgm:spPr/>
    </dgm:pt>
    <dgm:pt modelId="{99CBD840-D1CA-4ECE-AC4F-2AA2790CED5A}" type="pres">
      <dgm:prSet presAssocID="{E56E0EF5-B931-4872-9D1A-45EF41CC2F24}" presName="linearProcess" presStyleCnt="0"/>
      <dgm:spPr/>
    </dgm:pt>
    <dgm:pt modelId="{0CAB5659-B4F0-49E8-9476-B25324CC2079}" type="pres">
      <dgm:prSet presAssocID="{E15E8F83-ACE7-4E9E-9EE7-DDB74BFA1676}" presName="textNode" presStyleLbl="node1" presStyleIdx="0" presStyleCnt="5" custScaleX="119952" custScaleY="121959">
        <dgm:presLayoutVars>
          <dgm:bulletEnabled val="1"/>
        </dgm:presLayoutVars>
      </dgm:prSet>
      <dgm:spPr/>
    </dgm:pt>
    <dgm:pt modelId="{51DE3E8D-AC8D-47DE-8BA3-A7F894EF753C}" type="pres">
      <dgm:prSet presAssocID="{89CAD1A6-A5EA-4EE5-A4F3-BDEE1EFFC236}" presName="sibTrans" presStyleCnt="0"/>
      <dgm:spPr/>
    </dgm:pt>
    <dgm:pt modelId="{B9D379EE-68A5-48E1-A9BA-7632E87EB9B8}" type="pres">
      <dgm:prSet presAssocID="{617581E6-8B80-4AEA-A9CE-D4637C9818B9}" presName="textNode" presStyleLbl="node1" presStyleIdx="1" presStyleCnt="5" custScaleX="118131" custScaleY="120757">
        <dgm:presLayoutVars>
          <dgm:bulletEnabled val="1"/>
        </dgm:presLayoutVars>
      </dgm:prSet>
      <dgm:spPr/>
    </dgm:pt>
    <dgm:pt modelId="{7203A69F-2C9A-4D7E-8255-2D30F99DCE1A}" type="pres">
      <dgm:prSet presAssocID="{C115112A-6812-4E6C-B270-9322D6295291}" presName="sibTrans" presStyleCnt="0"/>
      <dgm:spPr/>
    </dgm:pt>
    <dgm:pt modelId="{8728FD58-094B-4D82-B3FD-5730EC3D6A37}" type="pres">
      <dgm:prSet presAssocID="{E7FFE4A1-9634-4D99-8CF3-8372747DD37B}" presName="textNode" presStyleLbl="node1" presStyleIdx="2" presStyleCnt="5" custScaleX="110663" custScaleY="120156">
        <dgm:presLayoutVars>
          <dgm:bulletEnabled val="1"/>
        </dgm:presLayoutVars>
      </dgm:prSet>
      <dgm:spPr/>
    </dgm:pt>
    <dgm:pt modelId="{2BD2F1A5-E487-44BB-803A-016E41F189CD}" type="pres">
      <dgm:prSet presAssocID="{01089DAD-4AEF-42F2-8074-6D9EEAD0C48E}" presName="sibTrans" presStyleCnt="0"/>
      <dgm:spPr/>
    </dgm:pt>
    <dgm:pt modelId="{DAE7B44C-5276-4F2B-A507-CEE4056F8DD7}" type="pres">
      <dgm:prSet presAssocID="{92B47F11-7AB2-40D5-B86A-6D0EC682D516}" presName="textNode" presStyleLbl="node1" presStyleIdx="3" presStyleCnt="5" custScaleX="116501" custScaleY="117751">
        <dgm:presLayoutVars>
          <dgm:bulletEnabled val="1"/>
        </dgm:presLayoutVars>
      </dgm:prSet>
      <dgm:spPr/>
    </dgm:pt>
    <dgm:pt modelId="{840984E7-E5D3-4EDA-BB20-81A77CF98551}" type="pres">
      <dgm:prSet presAssocID="{0466A5B3-3988-4A21-9D46-A3AD1E3F04A4}" presName="sibTrans" presStyleCnt="0"/>
      <dgm:spPr/>
    </dgm:pt>
    <dgm:pt modelId="{CF3A1845-8AA8-444D-8EDA-AFBD5107ABBE}" type="pres">
      <dgm:prSet presAssocID="{D116F367-59B6-4F5E-AB61-FBCBD6CC9648}" presName="textNode" presStyleLbl="node1" presStyleIdx="4" presStyleCnt="5" custScaleX="101658" custScaleY="115902">
        <dgm:presLayoutVars>
          <dgm:bulletEnabled val="1"/>
        </dgm:presLayoutVars>
      </dgm:prSet>
      <dgm:spPr/>
    </dgm:pt>
  </dgm:ptLst>
  <dgm:cxnLst>
    <dgm:cxn modelId="{542F170C-8DEF-4FE6-BBC4-F300528A4174}" srcId="{E56E0EF5-B931-4872-9D1A-45EF41CC2F24}" destId="{92B47F11-7AB2-40D5-B86A-6D0EC682D516}" srcOrd="3" destOrd="0" parTransId="{14FDC769-C32A-4F47-805F-832E6DEA756C}" sibTransId="{0466A5B3-3988-4A21-9D46-A3AD1E3F04A4}"/>
    <dgm:cxn modelId="{8885C911-5DA0-43C3-9063-C867BDFFCC74}" type="presOf" srcId="{E15E8F83-ACE7-4E9E-9EE7-DDB74BFA1676}" destId="{0CAB5659-B4F0-49E8-9476-B25324CC2079}" srcOrd="0" destOrd="0" presId="urn:microsoft.com/office/officeart/2005/8/layout/hProcess9"/>
    <dgm:cxn modelId="{6A203169-E021-4414-A2C3-B31D313B062F}" type="presOf" srcId="{E7FFE4A1-9634-4D99-8CF3-8372747DD37B}" destId="{8728FD58-094B-4D82-B3FD-5730EC3D6A37}" srcOrd="0" destOrd="0" presId="urn:microsoft.com/office/officeart/2005/8/layout/hProcess9"/>
    <dgm:cxn modelId="{3B73B150-39F6-4A20-B9B7-765A034716AD}" type="presOf" srcId="{D116F367-59B6-4F5E-AB61-FBCBD6CC9648}" destId="{CF3A1845-8AA8-444D-8EDA-AFBD5107ABBE}" srcOrd="0" destOrd="0" presId="urn:microsoft.com/office/officeart/2005/8/layout/hProcess9"/>
    <dgm:cxn modelId="{C36BB979-A485-4B54-9D42-975A5820B782}" type="presOf" srcId="{92B47F11-7AB2-40D5-B86A-6D0EC682D516}" destId="{DAE7B44C-5276-4F2B-A507-CEE4056F8DD7}" srcOrd="0" destOrd="0" presId="urn:microsoft.com/office/officeart/2005/8/layout/hProcess9"/>
    <dgm:cxn modelId="{FE60B77F-4248-46F2-B88C-F30D2EA0C24B}" type="presOf" srcId="{617581E6-8B80-4AEA-A9CE-D4637C9818B9}" destId="{B9D379EE-68A5-48E1-A9BA-7632E87EB9B8}" srcOrd="0" destOrd="0" presId="urn:microsoft.com/office/officeart/2005/8/layout/hProcess9"/>
    <dgm:cxn modelId="{24F9DA8E-4308-48A3-9A7D-C74B40EC5BB5}" srcId="{E56E0EF5-B931-4872-9D1A-45EF41CC2F24}" destId="{E15E8F83-ACE7-4E9E-9EE7-DDB74BFA1676}" srcOrd="0" destOrd="0" parTransId="{987510D9-F9B9-41D0-A74B-DDBE2B37B3A9}" sibTransId="{89CAD1A6-A5EA-4EE5-A4F3-BDEE1EFFC236}"/>
    <dgm:cxn modelId="{EA0880AF-7EB1-497C-87BC-558F1E4C4A12}" srcId="{E56E0EF5-B931-4872-9D1A-45EF41CC2F24}" destId="{E7FFE4A1-9634-4D99-8CF3-8372747DD37B}" srcOrd="2" destOrd="0" parTransId="{5733675B-5997-4CBA-9F10-7A8B6BD9475F}" sibTransId="{01089DAD-4AEF-42F2-8074-6D9EEAD0C48E}"/>
    <dgm:cxn modelId="{0C367CB8-456B-4C95-83B4-7C7330B69CB2}" type="presOf" srcId="{E56E0EF5-B931-4872-9D1A-45EF41CC2F24}" destId="{69DD6CDE-7B8D-422B-8F4E-4F204E0B99FA}" srcOrd="0" destOrd="0" presId="urn:microsoft.com/office/officeart/2005/8/layout/hProcess9"/>
    <dgm:cxn modelId="{F4A2C8D2-0D0E-4B66-A32E-470F7A4AE6EA}" srcId="{E56E0EF5-B931-4872-9D1A-45EF41CC2F24}" destId="{617581E6-8B80-4AEA-A9CE-D4637C9818B9}" srcOrd="1" destOrd="0" parTransId="{DD6D73AA-3896-4699-AB46-4459B07C8CAB}" sibTransId="{C115112A-6812-4E6C-B270-9322D6295291}"/>
    <dgm:cxn modelId="{BEDD9FEE-02D7-497D-A197-261281F62C6E}" srcId="{E56E0EF5-B931-4872-9D1A-45EF41CC2F24}" destId="{D116F367-59B6-4F5E-AB61-FBCBD6CC9648}" srcOrd="4" destOrd="0" parTransId="{7F562226-9535-4C7C-AF86-85BB265DF828}" sibTransId="{03ED4300-4C33-4034-A46E-F5B6C79D51C2}"/>
    <dgm:cxn modelId="{9B46C8E9-F2A2-4AEA-B6C8-98A761D6B4E0}" type="presParOf" srcId="{69DD6CDE-7B8D-422B-8F4E-4F204E0B99FA}" destId="{95E865A4-1DBB-41CD-A1E0-B8136BF563FD}" srcOrd="0" destOrd="0" presId="urn:microsoft.com/office/officeart/2005/8/layout/hProcess9"/>
    <dgm:cxn modelId="{355861E8-FB7F-4BC5-BDA3-D7ED8350146C}" type="presParOf" srcId="{69DD6CDE-7B8D-422B-8F4E-4F204E0B99FA}" destId="{99CBD840-D1CA-4ECE-AC4F-2AA2790CED5A}" srcOrd="1" destOrd="0" presId="urn:microsoft.com/office/officeart/2005/8/layout/hProcess9"/>
    <dgm:cxn modelId="{347DFCFB-27B1-46DF-8DCD-95764AAF5377}" type="presParOf" srcId="{99CBD840-D1CA-4ECE-AC4F-2AA2790CED5A}" destId="{0CAB5659-B4F0-49E8-9476-B25324CC2079}" srcOrd="0" destOrd="0" presId="urn:microsoft.com/office/officeart/2005/8/layout/hProcess9"/>
    <dgm:cxn modelId="{EC65C538-0FE4-4653-A3BA-CDC466FE1597}" type="presParOf" srcId="{99CBD840-D1CA-4ECE-AC4F-2AA2790CED5A}" destId="{51DE3E8D-AC8D-47DE-8BA3-A7F894EF753C}" srcOrd="1" destOrd="0" presId="urn:microsoft.com/office/officeart/2005/8/layout/hProcess9"/>
    <dgm:cxn modelId="{26498BF3-C213-46A3-9345-D57BA85BA3A9}" type="presParOf" srcId="{99CBD840-D1CA-4ECE-AC4F-2AA2790CED5A}" destId="{B9D379EE-68A5-48E1-A9BA-7632E87EB9B8}" srcOrd="2" destOrd="0" presId="urn:microsoft.com/office/officeart/2005/8/layout/hProcess9"/>
    <dgm:cxn modelId="{8C1F70E5-99C6-4C6D-9D8F-4662A84656DC}" type="presParOf" srcId="{99CBD840-D1CA-4ECE-AC4F-2AA2790CED5A}" destId="{7203A69F-2C9A-4D7E-8255-2D30F99DCE1A}" srcOrd="3" destOrd="0" presId="urn:microsoft.com/office/officeart/2005/8/layout/hProcess9"/>
    <dgm:cxn modelId="{78B08099-D970-4A56-B8FC-FABAAB1CA4D5}" type="presParOf" srcId="{99CBD840-D1CA-4ECE-AC4F-2AA2790CED5A}" destId="{8728FD58-094B-4D82-B3FD-5730EC3D6A37}" srcOrd="4" destOrd="0" presId="urn:microsoft.com/office/officeart/2005/8/layout/hProcess9"/>
    <dgm:cxn modelId="{25C05939-F931-4639-B382-FAE1A288547B}" type="presParOf" srcId="{99CBD840-D1CA-4ECE-AC4F-2AA2790CED5A}" destId="{2BD2F1A5-E487-44BB-803A-016E41F189CD}" srcOrd="5" destOrd="0" presId="urn:microsoft.com/office/officeart/2005/8/layout/hProcess9"/>
    <dgm:cxn modelId="{A8CE6D70-3789-4013-A527-945E49D911C1}" type="presParOf" srcId="{99CBD840-D1CA-4ECE-AC4F-2AA2790CED5A}" destId="{DAE7B44C-5276-4F2B-A507-CEE4056F8DD7}" srcOrd="6" destOrd="0" presId="urn:microsoft.com/office/officeart/2005/8/layout/hProcess9"/>
    <dgm:cxn modelId="{DCE63F5F-EBB5-40B6-BC86-39FF85EEF4F8}" type="presParOf" srcId="{99CBD840-D1CA-4ECE-AC4F-2AA2790CED5A}" destId="{840984E7-E5D3-4EDA-BB20-81A77CF98551}" srcOrd="7" destOrd="0" presId="urn:microsoft.com/office/officeart/2005/8/layout/hProcess9"/>
    <dgm:cxn modelId="{E4072EEB-F566-4DB4-9B8F-D1C40008B188}" type="presParOf" srcId="{99CBD840-D1CA-4ECE-AC4F-2AA2790CED5A}" destId="{CF3A1845-8AA8-444D-8EDA-AFBD5107ABBE}" srcOrd="8"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E865A4-1DBB-41CD-A1E0-B8136BF563FD}">
      <dsp:nvSpPr>
        <dsp:cNvPr id="0" name=""/>
        <dsp:cNvSpPr/>
      </dsp:nvSpPr>
      <dsp:spPr>
        <a:xfrm>
          <a:off x="763819" y="0"/>
          <a:ext cx="8656626" cy="5675881"/>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AB5659-B4F0-49E8-9476-B25324CC2079}">
      <dsp:nvSpPr>
        <dsp:cNvPr id="0" name=""/>
        <dsp:cNvSpPr/>
      </dsp:nvSpPr>
      <dsp:spPr>
        <a:xfrm>
          <a:off x="7038" y="1453490"/>
          <a:ext cx="1925487" cy="2768899"/>
        </a:xfrm>
        <a:prstGeom prst="roundRect">
          <a:avLst/>
        </a:prstGeom>
        <a:solidFill>
          <a:srgbClr val="C7C1F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lt-LT" sz="1100" kern="1200" dirty="0">
              <a:solidFill>
                <a:schemeClr val="tx1"/>
              </a:solidFill>
              <a:latin typeface="Gordita" panose="020B0604020202020204" charset="-70"/>
              <a:cs typeface="Gordita" panose="020B0604020202020204" charset="-70"/>
            </a:rPr>
            <a:t>Registruotis Užimtumo tarnyboje</a:t>
          </a:r>
        </a:p>
      </dsp:txBody>
      <dsp:txXfrm>
        <a:off x="101033" y="1547485"/>
        <a:ext cx="1737497" cy="2580909"/>
      </dsp:txXfrm>
    </dsp:sp>
    <dsp:sp modelId="{B9D379EE-68A5-48E1-A9BA-7632E87EB9B8}">
      <dsp:nvSpPr>
        <dsp:cNvPr id="0" name=""/>
        <dsp:cNvSpPr/>
      </dsp:nvSpPr>
      <dsp:spPr>
        <a:xfrm>
          <a:off x="2200061" y="1467135"/>
          <a:ext cx="1896256" cy="2741609"/>
        </a:xfrm>
        <a:prstGeom prst="roundRect">
          <a:avLst/>
        </a:prstGeom>
        <a:solidFill>
          <a:srgbClr val="C7C1F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lt-LT" sz="1100" kern="1200" dirty="0">
              <a:solidFill>
                <a:schemeClr val="tx1"/>
              </a:solidFill>
              <a:latin typeface="Gordita" panose="020B0604020202020204" charset="-70"/>
              <a:cs typeface="Gordita" panose="020B0604020202020204" charset="-70"/>
            </a:rPr>
            <a:t>Pateikti:</a:t>
          </a:r>
        </a:p>
        <a:p>
          <a:pPr marL="0" lvl="0" indent="0" algn="l" defTabSz="488950">
            <a:lnSpc>
              <a:spcPct val="90000"/>
            </a:lnSpc>
            <a:spcBef>
              <a:spcPct val="0"/>
            </a:spcBef>
            <a:spcAft>
              <a:spcPct val="35000"/>
            </a:spcAft>
            <a:buNone/>
          </a:pPr>
          <a:r>
            <a:rPr lang="lt-LT" sz="1100" i="0" kern="1200" dirty="0">
              <a:solidFill>
                <a:schemeClr val="tx1"/>
              </a:solidFill>
              <a:latin typeface="Gordita" panose="020B0604020202020204" charset="-70"/>
              <a:cs typeface="Gordita" panose="020B0604020202020204" charset="-70"/>
            </a:rPr>
            <a:t>- suderintą su darbdaviu rašytinį patvirtinimą dėl profesinio mokymo teikėjo pasirinkimo;</a:t>
          </a:r>
        </a:p>
        <a:p>
          <a:pPr marL="0" lvl="0" indent="0" algn="l" defTabSz="488950">
            <a:lnSpc>
              <a:spcPct val="90000"/>
            </a:lnSpc>
            <a:spcBef>
              <a:spcPct val="0"/>
            </a:spcBef>
            <a:spcAft>
              <a:spcPct val="35000"/>
            </a:spcAft>
            <a:buNone/>
          </a:pPr>
          <a:r>
            <a:rPr lang="lt-LT" sz="1100" i="0" kern="1200" dirty="0">
              <a:solidFill>
                <a:schemeClr val="tx1"/>
              </a:solidFill>
              <a:latin typeface="Gordita" panose="020B0604020202020204" charset="-70"/>
              <a:cs typeface="Gordita" panose="020B0604020202020204" charset="-70"/>
            </a:rPr>
            <a:t>- medicininę pažymą,</a:t>
          </a:r>
        </a:p>
        <a:p>
          <a:pPr marL="0" lvl="0" indent="0" algn="l" defTabSz="488950">
            <a:lnSpc>
              <a:spcPct val="90000"/>
            </a:lnSpc>
            <a:spcBef>
              <a:spcPct val="0"/>
            </a:spcBef>
            <a:spcAft>
              <a:spcPct val="35000"/>
            </a:spcAft>
            <a:buNone/>
          </a:pPr>
          <a:r>
            <a:rPr lang="lt-LT" sz="1100" i="0" kern="1200" dirty="0">
              <a:solidFill>
                <a:schemeClr val="tx1"/>
              </a:solidFill>
              <a:latin typeface="Gordita" panose="020B0604020202020204" charset="-70"/>
              <a:cs typeface="Gordita" panose="020B0604020202020204" charset="-70"/>
            </a:rPr>
            <a:t>- prašymą dėl stipendijos dydžio pasirinkimo ir/ar  kelionės išlaidų,</a:t>
          </a:r>
          <a:r>
            <a:rPr lang="en-US" sz="1100" i="0" kern="1200" dirty="0">
              <a:solidFill>
                <a:schemeClr val="tx1"/>
              </a:solidFill>
              <a:latin typeface="Gordita" panose="020B0604020202020204" charset="-70"/>
              <a:cs typeface="Gordita" panose="020B0604020202020204" charset="-70"/>
            </a:rPr>
            <a:t> </a:t>
          </a:r>
          <a:r>
            <a:rPr lang="lt-LT" sz="1100" i="0" kern="1200" dirty="0">
              <a:solidFill>
                <a:schemeClr val="tx1"/>
              </a:solidFill>
              <a:latin typeface="Gordita" panose="020B0604020202020204" charset="-70"/>
              <a:cs typeface="Gordita" panose="020B0604020202020204" charset="-70"/>
            </a:rPr>
            <a:t>apgyvendinimo, sveikatos tikrinimo ir skiepijimo nuo užkrečiamųjų ligų išlaidų kompensavimo;</a:t>
          </a:r>
        </a:p>
        <a:p>
          <a:pPr marL="0" lvl="0" indent="0" algn="l" defTabSz="488950">
            <a:lnSpc>
              <a:spcPct val="90000"/>
            </a:lnSpc>
            <a:spcBef>
              <a:spcPct val="0"/>
            </a:spcBef>
            <a:spcAft>
              <a:spcPct val="35000"/>
            </a:spcAft>
            <a:buNone/>
          </a:pPr>
          <a:r>
            <a:rPr lang="lt-LT" sz="1100" i="0" kern="1200" dirty="0">
              <a:solidFill>
                <a:schemeClr val="tx1"/>
              </a:solidFill>
              <a:latin typeface="Gordita" panose="020B0604020202020204" charset="-70"/>
              <a:cs typeface="Gordita" panose="020B0604020202020204" charset="-70"/>
            </a:rPr>
            <a:t>- ESF projekto dalyvio anketą.</a:t>
          </a:r>
        </a:p>
      </dsp:txBody>
      <dsp:txXfrm>
        <a:off x="2292629" y="1559703"/>
        <a:ext cx="1711120" cy="2556473"/>
      </dsp:txXfrm>
    </dsp:sp>
    <dsp:sp modelId="{8728FD58-094B-4D82-B3FD-5730EC3D6A37}">
      <dsp:nvSpPr>
        <dsp:cNvPr id="0" name=""/>
        <dsp:cNvSpPr/>
      </dsp:nvSpPr>
      <dsp:spPr>
        <a:xfrm>
          <a:off x="4363854" y="1473958"/>
          <a:ext cx="1776379" cy="2727964"/>
        </a:xfrm>
        <a:prstGeom prst="roundRect">
          <a:avLst/>
        </a:prstGeom>
        <a:solidFill>
          <a:srgbClr val="C7C1F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lt-LT" sz="1100" kern="1200" dirty="0">
              <a:solidFill>
                <a:schemeClr val="tx1"/>
              </a:solidFill>
              <a:latin typeface="Gordita" panose="020B0604020202020204" charset="-70"/>
              <a:cs typeface="Gordita" panose="020B0604020202020204" charset="-70"/>
            </a:rPr>
            <a:t>Pasirašyti trišalę/dvišalę sutartį, I kupono dalį.</a:t>
          </a:r>
        </a:p>
      </dsp:txBody>
      <dsp:txXfrm>
        <a:off x="4450570" y="1560674"/>
        <a:ext cx="1602947" cy="2554532"/>
      </dsp:txXfrm>
    </dsp:sp>
    <dsp:sp modelId="{DAE7B44C-5276-4F2B-A507-CEE4056F8DD7}">
      <dsp:nvSpPr>
        <dsp:cNvPr id="0" name=""/>
        <dsp:cNvSpPr/>
      </dsp:nvSpPr>
      <dsp:spPr>
        <a:xfrm>
          <a:off x="6407770" y="1501259"/>
          <a:ext cx="1870091" cy="2673362"/>
        </a:xfrm>
        <a:prstGeom prst="roundRect">
          <a:avLst/>
        </a:prstGeom>
        <a:solidFill>
          <a:srgbClr val="C7C1F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lt-LT" sz="1100" kern="1200" dirty="0">
              <a:solidFill>
                <a:schemeClr val="tx1"/>
              </a:solidFill>
              <a:latin typeface="Gordita" panose="020B0604020202020204" charset="-70"/>
              <a:cs typeface="Gordita" panose="020B0604020202020204" charset="-70"/>
            </a:rPr>
            <a:t>Su mokymo teikėju pasirašoma II kupono dalis ir profesinio mokymo sutartis;</a:t>
          </a:r>
        </a:p>
      </dsp:txBody>
      <dsp:txXfrm>
        <a:off x="6499060" y="1592549"/>
        <a:ext cx="1687511" cy="2490782"/>
      </dsp:txXfrm>
    </dsp:sp>
    <dsp:sp modelId="{CF3A1845-8AA8-444D-8EDA-AFBD5107ABBE}">
      <dsp:nvSpPr>
        <dsp:cNvPr id="0" name=""/>
        <dsp:cNvSpPr/>
      </dsp:nvSpPr>
      <dsp:spPr>
        <a:xfrm>
          <a:off x="8545398" y="1522248"/>
          <a:ext cx="1631829" cy="2631383"/>
        </a:xfrm>
        <a:prstGeom prst="roundRect">
          <a:avLst/>
        </a:prstGeom>
        <a:solidFill>
          <a:srgbClr val="C7C1F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lt-LT" sz="1100" kern="1200">
              <a:solidFill>
                <a:schemeClr val="tx1"/>
              </a:solidFill>
              <a:latin typeface="Gordita" panose="020B0604020202020204" charset="-70"/>
              <a:cs typeface="Gordita" panose="020B0604020202020204" charset="-70"/>
            </a:rPr>
            <a:t>Dalyvauti priemonėje.</a:t>
          </a:r>
        </a:p>
      </dsp:txBody>
      <dsp:txXfrm>
        <a:off x="8625057" y="1601907"/>
        <a:ext cx="1472511" cy="247206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DA5F02-C588-FC41-8886-523527E612C6}" type="datetimeFigureOut">
              <a:rPr lang="en-LT" smtClean="0"/>
              <a:t>10/19/2023</a:t>
            </a:fld>
            <a:endParaRPr lang="en-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1DA1DA-CD02-0047-AF94-E0C50D05DA5C}" type="slidenum">
              <a:rPr lang="en-LT" smtClean="0"/>
              <a:t>‹#›</a:t>
            </a:fld>
            <a:endParaRPr lang="en-LT"/>
          </a:p>
        </p:txBody>
      </p:sp>
    </p:spTree>
    <p:extLst>
      <p:ext uri="{BB962C8B-B14F-4D97-AF65-F5344CB8AC3E}">
        <p14:creationId xmlns:p14="http://schemas.microsoft.com/office/powerpoint/2010/main" val="1549287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dirty="0"/>
          </a:p>
        </p:txBody>
      </p:sp>
      <p:sp>
        <p:nvSpPr>
          <p:cNvPr id="4" name="Slide Number Placeholder 3"/>
          <p:cNvSpPr>
            <a:spLocks noGrp="1"/>
          </p:cNvSpPr>
          <p:nvPr>
            <p:ph type="sldNum" sz="quarter" idx="5"/>
          </p:nvPr>
        </p:nvSpPr>
        <p:spPr/>
        <p:txBody>
          <a:bodyPr/>
          <a:lstStyle/>
          <a:p>
            <a:fld id="{481DA1DA-CD02-0047-AF94-E0C50D05DA5C}" type="slidenum">
              <a:rPr lang="en-LT" smtClean="0"/>
              <a:t>2</a:t>
            </a:fld>
            <a:endParaRPr lang="en-LT"/>
          </a:p>
        </p:txBody>
      </p:sp>
    </p:spTree>
    <p:extLst>
      <p:ext uri="{BB962C8B-B14F-4D97-AF65-F5344CB8AC3E}">
        <p14:creationId xmlns:p14="http://schemas.microsoft.com/office/powerpoint/2010/main" val="3617806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dirty="0"/>
          </a:p>
        </p:txBody>
      </p:sp>
      <p:sp>
        <p:nvSpPr>
          <p:cNvPr id="4" name="Slide Number Placeholder 3"/>
          <p:cNvSpPr>
            <a:spLocks noGrp="1"/>
          </p:cNvSpPr>
          <p:nvPr>
            <p:ph type="sldNum" sz="quarter" idx="5"/>
          </p:nvPr>
        </p:nvSpPr>
        <p:spPr/>
        <p:txBody>
          <a:bodyPr/>
          <a:lstStyle/>
          <a:p>
            <a:fld id="{481DA1DA-CD02-0047-AF94-E0C50D05DA5C}" type="slidenum">
              <a:rPr lang="en-LT" smtClean="0"/>
              <a:t>3</a:t>
            </a:fld>
            <a:endParaRPr lang="en-LT"/>
          </a:p>
        </p:txBody>
      </p:sp>
    </p:spTree>
    <p:extLst>
      <p:ext uri="{BB962C8B-B14F-4D97-AF65-F5344CB8AC3E}">
        <p14:creationId xmlns:p14="http://schemas.microsoft.com/office/powerpoint/2010/main" val="157650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dirty="0"/>
          </a:p>
        </p:txBody>
      </p:sp>
      <p:sp>
        <p:nvSpPr>
          <p:cNvPr id="4" name="Slide Number Placeholder 3"/>
          <p:cNvSpPr>
            <a:spLocks noGrp="1"/>
          </p:cNvSpPr>
          <p:nvPr>
            <p:ph type="sldNum" sz="quarter" idx="5"/>
          </p:nvPr>
        </p:nvSpPr>
        <p:spPr/>
        <p:txBody>
          <a:bodyPr/>
          <a:lstStyle/>
          <a:p>
            <a:fld id="{481DA1DA-CD02-0047-AF94-E0C50D05DA5C}" type="slidenum">
              <a:rPr lang="en-LT" smtClean="0"/>
              <a:t>4</a:t>
            </a:fld>
            <a:endParaRPr lang="en-LT"/>
          </a:p>
        </p:txBody>
      </p:sp>
    </p:spTree>
    <p:extLst>
      <p:ext uri="{BB962C8B-B14F-4D97-AF65-F5344CB8AC3E}">
        <p14:creationId xmlns:p14="http://schemas.microsoft.com/office/powerpoint/2010/main" val="3977931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dirty="0"/>
          </a:p>
        </p:txBody>
      </p:sp>
      <p:sp>
        <p:nvSpPr>
          <p:cNvPr id="4" name="Slide Number Placeholder 3"/>
          <p:cNvSpPr>
            <a:spLocks noGrp="1"/>
          </p:cNvSpPr>
          <p:nvPr>
            <p:ph type="sldNum" sz="quarter" idx="5"/>
          </p:nvPr>
        </p:nvSpPr>
        <p:spPr/>
        <p:txBody>
          <a:bodyPr/>
          <a:lstStyle/>
          <a:p>
            <a:fld id="{481DA1DA-CD02-0047-AF94-E0C50D05DA5C}" type="slidenum">
              <a:rPr lang="en-LT" smtClean="0"/>
              <a:t>5</a:t>
            </a:fld>
            <a:endParaRPr lang="en-LT"/>
          </a:p>
        </p:txBody>
      </p:sp>
    </p:spTree>
    <p:extLst>
      <p:ext uri="{BB962C8B-B14F-4D97-AF65-F5344CB8AC3E}">
        <p14:creationId xmlns:p14="http://schemas.microsoft.com/office/powerpoint/2010/main" val="897686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dirty="0"/>
          </a:p>
        </p:txBody>
      </p:sp>
      <p:sp>
        <p:nvSpPr>
          <p:cNvPr id="4" name="Slide Number Placeholder 3"/>
          <p:cNvSpPr>
            <a:spLocks noGrp="1"/>
          </p:cNvSpPr>
          <p:nvPr>
            <p:ph type="sldNum" sz="quarter" idx="5"/>
          </p:nvPr>
        </p:nvSpPr>
        <p:spPr/>
        <p:txBody>
          <a:bodyPr/>
          <a:lstStyle/>
          <a:p>
            <a:fld id="{481DA1DA-CD02-0047-AF94-E0C50D05DA5C}" type="slidenum">
              <a:rPr lang="en-LT" smtClean="0"/>
              <a:t>6</a:t>
            </a:fld>
            <a:endParaRPr lang="en-LT"/>
          </a:p>
        </p:txBody>
      </p:sp>
    </p:spTree>
    <p:extLst>
      <p:ext uri="{BB962C8B-B14F-4D97-AF65-F5344CB8AC3E}">
        <p14:creationId xmlns:p14="http://schemas.microsoft.com/office/powerpoint/2010/main" val="3585610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dirty="0"/>
          </a:p>
        </p:txBody>
      </p:sp>
      <p:sp>
        <p:nvSpPr>
          <p:cNvPr id="4" name="Slide Number Placeholder 3"/>
          <p:cNvSpPr>
            <a:spLocks noGrp="1"/>
          </p:cNvSpPr>
          <p:nvPr>
            <p:ph type="sldNum" sz="quarter" idx="5"/>
          </p:nvPr>
        </p:nvSpPr>
        <p:spPr/>
        <p:txBody>
          <a:bodyPr/>
          <a:lstStyle/>
          <a:p>
            <a:fld id="{481DA1DA-CD02-0047-AF94-E0C50D05DA5C}" type="slidenum">
              <a:rPr lang="en-LT" smtClean="0"/>
              <a:t>7</a:t>
            </a:fld>
            <a:endParaRPr lang="en-LT"/>
          </a:p>
        </p:txBody>
      </p:sp>
    </p:spTree>
    <p:extLst>
      <p:ext uri="{BB962C8B-B14F-4D97-AF65-F5344CB8AC3E}">
        <p14:creationId xmlns:p14="http://schemas.microsoft.com/office/powerpoint/2010/main" val="72941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dirty="0"/>
          </a:p>
        </p:txBody>
      </p:sp>
      <p:sp>
        <p:nvSpPr>
          <p:cNvPr id="4" name="Slide Number Placeholder 3"/>
          <p:cNvSpPr>
            <a:spLocks noGrp="1"/>
          </p:cNvSpPr>
          <p:nvPr>
            <p:ph type="sldNum" sz="quarter" idx="5"/>
          </p:nvPr>
        </p:nvSpPr>
        <p:spPr/>
        <p:txBody>
          <a:bodyPr/>
          <a:lstStyle/>
          <a:p>
            <a:fld id="{481DA1DA-CD02-0047-AF94-E0C50D05DA5C}" type="slidenum">
              <a:rPr lang="en-LT" smtClean="0"/>
              <a:t>8</a:t>
            </a:fld>
            <a:endParaRPr lang="en-LT"/>
          </a:p>
        </p:txBody>
      </p:sp>
    </p:spTree>
    <p:extLst>
      <p:ext uri="{BB962C8B-B14F-4D97-AF65-F5344CB8AC3E}">
        <p14:creationId xmlns:p14="http://schemas.microsoft.com/office/powerpoint/2010/main" val="3703536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dirty="0"/>
          </a:p>
        </p:txBody>
      </p:sp>
      <p:sp>
        <p:nvSpPr>
          <p:cNvPr id="4" name="Slide Number Placeholder 3"/>
          <p:cNvSpPr>
            <a:spLocks noGrp="1"/>
          </p:cNvSpPr>
          <p:nvPr>
            <p:ph type="sldNum" sz="quarter" idx="5"/>
          </p:nvPr>
        </p:nvSpPr>
        <p:spPr/>
        <p:txBody>
          <a:bodyPr/>
          <a:lstStyle/>
          <a:p>
            <a:fld id="{481DA1DA-CD02-0047-AF94-E0C50D05DA5C}" type="slidenum">
              <a:rPr lang="en-LT" smtClean="0"/>
              <a:t>9</a:t>
            </a:fld>
            <a:endParaRPr lang="en-LT"/>
          </a:p>
        </p:txBody>
      </p:sp>
    </p:spTree>
    <p:extLst>
      <p:ext uri="{BB962C8B-B14F-4D97-AF65-F5344CB8AC3E}">
        <p14:creationId xmlns:p14="http://schemas.microsoft.com/office/powerpoint/2010/main" val="3275094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dirty="0"/>
          </a:p>
        </p:txBody>
      </p:sp>
      <p:sp>
        <p:nvSpPr>
          <p:cNvPr id="4" name="Slide Number Placeholder 3"/>
          <p:cNvSpPr>
            <a:spLocks noGrp="1"/>
          </p:cNvSpPr>
          <p:nvPr>
            <p:ph type="sldNum" sz="quarter" idx="5"/>
          </p:nvPr>
        </p:nvSpPr>
        <p:spPr/>
        <p:txBody>
          <a:bodyPr/>
          <a:lstStyle/>
          <a:p>
            <a:fld id="{481DA1DA-CD02-0047-AF94-E0C50D05DA5C}" type="slidenum">
              <a:rPr lang="en-LT" smtClean="0"/>
              <a:t>10</a:t>
            </a:fld>
            <a:endParaRPr lang="en-LT"/>
          </a:p>
        </p:txBody>
      </p:sp>
    </p:spTree>
    <p:extLst>
      <p:ext uri="{BB962C8B-B14F-4D97-AF65-F5344CB8AC3E}">
        <p14:creationId xmlns:p14="http://schemas.microsoft.com/office/powerpoint/2010/main" val="3206400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dirty="0"/>
          </a:p>
        </p:txBody>
      </p:sp>
      <p:sp>
        <p:nvSpPr>
          <p:cNvPr id="4" name="Slide Number Placeholder 3"/>
          <p:cNvSpPr>
            <a:spLocks noGrp="1"/>
          </p:cNvSpPr>
          <p:nvPr>
            <p:ph type="sldNum" sz="quarter" idx="5"/>
          </p:nvPr>
        </p:nvSpPr>
        <p:spPr/>
        <p:txBody>
          <a:bodyPr/>
          <a:lstStyle/>
          <a:p>
            <a:fld id="{481DA1DA-CD02-0047-AF94-E0C50D05DA5C}" type="slidenum">
              <a:rPr lang="en-LT" smtClean="0"/>
              <a:t>11</a:t>
            </a:fld>
            <a:endParaRPr lang="en-LT"/>
          </a:p>
        </p:txBody>
      </p:sp>
    </p:spTree>
    <p:extLst>
      <p:ext uri="{BB962C8B-B14F-4D97-AF65-F5344CB8AC3E}">
        <p14:creationId xmlns:p14="http://schemas.microsoft.com/office/powerpoint/2010/main" val="4047250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dirty="0"/>
          </a:p>
        </p:txBody>
      </p:sp>
      <p:sp>
        <p:nvSpPr>
          <p:cNvPr id="4" name="Slide Number Placeholder 3"/>
          <p:cNvSpPr>
            <a:spLocks noGrp="1"/>
          </p:cNvSpPr>
          <p:nvPr>
            <p:ph type="sldNum" sz="quarter" idx="5"/>
          </p:nvPr>
        </p:nvSpPr>
        <p:spPr/>
        <p:txBody>
          <a:bodyPr/>
          <a:lstStyle/>
          <a:p>
            <a:fld id="{481DA1DA-CD02-0047-AF94-E0C50D05DA5C}" type="slidenum">
              <a:rPr lang="en-LT" smtClean="0"/>
              <a:t>12</a:t>
            </a:fld>
            <a:endParaRPr lang="en-LT"/>
          </a:p>
        </p:txBody>
      </p:sp>
    </p:spTree>
    <p:extLst>
      <p:ext uri="{BB962C8B-B14F-4D97-AF65-F5344CB8AC3E}">
        <p14:creationId xmlns:p14="http://schemas.microsoft.com/office/powerpoint/2010/main" val="2324156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dirty="0"/>
          </a:p>
        </p:txBody>
      </p:sp>
      <p:sp>
        <p:nvSpPr>
          <p:cNvPr id="4" name="Slide Number Placeholder 3"/>
          <p:cNvSpPr>
            <a:spLocks noGrp="1"/>
          </p:cNvSpPr>
          <p:nvPr>
            <p:ph type="sldNum" sz="quarter" idx="5"/>
          </p:nvPr>
        </p:nvSpPr>
        <p:spPr/>
        <p:txBody>
          <a:bodyPr/>
          <a:lstStyle/>
          <a:p>
            <a:fld id="{481DA1DA-CD02-0047-AF94-E0C50D05DA5C}" type="slidenum">
              <a:rPr lang="en-LT" smtClean="0"/>
              <a:t>13</a:t>
            </a:fld>
            <a:endParaRPr lang="en-LT"/>
          </a:p>
        </p:txBody>
      </p:sp>
    </p:spTree>
    <p:extLst>
      <p:ext uri="{BB962C8B-B14F-4D97-AF65-F5344CB8AC3E}">
        <p14:creationId xmlns:p14="http://schemas.microsoft.com/office/powerpoint/2010/main" val="1586264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dirty="0"/>
          </a:p>
        </p:txBody>
      </p:sp>
      <p:sp>
        <p:nvSpPr>
          <p:cNvPr id="4" name="Slide Number Placeholder 3"/>
          <p:cNvSpPr>
            <a:spLocks noGrp="1"/>
          </p:cNvSpPr>
          <p:nvPr>
            <p:ph type="sldNum" sz="quarter" idx="5"/>
          </p:nvPr>
        </p:nvSpPr>
        <p:spPr/>
        <p:txBody>
          <a:bodyPr/>
          <a:lstStyle/>
          <a:p>
            <a:fld id="{481DA1DA-CD02-0047-AF94-E0C50D05DA5C}" type="slidenum">
              <a:rPr lang="en-LT" smtClean="0"/>
              <a:t>14</a:t>
            </a:fld>
            <a:endParaRPr lang="en-LT"/>
          </a:p>
        </p:txBody>
      </p:sp>
    </p:spTree>
    <p:extLst>
      <p:ext uri="{BB962C8B-B14F-4D97-AF65-F5344CB8AC3E}">
        <p14:creationId xmlns:p14="http://schemas.microsoft.com/office/powerpoint/2010/main" val="2361706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8AED-8FF2-AA44-B0F3-B4A7FEC8C19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LT"/>
          </a:p>
        </p:txBody>
      </p:sp>
      <p:sp>
        <p:nvSpPr>
          <p:cNvPr id="3" name="Subtitle 2">
            <a:extLst>
              <a:ext uri="{FF2B5EF4-FFF2-40B4-BE49-F238E27FC236}">
                <a16:creationId xmlns:a16="http://schemas.microsoft.com/office/drawing/2014/main" id="{53C3682D-E669-6B4D-8CBC-03F2DAF4D9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LT"/>
          </a:p>
        </p:txBody>
      </p:sp>
      <p:sp>
        <p:nvSpPr>
          <p:cNvPr id="4" name="Date Placeholder 3">
            <a:extLst>
              <a:ext uri="{FF2B5EF4-FFF2-40B4-BE49-F238E27FC236}">
                <a16:creationId xmlns:a16="http://schemas.microsoft.com/office/drawing/2014/main" id="{88180B0E-6A51-6D4A-9A06-CD43B45729CC}"/>
              </a:ext>
            </a:extLst>
          </p:cNvPr>
          <p:cNvSpPr>
            <a:spLocks noGrp="1"/>
          </p:cNvSpPr>
          <p:nvPr>
            <p:ph type="dt" sz="half" idx="10"/>
          </p:nvPr>
        </p:nvSpPr>
        <p:spPr/>
        <p:txBody>
          <a:bodyPr/>
          <a:lstStyle/>
          <a:p>
            <a:fld id="{176FE2B9-9D01-D540-87EB-3E0007319A7A}" type="datetimeFigureOut">
              <a:rPr lang="en-LT" smtClean="0"/>
              <a:t>10/19/2023</a:t>
            </a:fld>
            <a:endParaRPr lang="en-LT"/>
          </a:p>
        </p:txBody>
      </p:sp>
      <p:sp>
        <p:nvSpPr>
          <p:cNvPr id="5" name="Footer Placeholder 4">
            <a:extLst>
              <a:ext uri="{FF2B5EF4-FFF2-40B4-BE49-F238E27FC236}">
                <a16:creationId xmlns:a16="http://schemas.microsoft.com/office/drawing/2014/main" id="{77743158-A675-E047-A27B-6F3704FCB5D3}"/>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DC47FF58-9B9E-114A-AF59-16558CECFF30}"/>
              </a:ext>
            </a:extLst>
          </p:cNvPr>
          <p:cNvSpPr>
            <a:spLocks noGrp="1"/>
          </p:cNvSpPr>
          <p:nvPr>
            <p:ph type="sldNum" sz="quarter" idx="12"/>
          </p:nvPr>
        </p:nvSpPr>
        <p:spPr/>
        <p:txBody>
          <a:bodyPr/>
          <a:lstStyle/>
          <a:p>
            <a:fld id="{766BAD17-6BE8-2E4F-9E60-47CE98F6C673}" type="slidenum">
              <a:rPr lang="en-LT" smtClean="0"/>
              <a:t>‹#›</a:t>
            </a:fld>
            <a:endParaRPr lang="en-LT"/>
          </a:p>
        </p:txBody>
      </p:sp>
    </p:spTree>
    <p:extLst>
      <p:ext uri="{BB962C8B-B14F-4D97-AF65-F5344CB8AC3E}">
        <p14:creationId xmlns:p14="http://schemas.microsoft.com/office/powerpoint/2010/main" val="3048020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9E43A-AF6E-5546-B5D4-A3094044BBC0}"/>
              </a:ext>
            </a:extLst>
          </p:cNvPr>
          <p:cNvSpPr>
            <a:spLocks noGrp="1"/>
          </p:cNvSpPr>
          <p:nvPr>
            <p:ph type="title"/>
          </p:nvPr>
        </p:nvSpPr>
        <p:spPr/>
        <p:txBody>
          <a:bodyPr/>
          <a:lstStyle/>
          <a:p>
            <a:r>
              <a:rPr lang="en-GB"/>
              <a:t>Click to edit Master title style</a:t>
            </a:r>
            <a:endParaRPr lang="en-LT"/>
          </a:p>
        </p:txBody>
      </p:sp>
      <p:sp>
        <p:nvSpPr>
          <p:cNvPr id="3" name="Content Placeholder 2">
            <a:extLst>
              <a:ext uri="{FF2B5EF4-FFF2-40B4-BE49-F238E27FC236}">
                <a16:creationId xmlns:a16="http://schemas.microsoft.com/office/drawing/2014/main" id="{89B6EA95-0EE6-8B43-BE71-81EF96A131E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D1109402-9C91-AB42-9D69-86200B754F6B}"/>
              </a:ext>
            </a:extLst>
          </p:cNvPr>
          <p:cNvSpPr>
            <a:spLocks noGrp="1"/>
          </p:cNvSpPr>
          <p:nvPr>
            <p:ph type="dt" sz="half" idx="10"/>
          </p:nvPr>
        </p:nvSpPr>
        <p:spPr/>
        <p:txBody>
          <a:bodyPr/>
          <a:lstStyle/>
          <a:p>
            <a:fld id="{176FE2B9-9D01-D540-87EB-3E0007319A7A}" type="datetimeFigureOut">
              <a:rPr lang="en-LT" smtClean="0"/>
              <a:t>10/19/2023</a:t>
            </a:fld>
            <a:endParaRPr lang="en-LT"/>
          </a:p>
        </p:txBody>
      </p:sp>
      <p:sp>
        <p:nvSpPr>
          <p:cNvPr id="5" name="Footer Placeholder 4">
            <a:extLst>
              <a:ext uri="{FF2B5EF4-FFF2-40B4-BE49-F238E27FC236}">
                <a16:creationId xmlns:a16="http://schemas.microsoft.com/office/drawing/2014/main" id="{FF5A139A-7791-6E48-83E5-E04029F06359}"/>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320D4CFE-6D72-CC41-93D6-1437A94ED12E}"/>
              </a:ext>
            </a:extLst>
          </p:cNvPr>
          <p:cNvSpPr>
            <a:spLocks noGrp="1"/>
          </p:cNvSpPr>
          <p:nvPr>
            <p:ph type="sldNum" sz="quarter" idx="12"/>
          </p:nvPr>
        </p:nvSpPr>
        <p:spPr/>
        <p:txBody>
          <a:bodyPr/>
          <a:lstStyle/>
          <a:p>
            <a:fld id="{766BAD17-6BE8-2E4F-9E60-47CE98F6C673}" type="slidenum">
              <a:rPr lang="en-LT" smtClean="0"/>
              <a:t>‹#›</a:t>
            </a:fld>
            <a:endParaRPr lang="en-LT"/>
          </a:p>
        </p:txBody>
      </p:sp>
    </p:spTree>
    <p:extLst>
      <p:ext uri="{BB962C8B-B14F-4D97-AF65-F5344CB8AC3E}">
        <p14:creationId xmlns:p14="http://schemas.microsoft.com/office/powerpoint/2010/main" val="1709955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B7845-29C7-1343-BD2E-63DB0391E45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LT"/>
          </a:p>
        </p:txBody>
      </p:sp>
      <p:sp>
        <p:nvSpPr>
          <p:cNvPr id="3" name="Text Placeholder 2">
            <a:extLst>
              <a:ext uri="{FF2B5EF4-FFF2-40B4-BE49-F238E27FC236}">
                <a16:creationId xmlns:a16="http://schemas.microsoft.com/office/drawing/2014/main" id="{DC8EDF02-4B0C-EB46-AE1A-1069BDCD38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D587574-CBCC-7240-AD10-02B1CBA2B805}"/>
              </a:ext>
            </a:extLst>
          </p:cNvPr>
          <p:cNvSpPr>
            <a:spLocks noGrp="1"/>
          </p:cNvSpPr>
          <p:nvPr>
            <p:ph type="dt" sz="half" idx="10"/>
          </p:nvPr>
        </p:nvSpPr>
        <p:spPr/>
        <p:txBody>
          <a:bodyPr/>
          <a:lstStyle/>
          <a:p>
            <a:fld id="{176FE2B9-9D01-D540-87EB-3E0007319A7A}" type="datetimeFigureOut">
              <a:rPr lang="en-LT" smtClean="0"/>
              <a:t>10/19/2023</a:t>
            </a:fld>
            <a:endParaRPr lang="en-LT"/>
          </a:p>
        </p:txBody>
      </p:sp>
      <p:sp>
        <p:nvSpPr>
          <p:cNvPr id="5" name="Footer Placeholder 4">
            <a:extLst>
              <a:ext uri="{FF2B5EF4-FFF2-40B4-BE49-F238E27FC236}">
                <a16:creationId xmlns:a16="http://schemas.microsoft.com/office/drawing/2014/main" id="{E2D33F8D-661C-414E-B37E-301B05A7C239}"/>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53BC91CA-9752-484F-B9F2-95E1AB8FD984}"/>
              </a:ext>
            </a:extLst>
          </p:cNvPr>
          <p:cNvSpPr>
            <a:spLocks noGrp="1"/>
          </p:cNvSpPr>
          <p:nvPr>
            <p:ph type="sldNum" sz="quarter" idx="12"/>
          </p:nvPr>
        </p:nvSpPr>
        <p:spPr/>
        <p:txBody>
          <a:bodyPr/>
          <a:lstStyle/>
          <a:p>
            <a:fld id="{766BAD17-6BE8-2E4F-9E60-47CE98F6C673}" type="slidenum">
              <a:rPr lang="en-LT" smtClean="0"/>
              <a:t>‹#›</a:t>
            </a:fld>
            <a:endParaRPr lang="en-LT"/>
          </a:p>
        </p:txBody>
      </p:sp>
    </p:spTree>
    <p:extLst>
      <p:ext uri="{BB962C8B-B14F-4D97-AF65-F5344CB8AC3E}">
        <p14:creationId xmlns:p14="http://schemas.microsoft.com/office/powerpoint/2010/main" val="450470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40563-526E-9649-941D-717B1C91501A}"/>
              </a:ext>
            </a:extLst>
          </p:cNvPr>
          <p:cNvSpPr>
            <a:spLocks noGrp="1"/>
          </p:cNvSpPr>
          <p:nvPr>
            <p:ph type="title"/>
          </p:nvPr>
        </p:nvSpPr>
        <p:spPr/>
        <p:txBody>
          <a:bodyPr/>
          <a:lstStyle/>
          <a:p>
            <a:r>
              <a:rPr lang="en-GB"/>
              <a:t>Click to edit Master title style</a:t>
            </a:r>
            <a:endParaRPr lang="en-LT"/>
          </a:p>
        </p:txBody>
      </p:sp>
      <p:sp>
        <p:nvSpPr>
          <p:cNvPr id="3" name="Content Placeholder 2">
            <a:extLst>
              <a:ext uri="{FF2B5EF4-FFF2-40B4-BE49-F238E27FC236}">
                <a16:creationId xmlns:a16="http://schemas.microsoft.com/office/drawing/2014/main" id="{B4F7E8E5-2699-544E-8025-BA1246CC273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Content Placeholder 3">
            <a:extLst>
              <a:ext uri="{FF2B5EF4-FFF2-40B4-BE49-F238E27FC236}">
                <a16:creationId xmlns:a16="http://schemas.microsoft.com/office/drawing/2014/main" id="{E46C7830-A847-9D46-ADC7-EDABACCA569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5" name="Date Placeholder 4">
            <a:extLst>
              <a:ext uri="{FF2B5EF4-FFF2-40B4-BE49-F238E27FC236}">
                <a16:creationId xmlns:a16="http://schemas.microsoft.com/office/drawing/2014/main" id="{954A0EA3-8F06-C642-B38B-53D8322E3DFF}"/>
              </a:ext>
            </a:extLst>
          </p:cNvPr>
          <p:cNvSpPr>
            <a:spLocks noGrp="1"/>
          </p:cNvSpPr>
          <p:nvPr>
            <p:ph type="dt" sz="half" idx="10"/>
          </p:nvPr>
        </p:nvSpPr>
        <p:spPr/>
        <p:txBody>
          <a:bodyPr/>
          <a:lstStyle/>
          <a:p>
            <a:fld id="{176FE2B9-9D01-D540-87EB-3E0007319A7A}" type="datetimeFigureOut">
              <a:rPr lang="en-LT" smtClean="0"/>
              <a:t>10/19/2023</a:t>
            </a:fld>
            <a:endParaRPr lang="en-LT"/>
          </a:p>
        </p:txBody>
      </p:sp>
      <p:sp>
        <p:nvSpPr>
          <p:cNvPr id="6" name="Footer Placeholder 5">
            <a:extLst>
              <a:ext uri="{FF2B5EF4-FFF2-40B4-BE49-F238E27FC236}">
                <a16:creationId xmlns:a16="http://schemas.microsoft.com/office/drawing/2014/main" id="{66B058EB-AD9E-2A45-892B-933AF266AF82}"/>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2E1B0C0A-39D6-644C-893E-04CA1B347A1C}"/>
              </a:ext>
            </a:extLst>
          </p:cNvPr>
          <p:cNvSpPr>
            <a:spLocks noGrp="1"/>
          </p:cNvSpPr>
          <p:nvPr>
            <p:ph type="sldNum" sz="quarter" idx="12"/>
          </p:nvPr>
        </p:nvSpPr>
        <p:spPr/>
        <p:txBody>
          <a:bodyPr/>
          <a:lstStyle/>
          <a:p>
            <a:fld id="{766BAD17-6BE8-2E4F-9E60-47CE98F6C673}" type="slidenum">
              <a:rPr lang="en-LT" smtClean="0"/>
              <a:t>‹#›</a:t>
            </a:fld>
            <a:endParaRPr lang="en-LT"/>
          </a:p>
        </p:txBody>
      </p:sp>
    </p:spTree>
    <p:extLst>
      <p:ext uri="{BB962C8B-B14F-4D97-AF65-F5344CB8AC3E}">
        <p14:creationId xmlns:p14="http://schemas.microsoft.com/office/powerpoint/2010/main" val="3586806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D87EA-EDF8-F944-924B-2F0F4D8A43E5}"/>
              </a:ext>
            </a:extLst>
          </p:cNvPr>
          <p:cNvSpPr>
            <a:spLocks noGrp="1"/>
          </p:cNvSpPr>
          <p:nvPr>
            <p:ph type="title"/>
          </p:nvPr>
        </p:nvSpPr>
        <p:spPr>
          <a:xfrm>
            <a:off x="839788" y="365125"/>
            <a:ext cx="10515600" cy="1325563"/>
          </a:xfrm>
        </p:spPr>
        <p:txBody>
          <a:bodyPr/>
          <a:lstStyle/>
          <a:p>
            <a:r>
              <a:rPr lang="en-GB"/>
              <a:t>Click to edit Master title style</a:t>
            </a:r>
            <a:endParaRPr lang="en-LT"/>
          </a:p>
        </p:txBody>
      </p:sp>
      <p:sp>
        <p:nvSpPr>
          <p:cNvPr id="3" name="Text Placeholder 2">
            <a:extLst>
              <a:ext uri="{FF2B5EF4-FFF2-40B4-BE49-F238E27FC236}">
                <a16:creationId xmlns:a16="http://schemas.microsoft.com/office/drawing/2014/main" id="{BF1A38A6-F40D-7548-B7A8-E9F545CE93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87B45B2-0BF9-BE47-9010-144F0125B9E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5" name="Text Placeholder 4">
            <a:extLst>
              <a:ext uri="{FF2B5EF4-FFF2-40B4-BE49-F238E27FC236}">
                <a16:creationId xmlns:a16="http://schemas.microsoft.com/office/drawing/2014/main" id="{B72D29A8-6466-C34A-8D7B-9EA6153F2B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693ADCC-6653-B147-9AE8-BB6186DF831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7" name="Date Placeholder 6">
            <a:extLst>
              <a:ext uri="{FF2B5EF4-FFF2-40B4-BE49-F238E27FC236}">
                <a16:creationId xmlns:a16="http://schemas.microsoft.com/office/drawing/2014/main" id="{654FD904-0A3A-4C44-B324-EDA6D1AEBF64}"/>
              </a:ext>
            </a:extLst>
          </p:cNvPr>
          <p:cNvSpPr>
            <a:spLocks noGrp="1"/>
          </p:cNvSpPr>
          <p:nvPr>
            <p:ph type="dt" sz="half" idx="10"/>
          </p:nvPr>
        </p:nvSpPr>
        <p:spPr/>
        <p:txBody>
          <a:bodyPr/>
          <a:lstStyle/>
          <a:p>
            <a:fld id="{176FE2B9-9D01-D540-87EB-3E0007319A7A}" type="datetimeFigureOut">
              <a:rPr lang="en-LT" smtClean="0"/>
              <a:t>10/19/2023</a:t>
            </a:fld>
            <a:endParaRPr lang="en-LT"/>
          </a:p>
        </p:txBody>
      </p:sp>
      <p:sp>
        <p:nvSpPr>
          <p:cNvPr id="8" name="Footer Placeholder 7">
            <a:extLst>
              <a:ext uri="{FF2B5EF4-FFF2-40B4-BE49-F238E27FC236}">
                <a16:creationId xmlns:a16="http://schemas.microsoft.com/office/drawing/2014/main" id="{3BDB705C-9391-B74F-A96E-90C50E089751}"/>
              </a:ext>
            </a:extLst>
          </p:cNvPr>
          <p:cNvSpPr>
            <a:spLocks noGrp="1"/>
          </p:cNvSpPr>
          <p:nvPr>
            <p:ph type="ftr" sz="quarter" idx="11"/>
          </p:nvPr>
        </p:nvSpPr>
        <p:spPr/>
        <p:txBody>
          <a:bodyPr/>
          <a:lstStyle/>
          <a:p>
            <a:endParaRPr lang="en-LT"/>
          </a:p>
        </p:txBody>
      </p:sp>
      <p:sp>
        <p:nvSpPr>
          <p:cNvPr id="9" name="Slide Number Placeholder 8">
            <a:extLst>
              <a:ext uri="{FF2B5EF4-FFF2-40B4-BE49-F238E27FC236}">
                <a16:creationId xmlns:a16="http://schemas.microsoft.com/office/drawing/2014/main" id="{772627BC-1DB7-214D-921F-89761906454B}"/>
              </a:ext>
            </a:extLst>
          </p:cNvPr>
          <p:cNvSpPr>
            <a:spLocks noGrp="1"/>
          </p:cNvSpPr>
          <p:nvPr>
            <p:ph type="sldNum" sz="quarter" idx="12"/>
          </p:nvPr>
        </p:nvSpPr>
        <p:spPr/>
        <p:txBody>
          <a:bodyPr/>
          <a:lstStyle/>
          <a:p>
            <a:fld id="{766BAD17-6BE8-2E4F-9E60-47CE98F6C673}" type="slidenum">
              <a:rPr lang="en-LT" smtClean="0"/>
              <a:t>‹#›</a:t>
            </a:fld>
            <a:endParaRPr lang="en-LT"/>
          </a:p>
        </p:txBody>
      </p:sp>
    </p:spTree>
    <p:extLst>
      <p:ext uri="{BB962C8B-B14F-4D97-AF65-F5344CB8AC3E}">
        <p14:creationId xmlns:p14="http://schemas.microsoft.com/office/powerpoint/2010/main" val="375772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1DA1B-0C1C-114A-9C54-D75F3100E090}"/>
              </a:ext>
            </a:extLst>
          </p:cNvPr>
          <p:cNvSpPr>
            <a:spLocks noGrp="1"/>
          </p:cNvSpPr>
          <p:nvPr>
            <p:ph type="title"/>
          </p:nvPr>
        </p:nvSpPr>
        <p:spPr/>
        <p:txBody>
          <a:bodyPr/>
          <a:lstStyle/>
          <a:p>
            <a:r>
              <a:rPr lang="en-GB"/>
              <a:t>Click to edit Master title style</a:t>
            </a:r>
            <a:endParaRPr lang="en-LT"/>
          </a:p>
        </p:txBody>
      </p:sp>
      <p:sp>
        <p:nvSpPr>
          <p:cNvPr id="3" name="Date Placeholder 2">
            <a:extLst>
              <a:ext uri="{FF2B5EF4-FFF2-40B4-BE49-F238E27FC236}">
                <a16:creationId xmlns:a16="http://schemas.microsoft.com/office/drawing/2014/main" id="{F68B3D87-17A2-184F-8E74-9A01041B392E}"/>
              </a:ext>
            </a:extLst>
          </p:cNvPr>
          <p:cNvSpPr>
            <a:spLocks noGrp="1"/>
          </p:cNvSpPr>
          <p:nvPr>
            <p:ph type="dt" sz="half" idx="10"/>
          </p:nvPr>
        </p:nvSpPr>
        <p:spPr/>
        <p:txBody>
          <a:bodyPr/>
          <a:lstStyle/>
          <a:p>
            <a:fld id="{176FE2B9-9D01-D540-87EB-3E0007319A7A}" type="datetimeFigureOut">
              <a:rPr lang="en-LT" smtClean="0"/>
              <a:t>10/19/2023</a:t>
            </a:fld>
            <a:endParaRPr lang="en-LT"/>
          </a:p>
        </p:txBody>
      </p:sp>
      <p:sp>
        <p:nvSpPr>
          <p:cNvPr id="4" name="Footer Placeholder 3">
            <a:extLst>
              <a:ext uri="{FF2B5EF4-FFF2-40B4-BE49-F238E27FC236}">
                <a16:creationId xmlns:a16="http://schemas.microsoft.com/office/drawing/2014/main" id="{008BAED5-7F2C-2543-B70A-ECF4640C9144}"/>
              </a:ext>
            </a:extLst>
          </p:cNvPr>
          <p:cNvSpPr>
            <a:spLocks noGrp="1"/>
          </p:cNvSpPr>
          <p:nvPr>
            <p:ph type="ftr" sz="quarter" idx="11"/>
          </p:nvPr>
        </p:nvSpPr>
        <p:spPr/>
        <p:txBody>
          <a:bodyPr/>
          <a:lstStyle/>
          <a:p>
            <a:endParaRPr lang="en-LT"/>
          </a:p>
        </p:txBody>
      </p:sp>
      <p:sp>
        <p:nvSpPr>
          <p:cNvPr id="5" name="Slide Number Placeholder 4">
            <a:extLst>
              <a:ext uri="{FF2B5EF4-FFF2-40B4-BE49-F238E27FC236}">
                <a16:creationId xmlns:a16="http://schemas.microsoft.com/office/drawing/2014/main" id="{DBE051A6-F510-5F4E-8549-BA33FF063955}"/>
              </a:ext>
            </a:extLst>
          </p:cNvPr>
          <p:cNvSpPr>
            <a:spLocks noGrp="1"/>
          </p:cNvSpPr>
          <p:nvPr>
            <p:ph type="sldNum" sz="quarter" idx="12"/>
          </p:nvPr>
        </p:nvSpPr>
        <p:spPr/>
        <p:txBody>
          <a:bodyPr/>
          <a:lstStyle/>
          <a:p>
            <a:fld id="{766BAD17-6BE8-2E4F-9E60-47CE98F6C673}" type="slidenum">
              <a:rPr lang="en-LT" smtClean="0"/>
              <a:t>‹#›</a:t>
            </a:fld>
            <a:endParaRPr lang="en-LT"/>
          </a:p>
        </p:txBody>
      </p:sp>
    </p:spTree>
    <p:extLst>
      <p:ext uri="{BB962C8B-B14F-4D97-AF65-F5344CB8AC3E}">
        <p14:creationId xmlns:p14="http://schemas.microsoft.com/office/powerpoint/2010/main" val="3096355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2C2141-6A95-0443-95F4-2372FA13FB86}"/>
              </a:ext>
            </a:extLst>
          </p:cNvPr>
          <p:cNvSpPr>
            <a:spLocks noGrp="1"/>
          </p:cNvSpPr>
          <p:nvPr>
            <p:ph type="dt" sz="half" idx="10"/>
          </p:nvPr>
        </p:nvSpPr>
        <p:spPr/>
        <p:txBody>
          <a:bodyPr/>
          <a:lstStyle/>
          <a:p>
            <a:fld id="{176FE2B9-9D01-D540-87EB-3E0007319A7A}" type="datetimeFigureOut">
              <a:rPr lang="en-LT" smtClean="0"/>
              <a:t>10/19/2023</a:t>
            </a:fld>
            <a:endParaRPr lang="en-LT"/>
          </a:p>
        </p:txBody>
      </p:sp>
      <p:sp>
        <p:nvSpPr>
          <p:cNvPr id="3" name="Footer Placeholder 2">
            <a:extLst>
              <a:ext uri="{FF2B5EF4-FFF2-40B4-BE49-F238E27FC236}">
                <a16:creationId xmlns:a16="http://schemas.microsoft.com/office/drawing/2014/main" id="{79843FD5-03F0-BB49-BE59-B613FC61DE07}"/>
              </a:ext>
            </a:extLst>
          </p:cNvPr>
          <p:cNvSpPr>
            <a:spLocks noGrp="1"/>
          </p:cNvSpPr>
          <p:nvPr>
            <p:ph type="ftr" sz="quarter" idx="11"/>
          </p:nvPr>
        </p:nvSpPr>
        <p:spPr/>
        <p:txBody>
          <a:bodyPr/>
          <a:lstStyle/>
          <a:p>
            <a:endParaRPr lang="en-LT"/>
          </a:p>
        </p:txBody>
      </p:sp>
      <p:sp>
        <p:nvSpPr>
          <p:cNvPr id="4" name="Slide Number Placeholder 3">
            <a:extLst>
              <a:ext uri="{FF2B5EF4-FFF2-40B4-BE49-F238E27FC236}">
                <a16:creationId xmlns:a16="http://schemas.microsoft.com/office/drawing/2014/main" id="{BBDD73E0-77FE-724B-9897-3BE5726BDDBA}"/>
              </a:ext>
            </a:extLst>
          </p:cNvPr>
          <p:cNvSpPr>
            <a:spLocks noGrp="1"/>
          </p:cNvSpPr>
          <p:nvPr>
            <p:ph type="sldNum" sz="quarter" idx="12"/>
          </p:nvPr>
        </p:nvSpPr>
        <p:spPr/>
        <p:txBody>
          <a:bodyPr/>
          <a:lstStyle/>
          <a:p>
            <a:fld id="{766BAD17-6BE8-2E4F-9E60-47CE98F6C673}" type="slidenum">
              <a:rPr lang="en-LT" smtClean="0"/>
              <a:t>‹#›</a:t>
            </a:fld>
            <a:endParaRPr lang="en-LT"/>
          </a:p>
        </p:txBody>
      </p:sp>
    </p:spTree>
    <p:extLst>
      <p:ext uri="{BB962C8B-B14F-4D97-AF65-F5344CB8AC3E}">
        <p14:creationId xmlns:p14="http://schemas.microsoft.com/office/powerpoint/2010/main" val="2947473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B61E1-EB2B-2E4C-A3B7-09D8BD2232B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LT"/>
          </a:p>
        </p:txBody>
      </p:sp>
      <p:sp>
        <p:nvSpPr>
          <p:cNvPr id="3" name="Content Placeholder 2">
            <a:extLst>
              <a:ext uri="{FF2B5EF4-FFF2-40B4-BE49-F238E27FC236}">
                <a16:creationId xmlns:a16="http://schemas.microsoft.com/office/drawing/2014/main" id="{310C3AAE-0262-954F-9742-7735DBB8D4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Text Placeholder 3">
            <a:extLst>
              <a:ext uri="{FF2B5EF4-FFF2-40B4-BE49-F238E27FC236}">
                <a16:creationId xmlns:a16="http://schemas.microsoft.com/office/drawing/2014/main" id="{58E34FFE-93FE-0841-86D6-4ECEC833A1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05DF82A-0607-1247-93BD-15710C1D7A47}"/>
              </a:ext>
            </a:extLst>
          </p:cNvPr>
          <p:cNvSpPr>
            <a:spLocks noGrp="1"/>
          </p:cNvSpPr>
          <p:nvPr>
            <p:ph type="dt" sz="half" idx="10"/>
          </p:nvPr>
        </p:nvSpPr>
        <p:spPr/>
        <p:txBody>
          <a:bodyPr/>
          <a:lstStyle/>
          <a:p>
            <a:fld id="{176FE2B9-9D01-D540-87EB-3E0007319A7A}" type="datetimeFigureOut">
              <a:rPr lang="en-LT" smtClean="0"/>
              <a:t>10/19/2023</a:t>
            </a:fld>
            <a:endParaRPr lang="en-LT"/>
          </a:p>
        </p:txBody>
      </p:sp>
      <p:sp>
        <p:nvSpPr>
          <p:cNvPr id="6" name="Footer Placeholder 5">
            <a:extLst>
              <a:ext uri="{FF2B5EF4-FFF2-40B4-BE49-F238E27FC236}">
                <a16:creationId xmlns:a16="http://schemas.microsoft.com/office/drawing/2014/main" id="{97749ED3-ADEA-7240-9118-ECDE51A2A563}"/>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E3E841C6-0530-3E42-BADB-1025BD6292D1}"/>
              </a:ext>
            </a:extLst>
          </p:cNvPr>
          <p:cNvSpPr>
            <a:spLocks noGrp="1"/>
          </p:cNvSpPr>
          <p:nvPr>
            <p:ph type="sldNum" sz="quarter" idx="12"/>
          </p:nvPr>
        </p:nvSpPr>
        <p:spPr/>
        <p:txBody>
          <a:bodyPr/>
          <a:lstStyle/>
          <a:p>
            <a:fld id="{766BAD17-6BE8-2E4F-9E60-47CE98F6C673}" type="slidenum">
              <a:rPr lang="en-LT" smtClean="0"/>
              <a:t>‹#›</a:t>
            </a:fld>
            <a:endParaRPr lang="en-LT"/>
          </a:p>
        </p:txBody>
      </p:sp>
    </p:spTree>
    <p:extLst>
      <p:ext uri="{BB962C8B-B14F-4D97-AF65-F5344CB8AC3E}">
        <p14:creationId xmlns:p14="http://schemas.microsoft.com/office/powerpoint/2010/main" val="261072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3FDAF-0521-8E41-B870-D439FCB8C4C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LT"/>
          </a:p>
        </p:txBody>
      </p:sp>
      <p:sp>
        <p:nvSpPr>
          <p:cNvPr id="3" name="Picture Placeholder 2">
            <a:extLst>
              <a:ext uri="{FF2B5EF4-FFF2-40B4-BE49-F238E27FC236}">
                <a16:creationId xmlns:a16="http://schemas.microsoft.com/office/drawing/2014/main" id="{73BA1235-744D-3B44-A9AA-A542338896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LT"/>
          </a:p>
        </p:txBody>
      </p:sp>
      <p:sp>
        <p:nvSpPr>
          <p:cNvPr id="4" name="Text Placeholder 3">
            <a:extLst>
              <a:ext uri="{FF2B5EF4-FFF2-40B4-BE49-F238E27FC236}">
                <a16:creationId xmlns:a16="http://schemas.microsoft.com/office/drawing/2014/main" id="{C264630D-666B-E048-BAFD-0F526020FD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9E127E3-81E4-D642-B053-4A215A218DD4}"/>
              </a:ext>
            </a:extLst>
          </p:cNvPr>
          <p:cNvSpPr>
            <a:spLocks noGrp="1"/>
          </p:cNvSpPr>
          <p:nvPr>
            <p:ph type="dt" sz="half" idx="10"/>
          </p:nvPr>
        </p:nvSpPr>
        <p:spPr/>
        <p:txBody>
          <a:bodyPr/>
          <a:lstStyle/>
          <a:p>
            <a:fld id="{176FE2B9-9D01-D540-87EB-3E0007319A7A}" type="datetimeFigureOut">
              <a:rPr lang="en-LT" smtClean="0"/>
              <a:t>10/19/2023</a:t>
            </a:fld>
            <a:endParaRPr lang="en-LT"/>
          </a:p>
        </p:txBody>
      </p:sp>
      <p:sp>
        <p:nvSpPr>
          <p:cNvPr id="6" name="Footer Placeholder 5">
            <a:extLst>
              <a:ext uri="{FF2B5EF4-FFF2-40B4-BE49-F238E27FC236}">
                <a16:creationId xmlns:a16="http://schemas.microsoft.com/office/drawing/2014/main" id="{7622A43D-C76B-2845-A2E5-22F931277D75}"/>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C72E307D-8C15-F246-9A8A-0C2EF5FD17B9}"/>
              </a:ext>
            </a:extLst>
          </p:cNvPr>
          <p:cNvSpPr>
            <a:spLocks noGrp="1"/>
          </p:cNvSpPr>
          <p:nvPr>
            <p:ph type="sldNum" sz="quarter" idx="12"/>
          </p:nvPr>
        </p:nvSpPr>
        <p:spPr/>
        <p:txBody>
          <a:bodyPr/>
          <a:lstStyle/>
          <a:p>
            <a:fld id="{766BAD17-6BE8-2E4F-9E60-47CE98F6C673}" type="slidenum">
              <a:rPr lang="en-LT" smtClean="0"/>
              <a:t>‹#›</a:t>
            </a:fld>
            <a:endParaRPr lang="en-LT"/>
          </a:p>
        </p:txBody>
      </p:sp>
    </p:spTree>
    <p:extLst>
      <p:ext uri="{BB962C8B-B14F-4D97-AF65-F5344CB8AC3E}">
        <p14:creationId xmlns:p14="http://schemas.microsoft.com/office/powerpoint/2010/main" val="3474977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5DD12-B563-BE42-A06D-6F4D7E492BF8}"/>
              </a:ext>
            </a:extLst>
          </p:cNvPr>
          <p:cNvSpPr>
            <a:spLocks noGrp="1"/>
          </p:cNvSpPr>
          <p:nvPr>
            <p:ph type="title"/>
          </p:nvPr>
        </p:nvSpPr>
        <p:spPr/>
        <p:txBody>
          <a:bodyPr/>
          <a:lstStyle/>
          <a:p>
            <a:r>
              <a:rPr lang="en-GB"/>
              <a:t>Click to edit Master title style</a:t>
            </a:r>
            <a:endParaRPr lang="en-LT"/>
          </a:p>
        </p:txBody>
      </p:sp>
      <p:sp>
        <p:nvSpPr>
          <p:cNvPr id="3" name="Vertical Text Placeholder 2">
            <a:extLst>
              <a:ext uri="{FF2B5EF4-FFF2-40B4-BE49-F238E27FC236}">
                <a16:creationId xmlns:a16="http://schemas.microsoft.com/office/drawing/2014/main" id="{A9607102-6EB3-B44A-8332-6E3F5546F1E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27DDF03D-513A-5143-A7B5-1D33C5EF267F}"/>
              </a:ext>
            </a:extLst>
          </p:cNvPr>
          <p:cNvSpPr>
            <a:spLocks noGrp="1"/>
          </p:cNvSpPr>
          <p:nvPr>
            <p:ph type="dt" sz="half" idx="10"/>
          </p:nvPr>
        </p:nvSpPr>
        <p:spPr/>
        <p:txBody>
          <a:bodyPr/>
          <a:lstStyle/>
          <a:p>
            <a:fld id="{176FE2B9-9D01-D540-87EB-3E0007319A7A}" type="datetimeFigureOut">
              <a:rPr lang="en-LT" smtClean="0"/>
              <a:t>10/19/2023</a:t>
            </a:fld>
            <a:endParaRPr lang="en-LT"/>
          </a:p>
        </p:txBody>
      </p:sp>
      <p:sp>
        <p:nvSpPr>
          <p:cNvPr id="5" name="Footer Placeholder 4">
            <a:extLst>
              <a:ext uri="{FF2B5EF4-FFF2-40B4-BE49-F238E27FC236}">
                <a16:creationId xmlns:a16="http://schemas.microsoft.com/office/drawing/2014/main" id="{580D9A4E-066F-714B-843E-FA01C433E2B2}"/>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EF4D0283-99D2-6346-8207-A53635FFF8C0}"/>
              </a:ext>
            </a:extLst>
          </p:cNvPr>
          <p:cNvSpPr>
            <a:spLocks noGrp="1"/>
          </p:cNvSpPr>
          <p:nvPr>
            <p:ph type="sldNum" sz="quarter" idx="12"/>
          </p:nvPr>
        </p:nvSpPr>
        <p:spPr/>
        <p:txBody>
          <a:bodyPr/>
          <a:lstStyle/>
          <a:p>
            <a:fld id="{766BAD17-6BE8-2E4F-9E60-47CE98F6C673}" type="slidenum">
              <a:rPr lang="en-LT" smtClean="0"/>
              <a:t>‹#›</a:t>
            </a:fld>
            <a:endParaRPr lang="en-LT"/>
          </a:p>
        </p:txBody>
      </p:sp>
    </p:spTree>
    <p:extLst>
      <p:ext uri="{BB962C8B-B14F-4D97-AF65-F5344CB8AC3E}">
        <p14:creationId xmlns:p14="http://schemas.microsoft.com/office/powerpoint/2010/main" val="2029730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FE66AC-4555-5549-9410-C9C15121C99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LT"/>
          </a:p>
        </p:txBody>
      </p:sp>
      <p:sp>
        <p:nvSpPr>
          <p:cNvPr id="3" name="Vertical Text Placeholder 2">
            <a:extLst>
              <a:ext uri="{FF2B5EF4-FFF2-40B4-BE49-F238E27FC236}">
                <a16:creationId xmlns:a16="http://schemas.microsoft.com/office/drawing/2014/main" id="{D12B8C93-003E-7644-ACDC-48C8AE2BC85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6127448B-8A6B-6A47-AD19-1DEBEC44DE1F}"/>
              </a:ext>
            </a:extLst>
          </p:cNvPr>
          <p:cNvSpPr>
            <a:spLocks noGrp="1"/>
          </p:cNvSpPr>
          <p:nvPr>
            <p:ph type="dt" sz="half" idx="10"/>
          </p:nvPr>
        </p:nvSpPr>
        <p:spPr/>
        <p:txBody>
          <a:bodyPr/>
          <a:lstStyle/>
          <a:p>
            <a:fld id="{176FE2B9-9D01-D540-87EB-3E0007319A7A}" type="datetimeFigureOut">
              <a:rPr lang="en-LT" smtClean="0"/>
              <a:t>10/19/2023</a:t>
            </a:fld>
            <a:endParaRPr lang="en-LT"/>
          </a:p>
        </p:txBody>
      </p:sp>
      <p:sp>
        <p:nvSpPr>
          <p:cNvPr id="5" name="Footer Placeholder 4">
            <a:extLst>
              <a:ext uri="{FF2B5EF4-FFF2-40B4-BE49-F238E27FC236}">
                <a16:creationId xmlns:a16="http://schemas.microsoft.com/office/drawing/2014/main" id="{C95F4D20-C1F5-1044-B20D-40C9750BB311}"/>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E7182E98-1EB7-D541-B828-519D835A879F}"/>
              </a:ext>
            </a:extLst>
          </p:cNvPr>
          <p:cNvSpPr>
            <a:spLocks noGrp="1"/>
          </p:cNvSpPr>
          <p:nvPr>
            <p:ph type="sldNum" sz="quarter" idx="12"/>
          </p:nvPr>
        </p:nvSpPr>
        <p:spPr/>
        <p:txBody>
          <a:bodyPr/>
          <a:lstStyle/>
          <a:p>
            <a:fld id="{766BAD17-6BE8-2E4F-9E60-47CE98F6C673}" type="slidenum">
              <a:rPr lang="en-LT" smtClean="0"/>
              <a:t>‹#›</a:t>
            </a:fld>
            <a:endParaRPr lang="en-LT"/>
          </a:p>
        </p:txBody>
      </p:sp>
    </p:spTree>
    <p:extLst>
      <p:ext uri="{BB962C8B-B14F-4D97-AF65-F5344CB8AC3E}">
        <p14:creationId xmlns:p14="http://schemas.microsoft.com/office/powerpoint/2010/main" val="2929867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ctr"/>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7A5DEA-3409-6B45-8707-47FBCF567E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LT"/>
          </a:p>
        </p:txBody>
      </p:sp>
      <p:sp>
        <p:nvSpPr>
          <p:cNvPr id="3" name="Text Placeholder 2">
            <a:extLst>
              <a:ext uri="{FF2B5EF4-FFF2-40B4-BE49-F238E27FC236}">
                <a16:creationId xmlns:a16="http://schemas.microsoft.com/office/drawing/2014/main" id="{BDEC6E37-4153-EA4D-9835-A07154BBF7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5F0B12B1-E671-D842-A507-6325C85971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6FE2B9-9D01-D540-87EB-3E0007319A7A}" type="datetimeFigureOut">
              <a:rPr lang="en-LT" smtClean="0"/>
              <a:t>10/19/2023</a:t>
            </a:fld>
            <a:endParaRPr lang="en-LT"/>
          </a:p>
        </p:txBody>
      </p:sp>
      <p:sp>
        <p:nvSpPr>
          <p:cNvPr id="5" name="Footer Placeholder 4">
            <a:extLst>
              <a:ext uri="{FF2B5EF4-FFF2-40B4-BE49-F238E27FC236}">
                <a16:creationId xmlns:a16="http://schemas.microsoft.com/office/drawing/2014/main" id="{3AC44CF6-CC2B-3244-B0BD-6A23EC3913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LT"/>
          </a:p>
        </p:txBody>
      </p:sp>
      <p:sp>
        <p:nvSpPr>
          <p:cNvPr id="6" name="Slide Number Placeholder 5">
            <a:extLst>
              <a:ext uri="{FF2B5EF4-FFF2-40B4-BE49-F238E27FC236}">
                <a16:creationId xmlns:a16="http://schemas.microsoft.com/office/drawing/2014/main" id="{0B89CB00-9285-1D44-ACC7-AF742751F2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6BAD17-6BE8-2E4F-9E60-47CE98F6C673}" type="slidenum">
              <a:rPr lang="en-LT" smtClean="0"/>
              <a:t>‹#›</a:t>
            </a:fld>
            <a:endParaRPr lang="en-LT"/>
          </a:p>
        </p:txBody>
      </p:sp>
    </p:spTree>
    <p:extLst>
      <p:ext uri="{BB962C8B-B14F-4D97-AF65-F5344CB8AC3E}">
        <p14:creationId xmlns:p14="http://schemas.microsoft.com/office/powerpoint/2010/main" val="1320603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3.emf"/><Relationship Id="rId7"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www.e-tar.lt/portal/lt/legalAct/988b72b0398611edbc04912defe897d1" TargetMode="External"/><Relationship Id="rId4" Type="http://schemas.openxmlformats.org/officeDocument/2006/relationships/image" Target="../media/image4.emf"/><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11.emf"/><Relationship Id="rId7"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4.png"/><Relationship Id="rId5" Type="http://schemas.openxmlformats.org/officeDocument/2006/relationships/hyperlink" Target="https://portal.uzt.lt/LDBPortal/Pages/TrainingCourses/TrainingCourseList.aspx?branch=FormalTrainingCourses&amp;pageId=4bd08d50-877a-4a4c-b466-d2bb70ece51b" TargetMode="External"/><Relationship Id="rId10" Type="http://schemas.openxmlformats.org/officeDocument/2006/relationships/image" Target="../media/image7.png"/><Relationship Id="rId4" Type="http://schemas.openxmlformats.org/officeDocument/2006/relationships/image" Target="../media/image4.emf"/><Relationship Id="rId9" Type="http://schemas.openxmlformats.org/officeDocument/2006/relationships/image" Target="../media/image6.emf"/></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emf"/><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7.emf"/><Relationship Id="rId7"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5.emf"/><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7.emf"/><Relationship Id="rId7"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5.emf"/><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7.emf"/><Relationship Id="rId7"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5.emf"/><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7.png"/><Relationship Id="rId4" Type="http://schemas.openxmlformats.org/officeDocument/2006/relationships/image" Target="../media/image13.emf"/></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6.emf"/><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8" Type="http://schemas.openxmlformats.org/officeDocument/2006/relationships/image" Target="../media/image24.emf"/><Relationship Id="rId13" Type="http://schemas.openxmlformats.org/officeDocument/2006/relationships/image" Target="../media/image29.emf"/><Relationship Id="rId3" Type="http://schemas.openxmlformats.org/officeDocument/2006/relationships/image" Target="../media/image20.emf"/><Relationship Id="rId7" Type="http://schemas.openxmlformats.org/officeDocument/2006/relationships/image" Target="../media/image23.emf"/><Relationship Id="rId12" Type="http://schemas.openxmlformats.org/officeDocument/2006/relationships/image" Target="../media/image28.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emf"/><Relationship Id="rId11" Type="http://schemas.openxmlformats.org/officeDocument/2006/relationships/image" Target="../media/image27.emf"/><Relationship Id="rId5" Type="http://schemas.openxmlformats.org/officeDocument/2006/relationships/image" Target="../media/image21.emf"/><Relationship Id="rId15" Type="http://schemas.openxmlformats.org/officeDocument/2006/relationships/image" Target="../media/image30.png"/><Relationship Id="rId10" Type="http://schemas.openxmlformats.org/officeDocument/2006/relationships/image" Target="../media/image26.emf"/><Relationship Id="rId4" Type="http://schemas.openxmlformats.org/officeDocument/2006/relationships/image" Target="../media/image4.emf"/><Relationship Id="rId9" Type="http://schemas.openxmlformats.org/officeDocument/2006/relationships/image" Target="../media/image25.emf"/><Relationship Id="rId14" Type="http://schemas.openxmlformats.org/officeDocument/2006/relationships/hyperlink" Target="http://www.uzt.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ctr"/>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E3440B4-0AA4-1847-9CF4-1BE65B391002}"/>
              </a:ext>
            </a:extLst>
          </p:cNvPr>
          <p:cNvSpPr txBox="1"/>
          <p:nvPr/>
        </p:nvSpPr>
        <p:spPr>
          <a:xfrm>
            <a:off x="2627369" y="3124041"/>
            <a:ext cx="7808717"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sz="4000" b="0" i="0" u="none" strike="noStrike" kern="1200" cap="none" spc="0" normalizeH="0" baseline="0" noProof="0" dirty="0">
                <a:ln>
                  <a:noFill/>
                </a:ln>
                <a:solidFill>
                  <a:srgbClr val="414144"/>
                </a:solidFill>
                <a:effectLst/>
                <a:uLnTx/>
                <a:uFillTx/>
                <a:latin typeface="Gordita Medium"/>
                <a:cs typeface="Gordita" panose="020B0604020202020204" charset="-70"/>
              </a:rPr>
              <a:t>Aukštą pridėtinę vertę kuriančių kvalifikacijų ir kompetencijų įgijimas</a:t>
            </a:r>
          </a:p>
        </p:txBody>
      </p:sp>
      <p:sp>
        <p:nvSpPr>
          <p:cNvPr id="7" name="TextBox 6">
            <a:extLst>
              <a:ext uri="{FF2B5EF4-FFF2-40B4-BE49-F238E27FC236}">
                <a16:creationId xmlns:a16="http://schemas.microsoft.com/office/drawing/2014/main" id="{D792794F-0E60-CB4E-B843-ACBA98C7DE0F}"/>
              </a:ext>
            </a:extLst>
          </p:cNvPr>
          <p:cNvSpPr txBox="1"/>
          <p:nvPr/>
        </p:nvSpPr>
        <p:spPr>
          <a:xfrm>
            <a:off x="357887" y="5719227"/>
            <a:ext cx="4263594" cy="1077218"/>
          </a:xfrm>
          <a:prstGeom prst="rect">
            <a:avLst/>
          </a:prstGeom>
          <a:noFill/>
        </p:spPr>
        <p:txBody>
          <a:bodyPr wrap="square">
            <a:spAutoFit/>
          </a:bodyPr>
          <a:lstStyle/>
          <a:p>
            <a:pPr algn="ctr"/>
            <a:r>
              <a:rPr lang="lt-LT" sz="1600" b="1" dirty="0">
                <a:solidFill>
                  <a:schemeClr val="tx1"/>
                </a:solidFill>
                <a:latin typeface="Gordita" panose="020B0604020202020204" charset="-70"/>
                <a:cs typeface="Gordita" panose="020B0604020202020204" charset="-70"/>
              </a:rPr>
              <a:t>Panevėžio klientų aptarnavimo departamentas</a:t>
            </a:r>
          </a:p>
          <a:p>
            <a:pPr algn="ctr"/>
            <a:r>
              <a:rPr lang="lt-LT" sz="1600" b="1" dirty="0">
                <a:solidFill>
                  <a:schemeClr val="tx1"/>
                </a:solidFill>
                <a:latin typeface="Gordita" panose="020B0604020202020204" charset="-70"/>
                <a:cs typeface="Gordita" panose="020B0604020202020204" charset="-70"/>
              </a:rPr>
              <a:t>Paramos mokymuisi koordinatorė  </a:t>
            </a:r>
          </a:p>
          <a:p>
            <a:pPr algn="ctr"/>
            <a:r>
              <a:rPr lang="lt-LT" sz="1600" b="1" dirty="0">
                <a:solidFill>
                  <a:schemeClr val="tx1"/>
                </a:solidFill>
                <a:latin typeface="Gordita" panose="020B0604020202020204" charset="-70"/>
                <a:cs typeface="Gordita" panose="020B0604020202020204" charset="-70"/>
              </a:rPr>
              <a:t>Jurgita Viliūnienė</a:t>
            </a:r>
          </a:p>
        </p:txBody>
      </p:sp>
      <p:sp>
        <p:nvSpPr>
          <p:cNvPr id="10" name="TextBox 9">
            <a:extLst>
              <a:ext uri="{FF2B5EF4-FFF2-40B4-BE49-F238E27FC236}">
                <a16:creationId xmlns:a16="http://schemas.microsoft.com/office/drawing/2014/main" id="{DA38121A-BDF1-604D-96C2-27E9630E436F}"/>
              </a:ext>
            </a:extLst>
          </p:cNvPr>
          <p:cNvSpPr txBox="1"/>
          <p:nvPr/>
        </p:nvSpPr>
        <p:spPr>
          <a:xfrm>
            <a:off x="9192488" y="337759"/>
            <a:ext cx="3927767" cy="369332"/>
          </a:xfrm>
          <a:prstGeom prst="rect">
            <a:avLst/>
          </a:prstGeom>
          <a:noFill/>
        </p:spPr>
        <p:txBody>
          <a:bodyPr wrap="square">
            <a:spAutoFit/>
          </a:bodyPr>
          <a:lstStyle/>
          <a:p>
            <a:pPr algn="ctr" rtl="0" fontAlgn="base"/>
            <a:r>
              <a:rPr lang="lt-LT" sz="1800" b="0" i="0" u="none" strike="noStrike" dirty="0">
                <a:solidFill>
                  <a:srgbClr val="000000"/>
                </a:solidFill>
                <a:effectLst/>
                <a:latin typeface="Gordita" pitchFamily="2" charset="77"/>
                <a:cs typeface="Gordita" pitchFamily="2" charset="77"/>
              </a:rPr>
              <a:t>2023-10-16</a:t>
            </a:r>
            <a:endParaRPr lang="en-US" b="0" i="0" u="none" strike="noStrike" dirty="0">
              <a:solidFill>
                <a:srgbClr val="000000"/>
              </a:solidFill>
              <a:effectLst/>
              <a:latin typeface="Gordita" pitchFamily="2" charset="77"/>
              <a:cs typeface="Gordita" pitchFamily="2" charset="77"/>
            </a:endParaRPr>
          </a:p>
        </p:txBody>
      </p:sp>
      <p:sp>
        <p:nvSpPr>
          <p:cNvPr id="11" name="TextBox 10">
            <a:extLst>
              <a:ext uri="{FF2B5EF4-FFF2-40B4-BE49-F238E27FC236}">
                <a16:creationId xmlns:a16="http://schemas.microsoft.com/office/drawing/2014/main" id="{12107D09-113D-A740-9EEC-624FABD039E4}"/>
              </a:ext>
            </a:extLst>
          </p:cNvPr>
          <p:cNvSpPr txBox="1"/>
          <p:nvPr/>
        </p:nvSpPr>
        <p:spPr>
          <a:xfrm>
            <a:off x="488515" y="6250488"/>
            <a:ext cx="184731" cy="369332"/>
          </a:xfrm>
          <a:prstGeom prst="rect">
            <a:avLst/>
          </a:prstGeom>
          <a:noFill/>
        </p:spPr>
        <p:txBody>
          <a:bodyPr wrap="none" rtlCol="0">
            <a:spAutoFit/>
          </a:bodyPr>
          <a:lstStyle/>
          <a:p>
            <a:endParaRPr lang="en-LT" dirty="0"/>
          </a:p>
        </p:txBody>
      </p:sp>
      <p:pic>
        <p:nvPicPr>
          <p:cNvPr id="3" name="Picture 2" descr="A logo on a black background&#10;&#10;Description automatically generated">
            <a:extLst>
              <a:ext uri="{FF2B5EF4-FFF2-40B4-BE49-F238E27FC236}">
                <a16:creationId xmlns:a16="http://schemas.microsoft.com/office/drawing/2014/main" id="{A57455F8-7A6F-C54A-A663-31C0DB2E2488}"/>
              </a:ext>
            </a:extLst>
          </p:cNvPr>
          <p:cNvPicPr>
            <a:picLocks noChangeAspect="1"/>
          </p:cNvPicPr>
          <p:nvPr/>
        </p:nvPicPr>
        <p:blipFill>
          <a:blip r:embed="rId3"/>
          <a:stretch>
            <a:fillRect/>
          </a:stretch>
        </p:blipFill>
        <p:spPr>
          <a:xfrm>
            <a:off x="3622621" y="337759"/>
            <a:ext cx="4946757" cy="2725764"/>
          </a:xfrm>
          <a:prstGeom prst="rect">
            <a:avLst/>
          </a:prstGeom>
        </p:spPr>
      </p:pic>
    </p:spTree>
    <p:extLst>
      <p:ext uri="{BB962C8B-B14F-4D97-AF65-F5344CB8AC3E}">
        <p14:creationId xmlns:p14="http://schemas.microsoft.com/office/powerpoint/2010/main" val="154712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7CDA12-98F2-D54B-BA0E-79D63A0FA9A7}"/>
              </a:ext>
            </a:extLst>
          </p:cNvPr>
          <p:cNvPicPr>
            <a:picLocks noChangeAspect="1"/>
          </p:cNvPicPr>
          <p:nvPr/>
        </p:nvPicPr>
        <p:blipFill>
          <a:blip r:embed="rId3"/>
          <a:stretch>
            <a:fillRect/>
          </a:stretch>
        </p:blipFill>
        <p:spPr>
          <a:xfrm>
            <a:off x="2869028" y="1540562"/>
            <a:ext cx="7420221" cy="4349067"/>
          </a:xfrm>
          <a:prstGeom prst="rect">
            <a:avLst/>
          </a:prstGeom>
        </p:spPr>
      </p:pic>
      <p:pic>
        <p:nvPicPr>
          <p:cNvPr id="5" name="Picture 4">
            <a:extLst>
              <a:ext uri="{FF2B5EF4-FFF2-40B4-BE49-F238E27FC236}">
                <a16:creationId xmlns:a16="http://schemas.microsoft.com/office/drawing/2014/main" id="{FE053FA7-1B43-944C-AD45-768B7F402DC3}"/>
              </a:ext>
            </a:extLst>
          </p:cNvPr>
          <p:cNvPicPr>
            <a:picLocks noChangeAspect="1"/>
          </p:cNvPicPr>
          <p:nvPr/>
        </p:nvPicPr>
        <p:blipFill>
          <a:blip r:embed="rId4"/>
          <a:stretch>
            <a:fillRect/>
          </a:stretch>
        </p:blipFill>
        <p:spPr>
          <a:xfrm>
            <a:off x="11534404" y="165361"/>
            <a:ext cx="354366" cy="626047"/>
          </a:xfrm>
          <a:prstGeom prst="rect">
            <a:avLst/>
          </a:prstGeom>
        </p:spPr>
      </p:pic>
      <p:sp>
        <p:nvSpPr>
          <p:cNvPr id="17" name="TextBox 16">
            <a:extLst>
              <a:ext uri="{FF2B5EF4-FFF2-40B4-BE49-F238E27FC236}">
                <a16:creationId xmlns:a16="http://schemas.microsoft.com/office/drawing/2014/main" id="{51BE591F-76FA-5F4A-88A0-8AA1463AC1FD}"/>
              </a:ext>
            </a:extLst>
          </p:cNvPr>
          <p:cNvSpPr txBox="1"/>
          <p:nvPr/>
        </p:nvSpPr>
        <p:spPr>
          <a:xfrm>
            <a:off x="-3076832" y="1890584"/>
            <a:ext cx="184731" cy="369332"/>
          </a:xfrm>
          <a:prstGeom prst="rect">
            <a:avLst/>
          </a:prstGeom>
          <a:noFill/>
        </p:spPr>
        <p:txBody>
          <a:bodyPr wrap="none" rtlCol="0">
            <a:spAutoFit/>
          </a:bodyPr>
          <a:lstStyle/>
          <a:p>
            <a:endParaRPr lang="en-LT" dirty="0"/>
          </a:p>
        </p:txBody>
      </p:sp>
      <p:sp>
        <p:nvSpPr>
          <p:cNvPr id="13" name="Rectangle 12">
            <a:extLst>
              <a:ext uri="{FF2B5EF4-FFF2-40B4-BE49-F238E27FC236}">
                <a16:creationId xmlns:a16="http://schemas.microsoft.com/office/drawing/2014/main" id="{FA32A1DF-588B-5F49-8363-9C112649D89D}"/>
              </a:ext>
            </a:extLst>
          </p:cNvPr>
          <p:cNvSpPr/>
          <p:nvPr/>
        </p:nvSpPr>
        <p:spPr>
          <a:xfrm>
            <a:off x="3121445" y="1890584"/>
            <a:ext cx="6993087" cy="4216539"/>
          </a:xfrm>
          <a:prstGeom prst="rect">
            <a:avLst/>
          </a:prstGeom>
        </p:spPr>
        <p:txBody>
          <a:bodyPr wrap="square">
            <a:spAutoFit/>
          </a:bodyPr>
          <a:lstStyle/>
          <a:p>
            <a:pPr algn="just"/>
            <a:r>
              <a:rPr lang="lt-LT" sz="2000" dirty="0">
                <a:solidFill>
                  <a:schemeClr val="tx1">
                    <a:lumMod val="75000"/>
                  </a:schemeClr>
                </a:solidFill>
                <a:latin typeface="Gordita" panose="020B0604020202020204" charset="-70"/>
                <a:cs typeface="Gordita" panose="020B0604020202020204" charset="-70"/>
              </a:rPr>
              <a:t> </a:t>
            </a:r>
          </a:p>
          <a:p>
            <a:pPr algn="just"/>
            <a:endParaRPr lang="lt-LT" sz="2000" dirty="0">
              <a:solidFill>
                <a:schemeClr val="tx1">
                  <a:lumMod val="75000"/>
                </a:schemeClr>
              </a:solidFill>
              <a:latin typeface="Gordita" panose="020B0604020202020204" charset="-70"/>
              <a:cs typeface="Gordita" panose="020B0604020202020204" charset="-70"/>
            </a:endParaRPr>
          </a:p>
          <a:p>
            <a:pPr marL="342900" indent="-342900" algn="just">
              <a:buFont typeface="Arial" panose="020B0604020202020204" pitchFamily="34" charset="0"/>
              <a:buChar char="•"/>
            </a:pPr>
            <a:r>
              <a:rPr lang="lt-LT" sz="2000" dirty="0">
                <a:solidFill>
                  <a:schemeClr val="tx1">
                    <a:lumMod val="75000"/>
                  </a:schemeClr>
                </a:solidFill>
                <a:latin typeface="Gordita" panose="020B0604020202020204"/>
                <a:cs typeface="Gordita" panose="020B0604020202020204" charset="-70"/>
              </a:rPr>
              <a:t>Lietuvos gyventojams suteikti galimybę planuoti savo karjerą ir turėti įrankį pasiruošti tam pokyčiui – įgyti aukštą pridėtinę vertę generuojančią kvalifikaciją ar kompetenciją.  </a:t>
            </a:r>
          </a:p>
          <a:p>
            <a:pPr marL="342900" indent="-342900" algn="just">
              <a:buFont typeface="Arial" panose="020B0604020202020204" pitchFamily="34" charset="0"/>
              <a:buChar char="•"/>
            </a:pPr>
            <a:endParaRPr lang="lt-LT" sz="2000" dirty="0">
              <a:solidFill>
                <a:schemeClr val="tx1">
                  <a:lumMod val="75000"/>
                </a:schemeClr>
              </a:solidFill>
              <a:latin typeface="Gordita" panose="020B0604020202020204"/>
              <a:cs typeface="Gordita" panose="020B0604020202020204" charset="-70"/>
            </a:endParaRPr>
          </a:p>
          <a:p>
            <a:pPr marL="342900" indent="-342900" algn="just">
              <a:buFont typeface="Arial" panose="020B0604020202020204" pitchFamily="34" charset="0"/>
              <a:buChar char="•"/>
            </a:pPr>
            <a:r>
              <a:rPr lang="lt-LT" sz="2000" dirty="0">
                <a:solidFill>
                  <a:schemeClr val="tx1">
                    <a:lumMod val="75000"/>
                  </a:schemeClr>
                </a:solidFill>
                <a:latin typeface="Gordita" panose="020B0604020202020204"/>
                <a:cs typeface="Gordita" panose="020B0604020202020204" charset="-70"/>
              </a:rPr>
              <a:t>Įmonėms – užsitikrinti darbuotojų kompetencijų atitiktį pagal esamus ar prognozuojamus inovacinius, technologinius pokyčius.</a:t>
            </a:r>
          </a:p>
          <a:p>
            <a:pPr lvl="0"/>
            <a:endParaRPr lang="lt-LT" sz="2200" dirty="0">
              <a:latin typeface="Gordita" panose="020B0604020202020204"/>
              <a:cs typeface="Gordita Medium" pitchFamily="2" charset="77"/>
            </a:endParaRPr>
          </a:p>
          <a:p>
            <a:endParaRPr lang="en-US" sz="2200" dirty="0">
              <a:latin typeface="Gordita" pitchFamily="2" charset="77"/>
              <a:cs typeface="Gordita" pitchFamily="2" charset="77"/>
            </a:endParaRPr>
          </a:p>
          <a:p>
            <a:endParaRPr lang="en-US" sz="2200" dirty="0">
              <a:latin typeface="Gordita" pitchFamily="2" charset="77"/>
              <a:cs typeface="Gordita" pitchFamily="2" charset="77"/>
            </a:endParaRPr>
          </a:p>
          <a:p>
            <a:pPr marL="285750" lvl="0" indent="-285750">
              <a:buFont typeface="Arial" panose="020B0604020202020204" pitchFamily="34" charset="0"/>
              <a:buChar char="•"/>
            </a:pPr>
            <a:endParaRPr lang="en-US" sz="2200" dirty="0">
              <a:latin typeface="Gordita" pitchFamily="2" charset="77"/>
              <a:cs typeface="Gordita" pitchFamily="2" charset="77"/>
            </a:endParaRPr>
          </a:p>
        </p:txBody>
      </p:sp>
      <p:sp>
        <p:nvSpPr>
          <p:cNvPr id="26" name="TextBox 25">
            <a:extLst>
              <a:ext uri="{FF2B5EF4-FFF2-40B4-BE49-F238E27FC236}">
                <a16:creationId xmlns:a16="http://schemas.microsoft.com/office/drawing/2014/main" id="{2F169A7F-8000-964B-9096-8F6FB977571F}"/>
              </a:ext>
            </a:extLst>
          </p:cNvPr>
          <p:cNvSpPr txBox="1"/>
          <p:nvPr/>
        </p:nvSpPr>
        <p:spPr>
          <a:xfrm>
            <a:off x="2024103" y="344855"/>
            <a:ext cx="9282993" cy="1323439"/>
          </a:xfrm>
          <a:prstGeom prst="rect">
            <a:avLst/>
          </a:prstGeom>
          <a:noFill/>
        </p:spPr>
        <p:txBody>
          <a:bodyPr wrap="square">
            <a:spAutoFit/>
          </a:bodyPr>
          <a:lstStyle/>
          <a:p>
            <a:r>
              <a:rPr lang="lt-LT" sz="4000" dirty="0">
                <a:latin typeface="Gordita Medium" pitchFamily="2" charset="77"/>
                <a:cs typeface="Gordita Medium" pitchFamily="2" charset="77"/>
              </a:rPr>
              <a:t>APVK kvalifikacijų ir kompetencijų įgijimo priemonės paskirtis</a:t>
            </a:r>
            <a:endParaRPr lang="en-LT" sz="4000" dirty="0"/>
          </a:p>
        </p:txBody>
      </p:sp>
      <p:grpSp>
        <p:nvGrpSpPr>
          <p:cNvPr id="20" name="Group 19">
            <a:extLst>
              <a:ext uri="{FF2B5EF4-FFF2-40B4-BE49-F238E27FC236}">
                <a16:creationId xmlns:a16="http://schemas.microsoft.com/office/drawing/2014/main" id="{07853B50-6C26-A24D-81C0-68640771D97C}"/>
              </a:ext>
            </a:extLst>
          </p:cNvPr>
          <p:cNvGrpSpPr/>
          <p:nvPr/>
        </p:nvGrpSpPr>
        <p:grpSpPr>
          <a:xfrm>
            <a:off x="-12370" y="816146"/>
            <a:ext cx="12216245" cy="6476387"/>
            <a:chOff x="-12370" y="816146"/>
            <a:chExt cx="12216245" cy="6476387"/>
          </a:xfrm>
        </p:grpSpPr>
        <p:grpSp>
          <p:nvGrpSpPr>
            <p:cNvPr id="21" name="Group 20">
              <a:extLst>
                <a:ext uri="{FF2B5EF4-FFF2-40B4-BE49-F238E27FC236}">
                  <a16:creationId xmlns:a16="http://schemas.microsoft.com/office/drawing/2014/main" id="{A7E0A885-8D09-B942-AB3E-3B64CECDF733}"/>
                </a:ext>
              </a:extLst>
            </p:cNvPr>
            <p:cNvGrpSpPr/>
            <p:nvPr/>
          </p:nvGrpSpPr>
          <p:grpSpPr>
            <a:xfrm>
              <a:off x="10307782" y="816146"/>
              <a:ext cx="1896093" cy="6476387"/>
              <a:chOff x="10307782" y="816146"/>
              <a:chExt cx="1896093" cy="6476387"/>
            </a:xfrm>
          </p:grpSpPr>
          <p:pic>
            <p:nvPicPr>
              <p:cNvPr id="24" name="Picture 23">
                <a:extLst>
                  <a:ext uri="{FF2B5EF4-FFF2-40B4-BE49-F238E27FC236}">
                    <a16:creationId xmlns:a16="http://schemas.microsoft.com/office/drawing/2014/main" id="{3EBD1C9B-1E7D-D645-80CB-F72CA2653747}"/>
                  </a:ext>
                </a:extLst>
              </p:cNvPr>
              <p:cNvPicPr>
                <a:picLocks noChangeAspect="1"/>
              </p:cNvPicPr>
              <p:nvPr/>
            </p:nvPicPr>
            <p:blipFill rotWithShape="1">
              <a:blip r:embed="rId5"/>
              <a:srcRect l="479" t="-9072" r="43752" b="9072"/>
              <a:stretch/>
            </p:blipFill>
            <p:spPr>
              <a:xfrm>
                <a:off x="10307782" y="816146"/>
                <a:ext cx="1896093" cy="3493795"/>
              </a:xfrm>
              <a:prstGeom prst="rect">
                <a:avLst/>
              </a:prstGeom>
            </p:spPr>
          </p:pic>
          <p:pic>
            <p:nvPicPr>
              <p:cNvPr id="27" name="Picture 26">
                <a:extLst>
                  <a:ext uri="{FF2B5EF4-FFF2-40B4-BE49-F238E27FC236}">
                    <a16:creationId xmlns:a16="http://schemas.microsoft.com/office/drawing/2014/main" id="{B96D5694-2B8D-434B-AF35-B4D91462D81B}"/>
                  </a:ext>
                </a:extLst>
              </p:cNvPr>
              <p:cNvPicPr>
                <a:picLocks noChangeAspect="1"/>
              </p:cNvPicPr>
              <p:nvPr/>
            </p:nvPicPr>
            <p:blipFill rotWithShape="1">
              <a:blip r:embed="rId6"/>
              <a:srcRect l="42961"/>
              <a:stretch/>
            </p:blipFill>
            <p:spPr>
              <a:xfrm rot="10800000">
                <a:off x="10675748" y="4562015"/>
                <a:ext cx="1515588" cy="2730518"/>
              </a:xfrm>
              <a:prstGeom prst="rect">
                <a:avLst/>
              </a:prstGeom>
            </p:spPr>
          </p:pic>
        </p:grpSp>
        <p:pic>
          <p:nvPicPr>
            <p:cNvPr id="22" name="Picture 21" descr="A person holding a microphone&#10;&#10;Description automatically generated">
              <a:extLst>
                <a:ext uri="{FF2B5EF4-FFF2-40B4-BE49-F238E27FC236}">
                  <a16:creationId xmlns:a16="http://schemas.microsoft.com/office/drawing/2014/main" id="{C2BF7AB3-8C7E-0947-80EB-0CB13D853ABA}"/>
                </a:ext>
              </a:extLst>
            </p:cNvPr>
            <p:cNvPicPr>
              <a:picLocks noChangeAspect="1"/>
            </p:cNvPicPr>
            <p:nvPr/>
          </p:nvPicPr>
          <p:blipFill rotWithShape="1">
            <a:blip r:embed="rId7"/>
            <a:srcRect l="41524"/>
            <a:stretch/>
          </p:blipFill>
          <p:spPr>
            <a:xfrm>
              <a:off x="-12370" y="1029501"/>
              <a:ext cx="1707101" cy="1048681"/>
            </a:xfrm>
            <a:prstGeom prst="rect">
              <a:avLst/>
            </a:prstGeom>
          </p:spPr>
        </p:pic>
      </p:grpSp>
    </p:spTree>
    <p:extLst>
      <p:ext uri="{BB962C8B-B14F-4D97-AF65-F5344CB8AC3E}">
        <p14:creationId xmlns:p14="http://schemas.microsoft.com/office/powerpoint/2010/main" val="3683480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7CDA12-98F2-D54B-BA0E-79D63A0FA9A7}"/>
              </a:ext>
            </a:extLst>
          </p:cNvPr>
          <p:cNvPicPr>
            <a:picLocks noChangeAspect="1"/>
          </p:cNvPicPr>
          <p:nvPr/>
        </p:nvPicPr>
        <p:blipFill>
          <a:blip r:embed="rId3"/>
          <a:stretch>
            <a:fillRect/>
          </a:stretch>
        </p:blipFill>
        <p:spPr>
          <a:xfrm>
            <a:off x="2937227" y="1348759"/>
            <a:ext cx="7420221" cy="4349067"/>
          </a:xfrm>
          <a:prstGeom prst="rect">
            <a:avLst/>
          </a:prstGeom>
        </p:spPr>
      </p:pic>
      <p:pic>
        <p:nvPicPr>
          <p:cNvPr id="5" name="Picture 4">
            <a:extLst>
              <a:ext uri="{FF2B5EF4-FFF2-40B4-BE49-F238E27FC236}">
                <a16:creationId xmlns:a16="http://schemas.microsoft.com/office/drawing/2014/main" id="{FE053FA7-1B43-944C-AD45-768B7F402DC3}"/>
              </a:ext>
            </a:extLst>
          </p:cNvPr>
          <p:cNvPicPr>
            <a:picLocks noChangeAspect="1"/>
          </p:cNvPicPr>
          <p:nvPr/>
        </p:nvPicPr>
        <p:blipFill>
          <a:blip r:embed="rId4"/>
          <a:stretch>
            <a:fillRect/>
          </a:stretch>
        </p:blipFill>
        <p:spPr>
          <a:xfrm>
            <a:off x="11534404" y="165361"/>
            <a:ext cx="354366" cy="626047"/>
          </a:xfrm>
          <a:prstGeom prst="rect">
            <a:avLst/>
          </a:prstGeom>
        </p:spPr>
      </p:pic>
      <p:sp>
        <p:nvSpPr>
          <p:cNvPr id="17" name="TextBox 16">
            <a:extLst>
              <a:ext uri="{FF2B5EF4-FFF2-40B4-BE49-F238E27FC236}">
                <a16:creationId xmlns:a16="http://schemas.microsoft.com/office/drawing/2014/main" id="{51BE591F-76FA-5F4A-88A0-8AA1463AC1FD}"/>
              </a:ext>
            </a:extLst>
          </p:cNvPr>
          <p:cNvSpPr txBox="1"/>
          <p:nvPr/>
        </p:nvSpPr>
        <p:spPr>
          <a:xfrm>
            <a:off x="-3076832" y="1890584"/>
            <a:ext cx="184731" cy="369332"/>
          </a:xfrm>
          <a:prstGeom prst="rect">
            <a:avLst/>
          </a:prstGeom>
          <a:noFill/>
        </p:spPr>
        <p:txBody>
          <a:bodyPr wrap="none" rtlCol="0">
            <a:spAutoFit/>
          </a:bodyPr>
          <a:lstStyle/>
          <a:p>
            <a:endParaRPr lang="en-LT" dirty="0"/>
          </a:p>
        </p:txBody>
      </p:sp>
      <p:sp>
        <p:nvSpPr>
          <p:cNvPr id="13" name="Rectangle 12">
            <a:extLst>
              <a:ext uri="{FF2B5EF4-FFF2-40B4-BE49-F238E27FC236}">
                <a16:creationId xmlns:a16="http://schemas.microsoft.com/office/drawing/2014/main" id="{FA32A1DF-588B-5F49-8363-9C112649D89D}"/>
              </a:ext>
            </a:extLst>
          </p:cNvPr>
          <p:cNvSpPr/>
          <p:nvPr/>
        </p:nvSpPr>
        <p:spPr>
          <a:xfrm>
            <a:off x="3248684" y="2078182"/>
            <a:ext cx="6993087" cy="3139321"/>
          </a:xfrm>
          <a:prstGeom prst="rect">
            <a:avLst/>
          </a:prstGeom>
        </p:spPr>
        <p:txBody>
          <a:bodyPr wrap="square">
            <a:spAutoFit/>
          </a:bodyPr>
          <a:lstStyle/>
          <a:p>
            <a:pPr lvl="0"/>
            <a:r>
              <a:rPr lang="lt-LT" sz="2200" dirty="0">
                <a:latin typeface="Gordita Medium" pitchFamily="2" charset="77"/>
                <a:cs typeface="Gordita Medium" pitchFamily="2" charset="77"/>
              </a:rPr>
              <a:t>Priemonė skirta </a:t>
            </a:r>
            <a:r>
              <a:rPr lang="lt-LT" sz="2200" b="1" dirty="0">
                <a:solidFill>
                  <a:srgbClr val="A998F4"/>
                </a:solidFill>
                <a:latin typeface="Gordita Medium" pitchFamily="2" charset="77"/>
                <a:cs typeface="Gordita Medium" pitchFamily="2" charset="77"/>
              </a:rPr>
              <a:t>bedarbiams ir užimtiems (dirbantiems pagal darbo sutartis, dirbantiems savarankiškai, pensinio amžiaus)</a:t>
            </a:r>
            <a:r>
              <a:rPr lang="lt-LT" sz="2200" dirty="0">
                <a:solidFill>
                  <a:srgbClr val="A998F4"/>
                </a:solidFill>
                <a:latin typeface="Gordita Medium" pitchFamily="2" charset="77"/>
                <a:cs typeface="Gordita Medium" pitchFamily="2" charset="77"/>
              </a:rPr>
              <a:t> </a:t>
            </a:r>
            <a:r>
              <a:rPr lang="lt-LT" sz="2200" dirty="0">
                <a:latin typeface="Gordita Medium" pitchFamily="2" charset="77"/>
                <a:cs typeface="Gordita Medium" pitchFamily="2" charset="77"/>
              </a:rPr>
              <a:t>asmenims, kurie nori įgyti IT sektoriaus, inžinerijos ir kitų šiuolaikinės darbo rinkos poreikius atitinkančių kvalifikacijų ir kompetencijų, įtrauktų į aukštą pridėtinę vertę kuriančių </a:t>
            </a:r>
            <a:r>
              <a:rPr lang="lt-LT" sz="2200" dirty="0">
                <a:latin typeface="Gordita Medium" pitchFamily="2" charset="77"/>
                <a:cs typeface="Gordita Medium" pitchFamily="2" charset="77"/>
                <a:hlinkClick r:id="rId5"/>
              </a:rPr>
              <a:t>sąrašą</a:t>
            </a:r>
            <a:r>
              <a:rPr lang="lt-LT" sz="2200" dirty="0">
                <a:latin typeface="Gordita Medium" pitchFamily="2" charset="77"/>
                <a:cs typeface="Gordita Medium" pitchFamily="2" charset="77"/>
              </a:rPr>
              <a:t>.</a:t>
            </a:r>
          </a:p>
          <a:p>
            <a:endParaRPr lang="en-US" sz="2200" dirty="0">
              <a:latin typeface="Gordita" pitchFamily="2" charset="77"/>
              <a:cs typeface="Gordita" pitchFamily="2" charset="77"/>
            </a:endParaRPr>
          </a:p>
          <a:p>
            <a:endParaRPr lang="en-US" sz="2200" dirty="0">
              <a:latin typeface="Gordita" pitchFamily="2" charset="77"/>
              <a:cs typeface="Gordita" pitchFamily="2" charset="77"/>
            </a:endParaRPr>
          </a:p>
          <a:p>
            <a:pPr marL="285750" lvl="0" indent="-285750">
              <a:buFont typeface="Arial" panose="020B0604020202020204" pitchFamily="34" charset="0"/>
              <a:buChar char="•"/>
            </a:pPr>
            <a:endParaRPr lang="en-US" sz="2200" dirty="0">
              <a:latin typeface="Gordita" pitchFamily="2" charset="77"/>
              <a:cs typeface="Gordita" pitchFamily="2" charset="77"/>
            </a:endParaRPr>
          </a:p>
        </p:txBody>
      </p:sp>
      <p:sp>
        <p:nvSpPr>
          <p:cNvPr id="26" name="TextBox 25">
            <a:extLst>
              <a:ext uri="{FF2B5EF4-FFF2-40B4-BE49-F238E27FC236}">
                <a16:creationId xmlns:a16="http://schemas.microsoft.com/office/drawing/2014/main" id="{2F169A7F-8000-964B-9096-8F6FB977571F}"/>
              </a:ext>
            </a:extLst>
          </p:cNvPr>
          <p:cNvSpPr txBox="1"/>
          <p:nvPr/>
        </p:nvSpPr>
        <p:spPr>
          <a:xfrm>
            <a:off x="2986893" y="276634"/>
            <a:ext cx="9282993" cy="1323439"/>
          </a:xfrm>
          <a:prstGeom prst="rect">
            <a:avLst/>
          </a:prstGeom>
          <a:noFill/>
        </p:spPr>
        <p:txBody>
          <a:bodyPr wrap="square">
            <a:spAutoFit/>
          </a:bodyPr>
          <a:lstStyle/>
          <a:p>
            <a:r>
              <a:rPr lang="lt-LT" sz="4000" dirty="0">
                <a:latin typeface="Gordita Medium" pitchFamily="2" charset="77"/>
                <a:cs typeface="Gordita Medium" pitchFamily="2" charset="77"/>
              </a:rPr>
              <a:t>Kam skirta APVK kvalifikacijų ir kompetencijų įgijimo priemonė?</a:t>
            </a:r>
            <a:endParaRPr lang="en-LT" sz="4000" dirty="0"/>
          </a:p>
        </p:txBody>
      </p:sp>
      <p:pic>
        <p:nvPicPr>
          <p:cNvPr id="4" name="Picture 3">
            <a:extLst>
              <a:ext uri="{FF2B5EF4-FFF2-40B4-BE49-F238E27FC236}">
                <a16:creationId xmlns:a16="http://schemas.microsoft.com/office/drawing/2014/main" id="{2FA6F35C-D90B-7D4A-AC6E-2CBC8B5D20B4}"/>
              </a:ext>
            </a:extLst>
          </p:cNvPr>
          <p:cNvPicPr>
            <a:picLocks noChangeAspect="1"/>
          </p:cNvPicPr>
          <p:nvPr/>
        </p:nvPicPr>
        <p:blipFill rotWithShape="1">
          <a:blip r:embed="rId6"/>
          <a:srcRect b="35608"/>
          <a:stretch/>
        </p:blipFill>
        <p:spPr>
          <a:xfrm flipH="1">
            <a:off x="4466352" y="3800901"/>
            <a:ext cx="6468938" cy="3057099"/>
          </a:xfrm>
          <a:prstGeom prst="rect">
            <a:avLst/>
          </a:prstGeom>
        </p:spPr>
      </p:pic>
      <p:grpSp>
        <p:nvGrpSpPr>
          <p:cNvPr id="20" name="Group 19">
            <a:extLst>
              <a:ext uri="{FF2B5EF4-FFF2-40B4-BE49-F238E27FC236}">
                <a16:creationId xmlns:a16="http://schemas.microsoft.com/office/drawing/2014/main" id="{07853B50-6C26-A24D-81C0-68640771D97C}"/>
              </a:ext>
            </a:extLst>
          </p:cNvPr>
          <p:cNvGrpSpPr/>
          <p:nvPr/>
        </p:nvGrpSpPr>
        <p:grpSpPr>
          <a:xfrm>
            <a:off x="-12370" y="816146"/>
            <a:ext cx="12216245" cy="6476387"/>
            <a:chOff x="-12370" y="816146"/>
            <a:chExt cx="12216245" cy="6476387"/>
          </a:xfrm>
        </p:grpSpPr>
        <p:grpSp>
          <p:nvGrpSpPr>
            <p:cNvPr id="21" name="Group 20">
              <a:extLst>
                <a:ext uri="{FF2B5EF4-FFF2-40B4-BE49-F238E27FC236}">
                  <a16:creationId xmlns:a16="http://schemas.microsoft.com/office/drawing/2014/main" id="{A7E0A885-8D09-B942-AB3E-3B64CECDF733}"/>
                </a:ext>
              </a:extLst>
            </p:cNvPr>
            <p:cNvGrpSpPr/>
            <p:nvPr/>
          </p:nvGrpSpPr>
          <p:grpSpPr>
            <a:xfrm>
              <a:off x="10307782" y="816146"/>
              <a:ext cx="1896093" cy="6476387"/>
              <a:chOff x="10307782" y="816146"/>
              <a:chExt cx="1896093" cy="6476387"/>
            </a:xfrm>
          </p:grpSpPr>
          <p:pic>
            <p:nvPicPr>
              <p:cNvPr id="24" name="Picture 23">
                <a:extLst>
                  <a:ext uri="{FF2B5EF4-FFF2-40B4-BE49-F238E27FC236}">
                    <a16:creationId xmlns:a16="http://schemas.microsoft.com/office/drawing/2014/main" id="{3EBD1C9B-1E7D-D645-80CB-F72CA2653747}"/>
                  </a:ext>
                </a:extLst>
              </p:cNvPr>
              <p:cNvPicPr>
                <a:picLocks noChangeAspect="1"/>
              </p:cNvPicPr>
              <p:nvPr/>
            </p:nvPicPr>
            <p:blipFill rotWithShape="1">
              <a:blip r:embed="rId7"/>
              <a:srcRect l="479" t="-9072" r="43752" b="9072"/>
              <a:stretch/>
            </p:blipFill>
            <p:spPr>
              <a:xfrm>
                <a:off x="10307782" y="816146"/>
                <a:ext cx="1896093" cy="3493795"/>
              </a:xfrm>
              <a:prstGeom prst="rect">
                <a:avLst/>
              </a:prstGeom>
            </p:spPr>
          </p:pic>
          <p:pic>
            <p:nvPicPr>
              <p:cNvPr id="27" name="Picture 26">
                <a:extLst>
                  <a:ext uri="{FF2B5EF4-FFF2-40B4-BE49-F238E27FC236}">
                    <a16:creationId xmlns:a16="http://schemas.microsoft.com/office/drawing/2014/main" id="{B96D5694-2B8D-434B-AF35-B4D91462D81B}"/>
                  </a:ext>
                </a:extLst>
              </p:cNvPr>
              <p:cNvPicPr>
                <a:picLocks noChangeAspect="1"/>
              </p:cNvPicPr>
              <p:nvPr/>
            </p:nvPicPr>
            <p:blipFill rotWithShape="1">
              <a:blip r:embed="rId8"/>
              <a:srcRect l="42961"/>
              <a:stretch/>
            </p:blipFill>
            <p:spPr>
              <a:xfrm rot="10800000">
                <a:off x="10675748" y="4562015"/>
                <a:ext cx="1515588" cy="2730518"/>
              </a:xfrm>
              <a:prstGeom prst="rect">
                <a:avLst/>
              </a:prstGeom>
            </p:spPr>
          </p:pic>
        </p:grpSp>
        <p:pic>
          <p:nvPicPr>
            <p:cNvPr id="22" name="Picture 21" descr="A person holding a microphone&#10;&#10;Description automatically generated">
              <a:extLst>
                <a:ext uri="{FF2B5EF4-FFF2-40B4-BE49-F238E27FC236}">
                  <a16:creationId xmlns:a16="http://schemas.microsoft.com/office/drawing/2014/main" id="{C2BF7AB3-8C7E-0947-80EB-0CB13D853ABA}"/>
                </a:ext>
              </a:extLst>
            </p:cNvPr>
            <p:cNvPicPr>
              <a:picLocks noChangeAspect="1"/>
            </p:cNvPicPr>
            <p:nvPr/>
          </p:nvPicPr>
          <p:blipFill rotWithShape="1">
            <a:blip r:embed="rId9"/>
            <a:srcRect l="41524"/>
            <a:stretch/>
          </p:blipFill>
          <p:spPr>
            <a:xfrm>
              <a:off x="-12370" y="1029501"/>
              <a:ext cx="1707101" cy="1048681"/>
            </a:xfrm>
            <a:prstGeom prst="rect">
              <a:avLst/>
            </a:prstGeom>
          </p:spPr>
        </p:pic>
      </p:grpSp>
    </p:spTree>
    <p:extLst>
      <p:ext uri="{BB962C8B-B14F-4D97-AF65-F5344CB8AC3E}">
        <p14:creationId xmlns:p14="http://schemas.microsoft.com/office/powerpoint/2010/main" val="415681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053FA7-1B43-944C-AD45-768B7F402DC3}"/>
              </a:ext>
            </a:extLst>
          </p:cNvPr>
          <p:cNvPicPr>
            <a:picLocks noChangeAspect="1"/>
          </p:cNvPicPr>
          <p:nvPr/>
        </p:nvPicPr>
        <p:blipFill>
          <a:blip r:embed="rId3"/>
          <a:stretch>
            <a:fillRect/>
          </a:stretch>
        </p:blipFill>
        <p:spPr>
          <a:xfrm>
            <a:off x="11534404" y="165361"/>
            <a:ext cx="354366" cy="626047"/>
          </a:xfrm>
          <a:prstGeom prst="rect">
            <a:avLst/>
          </a:prstGeom>
        </p:spPr>
      </p:pic>
      <p:sp>
        <p:nvSpPr>
          <p:cNvPr id="14" name="TextBox 13">
            <a:extLst>
              <a:ext uri="{FF2B5EF4-FFF2-40B4-BE49-F238E27FC236}">
                <a16:creationId xmlns:a16="http://schemas.microsoft.com/office/drawing/2014/main" id="{17E20FA2-5285-EC44-A0DC-D37E4406EB5E}"/>
              </a:ext>
            </a:extLst>
          </p:cNvPr>
          <p:cNvSpPr txBox="1"/>
          <p:nvPr/>
        </p:nvSpPr>
        <p:spPr>
          <a:xfrm>
            <a:off x="4070018" y="124441"/>
            <a:ext cx="4683901" cy="707886"/>
          </a:xfrm>
          <a:prstGeom prst="rect">
            <a:avLst/>
          </a:prstGeom>
          <a:noFill/>
        </p:spPr>
        <p:txBody>
          <a:bodyPr wrap="square">
            <a:spAutoFit/>
          </a:bodyPr>
          <a:lstStyle/>
          <a:p>
            <a:r>
              <a:rPr lang="lt-LT" sz="4000" dirty="0">
                <a:latin typeface="Gordita Medium" pitchFamily="2" charset="77"/>
                <a:cs typeface="Gordita Medium" pitchFamily="2" charset="77"/>
              </a:rPr>
              <a:t>Ko galima mokytis?</a:t>
            </a:r>
            <a:endParaRPr lang="en-LT" sz="4000" dirty="0"/>
          </a:p>
        </p:txBody>
      </p:sp>
      <p:pic>
        <p:nvPicPr>
          <p:cNvPr id="8" name="Picture 7">
            <a:extLst>
              <a:ext uri="{FF2B5EF4-FFF2-40B4-BE49-F238E27FC236}">
                <a16:creationId xmlns:a16="http://schemas.microsoft.com/office/drawing/2014/main" id="{EABD2F3E-9D09-374B-A710-2B14E23603D7}"/>
              </a:ext>
            </a:extLst>
          </p:cNvPr>
          <p:cNvPicPr>
            <a:picLocks noChangeAspect="1"/>
          </p:cNvPicPr>
          <p:nvPr/>
        </p:nvPicPr>
        <p:blipFill rotWithShape="1">
          <a:blip r:embed="rId4"/>
          <a:srcRect r="28034" b="12528"/>
          <a:stretch/>
        </p:blipFill>
        <p:spPr>
          <a:xfrm>
            <a:off x="6709499" y="1840823"/>
            <a:ext cx="5780031" cy="4851816"/>
          </a:xfrm>
          <a:prstGeom prst="rect">
            <a:avLst/>
          </a:prstGeom>
        </p:spPr>
      </p:pic>
      <p:pic>
        <p:nvPicPr>
          <p:cNvPr id="4" name="Picture 3">
            <a:extLst>
              <a:ext uri="{FF2B5EF4-FFF2-40B4-BE49-F238E27FC236}">
                <a16:creationId xmlns:a16="http://schemas.microsoft.com/office/drawing/2014/main" id="{784E8A5E-52F6-2D4A-8B02-9997353EB7F6}"/>
              </a:ext>
            </a:extLst>
          </p:cNvPr>
          <p:cNvPicPr>
            <a:picLocks noChangeAspect="1"/>
          </p:cNvPicPr>
          <p:nvPr/>
        </p:nvPicPr>
        <p:blipFill rotWithShape="1">
          <a:blip r:embed="rId5"/>
          <a:srcRect r="6496"/>
          <a:stretch/>
        </p:blipFill>
        <p:spPr>
          <a:xfrm>
            <a:off x="7007030" y="2704584"/>
            <a:ext cx="5184970" cy="3988055"/>
          </a:xfrm>
          <a:prstGeom prst="rect">
            <a:avLst/>
          </a:prstGeom>
        </p:spPr>
      </p:pic>
      <p:sp>
        <p:nvSpPr>
          <p:cNvPr id="10" name="TextBox 9">
            <a:extLst>
              <a:ext uri="{FF2B5EF4-FFF2-40B4-BE49-F238E27FC236}">
                <a16:creationId xmlns:a16="http://schemas.microsoft.com/office/drawing/2014/main" id="{1B599919-DC1C-15CF-6240-36754B0988DC}"/>
              </a:ext>
            </a:extLst>
          </p:cNvPr>
          <p:cNvSpPr txBox="1"/>
          <p:nvPr/>
        </p:nvSpPr>
        <p:spPr>
          <a:xfrm>
            <a:off x="537056" y="1508363"/>
            <a:ext cx="6384853"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rPr>
              <a:t>• CNC mokymai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rPr>
              <a:t>• 3D projektavimas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rPr>
              <a:t>• Jaunesniojo sistemų administratoriaus mokymo programa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rPr>
              <a:t>• Kompiuterių projektavimas AutoCAD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rPr>
              <a:t>• Tinklapių ir interneto sprendimų kūrimo (</a:t>
            </a:r>
            <a:r>
              <a:rPr kumimoji="0" lang="lt-LT" sz="2400" b="0" i="0" u="none" strike="noStrike" kern="1200" cap="none" spc="0" normalizeH="0" baseline="0" noProof="0" dirty="0" err="1">
                <a:ln>
                  <a:noFill/>
                </a:ln>
                <a:solidFill>
                  <a:prstClr val="black"/>
                </a:solidFill>
                <a:effectLst/>
                <a:uLnTx/>
                <a:uFillTx/>
                <a:latin typeface="Gordita Medium"/>
                <a:cs typeface="Arial" panose="020B0604020202020204" pitchFamily="34" charset="0"/>
              </a:rPr>
              <a:t>Php</a:t>
            </a:r>
            <a:r>
              <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rPr>
              <a:t>) neformaliojo profesinio </a:t>
            </a:r>
            <a:r>
              <a:rPr kumimoji="0" lang="lt-LT" sz="2400" b="0" i="0" u="none" strike="noStrike" kern="1200" cap="none" spc="0" normalizeH="0" baseline="0" noProof="0">
                <a:ln>
                  <a:noFill/>
                </a:ln>
                <a:solidFill>
                  <a:prstClr val="black"/>
                </a:solidFill>
                <a:effectLst/>
                <a:uLnTx/>
                <a:uFillTx/>
                <a:latin typeface="Gordita Medium"/>
                <a:cs typeface="Arial" panose="020B0604020202020204" pitchFamily="34" charset="0"/>
              </a:rPr>
              <a:t>mokymo programa</a:t>
            </a:r>
            <a:endPar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endParaRPr>
          </a:p>
        </p:txBody>
      </p:sp>
    </p:spTree>
    <p:extLst>
      <p:ext uri="{BB962C8B-B14F-4D97-AF65-F5344CB8AC3E}">
        <p14:creationId xmlns:p14="http://schemas.microsoft.com/office/powerpoint/2010/main" val="2384627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850F80-043A-DF4E-A1D6-CB3F9B0FF6AD}"/>
              </a:ext>
            </a:extLst>
          </p:cNvPr>
          <p:cNvPicPr>
            <a:picLocks noChangeAspect="1"/>
          </p:cNvPicPr>
          <p:nvPr/>
        </p:nvPicPr>
        <p:blipFill>
          <a:blip r:embed="rId3"/>
          <a:stretch>
            <a:fillRect/>
          </a:stretch>
        </p:blipFill>
        <p:spPr>
          <a:xfrm>
            <a:off x="-13034" y="0"/>
            <a:ext cx="12204370" cy="6858000"/>
          </a:xfrm>
          <a:prstGeom prst="rect">
            <a:avLst/>
          </a:prstGeom>
        </p:spPr>
      </p:pic>
      <p:pic>
        <p:nvPicPr>
          <p:cNvPr id="5" name="Picture 4">
            <a:extLst>
              <a:ext uri="{FF2B5EF4-FFF2-40B4-BE49-F238E27FC236}">
                <a16:creationId xmlns:a16="http://schemas.microsoft.com/office/drawing/2014/main" id="{FE053FA7-1B43-944C-AD45-768B7F402DC3}"/>
              </a:ext>
            </a:extLst>
          </p:cNvPr>
          <p:cNvPicPr>
            <a:picLocks noChangeAspect="1"/>
          </p:cNvPicPr>
          <p:nvPr/>
        </p:nvPicPr>
        <p:blipFill>
          <a:blip r:embed="rId4"/>
          <a:stretch>
            <a:fillRect/>
          </a:stretch>
        </p:blipFill>
        <p:spPr>
          <a:xfrm>
            <a:off x="11534404" y="165361"/>
            <a:ext cx="354366" cy="626047"/>
          </a:xfrm>
          <a:prstGeom prst="rect">
            <a:avLst/>
          </a:prstGeom>
        </p:spPr>
      </p:pic>
      <p:sp>
        <p:nvSpPr>
          <p:cNvPr id="17" name="TextBox 16">
            <a:extLst>
              <a:ext uri="{FF2B5EF4-FFF2-40B4-BE49-F238E27FC236}">
                <a16:creationId xmlns:a16="http://schemas.microsoft.com/office/drawing/2014/main" id="{51BE591F-76FA-5F4A-88A0-8AA1463AC1FD}"/>
              </a:ext>
            </a:extLst>
          </p:cNvPr>
          <p:cNvSpPr txBox="1"/>
          <p:nvPr/>
        </p:nvSpPr>
        <p:spPr>
          <a:xfrm>
            <a:off x="-3076832" y="1890584"/>
            <a:ext cx="184731" cy="369332"/>
          </a:xfrm>
          <a:prstGeom prst="rect">
            <a:avLst/>
          </a:prstGeom>
          <a:noFill/>
        </p:spPr>
        <p:txBody>
          <a:bodyPr wrap="none" rtlCol="0">
            <a:spAutoFit/>
          </a:bodyPr>
          <a:lstStyle/>
          <a:p>
            <a:endParaRPr lang="en-LT" dirty="0"/>
          </a:p>
        </p:txBody>
      </p:sp>
      <p:sp>
        <p:nvSpPr>
          <p:cNvPr id="21" name="TextBox 20">
            <a:extLst>
              <a:ext uri="{FF2B5EF4-FFF2-40B4-BE49-F238E27FC236}">
                <a16:creationId xmlns:a16="http://schemas.microsoft.com/office/drawing/2014/main" id="{D6D04164-18BE-9A41-972D-8AE156F969C0}"/>
              </a:ext>
            </a:extLst>
          </p:cNvPr>
          <p:cNvSpPr txBox="1"/>
          <p:nvPr/>
        </p:nvSpPr>
        <p:spPr>
          <a:xfrm>
            <a:off x="2882860" y="312982"/>
            <a:ext cx="6612093" cy="707886"/>
          </a:xfrm>
          <a:prstGeom prst="rect">
            <a:avLst/>
          </a:prstGeom>
          <a:noFill/>
        </p:spPr>
        <p:txBody>
          <a:bodyPr wrap="square">
            <a:spAutoFit/>
          </a:bodyPr>
          <a:lstStyle/>
          <a:p>
            <a:r>
              <a:rPr lang="lt-LT" sz="4000" dirty="0">
                <a:latin typeface="Gordita Medium" pitchFamily="2" charset="77"/>
                <a:cs typeface="Gordita Medium" pitchFamily="2" charset="77"/>
              </a:rPr>
              <a:t>Kaip rasti mokymo programas?</a:t>
            </a:r>
            <a:endParaRPr lang="en-LT" sz="4000" dirty="0"/>
          </a:p>
        </p:txBody>
      </p:sp>
      <p:sp>
        <p:nvSpPr>
          <p:cNvPr id="3" name="TextBox 2">
            <a:extLst>
              <a:ext uri="{FF2B5EF4-FFF2-40B4-BE49-F238E27FC236}">
                <a16:creationId xmlns:a16="http://schemas.microsoft.com/office/drawing/2014/main" id="{31422E7C-3D7E-9EC5-3FED-2DD1C301CED3}"/>
              </a:ext>
            </a:extLst>
          </p:cNvPr>
          <p:cNvSpPr txBox="1"/>
          <p:nvPr/>
        </p:nvSpPr>
        <p:spPr>
          <a:xfrm>
            <a:off x="2180692" y="1157704"/>
            <a:ext cx="8495056" cy="671915"/>
          </a:xfrm>
          <a:prstGeom prst="rect">
            <a:avLst/>
          </a:prstGeom>
          <a:noFill/>
        </p:spPr>
        <p:txBody>
          <a:bodyPr wrap="square">
            <a:spAutoFit/>
          </a:bodyPr>
          <a:lstStyle/>
          <a:p>
            <a:pPr>
              <a:lnSpc>
                <a:spcPct val="107000"/>
              </a:lnSpc>
              <a:spcAft>
                <a:spcPts val="800"/>
              </a:spcAft>
            </a:pPr>
            <a:r>
              <a:rPr lang="lt-LT" sz="1800" dirty="0">
                <a:latin typeface="Gordita" panose="020B0604020202020204" charset="-70"/>
                <a:ea typeface="Calibri" panose="020F0502020204030204" pitchFamily="34" charset="0"/>
                <a:cs typeface="Gordita" panose="020B0604020202020204" charset="-70"/>
              </a:rPr>
              <a:t>Formaliojo ir neformaliojo mokymo programas, suteikiančias aukštos pridėtinės vertės kvalifikaciją ar kompetenciją, galite rasti </a:t>
            </a:r>
            <a:r>
              <a:rPr lang="lt-LT" sz="1800" dirty="0">
                <a:latin typeface="Gordita" panose="020B0604020202020204" charset="-70"/>
                <a:ea typeface="Calibri" panose="020F0502020204030204" pitchFamily="34" charset="0"/>
                <a:cs typeface="Gordita" panose="020B0604020202020204" charset="-70"/>
                <a:hlinkClick r:id="rId5"/>
              </a:rPr>
              <a:t>čia</a:t>
            </a:r>
            <a:endParaRPr lang="lt-LT" sz="1800" dirty="0">
              <a:solidFill>
                <a:srgbClr val="414144"/>
              </a:solidFill>
              <a:latin typeface="Gordita" panose="020B0604020202020204" charset="-70"/>
              <a:ea typeface="Calibri" panose="020F0502020204030204" pitchFamily="34" charset="0"/>
              <a:cs typeface="Gordita" panose="020B0604020202020204" charset="-70"/>
            </a:endParaRPr>
          </a:p>
        </p:txBody>
      </p:sp>
      <p:pic>
        <p:nvPicPr>
          <p:cNvPr id="4" name="Paveikslėlis 3">
            <a:extLst>
              <a:ext uri="{FF2B5EF4-FFF2-40B4-BE49-F238E27FC236}">
                <a16:creationId xmlns:a16="http://schemas.microsoft.com/office/drawing/2014/main" id="{57D4797B-D619-7C62-C769-A74ACB02B277}"/>
              </a:ext>
            </a:extLst>
          </p:cNvPr>
          <p:cNvPicPr>
            <a:picLocks noChangeAspect="1"/>
          </p:cNvPicPr>
          <p:nvPr/>
        </p:nvPicPr>
        <p:blipFill>
          <a:blip r:embed="rId6"/>
          <a:stretch>
            <a:fillRect/>
          </a:stretch>
        </p:blipFill>
        <p:spPr>
          <a:xfrm>
            <a:off x="349676" y="2676952"/>
            <a:ext cx="10181202" cy="3111320"/>
          </a:xfrm>
          <a:prstGeom prst="rect">
            <a:avLst/>
          </a:prstGeom>
        </p:spPr>
      </p:pic>
      <p:grpSp>
        <p:nvGrpSpPr>
          <p:cNvPr id="16" name="Group 15">
            <a:extLst>
              <a:ext uri="{FF2B5EF4-FFF2-40B4-BE49-F238E27FC236}">
                <a16:creationId xmlns:a16="http://schemas.microsoft.com/office/drawing/2014/main" id="{7BC10AA2-1C5B-0843-B468-7F25FA6A587F}"/>
              </a:ext>
            </a:extLst>
          </p:cNvPr>
          <p:cNvGrpSpPr/>
          <p:nvPr/>
        </p:nvGrpSpPr>
        <p:grpSpPr>
          <a:xfrm>
            <a:off x="-12370" y="816146"/>
            <a:ext cx="12216245" cy="6476387"/>
            <a:chOff x="-12370" y="816146"/>
            <a:chExt cx="12216245" cy="6476387"/>
          </a:xfrm>
        </p:grpSpPr>
        <p:grpSp>
          <p:nvGrpSpPr>
            <p:cNvPr id="19" name="Group 18">
              <a:extLst>
                <a:ext uri="{FF2B5EF4-FFF2-40B4-BE49-F238E27FC236}">
                  <a16:creationId xmlns:a16="http://schemas.microsoft.com/office/drawing/2014/main" id="{E7E49079-B49C-5D43-8CB8-72A37F31DBC4}"/>
                </a:ext>
              </a:extLst>
            </p:cNvPr>
            <p:cNvGrpSpPr/>
            <p:nvPr/>
          </p:nvGrpSpPr>
          <p:grpSpPr>
            <a:xfrm>
              <a:off x="36" y="816146"/>
              <a:ext cx="12203839" cy="6476387"/>
              <a:chOff x="36" y="816146"/>
              <a:chExt cx="12203839" cy="6476387"/>
            </a:xfrm>
          </p:grpSpPr>
          <p:pic>
            <p:nvPicPr>
              <p:cNvPr id="23" name="Picture 22">
                <a:extLst>
                  <a:ext uri="{FF2B5EF4-FFF2-40B4-BE49-F238E27FC236}">
                    <a16:creationId xmlns:a16="http://schemas.microsoft.com/office/drawing/2014/main" id="{83E06273-5106-D34C-B03A-D6273FECCCCD}"/>
                  </a:ext>
                </a:extLst>
              </p:cNvPr>
              <p:cNvPicPr>
                <a:picLocks noChangeAspect="1"/>
              </p:cNvPicPr>
              <p:nvPr/>
            </p:nvPicPr>
            <p:blipFill rotWithShape="1">
              <a:blip r:embed="rId7"/>
              <a:srcRect l="479" t="-9072" r="43752" b="9072"/>
              <a:stretch/>
            </p:blipFill>
            <p:spPr>
              <a:xfrm>
                <a:off x="10307782" y="816146"/>
                <a:ext cx="1896093" cy="3493795"/>
              </a:xfrm>
              <a:prstGeom prst="rect">
                <a:avLst/>
              </a:prstGeom>
            </p:spPr>
          </p:pic>
          <p:pic>
            <p:nvPicPr>
              <p:cNvPr id="28" name="Picture 27">
                <a:extLst>
                  <a:ext uri="{FF2B5EF4-FFF2-40B4-BE49-F238E27FC236}">
                    <a16:creationId xmlns:a16="http://schemas.microsoft.com/office/drawing/2014/main" id="{1AA2EA7B-2416-524A-9417-6432B73A1B75}"/>
                  </a:ext>
                </a:extLst>
              </p:cNvPr>
              <p:cNvPicPr>
                <a:picLocks noChangeAspect="1"/>
              </p:cNvPicPr>
              <p:nvPr/>
            </p:nvPicPr>
            <p:blipFill rotWithShape="1">
              <a:blip r:embed="rId8"/>
              <a:srcRect l="-52845" t="39401" r="50000" b="-28902"/>
              <a:stretch/>
            </p:blipFill>
            <p:spPr>
              <a:xfrm rot="10800000">
                <a:off x="36" y="5641413"/>
                <a:ext cx="2230546" cy="1252800"/>
              </a:xfrm>
              <a:prstGeom prst="rect">
                <a:avLst/>
              </a:prstGeom>
            </p:spPr>
          </p:pic>
          <p:pic>
            <p:nvPicPr>
              <p:cNvPr id="29" name="Picture 28">
                <a:extLst>
                  <a:ext uri="{FF2B5EF4-FFF2-40B4-BE49-F238E27FC236}">
                    <a16:creationId xmlns:a16="http://schemas.microsoft.com/office/drawing/2014/main" id="{51BCB034-80CA-E44F-85FC-25B1C955C677}"/>
                  </a:ext>
                </a:extLst>
              </p:cNvPr>
              <p:cNvPicPr>
                <a:picLocks noChangeAspect="1"/>
              </p:cNvPicPr>
              <p:nvPr/>
            </p:nvPicPr>
            <p:blipFill rotWithShape="1">
              <a:blip r:embed="rId9"/>
              <a:srcRect l="42961"/>
              <a:stretch/>
            </p:blipFill>
            <p:spPr>
              <a:xfrm rot="10800000">
                <a:off x="10675748" y="4562015"/>
                <a:ext cx="1515588" cy="2730518"/>
              </a:xfrm>
              <a:prstGeom prst="rect">
                <a:avLst/>
              </a:prstGeom>
            </p:spPr>
          </p:pic>
        </p:grpSp>
        <p:pic>
          <p:nvPicPr>
            <p:cNvPr id="20" name="Picture 19" descr="A person holding a microphone&#10;&#10;Description automatically generated">
              <a:extLst>
                <a:ext uri="{FF2B5EF4-FFF2-40B4-BE49-F238E27FC236}">
                  <a16:creationId xmlns:a16="http://schemas.microsoft.com/office/drawing/2014/main" id="{D4FA1122-A19C-8546-B483-89477E1CA5BE}"/>
                </a:ext>
              </a:extLst>
            </p:cNvPr>
            <p:cNvPicPr>
              <a:picLocks noChangeAspect="1"/>
            </p:cNvPicPr>
            <p:nvPr/>
          </p:nvPicPr>
          <p:blipFill rotWithShape="1">
            <a:blip r:embed="rId10"/>
            <a:srcRect l="41524"/>
            <a:stretch/>
          </p:blipFill>
          <p:spPr>
            <a:xfrm>
              <a:off x="-12370" y="1029501"/>
              <a:ext cx="1707101" cy="1048681"/>
            </a:xfrm>
            <a:prstGeom prst="rect">
              <a:avLst/>
            </a:prstGeom>
          </p:spPr>
        </p:pic>
      </p:grpSp>
      <p:pic>
        <p:nvPicPr>
          <p:cNvPr id="7" name="Paveikslėlis 6" descr="Paveikslėlis, kuriame yra rašas, dygsniai, vienspalvis&#10;&#10;Automatiškai sugeneruotas aprašymas">
            <a:extLst>
              <a:ext uri="{FF2B5EF4-FFF2-40B4-BE49-F238E27FC236}">
                <a16:creationId xmlns:a16="http://schemas.microsoft.com/office/drawing/2014/main" id="{947466D6-EF20-E99C-3138-0B83E7C332F8}"/>
              </a:ext>
            </a:extLst>
          </p:cNvPr>
          <p:cNvPicPr>
            <a:picLocks noChangeAspect="1"/>
          </p:cNvPicPr>
          <p:nvPr/>
        </p:nvPicPr>
        <p:blipFill>
          <a:blip r:embed="rId11"/>
          <a:stretch>
            <a:fillRect/>
          </a:stretch>
        </p:blipFill>
        <p:spPr>
          <a:xfrm>
            <a:off x="6428220" y="1495415"/>
            <a:ext cx="977473" cy="977473"/>
          </a:xfrm>
          <a:prstGeom prst="rect">
            <a:avLst/>
          </a:prstGeom>
        </p:spPr>
      </p:pic>
    </p:spTree>
    <p:extLst>
      <p:ext uri="{BB962C8B-B14F-4D97-AF65-F5344CB8AC3E}">
        <p14:creationId xmlns:p14="http://schemas.microsoft.com/office/powerpoint/2010/main" val="2801017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053FA7-1B43-944C-AD45-768B7F402DC3}"/>
              </a:ext>
            </a:extLst>
          </p:cNvPr>
          <p:cNvPicPr>
            <a:picLocks noChangeAspect="1"/>
          </p:cNvPicPr>
          <p:nvPr/>
        </p:nvPicPr>
        <p:blipFill>
          <a:blip r:embed="rId3"/>
          <a:stretch>
            <a:fillRect/>
          </a:stretch>
        </p:blipFill>
        <p:spPr>
          <a:xfrm>
            <a:off x="11534404" y="165361"/>
            <a:ext cx="354366" cy="626047"/>
          </a:xfrm>
          <a:prstGeom prst="rect">
            <a:avLst/>
          </a:prstGeom>
        </p:spPr>
      </p:pic>
      <p:sp>
        <p:nvSpPr>
          <p:cNvPr id="17" name="TextBox 16">
            <a:extLst>
              <a:ext uri="{FF2B5EF4-FFF2-40B4-BE49-F238E27FC236}">
                <a16:creationId xmlns:a16="http://schemas.microsoft.com/office/drawing/2014/main" id="{51BE591F-76FA-5F4A-88A0-8AA1463AC1FD}"/>
              </a:ext>
            </a:extLst>
          </p:cNvPr>
          <p:cNvSpPr txBox="1"/>
          <p:nvPr/>
        </p:nvSpPr>
        <p:spPr>
          <a:xfrm>
            <a:off x="-3076832" y="1890584"/>
            <a:ext cx="184731" cy="369332"/>
          </a:xfrm>
          <a:prstGeom prst="rect">
            <a:avLst/>
          </a:prstGeom>
          <a:noFill/>
        </p:spPr>
        <p:txBody>
          <a:bodyPr wrap="none" rtlCol="0">
            <a:spAutoFit/>
          </a:bodyPr>
          <a:lstStyle/>
          <a:p>
            <a:endParaRPr lang="en-LT" dirty="0"/>
          </a:p>
        </p:txBody>
      </p:sp>
      <p:sp>
        <p:nvSpPr>
          <p:cNvPr id="26" name="TextBox 25">
            <a:extLst>
              <a:ext uri="{FF2B5EF4-FFF2-40B4-BE49-F238E27FC236}">
                <a16:creationId xmlns:a16="http://schemas.microsoft.com/office/drawing/2014/main" id="{2F169A7F-8000-964B-9096-8F6FB977571F}"/>
              </a:ext>
            </a:extLst>
          </p:cNvPr>
          <p:cNvSpPr txBox="1"/>
          <p:nvPr/>
        </p:nvSpPr>
        <p:spPr>
          <a:xfrm>
            <a:off x="1157686" y="41656"/>
            <a:ext cx="8868089" cy="1323439"/>
          </a:xfrm>
          <a:prstGeom prst="rect">
            <a:avLst/>
          </a:prstGeom>
          <a:noFill/>
        </p:spPr>
        <p:txBody>
          <a:bodyPr wrap="square">
            <a:spAutoFit/>
          </a:bodyPr>
          <a:lstStyle/>
          <a:p>
            <a:r>
              <a:rPr lang="lt-LT" sz="4000" dirty="0">
                <a:latin typeface="Gordita Medium" pitchFamily="2" charset="77"/>
                <a:cs typeface="Gordita Medium" pitchFamily="2" charset="77"/>
              </a:rPr>
              <a:t>Ką turi daryti bedarbis ar užimtas asmuo nusprendęs dalyvauti priemonėje?</a:t>
            </a:r>
          </a:p>
        </p:txBody>
      </p:sp>
      <p:graphicFrame>
        <p:nvGraphicFramePr>
          <p:cNvPr id="3" name="Diagrama 2">
            <a:extLst>
              <a:ext uri="{FF2B5EF4-FFF2-40B4-BE49-F238E27FC236}">
                <a16:creationId xmlns:a16="http://schemas.microsoft.com/office/drawing/2014/main" id="{F4942C43-0F74-7F91-54E0-BFE95E651B87}"/>
              </a:ext>
            </a:extLst>
          </p:cNvPr>
          <p:cNvGraphicFramePr/>
          <p:nvPr>
            <p:extLst>
              <p:ext uri="{D42A27DB-BD31-4B8C-83A1-F6EECF244321}">
                <p14:modId xmlns:p14="http://schemas.microsoft.com/office/powerpoint/2010/main" val="2743262879"/>
              </p:ext>
            </p:extLst>
          </p:nvPr>
        </p:nvGraphicFramePr>
        <p:xfrm>
          <a:off x="1818940" y="1016758"/>
          <a:ext cx="10184266" cy="56758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7" name="Picture 36" descr="A person holding a clipboard&#10;&#10;Description automatically generated">
            <a:extLst>
              <a:ext uri="{FF2B5EF4-FFF2-40B4-BE49-F238E27FC236}">
                <a16:creationId xmlns:a16="http://schemas.microsoft.com/office/drawing/2014/main" id="{7831B92B-2239-5A4A-87B1-F6445FBF0786}"/>
              </a:ext>
            </a:extLst>
          </p:cNvPr>
          <p:cNvPicPr>
            <a:picLocks noChangeAspect="1"/>
          </p:cNvPicPr>
          <p:nvPr/>
        </p:nvPicPr>
        <p:blipFill>
          <a:blip r:embed="rId9"/>
          <a:stretch>
            <a:fillRect/>
          </a:stretch>
        </p:blipFill>
        <p:spPr>
          <a:xfrm>
            <a:off x="465801" y="2010173"/>
            <a:ext cx="1796942" cy="4369443"/>
          </a:xfrm>
          <a:prstGeom prst="rect">
            <a:avLst/>
          </a:prstGeom>
        </p:spPr>
      </p:pic>
    </p:spTree>
    <p:extLst>
      <p:ext uri="{BB962C8B-B14F-4D97-AF65-F5344CB8AC3E}">
        <p14:creationId xmlns:p14="http://schemas.microsoft.com/office/powerpoint/2010/main" val="2075529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053FA7-1B43-944C-AD45-768B7F402DC3}"/>
              </a:ext>
            </a:extLst>
          </p:cNvPr>
          <p:cNvPicPr>
            <a:picLocks noChangeAspect="1"/>
          </p:cNvPicPr>
          <p:nvPr/>
        </p:nvPicPr>
        <p:blipFill>
          <a:blip r:embed="rId3"/>
          <a:stretch>
            <a:fillRect/>
          </a:stretch>
        </p:blipFill>
        <p:spPr>
          <a:xfrm>
            <a:off x="11534404" y="165361"/>
            <a:ext cx="354366" cy="626047"/>
          </a:xfrm>
          <a:prstGeom prst="rect">
            <a:avLst/>
          </a:prstGeom>
        </p:spPr>
      </p:pic>
      <p:sp>
        <p:nvSpPr>
          <p:cNvPr id="14" name="TextBox 13">
            <a:extLst>
              <a:ext uri="{FF2B5EF4-FFF2-40B4-BE49-F238E27FC236}">
                <a16:creationId xmlns:a16="http://schemas.microsoft.com/office/drawing/2014/main" id="{17E20FA2-5285-EC44-A0DC-D37E4406EB5E}"/>
              </a:ext>
            </a:extLst>
          </p:cNvPr>
          <p:cNvSpPr txBox="1"/>
          <p:nvPr/>
        </p:nvSpPr>
        <p:spPr>
          <a:xfrm>
            <a:off x="1494504" y="124441"/>
            <a:ext cx="8622890" cy="1323439"/>
          </a:xfrm>
          <a:prstGeom prst="rect">
            <a:avLst/>
          </a:prstGeom>
          <a:noFill/>
        </p:spPr>
        <p:txBody>
          <a:bodyPr wrap="square">
            <a:spAutoFit/>
          </a:bodyPr>
          <a:lstStyle/>
          <a:p>
            <a:r>
              <a:rPr lang="lt-LT" sz="4000" dirty="0">
                <a:latin typeface="Gordita Medium" pitchFamily="2" charset="77"/>
                <a:cs typeface="Gordita Medium" pitchFamily="2" charset="77"/>
              </a:rPr>
              <a:t>Ką turi pateikti darbdavys, norintis apmokyti savo darbuotojus?</a:t>
            </a:r>
            <a:endParaRPr lang="en-LT" sz="4000" dirty="0"/>
          </a:p>
        </p:txBody>
      </p:sp>
      <p:pic>
        <p:nvPicPr>
          <p:cNvPr id="8" name="Picture 7">
            <a:extLst>
              <a:ext uri="{FF2B5EF4-FFF2-40B4-BE49-F238E27FC236}">
                <a16:creationId xmlns:a16="http://schemas.microsoft.com/office/drawing/2014/main" id="{EABD2F3E-9D09-374B-A710-2B14E23603D7}"/>
              </a:ext>
            </a:extLst>
          </p:cNvPr>
          <p:cNvPicPr>
            <a:picLocks noChangeAspect="1"/>
          </p:cNvPicPr>
          <p:nvPr/>
        </p:nvPicPr>
        <p:blipFill rotWithShape="1">
          <a:blip r:embed="rId4"/>
          <a:srcRect r="28034" b="12528"/>
          <a:stretch/>
        </p:blipFill>
        <p:spPr>
          <a:xfrm>
            <a:off x="6709499" y="1840823"/>
            <a:ext cx="5780031" cy="4851816"/>
          </a:xfrm>
          <a:prstGeom prst="rect">
            <a:avLst/>
          </a:prstGeom>
        </p:spPr>
      </p:pic>
      <p:pic>
        <p:nvPicPr>
          <p:cNvPr id="4" name="Picture 3">
            <a:extLst>
              <a:ext uri="{FF2B5EF4-FFF2-40B4-BE49-F238E27FC236}">
                <a16:creationId xmlns:a16="http://schemas.microsoft.com/office/drawing/2014/main" id="{784E8A5E-52F6-2D4A-8B02-9997353EB7F6}"/>
              </a:ext>
            </a:extLst>
          </p:cNvPr>
          <p:cNvPicPr>
            <a:picLocks noChangeAspect="1"/>
          </p:cNvPicPr>
          <p:nvPr/>
        </p:nvPicPr>
        <p:blipFill>
          <a:blip r:embed="rId5"/>
          <a:srcRect l="8409" r="8409"/>
          <a:stretch/>
        </p:blipFill>
        <p:spPr>
          <a:xfrm>
            <a:off x="7007030" y="2704584"/>
            <a:ext cx="5184970" cy="3988055"/>
          </a:xfrm>
          <a:prstGeom prst="rect">
            <a:avLst/>
          </a:prstGeom>
        </p:spPr>
      </p:pic>
      <p:sp>
        <p:nvSpPr>
          <p:cNvPr id="10" name="TextBox 9">
            <a:extLst>
              <a:ext uri="{FF2B5EF4-FFF2-40B4-BE49-F238E27FC236}">
                <a16:creationId xmlns:a16="http://schemas.microsoft.com/office/drawing/2014/main" id="{1B599919-DC1C-15CF-6240-36754B0988DC}"/>
              </a:ext>
            </a:extLst>
          </p:cNvPr>
          <p:cNvSpPr txBox="1"/>
          <p:nvPr/>
        </p:nvSpPr>
        <p:spPr>
          <a:xfrm>
            <a:off x="1117159" y="1840823"/>
            <a:ext cx="6758480" cy="2246769"/>
          </a:xfrm>
          <a:prstGeom prst="rect">
            <a:avLst/>
          </a:prstGeom>
          <a:noFill/>
        </p:spPr>
        <p:txBody>
          <a:bodyPr wrap="square">
            <a:spAutoFit/>
          </a:bodyPr>
          <a:lstStyle/>
          <a:p>
            <a:pPr marL="342900" indent="-342900" algn="just">
              <a:buFont typeface="Arial" panose="020B0604020202020204" pitchFamily="34" charset="0"/>
              <a:buChar char="•"/>
            </a:pPr>
            <a:r>
              <a:rPr lang="lt-LT" sz="2000" dirty="0">
                <a:latin typeface="Gordita" panose="020B0604020202020204" charset="-70"/>
                <a:cs typeface="Gordita" panose="020B0604020202020204" charset="-70"/>
              </a:rPr>
              <a:t>Pagrindimą (raštą), kodėl įmonės darbuotojams reikia kelti kvalifikaciją ar įgyti papildomų kompetencijų ir kaip asmenys panaudos įgytas kompetencijas darbui (jeigu asmuo dirba ir liks dirbti toje pačioje pozicijoje, tik papildomai atliks pagal naujai įgytą kompetenciją tam tikras funkcijas).</a:t>
            </a:r>
          </a:p>
          <a:p>
            <a:pPr marL="342900" indent="-342900" algn="just">
              <a:buFont typeface="Arial" panose="020B0604020202020204" pitchFamily="34" charset="0"/>
              <a:buChar char="•"/>
            </a:pPr>
            <a:endParaRPr lang="lt-LT" sz="2000" dirty="0">
              <a:latin typeface="Gordita" panose="020B0604020202020204" charset="-70"/>
              <a:cs typeface="Gordita" panose="020B0604020202020204" charset="-70"/>
            </a:endParaRPr>
          </a:p>
          <a:p>
            <a:pPr marL="342900" indent="-342900" algn="just">
              <a:buFont typeface="Arial" panose="020B0604020202020204" pitchFamily="34" charset="0"/>
              <a:buChar char="•"/>
            </a:pPr>
            <a:r>
              <a:rPr lang="lt-LT" sz="2000" dirty="0">
                <a:latin typeface="Gordita" panose="020B0604020202020204" charset="-70"/>
                <a:cs typeface="Gordita" panose="020B0604020202020204" charset="-70"/>
              </a:rPr>
              <a:t>Rekvizitus sutarčių pasirašymui.</a:t>
            </a:r>
          </a:p>
        </p:txBody>
      </p:sp>
    </p:spTree>
    <p:extLst>
      <p:ext uri="{BB962C8B-B14F-4D97-AF65-F5344CB8AC3E}">
        <p14:creationId xmlns:p14="http://schemas.microsoft.com/office/powerpoint/2010/main" val="1528927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D238F6-0FB1-434D-9209-4FD8129724F0}"/>
              </a:ext>
            </a:extLst>
          </p:cNvPr>
          <p:cNvPicPr>
            <a:picLocks noChangeAspect="1"/>
          </p:cNvPicPr>
          <p:nvPr/>
        </p:nvPicPr>
        <p:blipFill>
          <a:blip r:embed="rId3"/>
          <a:stretch>
            <a:fillRect/>
          </a:stretch>
        </p:blipFill>
        <p:spPr>
          <a:xfrm>
            <a:off x="21707" y="-165361"/>
            <a:ext cx="12192000" cy="6858000"/>
          </a:xfrm>
          <a:prstGeom prst="rect">
            <a:avLst/>
          </a:prstGeom>
        </p:spPr>
      </p:pic>
      <p:pic>
        <p:nvPicPr>
          <p:cNvPr id="5" name="Picture 4">
            <a:extLst>
              <a:ext uri="{FF2B5EF4-FFF2-40B4-BE49-F238E27FC236}">
                <a16:creationId xmlns:a16="http://schemas.microsoft.com/office/drawing/2014/main" id="{FE053FA7-1B43-944C-AD45-768B7F402DC3}"/>
              </a:ext>
            </a:extLst>
          </p:cNvPr>
          <p:cNvPicPr>
            <a:picLocks noChangeAspect="1"/>
          </p:cNvPicPr>
          <p:nvPr/>
        </p:nvPicPr>
        <p:blipFill>
          <a:blip r:embed="rId4"/>
          <a:stretch>
            <a:fillRect/>
          </a:stretch>
        </p:blipFill>
        <p:spPr>
          <a:xfrm>
            <a:off x="11534404" y="165361"/>
            <a:ext cx="354366" cy="626047"/>
          </a:xfrm>
          <a:prstGeom prst="rect">
            <a:avLst/>
          </a:prstGeom>
        </p:spPr>
      </p:pic>
      <p:sp>
        <p:nvSpPr>
          <p:cNvPr id="17" name="TextBox 16">
            <a:extLst>
              <a:ext uri="{FF2B5EF4-FFF2-40B4-BE49-F238E27FC236}">
                <a16:creationId xmlns:a16="http://schemas.microsoft.com/office/drawing/2014/main" id="{51BE591F-76FA-5F4A-88A0-8AA1463AC1FD}"/>
              </a:ext>
            </a:extLst>
          </p:cNvPr>
          <p:cNvSpPr txBox="1"/>
          <p:nvPr/>
        </p:nvSpPr>
        <p:spPr>
          <a:xfrm>
            <a:off x="-3076832" y="1890584"/>
            <a:ext cx="184731" cy="369332"/>
          </a:xfrm>
          <a:prstGeom prst="rect">
            <a:avLst/>
          </a:prstGeom>
          <a:noFill/>
        </p:spPr>
        <p:txBody>
          <a:bodyPr wrap="none" rtlCol="0">
            <a:spAutoFit/>
          </a:bodyPr>
          <a:lstStyle/>
          <a:p>
            <a:endParaRPr lang="en-LT" dirty="0"/>
          </a:p>
        </p:txBody>
      </p:sp>
      <p:grpSp>
        <p:nvGrpSpPr>
          <p:cNvPr id="16" name="Group 15">
            <a:extLst>
              <a:ext uri="{FF2B5EF4-FFF2-40B4-BE49-F238E27FC236}">
                <a16:creationId xmlns:a16="http://schemas.microsoft.com/office/drawing/2014/main" id="{3A6B09B6-7061-3449-A112-CF031E84695A}"/>
              </a:ext>
            </a:extLst>
          </p:cNvPr>
          <p:cNvGrpSpPr/>
          <p:nvPr/>
        </p:nvGrpSpPr>
        <p:grpSpPr>
          <a:xfrm>
            <a:off x="-12370" y="816146"/>
            <a:ext cx="12216245" cy="6476387"/>
            <a:chOff x="-12370" y="816146"/>
            <a:chExt cx="12216245" cy="6476387"/>
          </a:xfrm>
        </p:grpSpPr>
        <p:grpSp>
          <p:nvGrpSpPr>
            <p:cNvPr id="18" name="Group 17">
              <a:extLst>
                <a:ext uri="{FF2B5EF4-FFF2-40B4-BE49-F238E27FC236}">
                  <a16:creationId xmlns:a16="http://schemas.microsoft.com/office/drawing/2014/main" id="{70BE543D-18F5-7C4A-B70E-F88B8AF8C0E2}"/>
                </a:ext>
              </a:extLst>
            </p:cNvPr>
            <p:cNvGrpSpPr/>
            <p:nvPr/>
          </p:nvGrpSpPr>
          <p:grpSpPr>
            <a:xfrm>
              <a:off x="36" y="816146"/>
              <a:ext cx="12203839" cy="6476387"/>
              <a:chOff x="36" y="816146"/>
              <a:chExt cx="12203839" cy="6476387"/>
            </a:xfrm>
          </p:grpSpPr>
          <p:pic>
            <p:nvPicPr>
              <p:cNvPr id="20" name="Picture 19">
                <a:extLst>
                  <a:ext uri="{FF2B5EF4-FFF2-40B4-BE49-F238E27FC236}">
                    <a16:creationId xmlns:a16="http://schemas.microsoft.com/office/drawing/2014/main" id="{7D9FDB6A-78E0-7E4C-963D-9A650173419D}"/>
                  </a:ext>
                </a:extLst>
              </p:cNvPr>
              <p:cNvPicPr>
                <a:picLocks noChangeAspect="1"/>
              </p:cNvPicPr>
              <p:nvPr/>
            </p:nvPicPr>
            <p:blipFill rotWithShape="1">
              <a:blip r:embed="rId5"/>
              <a:srcRect l="479" t="-9072" r="43752" b="9072"/>
              <a:stretch/>
            </p:blipFill>
            <p:spPr>
              <a:xfrm>
                <a:off x="10307782" y="816146"/>
                <a:ext cx="1896093" cy="3493795"/>
              </a:xfrm>
              <a:prstGeom prst="rect">
                <a:avLst/>
              </a:prstGeom>
            </p:spPr>
          </p:pic>
          <p:pic>
            <p:nvPicPr>
              <p:cNvPr id="23" name="Picture 22">
                <a:extLst>
                  <a:ext uri="{FF2B5EF4-FFF2-40B4-BE49-F238E27FC236}">
                    <a16:creationId xmlns:a16="http://schemas.microsoft.com/office/drawing/2014/main" id="{F0B1DD94-CA7E-BA4C-9448-63C4341D158A}"/>
                  </a:ext>
                </a:extLst>
              </p:cNvPr>
              <p:cNvPicPr>
                <a:picLocks noChangeAspect="1"/>
              </p:cNvPicPr>
              <p:nvPr/>
            </p:nvPicPr>
            <p:blipFill rotWithShape="1">
              <a:blip r:embed="rId6"/>
              <a:srcRect l="-52845" t="39401" r="50000" b="-28902"/>
              <a:stretch/>
            </p:blipFill>
            <p:spPr>
              <a:xfrm rot="10800000">
                <a:off x="36" y="5641413"/>
                <a:ext cx="2230546" cy="1252800"/>
              </a:xfrm>
              <a:prstGeom prst="rect">
                <a:avLst/>
              </a:prstGeom>
            </p:spPr>
          </p:pic>
          <p:pic>
            <p:nvPicPr>
              <p:cNvPr id="29" name="Picture 28">
                <a:extLst>
                  <a:ext uri="{FF2B5EF4-FFF2-40B4-BE49-F238E27FC236}">
                    <a16:creationId xmlns:a16="http://schemas.microsoft.com/office/drawing/2014/main" id="{B0D7A693-7611-E345-B2AA-472D8C2BABAB}"/>
                  </a:ext>
                </a:extLst>
              </p:cNvPr>
              <p:cNvPicPr>
                <a:picLocks noChangeAspect="1"/>
              </p:cNvPicPr>
              <p:nvPr/>
            </p:nvPicPr>
            <p:blipFill rotWithShape="1">
              <a:blip r:embed="rId7"/>
              <a:srcRect l="42961"/>
              <a:stretch/>
            </p:blipFill>
            <p:spPr>
              <a:xfrm rot="10800000">
                <a:off x="10675748" y="4562015"/>
                <a:ext cx="1515588" cy="2730518"/>
              </a:xfrm>
              <a:prstGeom prst="rect">
                <a:avLst/>
              </a:prstGeom>
            </p:spPr>
          </p:pic>
        </p:grpSp>
        <p:pic>
          <p:nvPicPr>
            <p:cNvPr id="19" name="Picture 18" descr="A person holding a microphone&#10;&#10;Description automatically generated">
              <a:extLst>
                <a:ext uri="{FF2B5EF4-FFF2-40B4-BE49-F238E27FC236}">
                  <a16:creationId xmlns:a16="http://schemas.microsoft.com/office/drawing/2014/main" id="{4927BABE-2CA6-7B43-9B76-54D96D0AB7B5}"/>
                </a:ext>
              </a:extLst>
            </p:cNvPr>
            <p:cNvPicPr>
              <a:picLocks noChangeAspect="1"/>
            </p:cNvPicPr>
            <p:nvPr/>
          </p:nvPicPr>
          <p:blipFill rotWithShape="1">
            <a:blip r:embed="rId8"/>
            <a:srcRect l="41524"/>
            <a:stretch/>
          </p:blipFill>
          <p:spPr>
            <a:xfrm>
              <a:off x="-12370" y="1029501"/>
              <a:ext cx="1707101" cy="1048681"/>
            </a:xfrm>
            <a:prstGeom prst="rect">
              <a:avLst/>
            </a:prstGeom>
          </p:spPr>
        </p:pic>
      </p:grpSp>
      <p:sp>
        <p:nvSpPr>
          <p:cNvPr id="6" name="TextBox 5">
            <a:extLst>
              <a:ext uri="{FF2B5EF4-FFF2-40B4-BE49-F238E27FC236}">
                <a16:creationId xmlns:a16="http://schemas.microsoft.com/office/drawing/2014/main" id="{F4EB0AE3-6FDF-9FBF-E4D3-6080E67C224C}"/>
              </a:ext>
            </a:extLst>
          </p:cNvPr>
          <p:cNvSpPr txBox="1"/>
          <p:nvPr/>
        </p:nvSpPr>
        <p:spPr>
          <a:xfrm>
            <a:off x="2633706" y="410601"/>
            <a:ext cx="7674076" cy="1077218"/>
          </a:xfrm>
          <a:prstGeom prst="rect">
            <a:avLst/>
          </a:prstGeom>
          <a:noFill/>
        </p:spPr>
        <p:txBody>
          <a:bodyPr wrap="square">
            <a:spAutoFit/>
          </a:bodyPr>
          <a:lstStyle/>
          <a:p>
            <a:r>
              <a:rPr lang="lt-LT" sz="3200" i="0" dirty="0">
                <a:solidFill>
                  <a:srgbClr val="000000"/>
                </a:solidFill>
                <a:effectLst/>
                <a:latin typeface="Segoe UI" panose="020B0502040204020203" pitchFamily="34" charset="0"/>
              </a:rPr>
              <a:t>Dėl biudžetinių įstaigų darbuotojų dalyvavimo APVK priemonėje</a:t>
            </a:r>
            <a:endParaRPr lang="lt-LT" sz="3200" dirty="0"/>
          </a:p>
        </p:txBody>
      </p:sp>
      <p:sp>
        <p:nvSpPr>
          <p:cNvPr id="8" name="TextBox 7">
            <a:extLst>
              <a:ext uri="{FF2B5EF4-FFF2-40B4-BE49-F238E27FC236}">
                <a16:creationId xmlns:a16="http://schemas.microsoft.com/office/drawing/2014/main" id="{6F8863D6-7DC7-1BF8-2EFA-BA9988957986}"/>
              </a:ext>
            </a:extLst>
          </p:cNvPr>
          <p:cNvSpPr txBox="1"/>
          <p:nvPr/>
        </p:nvSpPr>
        <p:spPr>
          <a:xfrm>
            <a:off x="1968909" y="1890584"/>
            <a:ext cx="7674076" cy="400110"/>
          </a:xfrm>
          <a:prstGeom prst="rect">
            <a:avLst/>
          </a:prstGeom>
          <a:noFill/>
        </p:spPr>
        <p:txBody>
          <a:bodyPr wrap="square">
            <a:spAutoFit/>
          </a:bodyPr>
          <a:lstStyle/>
          <a:p>
            <a:r>
              <a:rPr lang="lt-LT" b="1" i="0" dirty="0">
                <a:solidFill>
                  <a:srgbClr val="242424"/>
                </a:solidFill>
                <a:effectLst/>
                <a:latin typeface="Segoe UI" panose="020B0502040204020203" pitchFamily="34" charset="0"/>
              </a:rPr>
              <a:t>- </a:t>
            </a:r>
            <a:r>
              <a:rPr lang="lt-LT" sz="2000" i="0" dirty="0">
                <a:solidFill>
                  <a:srgbClr val="242424"/>
                </a:solidFill>
                <a:effectLst/>
                <a:latin typeface="Segoe UI" panose="020B0502040204020203" pitchFamily="34" charset="0"/>
              </a:rPr>
              <a:t>jei numatoma sudaryti trišalę sutartį;</a:t>
            </a:r>
            <a:endParaRPr lang="lt-LT" sz="2000" dirty="0"/>
          </a:p>
        </p:txBody>
      </p:sp>
      <p:sp>
        <p:nvSpPr>
          <p:cNvPr id="4" name="TextBox 3">
            <a:extLst>
              <a:ext uri="{FF2B5EF4-FFF2-40B4-BE49-F238E27FC236}">
                <a16:creationId xmlns:a16="http://schemas.microsoft.com/office/drawing/2014/main" id="{A681031E-4FC6-4EAF-018F-1FC2D3B92842}"/>
              </a:ext>
            </a:extLst>
          </p:cNvPr>
          <p:cNvSpPr txBox="1"/>
          <p:nvPr/>
        </p:nvSpPr>
        <p:spPr>
          <a:xfrm>
            <a:off x="1968909" y="2364872"/>
            <a:ext cx="8551607" cy="1015663"/>
          </a:xfrm>
          <a:prstGeom prst="rect">
            <a:avLst/>
          </a:prstGeom>
          <a:noFill/>
        </p:spPr>
        <p:txBody>
          <a:bodyPr wrap="square">
            <a:spAutoFit/>
          </a:bodyPr>
          <a:lstStyle/>
          <a:p>
            <a:r>
              <a:rPr lang="lt-LT" b="1" i="0" dirty="0">
                <a:solidFill>
                  <a:srgbClr val="242424"/>
                </a:solidFill>
                <a:effectLst/>
                <a:latin typeface="Segoe UI" panose="020B0502040204020203" pitchFamily="34" charset="0"/>
              </a:rPr>
              <a:t>- </a:t>
            </a:r>
            <a:r>
              <a:rPr lang="lt-LT" sz="2000" i="0" dirty="0">
                <a:solidFill>
                  <a:srgbClr val="242424"/>
                </a:solidFill>
                <a:effectLst/>
                <a:latin typeface="Segoe UI" panose="020B0502040204020203" pitchFamily="34" charset="0"/>
              </a:rPr>
              <a:t>jei numatoma sudaryti dvišalę sutartį tais atvejais, kai Juridinių asmenų registre yra nurodyta, kad užimto asmens darbdavys yra reorganizuojamas arba restruktūrizuojamas;</a:t>
            </a:r>
            <a:endParaRPr lang="lt-LT" sz="2000" dirty="0"/>
          </a:p>
        </p:txBody>
      </p:sp>
      <p:sp>
        <p:nvSpPr>
          <p:cNvPr id="9" name="TextBox 8">
            <a:extLst>
              <a:ext uri="{FF2B5EF4-FFF2-40B4-BE49-F238E27FC236}">
                <a16:creationId xmlns:a16="http://schemas.microsoft.com/office/drawing/2014/main" id="{9FF5995C-A537-1B57-1D5B-644E6F485324}"/>
              </a:ext>
            </a:extLst>
          </p:cNvPr>
          <p:cNvSpPr txBox="1"/>
          <p:nvPr/>
        </p:nvSpPr>
        <p:spPr>
          <a:xfrm>
            <a:off x="1960821" y="3393158"/>
            <a:ext cx="8692555" cy="3170099"/>
          </a:xfrm>
          <a:prstGeom prst="rect">
            <a:avLst/>
          </a:prstGeom>
          <a:noFill/>
        </p:spPr>
        <p:txBody>
          <a:bodyPr wrap="square">
            <a:spAutoFit/>
          </a:bodyPr>
          <a:lstStyle/>
          <a:p>
            <a:r>
              <a:rPr lang="lt-LT" b="0" i="0" dirty="0">
                <a:solidFill>
                  <a:srgbClr val="242424"/>
                </a:solidFill>
                <a:effectLst/>
                <a:latin typeface="Segoe UI" panose="020B0502040204020203" pitchFamily="34" charset="0"/>
              </a:rPr>
              <a:t>- </a:t>
            </a:r>
            <a:r>
              <a:rPr lang="lt-LT" sz="2000" i="0" dirty="0">
                <a:solidFill>
                  <a:srgbClr val="242424"/>
                </a:solidFill>
                <a:effectLst/>
                <a:latin typeface="Segoe UI" panose="020B0502040204020203" pitchFamily="34" charset="0"/>
              </a:rPr>
              <a:t>jei numatoma sudaryti dvišalę sutartį, kai pagal darbo sutartį dirbančiam asmeniui priskaičiuotos draudžiamosios pajamos, nuo kurių Valstybinio socialinio draudimo įstatymo nustatyta tvarka priskaičiuotos ir privalo būti įmokėtos valstybinio socialinio draudimo įmokos, įrašytos Lietuvos Respublikos apdraustųjų valstybiniu socialiniu draudimu ir valstybinio socialinio draudimo išmokų gavėjų registre per paskutinius 3 mėnesius iki dvišalės sutarties dėl aukštą pridėtinę vertę kuriančių kvalifikacijų ir kompetencijų įgijimo sudarymo mėnesio yra mažesnės nei 1,5 Lietuvos Respublikos Vyriausybės patvirtintos minimaliosios mėnesinės algos dydžio, vertinant kiekvieną mėnesį atskirai</a:t>
            </a:r>
            <a:endParaRPr lang="lt-LT" sz="2000" dirty="0"/>
          </a:p>
        </p:txBody>
      </p:sp>
    </p:spTree>
    <p:extLst>
      <p:ext uri="{BB962C8B-B14F-4D97-AF65-F5344CB8AC3E}">
        <p14:creationId xmlns:p14="http://schemas.microsoft.com/office/powerpoint/2010/main" val="189420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D238F6-0FB1-434D-9209-4FD8129724F0}"/>
              </a:ext>
            </a:extLst>
          </p:cNvPr>
          <p:cNvPicPr>
            <a:picLocks noChangeAspect="1"/>
          </p:cNvPicPr>
          <p:nvPr/>
        </p:nvPicPr>
        <p:blipFill>
          <a:blip r:embed="rId3"/>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FE053FA7-1B43-944C-AD45-768B7F402DC3}"/>
              </a:ext>
            </a:extLst>
          </p:cNvPr>
          <p:cNvPicPr>
            <a:picLocks noChangeAspect="1"/>
          </p:cNvPicPr>
          <p:nvPr/>
        </p:nvPicPr>
        <p:blipFill>
          <a:blip r:embed="rId4"/>
          <a:stretch>
            <a:fillRect/>
          </a:stretch>
        </p:blipFill>
        <p:spPr>
          <a:xfrm>
            <a:off x="11534404" y="165361"/>
            <a:ext cx="354366" cy="626047"/>
          </a:xfrm>
          <a:prstGeom prst="rect">
            <a:avLst/>
          </a:prstGeom>
        </p:spPr>
      </p:pic>
      <p:sp>
        <p:nvSpPr>
          <p:cNvPr id="17" name="TextBox 16">
            <a:extLst>
              <a:ext uri="{FF2B5EF4-FFF2-40B4-BE49-F238E27FC236}">
                <a16:creationId xmlns:a16="http://schemas.microsoft.com/office/drawing/2014/main" id="{51BE591F-76FA-5F4A-88A0-8AA1463AC1FD}"/>
              </a:ext>
            </a:extLst>
          </p:cNvPr>
          <p:cNvSpPr txBox="1"/>
          <p:nvPr/>
        </p:nvSpPr>
        <p:spPr>
          <a:xfrm>
            <a:off x="-3076832" y="1890584"/>
            <a:ext cx="184731" cy="369332"/>
          </a:xfrm>
          <a:prstGeom prst="rect">
            <a:avLst/>
          </a:prstGeom>
          <a:noFill/>
        </p:spPr>
        <p:txBody>
          <a:bodyPr wrap="none" rtlCol="0">
            <a:spAutoFit/>
          </a:bodyPr>
          <a:lstStyle/>
          <a:p>
            <a:endParaRPr lang="en-LT" dirty="0"/>
          </a:p>
        </p:txBody>
      </p:sp>
      <p:sp>
        <p:nvSpPr>
          <p:cNvPr id="21" name="TextBox 20">
            <a:extLst>
              <a:ext uri="{FF2B5EF4-FFF2-40B4-BE49-F238E27FC236}">
                <a16:creationId xmlns:a16="http://schemas.microsoft.com/office/drawing/2014/main" id="{D6D04164-18BE-9A41-972D-8AE156F969C0}"/>
              </a:ext>
            </a:extLst>
          </p:cNvPr>
          <p:cNvSpPr txBox="1"/>
          <p:nvPr/>
        </p:nvSpPr>
        <p:spPr>
          <a:xfrm>
            <a:off x="2698962" y="478384"/>
            <a:ext cx="7518464" cy="1938992"/>
          </a:xfrm>
          <a:prstGeom prst="rect">
            <a:avLst/>
          </a:prstGeom>
          <a:noFill/>
        </p:spPr>
        <p:txBody>
          <a:bodyPr wrap="square">
            <a:spAutoFit/>
          </a:bodyPr>
          <a:lstStyle/>
          <a:p>
            <a:r>
              <a:rPr lang="lt-LT" sz="4000" dirty="0">
                <a:latin typeface="Gordita Medium"/>
              </a:rPr>
              <a:t>Kokias išlaidas kompensuoja Užimtumo tarnyba užimtiems asmenims?</a:t>
            </a:r>
            <a:endParaRPr lang="en-LT" sz="4000" dirty="0">
              <a:latin typeface="Gordita Medium"/>
            </a:endParaRPr>
          </a:p>
        </p:txBody>
      </p:sp>
      <p:grpSp>
        <p:nvGrpSpPr>
          <p:cNvPr id="16" name="Group 15">
            <a:extLst>
              <a:ext uri="{FF2B5EF4-FFF2-40B4-BE49-F238E27FC236}">
                <a16:creationId xmlns:a16="http://schemas.microsoft.com/office/drawing/2014/main" id="{3A6B09B6-7061-3449-A112-CF031E84695A}"/>
              </a:ext>
            </a:extLst>
          </p:cNvPr>
          <p:cNvGrpSpPr/>
          <p:nvPr/>
        </p:nvGrpSpPr>
        <p:grpSpPr>
          <a:xfrm>
            <a:off x="-12370" y="816146"/>
            <a:ext cx="12216245" cy="6476387"/>
            <a:chOff x="-12370" y="816146"/>
            <a:chExt cx="12216245" cy="6476387"/>
          </a:xfrm>
        </p:grpSpPr>
        <p:grpSp>
          <p:nvGrpSpPr>
            <p:cNvPr id="18" name="Group 17">
              <a:extLst>
                <a:ext uri="{FF2B5EF4-FFF2-40B4-BE49-F238E27FC236}">
                  <a16:creationId xmlns:a16="http://schemas.microsoft.com/office/drawing/2014/main" id="{70BE543D-18F5-7C4A-B70E-F88B8AF8C0E2}"/>
                </a:ext>
              </a:extLst>
            </p:cNvPr>
            <p:cNvGrpSpPr/>
            <p:nvPr/>
          </p:nvGrpSpPr>
          <p:grpSpPr>
            <a:xfrm>
              <a:off x="36" y="816146"/>
              <a:ext cx="12203839" cy="6476387"/>
              <a:chOff x="36" y="816146"/>
              <a:chExt cx="12203839" cy="6476387"/>
            </a:xfrm>
          </p:grpSpPr>
          <p:pic>
            <p:nvPicPr>
              <p:cNvPr id="20" name="Picture 19">
                <a:extLst>
                  <a:ext uri="{FF2B5EF4-FFF2-40B4-BE49-F238E27FC236}">
                    <a16:creationId xmlns:a16="http://schemas.microsoft.com/office/drawing/2014/main" id="{7D9FDB6A-78E0-7E4C-963D-9A650173419D}"/>
                  </a:ext>
                </a:extLst>
              </p:cNvPr>
              <p:cNvPicPr>
                <a:picLocks noChangeAspect="1"/>
              </p:cNvPicPr>
              <p:nvPr/>
            </p:nvPicPr>
            <p:blipFill rotWithShape="1">
              <a:blip r:embed="rId5"/>
              <a:srcRect l="479" t="-9072" r="43752" b="9072"/>
              <a:stretch/>
            </p:blipFill>
            <p:spPr>
              <a:xfrm>
                <a:off x="10307782" y="816146"/>
                <a:ext cx="1896093" cy="3493795"/>
              </a:xfrm>
              <a:prstGeom prst="rect">
                <a:avLst/>
              </a:prstGeom>
            </p:spPr>
          </p:pic>
          <p:pic>
            <p:nvPicPr>
              <p:cNvPr id="23" name="Picture 22">
                <a:extLst>
                  <a:ext uri="{FF2B5EF4-FFF2-40B4-BE49-F238E27FC236}">
                    <a16:creationId xmlns:a16="http://schemas.microsoft.com/office/drawing/2014/main" id="{F0B1DD94-CA7E-BA4C-9448-63C4341D158A}"/>
                  </a:ext>
                </a:extLst>
              </p:cNvPr>
              <p:cNvPicPr>
                <a:picLocks noChangeAspect="1"/>
              </p:cNvPicPr>
              <p:nvPr/>
            </p:nvPicPr>
            <p:blipFill rotWithShape="1">
              <a:blip r:embed="rId6"/>
              <a:srcRect l="-52845" t="39401" r="50000" b="-28902"/>
              <a:stretch/>
            </p:blipFill>
            <p:spPr>
              <a:xfrm rot="10800000">
                <a:off x="36" y="5641413"/>
                <a:ext cx="2230546" cy="1252800"/>
              </a:xfrm>
              <a:prstGeom prst="rect">
                <a:avLst/>
              </a:prstGeom>
            </p:spPr>
          </p:pic>
          <p:pic>
            <p:nvPicPr>
              <p:cNvPr id="29" name="Picture 28">
                <a:extLst>
                  <a:ext uri="{FF2B5EF4-FFF2-40B4-BE49-F238E27FC236}">
                    <a16:creationId xmlns:a16="http://schemas.microsoft.com/office/drawing/2014/main" id="{B0D7A693-7611-E345-B2AA-472D8C2BABAB}"/>
                  </a:ext>
                </a:extLst>
              </p:cNvPr>
              <p:cNvPicPr>
                <a:picLocks noChangeAspect="1"/>
              </p:cNvPicPr>
              <p:nvPr/>
            </p:nvPicPr>
            <p:blipFill rotWithShape="1">
              <a:blip r:embed="rId7"/>
              <a:srcRect l="42961"/>
              <a:stretch/>
            </p:blipFill>
            <p:spPr>
              <a:xfrm rot="10800000">
                <a:off x="10675748" y="4562015"/>
                <a:ext cx="1515588" cy="2730518"/>
              </a:xfrm>
              <a:prstGeom prst="rect">
                <a:avLst/>
              </a:prstGeom>
            </p:spPr>
          </p:pic>
        </p:grpSp>
        <p:pic>
          <p:nvPicPr>
            <p:cNvPr id="19" name="Picture 18" descr="A person holding a microphone&#10;&#10;Description automatically generated">
              <a:extLst>
                <a:ext uri="{FF2B5EF4-FFF2-40B4-BE49-F238E27FC236}">
                  <a16:creationId xmlns:a16="http://schemas.microsoft.com/office/drawing/2014/main" id="{4927BABE-2CA6-7B43-9B76-54D96D0AB7B5}"/>
                </a:ext>
              </a:extLst>
            </p:cNvPr>
            <p:cNvPicPr>
              <a:picLocks noChangeAspect="1"/>
            </p:cNvPicPr>
            <p:nvPr/>
          </p:nvPicPr>
          <p:blipFill rotWithShape="1">
            <a:blip r:embed="rId8"/>
            <a:srcRect l="41524"/>
            <a:stretch/>
          </p:blipFill>
          <p:spPr>
            <a:xfrm>
              <a:off x="-12370" y="1029501"/>
              <a:ext cx="1707101" cy="1048681"/>
            </a:xfrm>
            <a:prstGeom prst="rect">
              <a:avLst/>
            </a:prstGeom>
          </p:spPr>
        </p:pic>
      </p:grpSp>
      <p:sp>
        <p:nvSpPr>
          <p:cNvPr id="2" name="TextBox 1">
            <a:extLst>
              <a:ext uri="{FF2B5EF4-FFF2-40B4-BE49-F238E27FC236}">
                <a16:creationId xmlns:a16="http://schemas.microsoft.com/office/drawing/2014/main" id="{24E5CA8E-048B-64C4-613A-440E8DE454E3}"/>
              </a:ext>
            </a:extLst>
          </p:cNvPr>
          <p:cNvSpPr txBox="1"/>
          <p:nvPr/>
        </p:nvSpPr>
        <p:spPr>
          <a:xfrm>
            <a:off x="2991438" y="2286188"/>
            <a:ext cx="7225988" cy="4093428"/>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1. Aukštą pridėtinę vertę kuriančių kvalifikacijų ir kompetencijų įgijimo </a:t>
            </a:r>
            <a:r>
              <a:rPr kumimoji="0" lang="lt-LT" sz="2000" b="1" i="0" u="none" strike="noStrike" kern="1200" cap="none" spc="0" normalizeH="0" baseline="0" noProof="0" dirty="0">
                <a:ln>
                  <a:noFill/>
                </a:ln>
                <a:solidFill>
                  <a:srgbClr val="A998F4"/>
                </a:solidFill>
                <a:effectLst/>
                <a:uLnTx/>
                <a:uFillTx/>
                <a:latin typeface="Gordita Medium"/>
                <a:cs typeface="Arial" panose="020B0604020202020204" pitchFamily="34" charset="0"/>
              </a:rPr>
              <a:t>paslaugų išlaidas:</a:t>
            </a:r>
          </a:p>
          <a:p>
            <a:pPr marR="0" lvl="0" algn="l" defTabSz="914400" rtl="0" eaLnBrk="1" fontAlgn="auto" latinLnBrk="0" hangingPunct="1">
              <a:lnSpc>
                <a:spcPct val="100000"/>
              </a:lnSpc>
              <a:spcBef>
                <a:spcPts val="0"/>
              </a:spcBef>
              <a:spcAft>
                <a:spcPts val="0"/>
              </a:spcAft>
              <a:buClrTx/>
              <a:buSzTx/>
              <a:tabLst/>
              <a:defRPr/>
            </a:pP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	iki 9 MMA (arba 7560,0 Eur) dydžio aukštą pridėtinę vertę kuriančiai kvalifikacijai įgyti;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	iki 5 MMA (arba 4200,0 Eur) dydžio kvalifikacijai tobulinti ar kompetencijai įgyti.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2.</a:t>
            </a:r>
            <a:r>
              <a:rPr lang="lt-LT" sz="2000" dirty="0">
                <a:solidFill>
                  <a:prstClr val="black"/>
                </a:solidFill>
                <a:latin typeface="Gordita Medium"/>
                <a:cs typeface="Arial" panose="020B0604020202020204" pitchFamily="34" charset="0"/>
              </a:rPr>
              <a:t> </a:t>
            </a: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Mokymo </a:t>
            </a:r>
            <a:r>
              <a:rPr kumimoji="0" lang="lt-LT" sz="2000" b="1" i="0" u="none" strike="noStrike" kern="1200" cap="none" spc="0" normalizeH="0" baseline="0" noProof="0" dirty="0">
                <a:ln>
                  <a:noFill/>
                </a:ln>
                <a:solidFill>
                  <a:srgbClr val="A998F4"/>
                </a:solidFill>
                <a:effectLst/>
                <a:uLnTx/>
                <a:uFillTx/>
                <a:latin typeface="Gordita Medium"/>
                <a:cs typeface="Arial" panose="020B0604020202020204" pitchFamily="34" charset="0"/>
              </a:rPr>
              <a:t>stipendiją:</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	užimtiems asmenims, kurie mokymosi metu buvo atleisti iš darbo ir kuriems suteiktas bedarbio statusas –  0,5 MVA – 2,57 </a:t>
            </a:r>
            <a:r>
              <a:rPr kumimoji="0" lang="lt-LT" sz="2000" b="0" i="0" u="none" strike="noStrike" kern="1200" cap="none" spc="0" normalizeH="0" baseline="0" noProof="0" dirty="0" err="1">
                <a:ln>
                  <a:noFill/>
                </a:ln>
                <a:solidFill>
                  <a:prstClr val="black"/>
                </a:solidFill>
                <a:effectLst/>
                <a:uLnTx/>
                <a:uFillTx/>
                <a:latin typeface="Gordita Medium"/>
                <a:cs typeface="Arial" panose="020B0604020202020204" pitchFamily="34" charset="0"/>
              </a:rPr>
              <a:t>eur</a:t>
            </a: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 už lankytą val. arba nedarbo socialinio draudimo išmokos dydžio;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	užimtiems asmenims – 0,3 MVA – 1,54 </a:t>
            </a:r>
            <a:r>
              <a:rPr kumimoji="0" lang="lt-LT" sz="2000" b="0" i="0" u="none" strike="noStrike" kern="1200" cap="none" spc="0" normalizeH="0" baseline="0" noProof="0" dirty="0" err="1">
                <a:ln>
                  <a:noFill/>
                </a:ln>
                <a:solidFill>
                  <a:prstClr val="black"/>
                </a:solidFill>
                <a:effectLst/>
                <a:uLnTx/>
                <a:uFillTx/>
                <a:latin typeface="Gordita Medium"/>
                <a:cs typeface="Arial" panose="020B0604020202020204" pitchFamily="34" charset="0"/>
              </a:rPr>
              <a:t>eur</a:t>
            </a: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 už lankytą val.</a:t>
            </a:r>
          </a:p>
        </p:txBody>
      </p:sp>
    </p:spTree>
    <p:extLst>
      <p:ext uri="{BB962C8B-B14F-4D97-AF65-F5344CB8AC3E}">
        <p14:creationId xmlns:p14="http://schemas.microsoft.com/office/powerpoint/2010/main" val="3229834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D238F6-0FB1-434D-9209-4FD8129724F0}"/>
              </a:ext>
            </a:extLst>
          </p:cNvPr>
          <p:cNvPicPr>
            <a:picLocks noChangeAspect="1"/>
          </p:cNvPicPr>
          <p:nvPr/>
        </p:nvPicPr>
        <p:blipFill>
          <a:blip r:embed="rId3"/>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FE053FA7-1B43-944C-AD45-768B7F402DC3}"/>
              </a:ext>
            </a:extLst>
          </p:cNvPr>
          <p:cNvPicPr>
            <a:picLocks noChangeAspect="1"/>
          </p:cNvPicPr>
          <p:nvPr/>
        </p:nvPicPr>
        <p:blipFill>
          <a:blip r:embed="rId4"/>
          <a:stretch>
            <a:fillRect/>
          </a:stretch>
        </p:blipFill>
        <p:spPr>
          <a:xfrm>
            <a:off x="11534404" y="165361"/>
            <a:ext cx="354366" cy="626047"/>
          </a:xfrm>
          <a:prstGeom prst="rect">
            <a:avLst/>
          </a:prstGeom>
        </p:spPr>
      </p:pic>
      <p:sp>
        <p:nvSpPr>
          <p:cNvPr id="17" name="TextBox 16">
            <a:extLst>
              <a:ext uri="{FF2B5EF4-FFF2-40B4-BE49-F238E27FC236}">
                <a16:creationId xmlns:a16="http://schemas.microsoft.com/office/drawing/2014/main" id="{51BE591F-76FA-5F4A-88A0-8AA1463AC1FD}"/>
              </a:ext>
            </a:extLst>
          </p:cNvPr>
          <p:cNvSpPr txBox="1"/>
          <p:nvPr/>
        </p:nvSpPr>
        <p:spPr>
          <a:xfrm>
            <a:off x="-3076832" y="1890584"/>
            <a:ext cx="184731" cy="369332"/>
          </a:xfrm>
          <a:prstGeom prst="rect">
            <a:avLst/>
          </a:prstGeom>
          <a:noFill/>
        </p:spPr>
        <p:txBody>
          <a:bodyPr wrap="none" rtlCol="0">
            <a:spAutoFit/>
          </a:bodyPr>
          <a:lstStyle/>
          <a:p>
            <a:endParaRPr lang="en-LT" dirty="0"/>
          </a:p>
        </p:txBody>
      </p:sp>
      <p:sp>
        <p:nvSpPr>
          <p:cNvPr id="21" name="TextBox 20">
            <a:extLst>
              <a:ext uri="{FF2B5EF4-FFF2-40B4-BE49-F238E27FC236}">
                <a16:creationId xmlns:a16="http://schemas.microsoft.com/office/drawing/2014/main" id="{D6D04164-18BE-9A41-972D-8AE156F969C0}"/>
              </a:ext>
            </a:extLst>
          </p:cNvPr>
          <p:cNvSpPr txBox="1"/>
          <p:nvPr/>
        </p:nvSpPr>
        <p:spPr>
          <a:xfrm>
            <a:off x="2698962" y="478384"/>
            <a:ext cx="7518464" cy="1323439"/>
          </a:xfrm>
          <a:prstGeom prst="rect">
            <a:avLst/>
          </a:prstGeom>
          <a:noFill/>
        </p:spPr>
        <p:txBody>
          <a:bodyPr wrap="square">
            <a:spAutoFit/>
          </a:bodyPr>
          <a:lstStyle/>
          <a:p>
            <a:r>
              <a:rPr lang="lt-LT" sz="4000" dirty="0">
                <a:latin typeface="Gordita Medium"/>
              </a:rPr>
              <a:t>Kokias išlaidas kompensuoja Užimtumo tarnyba bedarbiams?</a:t>
            </a:r>
            <a:endParaRPr lang="en-LT" sz="4000" dirty="0">
              <a:latin typeface="Gordita Medium"/>
            </a:endParaRPr>
          </a:p>
        </p:txBody>
      </p:sp>
      <p:grpSp>
        <p:nvGrpSpPr>
          <p:cNvPr id="16" name="Group 15">
            <a:extLst>
              <a:ext uri="{FF2B5EF4-FFF2-40B4-BE49-F238E27FC236}">
                <a16:creationId xmlns:a16="http://schemas.microsoft.com/office/drawing/2014/main" id="{3A6B09B6-7061-3449-A112-CF031E84695A}"/>
              </a:ext>
            </a:extLst>
          </p:cNvPr>
          <p:cNvGrpSpPr/>
          <p:nvPr/>
        </p:nvGrpSpPr>
        <p:grpSpPr>
          <a:xfrm>
            <a:off x="-12370" y="816146"/>
            <a:ext cx="12216245" cy="6476387"/>
            <a:chOff x="-12370" y="816146"/>
            <a:chExt cx="12216245" cy="6476387"/>
          </a:xfrm>
        </p:grpSpPr>
        <p:grpSp>
          <p:nvGrpSpPr>
            <p:cNvPr id="18" name="Group 17">
              <a:extLst>
                <a:ext uri="{FF2B5EF4-FFF2-40B4-BE49-F238E27FC236}">
                  <a16:creationId xmlns:a16="http://schemas.microsoft.com/office/drawing/2014/main" id="{70BE543D-18F5-7C4A-B70E-F88B8AF8C0E2}"/>
                </a:ext>
              </a:extLst>
            </p:cNvPr>
            <p:cNvGrpSpPr/>
            <p:nvPr/>
          </p:nvGrpSpPr>
          <p:grpSpPr>
            <a:xfrm>
              <a:off x="36" y="816146"/>
              <a:ext cx="12203839" cy="6476387"/>
              <a:chOff x="36" y="816146"/>
              <a:chExt cx="12203839" cy="6476387"/>
            </a:xfrm>
          </p:grpSpPr>
          <p:pic>
            <p:nvPicPr>
              <p:cNvPr id="20" name="Picture 19">
                <a:extLst>
                  <a:ext uri="{FF2B5EF4-FFF2-40B4-BE49-F238E27FC236}">
                    <a16:creationId xmlns:a16="http://schemas.microsoft.com/office/drawing/2014/main" id="{7D9FDB6A-78E0-7E4C-963D-9A650173419D}"/>
                  </a:ext>
                </a:extLst>
              </p:cNvPr>
              <p:cNvPicPr>
                <a:picLocks noChangeAspect="1"/>
              </p:cNvPicPr>
              <p:nvPr/>
            </p:nvPicPr>
            <p:blipFill rotWithShape="1">
              <a:blip r:embed="rId5"/>
              <a:srcRect l="479" t="-9072" r="43752" b="9072"/>
              <a:stretch/>
            </p:blipFill>
            <p:spPr>
              <a:xfrm>
                <a:off x="10307782" y="816146"/>
                <a:ext cx="1896093" cy="3493795"/>
              </a:xfrm>
              <a:prstGeom prst="rect">
                <a:avLst/>
              </a:prstGeom>
            </p:spPr>
          </p:pic>
          <p:pic>
            <p:nvPicPr>
              <p:cNvPr id="23" name="Picture 22">
                <a:extLst>
                  <a:ext uri="{FF2B5EF4-FFF2-40B4-BE49-F238E27FC236}">
                    <a16:creationId xmlns:a16="http://schemas.microsoft.com/office/drawing/2014/main" id="{F0B1DD94-CA7E-BA4C-9448-63C4341D158A}"/>
                  </a:ext>
                </a:extLst>
              </p:cNvPr>
              <p:cNvPicPr>
                <a:picLocks noChangeAspect="1"/>
              </p:cNvPicPr>
              <p:nvPr/>
            </p:nvPicPr>
            <p:blipFill rotWithShape="1">
              <a:blip r:embed="rId6"/>
              <a:srcRect l="-52845" t="39401" r="50000" b="-28902"/>
              <a:stretch/>
            </p:blipFill>
            <p:spPr>
              <a:xfrm rot="10800000">
                <a:off x="36" y="5641413"/>
                <a:ext cx="2230546" cy="1252800"/>
              </a:xfrm>
              <a:prstGeom prst="rect">
                <a:avLst/>
              </a:prstGeom>
            </p:spPr>
          </p:pic>
          <p:pic>
            <p:nvPicPr>
              <p:cNvPr id="29" name="Picture 28">
                <a:extLst>
                  <a:ext uri="{FF2B5EF4-FFF2-40B4-BE49-F238E27FC236}">
                    <a16:creationId xmlns:a16="http://schemas.microsoft.com/office/drawing/2014/main" id="{B0D7A693-7611-E345-B2AA-472D8C2BABAB}"/>
                  </a:ext>
                </a:extLst>
              </p:cNvPr>
              <p:cNvPicPr>
                <a:picLocks noChangeAspect="1"/>
              </p:cNvPicPr>
              <p:nvPr/>
            </p:nvPicPr>
            <p:blipFill rotWithShape="1">
              <a:blip r:embed="rId7"/>
              <a:srcRect l="42961"/>
              <a:stretch/>
            </p:blipFill>
            <p:spPr>
              <a:xfrm rot="10800000">
                <a:off x="10675748" y="4562015"/>
                <a:ext cx="1515588" cy="2730518"/>
              </a:xfrm>
              <a:prstGeom prst="rect">
                <a:avLst/>
              </a:prstGeom>
            </p:spPr>
          </p:pic>
        </p:grpSp>
        <p:pic>
          <p:nvPicPr>
            <p:cNvPr id="19" name="Picture 18" descr="A person holding a microphone&#10;&#10;Description automatically generated">
              <a:extLst>
                <a:ext uri="{FF2B5EF4-FFF2-40B4-BE49-F238E27FC236}">
                  <a16:creationId xmlns:a16="http://schemas.microsoft.com/office/drawing/2014/main" id="{4927BABE-2CA6-7B43-9B76-54D96D0AB7B5}"/>
                </a:ext>
              </a:extLst>
            </p:cNvPr>
            <p:cNvPicPr>
              <a:picLocks noChangeAspect="1"/>
            </p:cNvPicPr>
            <p:nvPr/>
          </p:nvPicPr>
          <p:blipFill rotWithShape="1">
            <a:blip r:embed="rId8"/>
            <a:srcRect l="41524"/>
            <a:stretch/>
          </p:blipFill>
          <p:spPr>
            <a:xfrm>
              <a:off x="-12370" y="1029501"/>
              <a:ext cx="1707101" cy="1048681"/>
            </a:xfrm>
            <a:prstGeom prst="rect">
              <a:avLst/>
            </a:prstGeom>
          </p:spPr>
        </p:pic>
      </p:grpSp>
      <p:sp>
        <p:nvSpPr>
          <p:cNvPr id="2" name="TextBox 1">
            <a:extLst>
              <a:ext uri="{FF2B5EF4-FFF2-40B4-BE49-F238E27FC236}">
                <a16:creationId xmlns:a16="http://schemas.microsoft.com/office/drawing/2014/main" id="{24E5CA8E-048B-64C4-613A-440E8DE454E3}"/>
              </a:ext>
            </a:extLst>
          </p:cNvPr>
          <p:cNvSpPr txBox="1"/>
          <p:nvPr/>
        </p:nvSpPr>
        <p:spPr>
          <a:xfrm>
            <a:off x="2808441" y="1827299"/>
            <a:ext cx="7225988" cy="470898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1. Profesinio mokymo </a:t>
            </a:r>
            <a:r>
              <a:rPr kumimoji="0" lang="lt-LT" sz="2000" b="1" i="0" u="none" strike="noStrike" kern="1200" cap="none" spc="0" normalizeH="0" baseline="0" noProof="0" dirty="0">
                <a:ln>
                  <a:noFill/>
                </a:ln>
                <a:solidFill>
                  <a:srgbClr val="A998F4"/>
                </a:solidFill>
                <a:effectLst/>
                <a:uLnTx/>
                <a:uFillTx/>
                <a:latin typeface="Gordita Medium"/>
                <a:cs typeface="Arial" panose="020B0604020202020204" pitchFamily="34" charset="0"/>
              </a:rPr>
              <a:t>paslaugų išlaidas</a:t>
            </a: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a:t>
            </a:r>
          </a:p>
          <a:p>
            <a:pPr marR="0" lvl="0" algn="l" defTabSz="914400" rtl="0" eaLnBrk="1" fontAlgn="auto" latinLnBrk="0" hangingPunct="1">
              <a:lnSpc>
                <a:spcPct val="100000"/>
              </a:lnSpc>
              <a:spcBef>
                <a:spcPts val="0"/>
              </a:spcBef>
              <a:spcAft>
                <a:spcPts val="0"/>
              </a:spcAft>
              <a:buClrTx/>
              <a:buSzTx/>
              <a:tabLst/>
              <a:defRPr/>
            </a:pPr>
            <a:r>
              <a:rPr lang="lt-LT" sz="2000" dirty="0">
                <a:solidFill>
                  <a:prstClr val="black"/>
                </a:solidFill>
                <a:latin typeface="Gordita Medium"/>
                <a:cs typeface="Arial" panose="020B0604020202020204" pitchFamily="34" charset="0"/>
              </a:rPr>
              <a:t>i</a:t>
            </a:r>
            <a:r>
              <a:rPr kumimoji="0" lang="lt-LT" sz="2000" b="0" i="0" u="none" strike="noStrike" kern="1200" cap="none" spc="0" normalizeH="0" baseline="0" noProof="0" dirty="0" err="1">
                <a:ln>
                  <a:noFill/>
                </a:ln>
                <a:solidFill>
                  <a:prstClr val="black"/>
                </a:solidFill>
                <a:effectLst/>
                <a:uLnTx/>
                <a:uFillTx/>
                <a:latin typeface="Gordita Medium"/>
                <a:cs typeface="Arial" panose="020B0604020202020204" pitchFamily="34" charset="0"/>
              </a:rPr>
              <a:t>ki</a:t>
            </a: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 9 MMA (arba 7560,0 Eur) kvalifikacijai įgyti </a:t>
            </a:r>
          </a:p>
          <a:p>
            <a:pPr marR="0" lvl="0" algn="l" defTabSz="914400" rtl="0" eaLnBrk="1" fontAlgn="auto" latinLnBrk="0" hangingPunct="1">
              <a:lnSpc>
                <a:spcPct val="100000"/>
              </a:lnSpc>
              <a:spcBef>
                <a:spcPts val="0"/>
              </a:spcBef>
              <a:spcAft>
                <a:spcPts val="0"/>
              </a:spcAft>
              <a:buClrTx/>
              <a:buSzTx/>
              <a:tabLst/>
              <a:defRPr/>
            </a:pP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Iki 5 MMA (arba 4200 Eur) dydžio kvalifikacijai tobulinti ar kompetencijai įgyti</a:t>
            </a:r>
            <a:r>
              <a:rPr lang="lt-LT" sz="2000" dirty="0">
                <a:solidFill>
                  <a:prstClr val="black"/>
                </a:solidFill>
                <a:latin typeface="Gordita Medium"/>
                <a:cs typeface="Arial" panose="020B0604020202020204" pitchFamily="34" charset="0"/>
              </a:rPr>
              <a:t>;</a:t>
            </a:r>
            <a:endPar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2. Mokymo </a:t>
            </a:r>
            <a:r>
              <a:rPr kumimoji="0" lang="lt-LT" sz="2000" b="1" i="0" u="none" strike="noStrike" kern="1200" cap="none" spc="0" normalizeH="0" baseline="0" noProof="0" dirty="0">
                <a:ln>
                  <a:noFill/>
                </a:ln>
                <a:solidFill>
                  <a:srgbClr val="A998F4"/>
                </a:solidFill>
                <a:effectLst/>
                <a:uLnTx/>
                <a:uFillTx/>
                <a:latin typeface="Gordita Medium"/>
                <a:cs typeface="Arial" panose="020B0604020202020204" pitchFamily="34" charset="0"/>
              </a:rPr>
              <a:t>stipendiją</a:t>
            </a: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 </a:t>
            </a:r>
            <a:r>
              <a:rPr lang="lt-LT" sz="2000" dirty="0">
                <a:solidFill>
                  <a:prstClr val="black"/>
                </a:solidFill>
                <a:latin typeface="Gordita Medium"/>
                <a:cs typeface="Arial" panose="020B0604020202020204" pitchFamily="34" charset="0"/>
              </a:rPr>
              <a:t>(</a:t>
            </a: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0,5 MVA – 2,57 </a:t>
            </a:r>
            <a:r>
              <a:rPr kumimoji="0" lang="lt-LT" sz="2000" b="0" i="0" u="none" strike="noStrike" kern="1200" cap="none" spc="0" normalizeH="0" baseline="0" noProof="0" dirty="0" err="1">
                <a:ln>
                  <a:noFill/>
                </a:ln>
                <a:solidFill>
                  <a:prstClr val="black"/>
                </a:solidFill>
                <a:effectLst/>
                <a:uLnTx/>
                <a:uFillTx/>
                <a:latin typeface="Gordita Medium"/>
                <a:cs typeface="Arial" panose="020B0604020202020204" pitchFamily="34" charset="0"/>
              </a:rPr>
              <a:t>eur</a:t>
            </a: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 už lankytą val.) arba NSDI dydžio;</a:t>
            </a:r>
          </a:p>
          <a:p>
            <a:pPr lvl="0">
              <a:defRPr/>
            </a:pPr>
            <a:r>
              <a:rPr lang="lt-LT" sz="2000" dirty="0">
                <a:solidFill>
                  <a:prstClr val="black"/>
                </a:solidFill>
                <a:latin typeface="Gordita Medium"/>
                <a:cs typeface="Arial" panose="020B0604020202020204" pitchFamily="34" charset="0"/>
              </a:rPr>
              <a:t>3. </a:t>
            </a:r>
            <a:r>
              <a:rPr lang="lt-LT" sz="2000" b="1" dirty="0">
                <a:solidFill>
                  <a:srgbClr val="A998F4"/>
                </a:solidFill>
                <a:latin typeface="Gordita Medium"/>
                <a:cs typeface="Arial" panose="020B0604020202020204" pitchFamily="34" charset="0"/>
              </a:rPr>
              <a:t>Kelionės išlaidas </a:t>
            </a:r>
            <a:r>
              <a:rPr lang="lt-LT" sz="2000" dirty="0">
                <a:solidFill>
                  <a:prstClr val="black"/>
                </a:solidFill>
                <a:latin typeface="Gordita Medium"/>
                <a:cs typeface="Arial" panose="020B0604020202020204" pitchFamily="34" charset="0"/>
              </a:rPr>
              <a:t>iki artimiausio profesinio mokymo teikėjo ir atgal (kai asmens gyvenamoji vieta yra ne toje pačioje gyvenamojoje vietovėje kaip mokymo teikėjo mokymo vieta);</a:t>
            </a:r>
          </a:p>
          <a:p>
            <a:pPr lvl="0">
              <a:defRPr/>
            </a:pPr>
            <a:r>
              <a:rPr lang="lt-LT" sz="2000" dirty="0">
                <a:solidFill>
                  <a:prstClr val="black"/>
                </a:solidFill>
                <a:latin typeface="Gordita Medium"/>
                <a:cs typeface="Arial" panose="020B0604020202020204" pitchFamily="34" charset="0"/>
              </a:rPr>
              <a:t>4. </a:t>
            </a:r>
            <a:r>
              <a:rPr lang="lt-LT" sz="2000" b="1" dirty="0">
                <a:solidFill>
                  <a:srgbClr val="A998F4"/>
                </a:solidFill>
                <a:latin typeface="Gordita Medium"/>
                <a:cs typeface="Arial" panose="020B0604020202020204" pitchFamily="34" charset="0"/>
              </a:rPr>
              <a:t>Apgyvendinimo išlaidas </a:t>
            </a:r>
            <a:r>
              <a:rPr lang="lt-LT" sz="2000" dirty="0">
                <a:solidFill>
                  <a:prstClr val="black"/>
                </a:solidFill>
                <a:latin typeface="Gordita Medium"/>
                <a:cs typeface="Arial" panose="020B0604020202020204" pitchFamily="34" charset="0"/>
              </a:rPr>
              <a:t>(kai asmens gyvenamoji vieta yra ne toje pačioje gyvenamojoje vietovėje kaip mokymo teikėjo mokymo vieta);</a:t>
            </a:r>
          </a:p>
          <a:p>
            <a:pPr lvl="0">
              <a:defRPr/>
            </a:pPr>
            <a:r>
              <a:rPr lang="lt-LT" sz="2000" dirty="0">
                <a:solidFill>
                  <a:prstClr val="black"/>
                </a:solidFill>
                <a:latin typeface="Gordita Medium"/>
                <a:cs typeface="Arial" panose="020B0604020202020204" pitchFamily="34" charset="0"/>
              </a:rPr>
              <a:t>5. Privalomojo </a:t>
            </a:r>
            <a:r>
              <a:rPr lang="lt-LT" sz="2000" b="1" dirty="0">
                <a:solidFill>
                  <a:srgbClr val="A998F4"/>
                </a:solidFill>
                <a:latin typeface="Gordita Medium"/>
                <a:cs typeface="Arial" panose="020B0604020202020204" pitchFamily="34" charset="0"/>
              </a:rPr>
              <a:t>sveikatos tikrinimo </a:t>
            </a:r>
            <a:r>
              <a:rPr lang="lt-LT" sz="2000" dirty="0">
                <a:solidFill>
                  <a:prstClr val="black"/>
                </a:solidFill>
                <a:latin typeface="Gordita Medium"/>
                <a:cs typeface="Arial" panose="020B0604020202020204" pitchFamily="34" charset="0"/>
              </a:rPr>
              <a:t>ir skiepijimo nuo užkrečiamųjų ligų </a:t>
            </a:r>
            <a:r>
              <a:rPr lang="lt-LT" sz="2000" b="1" dirty="0">
                <a:solidFill>
                  <a:srgbClr val="A998F4"/>
                </a:solidFill>
                <a:latin typeface="Gordita Medium"/>
                <a:cs typeface="Arial" panose="020B0604020202020204" pitchFamily="34" charset="0"/>
              </a:rPr>
              <a:t>išlaidas.</a:t>
            </a:r>
          </a:p>
          <a:p>
            <a:pPr marR="0" lvl="0" algn="l" defTabSz="914400" rtl="0" eaLnBrk="1" fontAlgn="auto" latinLnBrk="0" hangingPunct="1">
              <a:lnSpc>
                <a:spcPct val="100000"/>
              </a:lnSpc>
              <a:spcBef>
                <a:spcPts val="0"/>
              </a:spcBef>
              <a:spcAft>
                <a:spcPts val="0"/>
              </a:spcAft>
              <a:buClrTx/>
              <a:buSzTx/>
              <a:tabLst/>
              <a:defRPr/>
            </a:pPr>
            <a:endPar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endParaRPr>
          </a:p>
        </p:txBody>
      </p:sp>
    </p:spTree>
    <p:extLst>
      <p:ext uri="{BB962C8B-B14F-4D97-AF65-F5344CB8AC3E}">
        <p14:creationId xmlns:p14="http://schemas.microsoft.com/office/powerpoint/2010/main" val="836289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a child sitting at a table with a computer&#10;&#10;Description automatically generated">
            <a:extLst>
              <a:ext uri="{FF2B5EF4-FFF2-40B4-BE49-F238E27FC236}">
                <a16:creationId xmlns:a16="http://schemas.microsoft.com/office/drawing/2014/main" id="{656E64F1-DFA4-364D-9F0A-A9D0A993A1E3}"/>
              </a:ext>
            </a:extLst>
          </p:cNvPr>
          <p:cNvPicPr>
            <a:picLocks noChangeAspect="1"/>
          </p:cNvPicPr>
          <p:nvPr/>
        </p:nvPicPr>
        <p:blipFill rotWithShape="1">
          <a:blip r:embed="rId3"/>
          <a:srcRect l="1037" r="21077" b="7546"/>
          <a:stretch/>
        </p:blipFill>
        <p:spPr>
          <a:xfrm>
            <a:off x="6222586" y="1754799"/>
            <a:ext cx="5969414" cy="5103201"/>
          </a:xfrm>
          <a:prstGeom prst="rect">
            <a:avLst/>
          </a:prstGeom>
        </p:spPr>
      </p:pic>
      <p:grpSp>
        <p:nvGrpSpPr>
          <p:cNvPr id="10" name="Group 9">
            <a:extLst>
              <a:ext uri="{FF2B5EF4-FFF2-40B4-BE49-F238E27FC236}">
                <a16:creationId xmlns:a16="http://schemas.microsoft.com/office/drawing/2014/main" id="{FAED904C-C787-CB44-8137-C6EFEB3CA033}"/>
              </a:ext>
            </a:extLst>
          </p:cNvPr>
          <p:cNvGrpSpPr/>
          <p:nvPr/>
        </p:nvGrpSpPr>
        <p:grpSpPr>
          <a:xfrm>
            <a:off x="-47211" y="1029501"/>
            <a:ext cx="2242952" cy="5864712"/>
            <a:chOff x="-12370" y="1029501"/>
            <a:chExt cx="2242952" cy="5864712"/>
          </a:xfrm>
        </p:grpSpPr>
        <p:pic>
          <p:nvPicPr>
            <p:cNvPr id="17" name="Picture 16">
              <a:extLst>
                <a:ext uri="{FF2B5EF4-FFF2-40B4-BE49-F238E27FC236}">
                  <a16:creationId xmlns:a16="http://schemas.microsoft.com/office/drawing/2014/main" id="{D7BB31EF-B343-8347-8958-0A98F0FAC8C1}"/>
                </a:ext>
              </a:extLst>
            </p:cNvPr>
            <p:cNvPicPr>
              <a:picLocks noChangeAspect="1"/>
            </p:cNvPicPr>
            <p:nvPr/>
          </p:nvPicPr>
          <p:blipFill rotWithShape="1">
            <a:blip r:embed="rId4"/>
            <a:srcRect l="-52845" t="39401" r="50000" b="-28902"/>
            <a:stretch/>
          </p:blipFill>
          <p:spPr>
            <a:xfrm rot="10800000">
              <a:off x="36" y="5641413"/>
              <a:ext cx="2230546" cy="1252800"/>
            </a:xfrm>
            <a:prstGeom prst="rect">
              <a:avLst/>
            </a:prstGeom>
          </p:spPr>
        </p:pic>
        <p:pic>
          <p:nvPicPr>
            <p:cNvPr id="15" name="Picture 14" descr="A person holding a microphone&#10;&#10;Description automatically generated">
              <a:extLst>
                <a:ext uri="{FF2B5EF4-FFF2-40B4-BE49-F238E27FC236}">
                  <a16:creationId xmlns:a16="http://schemas.microsoft.com/office/drawing/2014/main" id="{26A97A80-9B95-AA4F-825C-637C755612F1}"/>
                </a:ext>
              </a:extLst>
            </p:cNvPr>
            <p:cNvPicPr>
              <a:picLocks noChangeAspect="1"/>
            </p:cNvPicPr>
            <p:nvPr/>
          </p:nvPicPr>
          <p:blipFill rotWithShape="1">
            <a:blip r:embed="rId5"/>
            <a:srcRect l="41524"/>
            <a:stretch/>
          </p:blipFill>
          <p:spPr>
            <a:xfrm>
              <a:off x="-12370" y="1029501"/>
              <a:ext cx="1707101" cy="1048681"/>
            </a:xfrm>
            <a:prstGeom prst="rect">
              <a:avLst/>
            </a:prstGeom>
          </p:spPr>
        </p:pic>
      </p:grpSp>
      <p:pic>
        <p:nvPicPr>
          <p:cNvPr id="5" name="Picture 4">
            <a:extLst>
              <a:ext uri="{FF2B5EF4-FFF2-40B4-BE49-F238E27FC236}">
                <a16:creationId xmlns:a16="http://schemas.microsoft.com/office/drawing/2014/main" id="{FE053FA7-1B43-944C-AD45-768B7F402DC3}"/>
              </a:ext>
            </a:extLst>
          </p:cNvPr>
          <p:cNvPicPr>
            <a:picLocks noChangeAspect="1"/>
          </p:cNvPicPr>
          <p:nvPr/>
        </p:nvPicPr>
        <p:blipFill>
          <a:blip r:embed="rId6"/>
          <a:stretch>
            <a:fillRect/>
          </a:stretch>
        </p:blipFill>
        <p:spPr>
          <a:xfrm>
            <a:off x="11534404" y="165361"/>
            <a:ext cx="354366" cy="626047"/>
          </a:xfrm>
          <a:prstGeom prst="rect">
            <a:avLst/>
          </a:prstGeom>
        </p:spPr>
      </p:pic>
      <p:sp>
        <p:nvSpPr>
          <p:cNvPr id="7" name="TextBox 6">
            <a:extLst>
              <a:ext uri="{FF2B5EF4-FFF2-40B4-BE49-F238E27FC236}">
                <a16:creationId xmlns:a16="http://schemas.microsoft.com/office/drawing/2014/main" id="{50028C8E-BE0E-C942-AD1A-4081E1BE8B11}"/>
              </a:ext>
            </a:extLst>
          </p:cNvPr>
          <p:cNvSpPr txBox="1"/>
          <p:nvPr/>
        </p:nvSpPr>
        <p:spPr>
          <a:xfrm>
            <a:off x="806340" y="2078182"/>
            <a:ext cx="5874240"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Užimtas ar bedarbis asmuo įsipareigoja: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2000" dirty="0">
                <a:solidFill>
                  <a:prstClr val="black"/>
                </a:solidFill>
                <a:latin typeface="Gordita Medium"/>
                <a:cs typeface="Arial" panose="020B0604020202020204" pitchFamily="34" charset="0"/>
              </a:rPr>
              <a:t>į</a:t>
            </a: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gyti pasirinktą kvalifikaciją arba kompetenciją;</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2000" dirty="0">
                <a:solidFill>
                  <a:prstClr val="black"/>
                </a:solidFill>
                <a:latin typeface="Gordita Medium"/>
                <a:cs typeface="Arial" panose="020B0604020202020204" pitchFamily="34" charset="0"/>
              </a:rPr>
              <a:t>į</a:t>
            </a:r>
            <a:r>
              <a:rPr kumimoji="0" lang="lt-LT" sz="2000" b="0" i="0" u="none" strike="noStrike" kern="1200" cap="none" spc="0" normalizeH="0" baseline="0" noProof="0" dirty="0" err="1">
                <a:ln>
                  <a:noFill/>
                </a:ln>
                <a:solidFill>
                  <a:prstClr val="black"/>
                </a:solidFill>
                <a:effectLst/>
                <a:uLnTx/>
                <a:uFillTx/>
                <a:latin typeface="Gordita Medium"/>
                <a:cs typeface="Arial" panose="020B0604020202020204" pitchFamily="34" charset="0"/>
              </a:rPr>
              <a:t>sidarbinti</a:t>
            </a: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 ir dirbti ne mažiau nei 6 mėn. pagal įgytą kvalifikaciją arba kompetenciją.</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Darbdavys: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2000" dirty="0">
                <a:solidFill>
                  <a:prstClr val="black"/>
                </a:solidFill>
                <a:latin typeface="Gordita Medium"/>
                <a:cs typeface="Arial" panose="020B0604020202020204" pitchFamily="34" charset="0"/>
              </a:rPr>
              <a:t>į</a:t>
            </a: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gijus kvalifikaciją ar kompetenciją sudaryti su asmeniu naują darbo sutartį arba pakeisti esamą </a:t>
            </a:r>
            <a:r>
              <a:rPr kumimoji="0" lang="lt-LT" sz="2000" b="0" i="1" u="none" strike="noStrike" kern="1200" cap="none" spc="0" normalizeH="0" baseline="0" noProof="0" dirty="0">
                <a:ln>
                  <a:noFill/>
                </a:ln>
                <a:solidFill>
                  <a:srgbClr val="A998F4"/>
                </a:solidFill>
                <a:effectLst/>
                <a:uLnTx/>
                <a:uFillTx/>
                <a:latin typeface="Gordita Medium"/>
                <a:cs typeface="Arial" panose="020B0604020202020204" pitchFamily="34" charset="0"/>
              </a:rPr>
              <a:t>(pateikti Užimtumo tarnybai dokumentus (darbo sutarties/priedo kopiją, pareigybės aprašymo kopiją ar kt.), pagrindžiančius Užimtumo dalyvio įsidarbinimą pagal įgytą kvalifikaciją ar (ir) kompetenciją);</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2000" dirty="0">
                <a:solidFill>
                  <a:prstClr val="black"/>
                </a:solidFill>
                <a:latin typeface="Gordita Medium"/>
                <a:cs typeface="Arial" panose="020B0604020202020204" pitchFamily="34" charset="0"/>
              </a:rPr>
              <a:t>n</a:t>
            </a:r>
            <a:r>
              <a:rPr kumimoji="0" lang="lt-LT" sz="2000" b="0" i="0" u="none" strike="noStrike" kern="1200" cap="none" spc="0" normalizeH="0" baseline="0" noProof="0" dirty="0" err="1">
                <a:ln>
                  <a:noFill/>
                </a:ln>
                <a:solidFill>
                  <a:prstClr val="black"/>
                </a:solidFill>
                <a:effectLst/>
                <a:uLnTx/>
                <a:uFillTx/>
                <a:latin typeface="Gordita Medium"/>
                <a:cs typeface="Arial" panose="020B0604020202020204" pitchFamily="34" charset="0"/>
              </a:rPr>
              <a:t>enutraukti</a:t>
            </a:r>
            <a:r>
              <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rPr>
              <a:t> darbo sutarties be svarbių priežasčių ne mažiau nei 6 mėn.</a:t>
            </a:r>
          </a:p>
        </p:txBody>
      </p:sp>
      <p:sp>
        <p:nvSpPr>
          <p:cNvPr id="14" name="TextBox 13">
            <a:extLst>
              <a:ext uri="{FF2B5EF4-FFF2-40B4-BE49-F238E27FC236}">
                <a16:creationId xmlns:a16="http://schemas.microsoft.com/office/drawing/2014/main" id="{17E20FA2-5285-EC44-A0DC-D37E4406EB5E}"/>
              </a:ext>
            </a:extLst>
          </p:cNvPr>
          <p:cNvSpPr txBox="1"/>
          <p:nvPr/>
        </p:nvSpPr>
        <p:spPr>
          <a:xfrm>
            <a:off x="1897039" y="478384"/>
            <a:ext cx="9703557" cy="1200329"/>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lt-LT" sz="4000" b="0" i="0" u="none" strike="noStrike" kern="1200" cap="none" spc="0" normalizeH="0" baseline="0" noProof="0" dirty="0">
                <a:ln>
                  <a:noFill/>
                </a:ln>
                <a:solidFill>
                  <a:prstClr val="black"/>
                </a:solidFill>
                <a:effectLst/>
                <a:uLnTx/>
                <a:uFillTx/>
                <a:latin typeface="Gordita Medium"/>
                <a:cs typeface="Arial" panose="020B0604020202020204" pitchFamily="34" charset="0"/>
              </a:rPr>
              <a:t>Kokie įsipareigojimai numatomi trišalėje sutartyje?</a:t>
            </a:r>
            <a:endParaRPr kumimoji="0" lang="en-US" sz="4000" b="0" i="0" u="none" strike="noStrike" kern="1200" cap="none" spc="0" normalizeH="0" baseline="0" noProof="0" dirty="0">
              <a:ln>
                <a:noFill/>
              </a:ln>
              <a:solidFill>
                <a:prstClr val="black"/>
              </a:solidFill>
              <a:effectLst/>
              <a:uLnTx/>
              <a:uFillTx/>
              <a:latin typeface="Gordita Medium"/>
              <a:cs typeface="Arial" panose="020B0604020202020204" pitchFamily="34" charset="0"/>
            </a:endParaRPr>
          </a:p>
        </p:txBody>
      </p:sp>
      <p:pic>
        <p:nvPicPr>
          <p:cNvPr id="13" name="Picture 12">
            <a:extLst>
              <a:ext uri="{FF2B5EF4-FFF2-40B4-BE49-F238E27FC236}">
                <a16:creationId xmlns:a16="http://schemas.microsoft.com/office/drawing/2014/main" id="{9070E071-343B-254E-A490-A696CDC002C1}"/>
              </a:ext>
            </a:extLst>
          </p:cNvPr>
          <p:cNvPicPr>
            <a:picLocks noChangeAspect="1"/>
          </p:cNvPicPr>
          <p:nvPr/>
        </p:nvPicPr>
        <p:blipFill rotWithShape="1">
          <a:blip r:embed="rId4"/>
          <a:srcRect l="-52845" t="39401" r="50000" b="-28902"/>
          <a:stretch/>
        </p:blipFill>
        <p:spPr>
          <a:xfrm rot="10800000">
            <a:off x="0" y="5641393"/>
            <a:ext cx="2230582" cy="1252820"/>
          </a:xfrm>
          <a:prstGeom prst="rect">
            <a:avLst/>
          </a:prstGeom>
        </p:spPr>
      </p:pic>
      <p:sp>
        <p:nvSpPr>
          <p:cNvPr id="2" name="TextBox 1">
            <a:extLst>
              <a:ext uri="{FF2B5EF4-FFF2-40B4-BE49-F238E27FC236}">
                <a16:creationId xmlns:a16="http://schemas.microsoft.com/office/drawing/2014/main" id="{9254AD3B-25D4-9448-9344-3F15CC65C1BF}"/>
              </a:ext>
            </a:extLst>
          </p:cNvPr>
          <p:cNvSpPr txBox="1"/>
          <p:nvPr/>
        </p:nvSpPr>
        <p:spPr>
          <a:xfrm>
            <a:off x="13106400" y="6175513"/>
            <a:ext cx="184731" cy="369332"/>
          </a:xfrm>
          <a:prstGeom prst="rect">
            <a:avLst/>
          </a:prstGeom>
          <a:noFill/>
        </p:spPr>
        <p:txBody>
          <a:bodyPr wrap="none" rtlCol="0">
            <a:spAutoFit/>
          </a:bodyPr>
          <a:lstStyle/>
          <a:p>
            <a:endParaRPr lang="en-LT" dirty="0"/>
          </a:p>
        </p:txBody>
      </p:sp>
    </p:spTree>
    <p:extLst>
      <p:ext uri="{BB962C8B-B14F-4D97-AF65-F5344CB8AC3E}">
        <p14:creationId xmlns:p14="http://schemas.microsoft.com/office/powerpoint/2010/main" val="2976115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D937ADF-A4FC-1048-9251-3350840947B5}"/>
              </a:ext>
            </a:extLst>
          </p:cNvPr>
          <p:cNvSpPr/>
          <p:nvPr/>
        </p:nvSpPr>
        <p:spPr>
          <a:xfrm>
            <a:off x="0" y="0"/>
            <a:ext cx="12191505" cy="68942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dirty="0"/>
          </a:p>
        </p:txBody>
      </p:sp>
      <p:pic>
        <p:nvPicPr>
          <p:cNvPr id="5" name="Picture 4">
            <a:extLst>
              <a:ext uri="{FF2B5EF4-FFF2-40B4-BE49-F238E27FC236}">
                <a16:creationId xmlns:a16="http://schemas.microsoft.com/office/drawing/2014/main" id="{FE053FA7-1B43-944C-AD45-768B7F402DC3}"/>
              </a:ext>
            </a:extLst>
          </p:cNvPr>
          <p:cNvPicPr>
            <a:picLocks noChangeAspect="1"/>
          </p:cNvPicPr>
          <p:nvPr/>
        </p:nvPicPr>
        <p:blipFill>
          <a:blip r:embed="rId3"/>
          <a:stretch>
            <a:fillRect/>
          </a:stretch>
        </p:blipFill>
        <p:spPr>
          <a:xfrm>
            <a:off x="11534404" y="165361"/>
            <a:ext cx="354366" cy="626047"/>
          </a:xfrm>
          <a:prstGeom prst="rect">
            <a:avLst/>
          </a:prstGeom>
        </p:spPr>
      </p:pic>
      <p:sp>
        <p:nvSpPr>
          <p:cNvPr id="14" name="TextBox 13">
            <a:extLst>
              <a:ext uri="{FF2B5EF4-FFF2-40B4-BE49-F238E27FC236}">
                <a16:creationId xmlns:a16="http://schemas.microsoft.com/office/drawing/2014/main" id="{FC590004-6DB4-DE42-B5C9-8D041CC931DA}"/>
              </a:ext>
            </a:extLst>
          </p:cNvPr>
          <p:cNvSpPr txBox="1"/>
          <p:nvPr/>
        </p:nvSpPr>
        <p:spPr>
          <a:xfrm>
            <a:off x="1262418" y="319563"/>
            <a:ext cx="9969251" cy="707886"/>
          </a:xfrm>
          <a:prstGeom prst="rect">
            <a:avLst/>
          </a:prstGeom>
          <a:noFill/>
        </p:spPr>
        <p:txBody>
          <a:bodyPr wrap="square">
            <a:spAutoFit/>
          </a:bodyPr>
          <a:lstStyle/>
          <a:p>
            <a:r>
              <a:rPr lang="lt-LT" sz="4000" dirty="0">
                <a:latin typeface="Gordita Medium" pitchFamily="2" charset="77"/>
                <a:cs typeface="Gordita Medium" pitchFamily="2" charset="77"/>
              </a:rPr>
              <a:t>Kokie įsipareigojimai dvišalės sutarties atveju?</a:t>
            </a:r>
          </a:p>
        </p:txBody>
      </p:sp>
      <p:grpSp>
        <p:nvGrpSpPr>
          <p:cNvPr id="10" name="Group 9">
            <a:extLst>
              <a:ext uri="{FF2B5EF4-FFF2-40B4-BE49-F238E27FC236}">
                <a16:creationId xmlns:a16="http://schemas.microsoft.com/office/drawing/2014/main" id="{F6A0202A-9315-C148-9187-3B780E27B0E7}"/>
              </a:ext>
            </a:extLst>
          </p:cNvPr>
          <p:cNvGrpSpPr/>
          <p:nvPr/>
        </p:nvGrpSpPr>
        <p:grpSpPr>
          <a:xfrm>
            <a:off x="10314797" y="827721"/>
            <a:ext cx="1896093" cy="6476387"/>
            <a:chOff x="10307782" y="816146"/>
            <a:chExt cx="1896093" cy="6476387"/>
          </a:xfrm>
        </p:grpSpPr>
        <p:pic>
          <p:nvPicPr>
            <p:cNvPr id="11" name="Picture 10">
              <a:extLst>
                <a:ext uri="{FF2B5EF4-FFF2-40B4-BE49-F238E27FC236}">
                  <a16:creationId xmlns:a16="http://schemas.microsoft.com/office/drawing/2014/main" id="{5D38C2A1-AFEB-3248-8D64-8AA6255EDC2B}"/>
                </a:ext>
              </a:extLst>
            </p:cNvPr>
            <p:cNvPicPr>
              <a:picLocks noChangeAspect="1"/>
            </p:cNvPicPr>
            <p:nvPr/>
          </p:nvPicPr>
          <p:blipFill rotWithShape="1">
            <a:blip r:embed="rId4"/>
            <a:srcRect l="479" t="-9072" r="43752" b="9072"/>
            <a:stretch/>
          </p:blipFill>
          <p:spPr>
            <a:xfrm>
              <a:off x="10307782" y="816146"/>
              <a:ext cx="1896093" cy="3493795"/>
            </a:xfrm>
            <a:prstGeom prst="rect">
              <a:avLst/>
            </a:prstGeom>
          </p:spPr>
        </p:pic>
        <p:pic>
          <p:nvPicPr>
            <p:cNvPr id="17" name="Picture 16">
              <a:extLst>
                <a:ext uri="{FF2B5EF4-FFF2-40B4-BE49-F238E27FC236}">
                  <a16:creationId xmlns:a16="http://schemas.microsoft.com/office/drawing/2014/main" id="{6D43EB07-CCF3-7D49-85D6-2041AC124D32}"/>
                </a:ext>
              </a:extLst>
            </p:cNvPr>
            <p:cNvPicPr>
              <a:picLocks noChangeAspect="1"/>
            </p:cNvPicPr>
            <p:nvPr/>
          </p:nvPicPr>
          <p:blipFill rotWithShape="1">
            <a:blip r:embed="rId5"/>
            <a:srcRect l="42961"/>
            <a:stretch/>
          </p:blipFill>
          <p:spPr>
            <a:xfrm rot="10800000">
              <a:off x="10675748" y="4562015"/>
              <a:ext cx="1515588" cy="2730518"/>
            </a:xfrm>
            <a:prstGeom prst="rect">
              <a:avLst/>
            </a:prstGeom>
          </p:spPr>
        </p:pic>
      </p:grpSp>
      <p:pic>
        <p:nvPicPr>
          <p:cNvPr id="21" name="Picture 20">
            <a:extLst>
              <a:ext uri="{FF2B5EF4-FFF2-40B4-BE49-F238E27FC236}">
                <a16:creationId xmlns:a16="http://schemas.microsoft.com/office/drawing/2014/main" id="{4EEA1EC4-F893-144C-8339-FF2E289A6884}"/>
              </a:ext>
            </a:extLst>
          </p:cNvPr>
          <p:cNvPicPr>
            <a:picLocks noChangeAspect="1"/>
          </p:cNvPicPr>
          <p:nvPr/>
        </p:nvPicPr>
        <p:blipFill>
          <a:blip r:embed="rId6"/>
          <a:srcRect l="8535" r="8535"/>
          <a:stretch/>
        </p:blipFill>
        <p:spPr>
          <a:xfrm>
            <a:off x="7193" y="1978925"/>
            <a:ext cx="4939780" cy="4497284"/>
          </a:xfrm>
          <a:prstGeom prst="rect">
            <a:avLst/>
          </a:prstGeom>
        </p:spPr>
      </p:pic>
      <p:sp>
        <p:nvSpPr>
          <p:cNvPr id="2" name="TextBox 1">
            <a:extLst>
              <a:ext uri="{FF2B5EF4-FFF2-40B4-BE49-F238E27FC236}">
                <a16:creationId xmlns:a16="http://schemas.microsoft.com/office/drawing/2014/main" id="{88DC0005-DFE3-52DB-9052-0BB61CE32FB4}"/>
              </a:ext>
            </a:extLst>
          </p:cNvPr>
          <p:cNvSpPr txBox="1"/>
          <p:nvPr/>
        </p:nvSpPr>
        <p:spPr>
          <a:xfrm>
            <a:off x="5597720" y="1844241"/>
            <a:ext cx="5894916" cy="33547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rPr>
              <a:t>Užimtas ar bedarbis asmuo įsipareigoja: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2400" dirty="0">
                <a:solidFill>
                  <a:prstClr val="black"/>
                </a:solidFill>
                <a:latin typeface="Gordita Medium"/>
                <a:cs typeface="Arial" panose="020B0604020202020204" pitchFamily="34" charset="0"/>
              </a:rPr>
              <a:t>į</a:t>
            </a:r>
            <a:r>
              <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rPr>
              <a:t>gyti pasirinktą kvalifikaciją arba kompetenciją;</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2400" dirty="0">
                <a:solidFill>
                  <a:prstClr val="black"/>
                </a:solidFill>
                <a:latin typeface="Gordita Medium"/>
                <a:cs typeface="Arial" panose="020B0604020202020204" pitchFamily="34" charset="0"/>
              </a:rPr>
              <a:t>Įsidarbinti pagal įgytą kvalifikaciją ar kompetenciją ir išdirbti ne trumpiau nei </a:t>
            </a:r>
            <a:r>
              <a:rPr lang="lt-LT" sz="2400">
                <a:solidFill>
                  <a:prstClr val="black"/>
                </a:solidFill>
                <a:latin typeface="Gordita Medium"/>
                <a:cs typeface="Arial" panose="020B0604020202020204" pitchFamily="34" charset="0"/>
              </a:rPr>
              <a:t>6 mėn.;</a:t>
            </a:r>
            <a:endParaRPr lang="lt-LT" sz="2400" dirty="0">
              <a:solidFill>
                <a:prstClr val="black"/>
              </a:solidFill>
              <a:latin typeface="Gordita Medium"/>
              <a:cs typeface="Arial" panose="020B0604020202020204" pitchFamily="34" charset="0"/>
            </a:endParaRPr>
          </a:p>
          <a:p>
            <a:pPr marL="285750" lvl="0" indent="-285750">
              <a:buFont typeface="Arial" panose="020B0604020202020204" pitchFamily="34" charset="0"/>
              <a:buChar char="•"/>
              <a:defRPr/>
            </a:pPr>
            <a:r>
              <a:rPr lang="lt-LT" sz="2400" dirty="0">
                <a:solidFill>
                  <a:prstClr val="black"/>
                </a:solidFill>
                <a:latin typeface="Gordita Medium"/>
                <a:cs typeface="Arial" panose="020B0604020202020204" pitchFamily="34" charset="0"/>
              </a:rPr>
              <a:t>p</a:t>
            </a:r>
            <a:r>
              <a:rPr kumimoji="0" lang="lt-LT" sz="2400" b="0" i="0" u="none" strike="noStrike" kern="1200" cap="none" spc="0" normalizeH="0" baseline="0" noProof="0" dirty="0" err="1">
                <a:ln>
                  <a:noFill/>
                </a:ln>
                <a:solidFill>
                  <a:prstClr val="black"/>
                </a:solidFill>
                <a:effectLst/>
                <a:uLnTx/>
                <a:uFillTx/>
                <a:latin typeface="Gordita Medium"/>
                <a:cs typeface="Arial" panose="020B0604020202020204" pitchFamily="34" charset="0"/>
              </a:rPr>
              <a:t>radėti</a:t>
            </a:r>
            <a:r>
              <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rPr>
              <a:t> </a:t>
            </a:r>
            <a:r>
              <a:rPr lang="lt-LT" sz="2400" dirty="0">
                <a:solidFill>
                  <a:prstClr val="black"/>
                </a:solidFill>
                <a:latin typeface="Gordita Medium"/>
                <a:cs typeface="Arial" panose="020B0604020202020204" pitchFamily="34" charset="0"/>
              </a:rPr>
              <a:t>savarankišką veiklą, </a:t>
            </a:r>
            <a:r>
              <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rPr>
              <a:t>pagal įgytą kvalifikaciją ar kompetenciją per 30 </a:t>
            </a:r>
            <a:r>
              <a:rPr kumimoji="0" lang="lt-LT" sz="2400" b="0" i="0" u="none" strike="noStrike" kern="1200" cap="none" spc="0" normalizeH="0" baseline="0" noProof="0" dirty="0" err="1">
                <a:ln>
                  <a:noFill/>
                </a:ln>
                <a:solidFill>
                  <a:prstClr val="black"/>
                </a:solidFill>
                <a:effectLst/>
                <a:uLnTx/>
                <a:uFillTx/>
                <a:latin typeface="Gordita Medium"/>
                <a:cs typeface="Arial" panose="020B0604020202020204" pitchFamily="34" charset="0"/>
              </a:rPr>
              <a:t>d.d</a:t>
            </a:r>
            <a:r>
              <a:rPr kumimoji="0" lang="lt-LT" sz="2400" b="0" i="0" u="none" strike="noStrike" kern="1200" cap="none" spc="0" normalizeH="0" baseline="0" noProof="0" dirty="0">
                <a:ln>
                  <a:noFill/>
                </a:ln>
                <a:solidFill>
                  <a:prstClr val="black"/>
                </a:solidFill>
                <a:effectLst/>
                <a:uLnTx/>
                <a:uFillTx/>
                <a:latin typeface="Gordita Medium"/>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lt-LT" sz="2000" b="0" i="0" u="none" strike="noStrike" kern="1200" cap="none" spc="0" normalizeH="0" baseline="0" noProof="0" dirty="0">
              <a:ln>
                <a:noFill/>
              </a:ln>
              <a:solidFill>
                <a:prstClr val="black"/>
              </a:solidFill>
              <a:effectLst/>
              <a:uLnTx/>
              <a:uFillTx/>
              <a:latin typeface="Gordita Medium"/>
              <a:cs typeface="Arial" panose="020B0604020202020204" pitchFamily="34" charset="0"/>
            </a:endParaRPr>
          </a:p>
        </p:txBody>
      </p:sp>
    </p:spTree>
    <p:extLst>
      <p:ext uri="{BB962C8B-B14F-4D97-AF65-F5344CB8AC3E}">
        <p14:creationId xmlns:p14="http://schemas.microsoft.com/office/powerpoint/2010/main" val="1355004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053FA7-1B43-944C-AD45-768B7F402DC3}"/>
              </a:ext>
            </a:extLst>
          </p:cNvPr>
          <p:cNvPicPr>
            <a:picLocks noChangeAspect="1"/>
          </p:cNvPicPr>
          <p:nvPr/>
        </p:nvPicPr>
        <p:blipFill>
          <a:blip r:embed="rId3"/>
          <a:stretch>
            <a:fillRect/>
          </a:stretch>
        </p:blipFill>
        <p:spPr>
          <a:xfrm>
            <a:off x="11534404" y="165361"/>
            <a:ext cx="354366" cy="626047"/>
          </a:xfrm>
          <a:prstGeom prst="rect">
            <a:avLst/>
          </a:prstGeom>
        </p:spPr>
      </p:pic>
      <p:sp>
        <p:nvSpPr>
          <p:cNvPr id="14" name="TextBox 13">
            <a:extLst>
              <a:ext uri="{FF2B5EF4-FFF2-40B4-BE49-F238E27FC236}">
                <a16:creationId xmlns:a16="http://schemas.microsoft.com/office/drawing/2014/main" id="{17E20FA2-5285-EC44-A0DC-D37E4406EB5E}"/>
              </a:ext>
            </a:extLst>
          </p:cNvPr>
          <p:cNvSpPr txBox="1"/>
          <p:nvPr/>
        </p:nvSpPr>
        <p:spPr>
          <a:xfrm>
            <a:off x="4054789" y="85503"/>
            <a:ext cx="4683901" cy="646331"/>
          </a:xfrm>
          <a:prstGeom prst="rect">
            <a:avLst/>
          </a:prstGeom>
          <a:noFill/>
        </p:spPr>
        <p:txBody>
          <a:bodyPr wrap="square">
            <a:spAutoFit/>
          </a:bodyPr>
          <a:lstStyle/>
          <a:p>
            <a:r>
              <a:rPr lang="lt-LT" sz="3600" dirty="0"/>
              <a:t>Svarbu</a:t>
            </a:r>
            <a:r>
              <a:rPr lang="en-US" sz="3600" dirty="0"/>
              <a:t>!</a:t>
            </a:r>
            <a:endParaRPr lang="en-LT" sz="3600" dirty="0"/>
          </a:p>
        </p:txBody>
      </p:sp>
      <p:pic>
        <p:nvPicPr>
          <p:cNvPr id="8" name="Picture 7">
            <a:extLst>
              <a:ext uri="{FF2B5EF4-FFF2-40B4-BE49-F238E27FC236}">
                <a16:creationId xmlns:a16="http://schemas.microsoft.com/office/drawing/2014/main" id="{EABD2F3E-9D09-374B-A710-2B14E23603D7}"/>
              </a:ext>
            </a:extLst>
          </p:cNvPr>
          <p:cNvPicPr>
            <a:picLocks noChangeAspect="1"/>
          </p:cNvPicPr>
          <p:nvPr/>
        </p:nvPicPr>
        <p:blipFill rotWithShape="1">
          <a:blip r:embed="rId4"/>
          <a:srcRect r="28034" b="12528"/>
          <a:stretch/>
        </p:blipFill>
        <p:spPr>
          <a:xfrm>
            <a:off x="6411968" y="1840823"/>
            <a:ext cx="5780031" cy="4851816"/>
          </a:xfrm>
          <a:prstGeom prst="rect">
            <a:avLst/>
          </a:prstGeom>
        </p:spPr>
      </p:pic>
      <p:pic>
        <p:nvPicPr>
          <p:cNvPr id="4" name="Picture 3">
            <a:extLst>
              <a:ext uri="{FF2B5EF4-FFF2-40B4-BE49-F238E27FC236}">
                <a16:creationId xmlns:a16="http://schemas.microsoft.com/office/drawing/2014/main" id="{784E8A5E-52F6-2D4A-8B02-9997353EB7F6}"/>
              </a:ext>
            </a:extLst>
          </p:cNvPr>
          <p:cNvPicPr>
            <a:picLocks noChangeAspect="1"/>
          </p:cNvPicPr>
          <p:nvPr/>
        </p:nvPicPr>
        <p:blipFill rotWithShape="1">
          <a:blip r:embed="rId5"/>
          <a:srcRect r="6496"/>
          <a:stretch/>
        </p:blipFill>
        <p:spPr>
          <a:xfrm>
            <a:off x="6709499" y="2704584"/>
            <a:ext cx="5184970" cy="3988055"/>
          </a:xfrm>
          <a:prstGeom prst="rect">
            <a:avLst/>
          </a:prstGeom>
        </p:spPr>
      </p:pic>
      <p:sp>
        <p:nvSpPr>
          <p:cNvPr id="10" name="TextBox 9">
            <a:extLst>
              <a:ext uri="{FF2B5EF4-FFF2-40B4-BE49-F238E27FC236}">
                <a16:creationId xmlns:a16="http://schemas.microsoft.com/office/drawing/2014/main" id="{1B599919-DC1C-15CF-6240-36754B0988DC}"/>
              </a:ext>
            </a:extLst>
          </p:cNvPr>
          <p:cNvSpPr txBox="1"/>
          <p:nvPr/>
        </p:nvSpPr>
        <p:spPr>
          <a:xfrm>
            <a:off x="522785" y="1167172"/>
            <a:ext cx="6384853" cy="4483279"/>
          </a:xfrm>
          <a:prstGeom prst="rect">
            <a:avLst/>
          </a:prstGeom>
          <a:noFill/>
        </p:spPr>
        <p:txBody>
          <a:bodyPr wrap="square">
            <a:spAutoFit/>
          </a:bodyPr>
          <a:lstStyle/>
          <a:p>
            <a:pPr marR="0" lvl="0" algn="l" defTabSz="914400" rtl="0" eaLnBrk="1" fontAlgn="auto" latinLnBrk="0" hangingPunct="1">
              <a:lnSpc>
                <a:spcPct val="90000"/>
              </a:lnSpc>
              <a:spcBef>
                <a:spcPts val="1000"/>
              </a:spcBef>
              <a:spcAft>
                <a:spcPts val="0"/>
              </a:spcAft>
              <a:buClrTx/>
              <a:buSzTx/>
              <a:tabLst/>
              <a:defRPr/>
            </a:pPr>
            <a:r>
              <a:rPr kumimoji="0" lang="lt-LT" sz="2000" b="1" i="0" u="sng" strike="noStrike" kern="1200" cap="none" spc="0" normalizeH="0" baseline="0" noProof="0" dirty="0">
                <a:ln>
                  <a:noFill/>
                </a:ln>
                <a:solidFill>
                  <a:srgbClr val="A998F4"/>
                </a:solidFill>
                <a:effectLst/>
                <a:uLnTx/>
                <a:uFillTx/>
                <a:latin typeface="Gordita" panose="020B0604020202020204" charset="-70"/>
                <a:cs typeface="Gordita" panose="020B0604020202020204" charset="-70"/>
                <a:sym typeface="Arial"/>
              </a:rPr>
              <a:t>Darbdavys privalo atlyginti Užimtumo tarnybai patirtas išlaidas, jeigu:</a:t>
            </a:r>
          </a:p>
          <a:p>
            <a:pPr marR="0" lvl="0" algn="l" defTabSz="914400" rtl="0" eaLnBrk="1" fontAlgn="auto" latinLnBrk="0" hangingPunct="1">
              <a:lnSpc>
                <a:spcPct val="90000"/>
              </a:lnSpc>
              <a:spcBef>
                <a:spcPts val="1000"/>
              </a:spcBef>
              <a:spcAft>
                <a:spcPts val="0"/>
              </a:spcAft>
              <a:buClrTx/>
              <a:buSzTx/>
              <a:tabLst/>
              <a:defRPr/>
            </a:pPr>
            <a:r>
              <a:rPr kumimoji="0" lang="lt-LT" sz="2000" b="0" i="1" u="none" strike="noStrike" kern="1200" cap="none" spc="0" normalizeH="0" baseline="0" noProof="0" dirty="0">
                <a:ln>
                  <a:noFill/>
                </a:ln>
                <a:solidFill>
                  <a:prstClr val="black"/>
                </a:solidFill>
                <a:effectLst/>
                <a:uLnTx/>
                <a:uFillTx/>
                <a:latin typeface="Gordita" panose="020B0604020202020204" charset="-70"/>
                <a:ea typeface="Calibri" panose="020F0502020204030204" pitchFamily="34" charset="0"/>
                <a:cs typeface="Gordita" panose="020B0604020202020204" charset="-70"/>
                <a:sym typeface="Arial"/>
              </a:rPr>
              <a:t>be svarbių priežasčių nevykdo </a:t>
            </a:r>
            <a:r>
              <a:rPr kumimoji="0" lang="lt-LT" sz="2000" b="0" i="0" u="none" strike="noStrike" kern="1200" cap="none" spc="0" normalizeH="0" baseline="0" noProof="0" dirty="0">
                <a:ln>
                  <a:noFill/>
                </a:ln>
                <a:solidFill>
                  <a:prstClr val="black"/>
                </a:solidFill>
                <a:effectLst/>
                <a:uLnTx/>
                <a:uFillTx/>
                <a:latin typeface="Gordita" panose="020B0604020202020204" charset="-70"/>
                <a:ea typeface="Calibri" panose="020F0502020204030204" pitchFamily="34" charset="0"/>
                <a:cs typeface="Gordita" panose="020B0604020202020204" charset="-70"/>
                <a:sym typeface="Arial"/>
              </a:rPr>
              <a:t>trišalėje sutartyje nustatyto įsipareigojimo - be svarbių priežasčių nenutraukti darbo sutarties 6 mėnesius.</a:t>
            </a:r>
            <a:endParaRPr kumimoji="0" lang="lt-LT" sz="2000" b="1" i="0" u="sng" strike="noStrike" kern="1200" cap="none" spc="0" normalizeH="0" baseline="0" noProof="0" dirty="0">
              <a:ln>
                <a:noFill/>
              </a:ln>
              <a:solidFill>
                <a:prstClr val="black"/>
              </a:solidFill>
              <a:effectLst/>
              <a:uLnTx/>
              <a:uFillTx/>
              <a:latin typeface="Gordita" panose="020B0604020202020204" charset="-70"/>
              <a:cs typeface="Gordita" panose="020B0604020202020204" charset="-70"/>
              <a:sym typeface="Arial"/>
            </a:endParaRPr>
          </a:p>
          <a:p>
            <a:pPr marR="0" lvl="0" algn="l" defTabSz="914400" rtl="0" eaLnBrk="1" fontAlgn="auto" latinLnBrk="0" hangingPunct="1">
              <a:lnSpc>
                <a:spcPct val="90000"/>
              </a:lnSpc>
              <a:spcBef>
                <a:spcPts val="1000"/>
              </a:spcBef>
              <a:spcAft>
                <a:spcPts val="0"/>
              </a:spcAft>
              <a:buClrTx/>
              <a:buSzTx/>
              <a:tabLst/>
              <a:defRPr/>
            </a:pPr>
            <a:r>
              <a:rPr lang="lt-LT" sz="2000" b="1" u="sng" dirty="0">
                <a:solidFill>
                  <a:srgbClr val="A998F4"/>
                </a:solidFill>
                <a:latin typeface="Gordita" panose="020B0604020202020204" charset="-70"/>
                <a:cs typeface="Gordita" panose="020B0604020202020204" charset="-70"/>
                <a:sym typeface="Arial"/>
              </a:rPr>
              <a:t>A</a:t>
            </a:r>
            <a:r>
              <a:rPr kumimoji="0" lang="lt-LT" sz="2000" b="1" i="0" u="sng" strike="noStrike" kern="1200" cap="none" spc="0" normalizeH="0" baseline="0" noProof="0" dirty="0" err="1">
                <a:ln>
                  <a:noFill/>
                </a:ln>
                <a:solidFill>
                  <a:srgbClr val="A998F4"/>
                </a:solidFill>
                <a:effectLst/>
                <a:uLnTx/>
                <a:uFillTx/>
                <a:latin typeface="Gordita" panose="020B0604020202020204" charset="-70"/>
                <a:cs typeface="Gordita" panose="020B0604020202020204" charset="-70"/>
                <a:sym typeface="Arial"/>
              </a:rPr>
              <a:t>smuo</a:t>
            </a:r>
            <a:r>
              <a:rPr kumimoji="0" lang="lt-LT" sz="2000" b="1" i="0" u="sng" strike="noStrike" kern="1200" cap="none" spc="0" normalizeH="0" baseline="0" noProof="0" dirty="0">
                <a:ln>
                  <a:noFill/>
                </a:ln>
                <a:solidFill>
                  <a:srgbClr val="A998F4"/>
                </a:solidFill>
                <a:effectLst/>
                <a:uLnTx/>
                <a:uFillTx/>
                <a:latin typeface="Gordita" panose="020B0604020202020204" charset="-70"/>
                <a:cs typeface="Gordita" panose="020B0604020202020204" charset="-70"/>
                <a:sym typeface="Arial"/>
              </a:rPr>
              <a:t> privalo atlyginti Užimtumo tarnybai patirtas išlaidas, jeigu:</a:t>
            </a:r>
          </a:p>
          <a:p>
            <a:pPr marR="0" lvl="0" algn="l" defTabSz="914400" rtl="0" eaLnBrk="1" fontAlgn="auto" latinLnBrk="0" hangingPunct="1">
              <a:lnSpc>
                <a:spcPct val="90000"/>
              </a:lnSpc>
              <a:spcBef>
                <a:spcPts val="1000"/>
              </a:spcBef>
              <a:spcAft>
                <a:spcPts val="0"/>
              </a:spcAft>
              <a:buClrTx/>
              <a:buSzTx/>
              <a:tabLst/>
              <a:defRPr/>
            </a:pPr>
            <a:r>
              <a:rPr kumimoji="0" lang="lt-LT" sz="2000" b="0" i="1" u="none" strike="noStrike" kern="1200" cap="none" spc="0" normalizeH="0" baseline="0" noProof="0" dirty="0">
                <a:ln>
                  <a:noFill/>
                </a:ln>
                <a:solidFill>
                  <a:prstClr val="black"/>
                </a:solidFill>
                <a:effectLst/>
                <a:uLnTx/>
                <a:uFillTx/>
                <a:latin typeface="Gordita" panose="020B0604020202020204" charset="-70"/>
                <a:ea typeface="Calibri" panose="020F0502020204030204" pitchFamily="34" charset="0"/>
                <a:cs typeface="Gordita" panose="020B0604020202020204" charset="-70"/>
                <a:sym typeface="Arial"/>
              </a:rPr>
              <a:t>be svarbių priežasčių nevykdo </a:t>
            </a:r>
            <a:r>
              <a:rPr lang="lt-LT" sz="2000" dirty="0">
                <a:solidFill>
                  <a:prstClr val="black"/>
                </a:solidFill>
                <a:latin typeface="Gordita" panose="020B0604020202020204" charset="-70"/>
                <a:ea typeface="Calibri" panose="020F0502020204030204" pitchFamily="34" charset="0"/>
                <a:cs typeface="Gordita" panose="020B0604020202020204" charset="-70"/>
                <a:sym typeface="Arial"/>
              </a:rPr>
              <a:t>dvišalėje/</a:t>
            </a:r>
            <a:r>
              <a:rPr kumimoji="0" lang="lt-LT" sz="2000" b="0" u="none" strike="noStrike" kern="1200" cap="none" spc="0" normalizeH="0" baseline="0" noProof="0" dirty="0">
                <a:ln>
                  <a:noFill/>
                </a:ln>
                <a:solidFill>
                  <a:prstClr val="black"/>
                </a:solidFill>
                <a:effectLst/>
                <a:uLnTx/>
                <a:uFillTx/>
                <a:latin typeface="Gordita" panose="020B0604020202020204" charset="-70"/>
                <a:ea typeface="Calibri" panose="020F0502020204030204" pitchFamily="34" charset="0"/>
                <a:cs typeface="Gordita" panose="020B0604020202020204" charset="-70"/>
                <a:sym typeface="Arial"/>
              </a:rPr>
              <a:t>trišalėje </a:t>
            </a:r>
            <a:r>
              <a:rPr kumimoji="0" lang="lt-LT" sz="2000" b="0" i="0" u="none" strike="noStrike" kern="1200" cap="none" spc="0" normalizeH="0" baseline="0" noProof="0" dirty="0">
                <a:ln>
                  <a:noFill/>
                </a:ln>
                <a:solidFill>
                  <a:prstClr val="black"/>
                </a:solidFill>
                <a:effectLst/>
                <a:uLnTx/>
                <a:uFillTx/>
                <a:latin typeface="Gordita" panose="020B0604020202020204" charset="-70"/>
                <a:ea typeface="Calibri" panose="020F0502020204030204" pitchFamily="34" charset="0"/>
                <a:cs typeface="Gordita" panose="020B0604020202020204" charset="-70"/>
                <a:sym typeface="Arial"/>
              </a:rPr>
              <a:t>sutartyje nustatytų įsipareigojimų: </a:t>
            </a:r>
          </a:p>
          <a:p>
            <a:pPr marL="8001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lt-LT" sz="2000" b="0" i="0" u="none" strike="noStrike" kern="1200" cap="none" spc="0" normalizeH="0" baseline="0" noProof="0" dirty="0">
                <a:ln>
                  <a:noFill/>
                </a:ln>
                <a:solidFill>
                  <a:prstClr val="black"/>
                </a:solidFill>
                <a:effectLst/>
                <a:uLnTx/>
                <a:uFillTx/>
                <a:latin typeface="Gordita" panose="020B0604020202020204" charset="-70"/>
                <a:ea typeface="Calibri" panose="020F0502020204030204" pitchFamily="34" charset="0"/>
                <a:cs typeface="Gordita" panose="020B0604020202020204" charset="-70"/>
                <a:sym typeface="Arial"/>
              </a:rPr>
              <a:t>nenutraukti mokymosi </a:t>
            </a:r>
            <a:r>
              <a:rPr lang="lt-LT" sz="2000" dirty="0">
                <a:effectLst/>
                <a:latin typeface="Gordita" panose="020B0604020202020204" charset="-70"/>
                <a:ea typeface="Calibri" panose="020F0502020204030204" pitchFamily="34" charset="0"/>
                <a:cs typeface="Gordita" panose="020B0604020202020204" charset="-70"/>
              </a:rPr>
              <a:t>pagal formaliojo, neformaliojo profesinio mokymo programas arba  pagal neformaliojo suaugusiųjų švietimo programas;</a:t>
            </a:r>
            <a:endParaRPr kumimoji="0" lang="lt-LT" sz="2000" b="0" i="0" u="none" strike="noStrike" kern="1200" cap="none" spc="0" normalizeH="0" baseline="0" noProof="0" dirty="0">
              <a:ln>
                <a:noFill/>
              </a:ln>
              <a:solidFill>
                <a:prstClr val="black"/>
              </a:solidFill>
              <a:effectLst/>
              <a:uLnTx/>
              <a:uFillTx/>
              <a:latin typeface="Gordita" panose="020B0604020202020204" charset="-70"/>
              <a:ea typeface="Calibri" panose="020F0502020204030204" pitchFamily="34" charset="0"/>
              <a:cs typeface="Gordita" panose="020B0604020202020204" charset="-70"/>
              <a:sym typeface="Arial"/>
            </a:endParaRPr>
          </a:p>
          <a:p>
            <a:pPr marL="8001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lt-LT" sz="2000" b="0" i="0" u="none" strike="noStrike" kern="1200" cap="none" spc="0" normalizeH="0" baseline="0" noProof="0" dirty="0">
                <a:ln>
                  <a:noFill/>
                </a:ln>
                <a:solidFill>
                  <a:prstClr val="black"/>
                </a:solidFill>
                <a:effectLst/>
                <a:uLnTx/>
                <a:uFillTx/>
                <a:latin typeface="Gordita" panose="020B0604020202020204" charset="-70"/>
                <a:ea typeface="Calibri" panose="020F0502020204030204" pitchFamily="34" charset="0"/>
                <a:cs typeface="Gordita" panose="020B0604020202020204" charset="-70"/>
                <a:sym typeface="Arial"/>
              </a:rPr>
              <a:t>Įsidarbinti pagal įgytą kvalifikaciją ar kompetenciją</a:t>
            </a:r>
            <a:r>
              <a:rPr lang="lt-LT" sz="2000" dirty="0">
                <a:solidFill>
                  <a:prstClr val="black"/>
                </a:solidFill>
                <a:latin typeface="Gordita" panose="020B0604020202020204" charset="-70"/>
                <a:ea typeface="Calibri" panose="020F0502020204030204" pitchFamily="34" charset="0"/>
                <a:cs typeface="Gordita" panose="020B0604020202020204" charset="-70"/>
                <a:sym typeface="Arial"/>
              </a:rPr>
              <a:t>, </a:t>
            </a:r>
            <a:r>
              <a:rPr kumimoji="0" lang="lt-LT" sz="2000" b="0" i="0" u="none" strike="noStrike" kern="1200" cap="none" spc="0" normalizeH="0" baseline="0" noProof="0" dirty="0">
                <a:ln>
                  <a:noFill/>
                </a:ln>
                <a:solidFill>
                  <a:prstClr val="black"/>
                </a:solidFill>
                <a:effectLst/>
                <a:uLnTx/>
                <a:uFillTx/>
                <a:latin typeface="Gordita" panose="020B0604020202020204" charset="-70"/>
                <a:ea typeface="Calibri" panose="020F0502020204030204" pitchFamily="34" charset="0"/>
                <a:cs typeface="Gordita" panose="020B0604020202020204" charset="-70"/>
                <a:sym typeface="Arial"/>
              </a:rPr>
              <a:t>nenutraukti darbo sutarties 6 mėnesius.</a:t>
            </a:r>
          </a:p>
        </p:txBody>
      </p:sp>
    </p:spTree>
    <p:extLst>
      <p:ext uri="{BB962C8B-B14F-4D97-AF65-F5344CB8AC3E}">
        <p14:creationId xmlns:p14="http://schemas.microsoft.com/office/powerpoint/2010/main" val="3200121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2A83F2C-B18E-034A-B491-9CE3D71FCF64}"/>
              </a:ext>
            </a:extLst>
          </p:cNvPr>
          <p:cNvSpPr/>
          <p:nvPr/>
        </p:nvSpPr>
        <p:spPr>
          <a:xfrm>
            <a:off x="-16658" y="1"/>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dirty="0"/>
          </a:p>
        </p:txBody>
      </p:sp>
      <p:pic>
        <p:nvPicPr>
          <p:cNvPr id="3" name="Picture 2">
            <a:extLst>
              <a:ext uri="{FF2B5EF4-FFF2-40B4-BE49-F238E27FC236}">
                <a16:creationId xmlns:a16="http://schemas.microsoft.com/office/drawing/2014/main" id="{B7C18C20-0477-6B44-A8C8-764C1D2A9B98}"/>
              </a:ext>
            </a:extLst>
          </p:cNvPr>
          <p:cNvPicPr>
            <a:picLocks noChangeAspect="1"/>
          </p:cNvPicPr>
          <p:nvPr/>
        </p:nvPicPr>
        <p:blipFill>
          <a:blip r:embed="rId3"/>
          <a:stretch>
            <a:fillRect/>
          </a:stretch>
        </p:blipFill>
        <p:spPr>
          <a:xfrm>
            <a:off x="8055058" y="1"/>
            <a:ext cx="4136941" cy="2493818"/>
          </a:xfrm>
          <a:prstGeom prst="rect">
            <a:avLst/>
          </a:prstGeom>
        </p:spPr>
      </p:pic>
      <p:pic>
        <p:nvPicPr>
          <p:cNvPr id="5" name="Picture 4">
            <a:extLst>
              <a:ext uri="{FF2B5EF4-FFF2-40B4-BE49-F238E27FC236}">
                <a16:creationId xmlns:a16="http://schemas.microsoft.com/office/drawing/2014/main" id="{FE053FA7-1B43-944C-AD45-768B7F402DC3}"/>
              </a:ext>
            </a:extLst>
          </p:cNvPr>
          <p:cNvPicPr>
            <a:picLocks noChangeAspect="1"/>
          </p:cNvPicPr>
          <p:nvPr/>
        </p:nvPicPr>
        <p:blipFill>
          <a:blip r:embed="rId4"/>
          <a:stretch>
            <a:fillRect/>
          </a:stretch>
        </p:blipFill>
        <p:spPr>
          <a:xfrm>
            <a:off x="11534404" y="165361"/>
            <a:ext cx="354366" cy="626047"/>
          </a:xfrm>
          <a:prstGeom prst="rect">
            <a:avLst/>
          </a:prstGeom>
        </p:spPr>
      </p:pic>
      <p:sp>
        <p:nvSpPr>
          <p:cNvPr id="14" name="TextBox 13">
            <a:extLst>
              <a:ext uri="{FF2B5EF4-FFF2-40B4-BE49-F238E27FC236}">
                <a16:creationId xmlns:a16="http://schemas.microsoft.com/office/drawing/2014/main" id="{17E20FA2-5285-EC44-A0DC-D37E4406EB5E}"/>
              </a:ext>
            </a:extLst>
          </p:cNvPr>
          <p:cNvSpPr txBox="1"/>
          <p:nvPr/>
        </p:nvSpPr>
        <p:spPr>
          <a:xfrm>
            <a:off x="2713385" y="2378433"/>
            <a:ext cx="5874571" cy="1323439"/>
          </a:xfrm>
          <a:prstGeom prst="rect">
            <a:avLst/>
          </a:prstGeom>
          <a:noFill/>
        </p:spPr>
        <p:txBody>
          <a:bodyPr wrap="square">
            <a:spAutoFit/>
          </a:bodyPr>
          <a:lstStyle/>
          <a:p>
            <a:pPr algn="ctr"/>
            <a:r>
              <a:rPr lang="lt-LT" sz="4000" dirty="0">
                <a:solidFill>
                  <a:srgbClr val="A998F4"/>
                </a:solidFill>
                <a:latin typeface="Arial" panose="020B0604020202020204" pitchFamily="34" charset="0"/>
                <a:cs typeface="Arial" panose="020B0604020202020204" pitchFamily="34" charset="0"/>
              </a:rPr>
              <a:t>Mielai atsakysiu į Jūsų klausimus</a:t>
            </a:r>
          </a:p>
        </p:txBody>
      </p:sp>
      <p:pic>
        <p:nvPicPr>
          <p:cNvPr id="6" name="Picture 5">
            <a:extLst>
              <a:ext uri="{FF2B5EF4-FFF2-40B4-BE49-F238E27FC236}">
                <a16:creationId xmlns:a16="http://schemas.microsoft.com/office/drawing/2014/main" id="{DC6D420D-BCE2-2644-A302-19D5EDB00A90}"/>
              </a:ext>
            </a:extLst>
          </p:cNvPr>
          <p:cNvPicPr>
            <a:picLocks noChangeAspect="1"/>
          </p:cNvPicPr>
          <p:nvPr/>
        </p:nvPicPr>
        <p:blipFill>
          <a:blip r:embed="rId5"/>
          <a:stretch>
            <a:fillRect/>
          </a:stretch>
        </p:blipFill>
        <p:spPr>
          <a:xfrm>
            <a:off x="0" y="3986537"/>
            <a:ext cx="4191742" cy="2871462"/>
          </a:xfrm>
          <a:prstGeom prst="rect">
            <a:avLst/>
          </a:prstGeom>
        </p:spPr>
      </p:pic>
      <p:pic>
        <p:nvPicPr>
          <p:cNvPr id="9" name="Picture 8">
            <a:extLst>
              <a:ext uri="{FF2B5EF4-FFF2-40B4-BE49-F238E27FC236}">
                <a16:creationId xmlns:a16="http://schemas.microsoft.com/office/drawing/2014/main" id="{1DB44811-9592-7543-B6B9-7F2B12C6CECF}"/>
              </a:ext>
            </a:extLst>
          </p:cNvPr>
          <p:cNvPicPr>
            <a:picLocks noChangeAspect="1"/>
          </p:cNvPicPr>
          <p:nvPr/>
        </p:nvPicPr>
        <p:blipFill>
          <a:blip r:embed="rId6"/>
          <a:stretch>
            <a:fillRect/>
          </a:stretch>
        </p:blipFill>
        <p:spPr>
          <a:xfrm>
            <a:off x="-16658" y="-1"/>
            <a:ext cx="2468727" cy="4087091"/>
          </a:xfrm>
          <a:prstGeom prst="rect">
            <a:avLst/>
          </a:prstGeom>
        </p:spPr>
      </p:pic>
      <p:pic>
        <p:nvPicPr>
          <p:cNvPr id="10" name="Picture 9">
            <a:extLst>
              <a:ext uri="{FF2B5EF4-FFF2-40B4-BE49-F238E27FC236}">
                <a16:creationId xmlns:a16="http://schemas.microsoft.com/office/drawing/2014/main" id="{BBAE55F0-B321-EF42-AB24-D221EB1BBE5E}"/>
              </a:ext>
            </a:extLst>
          </p:cNvPr>
          <p:cNvPicPr>
            <a:picLocks noChangeAspect="1"/>
          </p:cNvPicPr>
          <p:nvPr/>
        </p:nvPicPr>
        <p:blipFill>
          <a:blip r:embed="rId7"/>
          <a:stretch>
            <a:fillRect/>
          </a:stretch>
        </p:blipFill>
        <p:spPr>
          <a:xfrm>
            <a:off x="9120855" y="2378433"/>
            <a:ext cx="3071144" cy="4479567"/>
          </a:xfrm>
          <a:prstGeom prst="rect">
            <a:avLst/>
          </a:prstGeom>
        </p:spPr>
      </p:pic>
      <p:pic>
        <p:nvPicPr>
          <p:cNvPr id="11" name="Picture 10">
            <a:extLst>
              <a:ext uri="{FF2B5EF4-FFF2-40B4-BE49-F238E27FC236}">
                <a16:creationId xmlns:a16="http://schemas.microsoft.com/office/drawing/2014/main" id="{FFE3545F-2EAC-1A4F-9407-D3368435CEED}"/>
              </a:ext>
            </a:extLst>
          </p:cNvPr>
          <p:cNvPicPr>
            <a:picLocks noChangeAspect="1"/>
          </p:cNvPicPr>
          <p:nvPr/>
        </p:nvPicPr>
        <p:blipFill>
          <a:blip r:embed="rId8"/>
          <a:stretch>
            <a:fillRect/>
          </a:stretch>
        </p:blipFill>
        <p:spPr>
          <a:xfrm>
            <a:off x="222434" y="425808"/>
            <a:ext cx="1587500" cy="1301750"/>
          </a:xfrm>
          <a:prstGeom prst="rect">
            <a:avLst/>
          </a:prstGeom>
        </p:spPr>
      </p:pic>
      <p:pic>
        <p:nvPicPr>
          <p:cNvPr id="12" name="Picture 11">
            <a:extLst>
              <a:ext uri="{FF2B5EF4-FFF2-40B4-BE49-F238E27FC236}">
                <a16:creationId xmlns:a16="http://schemas.microsoft.com/office/drawing/2014/main" id="{9B71B396-5B4C-1241-A4CB-3164E9EA01F4}"/>
              </a:ext>
            </a:extLst>
          </p:cNvPr>
          <p:cNvPicPr>
            <a:picLocks noChangeAspect="1"/>
          </p:cNvPicPr>
          <p:nvPr/>
        </p:nvPicPr>
        <p:blipFill>
          <a:blip r:embed="rId9"/>
          <a:stretch>
            <a:fillRect/>
          </a:stretch>
        </p:blipFill>
        <p:spPr>
          <a:xfrm>
            <a:off x="10659765" y="2958895"/>
            <a:ext cx="1051822" cy="1027642"/>
          </a:xfrm>
          <a:prstGeom prst="rect">
            <a:avLst/>
          </a:prstGeom>
        </p:spPr>
      </p:pic>
      <p:pic>
        <p:nvPicPr>
          <p:cNvPr id="16" name="Picture 15">
            <a:extLst>
              <a:ext uri="{FF2B5EF4-FFF2-40B4-BE49-F238E27FC236}">
                <a16:creationId xmlns:a16="http://schemas.microsoft.com/office/drawing/2014/main" id="{B292945C-C4E5-0042-ADE3-F3E47D5E8B07}"/>
              </a:ext>
            </a:extLst>
          </p:cNvPr>
          <p:cNvPicPr>
            <a:picLocks noChangeAspect="1"/>
          </p:cNvPicPr>
          <p:nvPr/>
        </p:nvPicPr>
        <p:blipFill>
          <a:blip r:embed="rId10"/>
          <a:stretch>
            <a:fillRect/>
          </a:stretch>
        </p:blipFill>
        <p:spPr>
          <a:xfrm>
            <a:off x="9648523" y="369618"/>
            <a:ext cx="950009" cy="735224"/>
          </a:xfrm>
          <a:prstGeom prst="rect">
            <a:avLst/>
          </a:prstGeom>
        </p:spPr>
      </p:pic>
      <p:pic>
        <p:nvPicPr>
          <p:cNvPr id="17" name="Picture 16">
            <a:extLst>
              <a:ext uri="{FF2B5EF4-FFF2-40B4-BE49-F238E27FC236}">
                <a16:creationId xmlns:a16="http://schemas.microsoft.com/office/drawing/2014/main" id="{46EEE09A-9604-464D-992A-B6C2030CCD62}"/>
              </a:ext>
            </a:extLst>
          </p:cNvPr>
          <p:cNvPicPr>
            <a:picLocks noChangeAspect="1"/>
          </p:cNvPicPr>
          <p:nvPr/>
        </p:nvPicPr>
        <p:blipFill>
          <a:blip r:embed="rId11"/>
          <a:stretch>
            <a:fillRect/>
          </a:stretch>
        </p:blipFill>
        <p:spPr>
          <a:xfrm>
            <a:off x="11152708" y="5612492"/>
            <a:ext cx="736062" cy="730028"/>
          </a:xfrm>
          <a:prstGeom prst="rect">
            <a:avLst/>
          </a:prstGeom>
        </p:spPr>
      </p:pic>
      <p:pic>
        <p:nvPicPr>
          <p:cNvPr id="18" name="Picture 17">
            <a:extLst>
              <a:ext uri="{FF2B5EF4-FFF2-40B4-BE49-F238E27FC236}">
                <a16:creationId xmlns:a16="http://schemas.microsoft.com/office/drawing/2014/main" id="{766835DC-E06F-5A45-850D-791477CF3331}"/>
              </a:ext>
            </a:extLst>
          </p:cNvPr>
          <p:cNvPicPr>
            <a:picLocks noChangeAspect="1"/>
          </p:cNvPicPr>
          <p:nvPr/>
        </p:nvPicPr>
        <p:blipFill>
          <a:blip r:embed="rId12"/>
          <a:stretch>
            <a:fillRect/>
          </a:stretch>
        </p:blipFill>
        <p:spPr>
          <a:xfrm>
            <a:off x="1217705" y="5506518"/>
            <a:ext cx="1176476" cy="1053307"/>
          </a:xfrm>
          <a:prstGeom prst="rect">
            <a:avLst/>
          </a:prstGeom>
        </p:spPr>
      </p:pic>
      <p:pic>
        <p:nvPicPr>
          <p:cNvPr id="19" name="Picture 18">
            <a:extLst>
              <a:ext uri="{FF2B5EF4-FFF2-40B4-BE49-F238E27FC236}">
                <a16:creationId xmlns:a16="http://schemas.microsoft.com/office/drawing/2014/main" id="{6960E64A-2B1C-6F43-9C1F-F4FE524F7580}"/>
              </a:ext>
            </a:extLst>
          </p:cNvPr>
          <p:cNvPicPr>
            <a:picLocks noChangeAspect="1"/>
          </p:cNvPicPr>
          <p:nvPr/>
        </p:nvPicPr>
        <p:blipFill>
          <a:blip r:embed="rId13"/>
          <a:stretch>
            <a:fillRect/>
          </a:stretch>
        </p:blipFill>
        <p:spPr>
          <a:xfrm>
            <a:off x="235347" y="4822025"/>
            <a:ext cx="1315083" cy="576474"/>
          </a:xfrm>
          <a:prstGeom prst="rect">
            <a:avLst/>
          </a:prstGeom>
        </p:spPr>
      </p:pic>
      <p:sp>
        <p:nvSpPr>
          <p:cNvPr id="2" name="TextBox 1">
            <a:extLst>
              <a:ext uri="{FF2B5EF4-FFF2-40B4-BE49-F238E27FC236}">
                <a16:creationId xmlns:a16="http://schemas.microsoft.com/office/drawing/2014/main" id="{6378809C-F6D6-B3B4-A02A-0885D830489A}"/>
              </a:ext>
            </a:extLst>
          </p:cNvPr>
          <p:cNvSpPr txBox="1"/>
          <p:nvPr/>
        </p:nvSpPr>
        <p:spPr>
          <a:xfrm>
            <a:off x="3237101" y="5774622"/>
            <a:ext cx="6218278" cy="369332"/>
          </a:xfrm>
          <a:prstGeom prst="rect">
            <a:avLst/>
          </a:prstGeom>
          <a:noFill/>
        </p:spPr>
        <p:txBody>
          <a:bodyPr wrap="square" rtlCol="0">
            <a:spAutoFit/>
          </a:bodyPr>
          <a:lstStyle/>
          <a:p>
            <a:r>
              <a:rPr lang="en-US" i="1" dirty="0" err="1">
                <a:latin typeface="Arial" panose="020B0604020202020204" pitchFamily="34" charset="0"/>
                <a:cs typeface="Arial" panose="020B0604020202020204" pitchFamily="34" charset="0"/>
              </a:rPr>
              <a:t>Klient</a:t>
            </a:r>
            <a:r>
              <a:rPr lang="lt-LT" i="1" dirty="0">
                <a:latin typeface="Arial" panose="020B0604020202020204" pitchFamily="34" charset="0"/>
                <a:cs typeface="Arial" panose="020B0604020202020204" pitchFamily="34" charset="0"/>
              </a:rPr>
              <a:t>ų aptarnavimo skyrių kontaktus rasite</a:t>
            </a:r>
            <a:r>
              <a:rPr lang="lt-LT" dirty="0">
                <a:latin typeface="Arial" panose="020B0604020202020204" pitchFamily="34" charset="0"/>
                <a:cs typeface="Arial" panose="020B0604020202020204" pitchFamily="34" charset="0"/>
              </a:rPr>
              <a:t>: </a:t>
            </a:r>
            <a:r>
              <a:rPr lang="lt-LT" dirty="0">
                <a:latin typeface="Arial" panose="020B0604020202020204" pitchFamily="34" charset="0"/>
                <a:cs typeface="Arial" panose="020B0604020202020204" pitchFamily="34" charset="0"/>
                <a:hlinkClick r:id="rId14"/>
              </a:rPr>
              <a:t>www.uzt.lt</a:t>
            </a:r>
            <a:r>
              <a:rPr lang="lt-LT" dirty="0">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17B26912-CEF3-E15C-4B74-9D8EF66EADE5}"/>
              </a:ext>
            </a:extLst>
          </p:cNvPr>
          <p:cNvSpPr txBox="1"/>
          <p:nvPr/>
        </p:nvSpPr>
        <p:spPr>
          <a:xfrm>
            <a:off x="3379305" y="4293107"/>
            <a:ext cx="4001878" cy="923330"/>
          </a:xfrm>
          <a:prstGeom prst="rect">
            <a:avLst/>
          </a:prstGeom>
          <a:noFill/>
        </p:spPr>
        <p:txBody>
          <a:bodyPr wrap="square" rtlCol="0">
            <a:spAutoFit/>
          </a:bodyPr>
          <a:lstStyle/>
          <a:p>
            <a:r>
              <a:rPr lang="lt-LT" i="1" dirty="0">
                <a:latin typeface="Arial" panose="020B0604020202020204" pitchFamily="34" charset="0"/>
                <a:cs typeface="Arial" panose="020B0604020202020204" pitchFamily="34" charset="0"/>
              </a:rPr>
              <a:t>Informaciją apie Aukštą pridėtinę vertę kuriančių kvalifikacijų ir kompetencijų įgijimą skaitykite čia: </a:t>
            </a:r>
          </a:p>
        </p:txBody>
      </p:sp>
      <p:pic>
        <p:nvPicPr>
          <p:cNvPr id="8" name="Paveikslėlis 7" descr="Paveikslėlis, kuriame yra rašas, dygsniai&#10;&#10;Automatiškai sugeneruotas aprašymas">
            <a:extLst>
              <a:ext uri="{FF2B5EF4-FFF2-40B4-BE49-F238E27FC236}">
                <a16:creationId xmlns:a16="http://schemas.microsoft.com/office/drawing/2014/main" id="{5CC170B2-53CF-D4F2-2A96-B1D70D682DA3}"/>
              </a:ext>
            </a:extLst>
          </p:cNvPr>
          <p:cNvPicPr>
            <a:picLocks noChangeAspect="1"/>
          </p:cNvPicPr>
          <p:nvPr/>
        </p:nvPicPr>
        <p:blipFill>
          <a:blip r:embed="rId15"/>
          <a:stretch>
            <a:fillRect/>
          </a:stretch>
        </p:blipFill>
        <p:spPr>
          <a:xfrm>
            <a:off x="6994577" y="4146550"/>
            <a:ext cx="1283358" cy="1283358"/>
          </a:xfrm>
          <a:prstGeom prst="rect">
            <a:avLst/>
          </a:prstGeom>
        </p:spPr>
      </p:pic>
    </p:spTree>
    <p:extLst>
      <p:ext uri="{BB962C8B-B14F-4D97-AF65-F5344CB8AC3E}">
        <p14:creationId xmlns:p14="http://schemas.microsoft.com/office/powerpoint/2010/main" val="397816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as" ma:contentTypeID="0x01010042E34EA07638D64DAB992D941894DA72" ma:contentTypeVersion="20" ma:contentTypeDescription="Kurkite naują dokumentą." ma:contentTypeScope="" ma:versionID="d0bfb3699a711529cb248712e5574f75">
  <xsd:schema xmlns:xsd="http://www.w3.org/2001/XMLSchema" xmlns:xs="http://www.w3.org/2001/XMLSchema" xmlns:p="http://schemas.microsoft.com/office/2006/metadata/properties" xmlns:ns1="http://schemas.microsoft.com/sharepoint/v3" xmlns:ns2="1f8f5d17-e9d1-49ce-9e28-72811dedc130" xmlns:ns3="0c0909dc-c1aa-41cf-8052-93173a1f0a6a" targetNamespace="http://schemas.microsoft.com/office/2006/metadata/properties" ma:root="true" ma:fieldsID="50e48c0716abca594dac28c3c32f0275" ns1:_="" ns2:_="" ns3:_="">
    <xsd:import namespace="http://schemas.microsoft.com/sharepoint/v3"/>
    <xsd:import namespace="1f8f5d17-e9d1-49ce-9e28-72811dedc130"/>
    <xsd:import namespace="0c0909dc-c1aa-41cf-8052-93173a1f0a6a"/>
    <xsd:element name="properties">
      <xsd:complexType>
        <xsd:sequence>
          <xsd:element name="documentManagement">
            <xsd:complexType>
              <xsd:all>
                <xsd:element ref="ns2:MediaServiceMetadata" minOccurs="0"/>
                <xsd:element ref="ns2:MediaServiceFastMetadata" minOccurs="0"/>
                <xsd:element ref="ns1:_ip_UnifiedCompliancePolicyProperties" minOccurs="0"/>
                <xsd:element ref="ns1:_ip_UnifiedCompliancePolicyUIAction"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Atnaujininimo_x0020_data" minOccurs="0"/>
                <xsd:element ref="ns2:Paskutinis_x0020_atnaujinimas"/>
                <xsd:element ref="ns2:_x012f_sakymo_x0020_Nr_x002e_"/>
                <xsd:element ref="ns2:Versijos_x0020_Nr_x002e_"/>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Bendrosios atitikties strategijos ypatybės" ma:hidden="true" ma:internalName="_ip_UnifiedCompliancePolicyProperties">
      <xsd:simpleType>
        <xsd:restriction base="dms:Note"/>
      </xsd:simpleType>
    </xsd:element>
    <xsd:element name="_ip_UnifiedCompliancePolicyUIAction" ma:index="11" nillable="true" ma:displayName="Bendrosios atitikties strategijos UI veiksmas"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8f5d17-e9d1-49ce-9e28-72811dedc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Vaizdų žymės" ma:readOnly="false" ma:fieldId="{5cf76f15-5ced-4ddc-b409-7134ff3c332f}" ma:taxonomyMulti="true" ma:sspId="b4d3471d-eaa1-4b99-a173-1cddcdf6a89d" ma:termSetId="09814cd3-568e-fe90-9814-8d621ff8fb84" ma:anchorId="fba54fb3-c3e1-fe81-a776-ca4b69148c4d" ma:open="true" ma:isKeyword="false">
      <xsd:complexType>
        <xsd:sequence>
          <xsd:element ref="pc:Terms" minOccurs="0" maxOccurs="1"/>
        </xsd:sequence>
      </xsd:complexType>
    </xsd:element>
    <xsd:element name="Atnaujininimo_x0020_data" ma:index="23" nillable="true" ma:displayName="Atnaujininimo data" ma:description="Nurodoma proceso atnaujinimo data" ma:format="DateOnly" ma:internalName="Atnaujininimo_x0020_data">
      <xsd:simpleType>
        <xsd:restriction base="dms:DateTime"/>
      </xsd:simpleType>
    </xsd:element>
    <xsd:element name="Paskutinis_x0020_atnaujinimas" ma:index="24" ma:displayName="Paskutinis atnaujinimas" ma:description="Skiltyje numatomas paskutinė dokumento atnaujinimo data" ma:format="DateOnly" ma:internalName="Paskutinis_x0020_atnaujinimas">
      <xsd:simpleType>
        <xsd:restriction base="dms:DateTime"/>
      </xsd:simpleType>
    </xsd:element>
    <xsd:element name="_x012f_sakymo_x0020_Nr_x002e_" ma:index="25" ma:displayName="įsakymo Nr." ma:internalName="_x012f_sakymo_x0020_Nr_x002e_">
      <xsd:simpleType>
        <xsd:restriction base="dms:Text">
          <xsd:maxLength value="255"/>
        </xsd:restriction>
      </xsd:simpleType>
    </xsd:element>
    <xsd:element name="Versijos_x0020_Nr_x002e_" ma:index="26" ma:displayName="Versijos Nr." ma:description="Skaičius skiltyje nurodo versijos eiliškumą" ma:format="Dropdown" ma:internalName="Versijos_x0020_Nr_x002e_">
      <xsd:simpleType>
        <xsd:restriction base="dms:Text">
          <xsd:maxLength value="255"/>
        </xsd:restriction>
      </xsd:simple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0909dc-c1aa-41cf-8052-93173a1f0a6a" elementFormDefault="qualified">
    <xsd:import namespace="http://schemas.microsoft.com/office/2006/documentManagement/types"/>
    <xsd:import namespace="http://schemas.microsoft.com/office/infopath/2007/PartnerControls"/>
    <xsd:element name="SharedWithUsers" ma:index="18"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Bendrinta su išsamia informacija" ma:internalName="SharedWithDetails" ma:readOnly="true">
      <xsd:simpleType>
        <xsd:restriction base="dms:Note">
          <xsd:maxLength value="255"/>
        </xsd:restriction>
      </xsd:simpleType>
    </xsd:element>
    <xsd:element name="TaxCatchAll" ma:index="22" nillable="true" ma:displayName="Taxonomy Catch All Column" ma:hidden="true" ma:list="{3e291401-c887-4d14-b84b-666203be14a5}" ma:internalName="TaxCatchAll" ma:showField="CatchAllData" ma:web="0c0909dc-c1aa-41cf-8052-93173a1f0a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f8f5d17-e9d1-49ce-9e28-72811dedc130">
      <Terms xmlns="http://schemas.microsoft.com/office/infopath/2007/PartnerControls"/>
    </lcf76f155ced4ddcb4097134ff3c332f>
    <Versijos_x0020_Nr_x002e_ xmlns="1f8f5d17-e9d1-49ce-9e28-72811dedc130"/>
    <_ip_UnifiedCompliancePolicyUIAction xmlns="http://schemas.microsoft.com/sharepoint/v3" xsi:nil="true"/>
    <_x012f_sakymo_x0020_Nr_x002e_ xmlns="1f8f5d17-e9d1-49ce-9e28-72811dedc130"/>
    <Paskutinis_x0020_atnaujinimas xmlns="1f8f5d17-e9d1-49ce-9e28-72811dedc130"/>
    <Atnaujininimo_x0020_data xmlns="1f8f5d17-e9d1-49ce-9e28-72811dedc130" xsi:nil="true"/>
    <_ip_UnifiedCompliancePolicyProperties xmlns="http://schemas.microsoft.com/sharepoint/v3" xsi:nil="true"/>
    <TaxCatchAll xmlns="0c0909dc-c1aa-41cf-8052-93173a1f0a6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18E104-6238-4DB2-AB4D-87447F1BF6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f8f5d17-e9d1-49ce-9e28-72811dedc130"/>
    <ds:schemaRef ds:uri="0c0909dc-c1aa-41cf-8052-93173a1f0a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9FEB23C-018D-4F4D-95D2-51E18AED58FF}">
  <ds:schemaRefs>
    <ds:schemaRef ds:uri="http://schemas.microsoft.com/office/2006/metadata/properties"/>
    <ds:schemaRef ds:uri="http://schemas.microsoft.com/office/infopath/2007/PartnerControls"/>
    <ds:schemaRef ds:uri="1f8f5d17-e9d1-49ce-9e28-72811dedc130"/>
    <ds:schemaRef ds:uri="http://schemas.microsoft.com/sharepoint/v3"/>
    <ds:schemaRef ds:uri="0c0909dc-c1aa-41cf-8052-93173a1f0a6a"/>
  </ds:schemaRefs>
</ds:datastoreItem>
</file>

<file path=customXml/itemProps3.xml><?xml version="1.0" encoding="utf-8"?>
<ds:datastoreItem xmlns:ds="http://schemas.openxmlformats.org/officeDocument/2006/customXml" ds:itemID="{CBEE976B-9241-4741-B468-30DB5326FB8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825</TotalTime>
  <Words>935</Words>
  <Application>Microsoft Office PowerPoint</Application>
  <PresentationFormat>Plačiaekranė</PresentationFormat>
  <Paragraphs>97</Paragraphs>
  <Slides>14</Slides>
  <Notes>13</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14</vt:i4>
      </vt:variant>
    </vt:vector>
  </HeadingPairs>
  <TitlesOfParts>
    <vt:vector size="21" baseType="lpstr">
      <vt:lpstr>Arial</vt:lpstr>
      <vt:lpstr>Calibri</vt:lpstr>
      <vt:lpstr>Calibri Light</vt:lpstr>
      <vt:lpstr>Gordita</vt:lpstr>
      <vt:lpstr>Gordita Medium</vt:lpstr>
      <vt:lpstr>Segoe UI</vt: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Klaudija Klusaitė</dc:creator>
  <cp:lastModifiedBy>Jurgita Viliūnienė</cp:lastModifiedBy>
  <cp:revision>42</cp:revision>
  <dcterms:created xsi:type="dcterms:W3CDTF">2023-09-24T10:00:07Z</dcterms:created>
  <dcterms:modified xsi:type="dcterms:W3CDTF">2023-10-19T09:58:05Z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0x01010042E34EA07638D64DAB992D941894DA72</vt:lpwstr>
  </property>
</Properties>
</file>